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3:57.4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23,'2'6,"0"0,0 0,1 0,0 0,0-1,0 1,0-1,1 0,0 0,0 0,1 0,-1-1,10 7,-2 1,102 88,-82-74,-2 0,0 2,-1 1,25 35,-51-60,-1 0,0 0,1 0,-1 0,-1 0,1 0,-1 1,1-1,-1 1,-1-1,1 1,-1-1,1 1,-2 4,1-8,0-1,0 0,0 1,-1-1,1 0,0 0,0 0,-1 1,1-1,0 0,-1 0,1 0,0 0,0 0,-1 1,1-1,0 0,-1 0,1 0,0 0,-1 0,1 0,0 0,-1 0,1 0,0 0,-1 0,1 0,0-1,-1 1,1 0,0 0,-1 0,1 0,0 0,0-1,-1 1,1 0,0 0,0 0,-1-1,1 1,0 0,0-1,0 1,-1 0,-14-14,14 14,-101-112,16 17,81 90,1 0,0 0,0 0,0 0,1 0,0-1,0 1,0-1,1 0,0 0,0 0,0-1,-1-10,3 14,0 0,0 0,0 0,0 0,1 0,-1 1,1-1,0 0,0 0,0 0,0 0,0 1,1-1,-1 1,1-1,0 1,0-1,0 1,0 0,0 0,0 0,0 0,1 0,-1 1,1-1,-1 1,1-1,0 1,-1 0,1 0,4-1,60-15,0 3,2 3,70-2,-24 1,-91 9,1 1,-1 0,0 2,1 1,35 5,-53-5,-1 1,0 0,0 0,0 0,0 1,-1-1,1 2,-1-1,1 0,-1 1,0 0,0 0,-1 1,1-1,-1 1,0 0,-1 0,1 0,-1 1,0-1,0 1,0 0,-1 0,0 0,0 0,1 10,5 23,27 75,-27-96,0 0,1-1,0 0,2-1,0 0,15 17,-16-21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09.2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0 183,'137'1,"0"-7,181-30,21-40,-202 43,-95 25,45-3,0 1,-66 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48.8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1 563,'0'-1,"1"0,-1 0,1 0,-1 0,1 0,0 0,-1-1,1 2,0-1,0 0,0 0,0 0,0 0,0 0,0 1,0-1,0 0,0 1,0-1,0 1,0 0,1-1,-1 1,0 0,0-1,1 1,-1 0,0 0,0 0,1 0,-1 0,2 1,42 5,-43-5,0-1,0 2,0-1,-1 0,1 0,-1 0,1 1,-1-1,1 1,-1-1,0 1,0 0,0 0,0-1,0 1,0 0,0 0,-1 0,1 0,0 0,-1 0,0 0,1 0,-1 0,0 0,0 0,0 0,-1 0,1 0,0 0,-1 0,1 0,-1 0,0 0,0 0,1 0,-1-1,-1 1,1 0,0 0,0-1,0 1,-1-1,1 1,-1-1,1 0,-1 0,0 1,0-1,-3 1,5-2,0 1,-1-1,1 0,-1 0,1 0,-1 0,1 0,-1 0,1 0,0 0,-1 0,1 0,-1 0,1 0,-1 0,1 0,-1 0,1-1,0 1,-1 0,1 0,-1 0,1-1,0 1,-1 0,1 0,0-1,-1 1,1 0,0-1,-1 1,1 0,0-1,0 1,0-1,-1 1,1 0,0-1,0 1,0-1,0 1,0-1,0 1,0-1,0 1,0 0,0-1,0 1,0-1,0 1,0-1,0 1,0-1,1 0,2-27,7-6,2 0,1 0,1 1,2 1,1 0,2 2,22-29,5 1,2 2,75-68,-113 115,0 0,0 1,0 0,1 1,20-10,-28 15,1 1,0-1,-1 1,1 0,-1 1,1-1,0 1,0-1,-1 1,1 0,0 1,0-1,-1 1,1-1,0 1,-1 0,1 0,-1 1,1-1,-1 1,1 0,-1 0,6 4,12 11,140 115,-140-112,-2 0,0 1,-2 1,0 1,19 34,-33-49,1 1,-1 0,0 0,-1 0,0 0,-1 0,0 0,0 18,5 33,-2-45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17.6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982 1,'-22'20,"1"1,1 1,1 1,-26 41,-83 159,-93 148,-188 275,376-596,23-37,0 2,1-1,1 1,0 0,-6 19,9-15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19.0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285 0,'-1'1,"0"-1,0 1,1-1,-1 0,0 1,0-1,0 1,1 0,-1-1,0 1,1 0,-1-1,0 1,1 0,-1 0,1-1,-1 1,1 0,-1 0,1 0,0 0,0 0,-1 0,1 0,-8 32,6-22,-15 69,-11 132,-1 11,2-53,-14 64,38-224,-1 1,0-1,-1 0,0 1,0-2,-1 1,-1-1,1 0,-2 0,1-1,-1 0,0 0,0-1,-12 8,7-6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20.7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1 378,'1'-4,"1"0,0 0,0 0,0 0,1 1,-1-1,1 1,0 0,0 0,0 0,0 0,5-3,2-3,34-33,3 2,1 2,69-42,-85 61,1 1,0 2,2 1,0 2,0 2,64-13,-93 22,-1 1,1 0,0 1,0-1,0 1,0 0,-1 1,1-1,0 1,0 1,0-1,-1 1,1-1,-1 2,1-1,-1 1,0-1,0 1,0 1,0-1,-1 1,1 0,-1 0,0 0,0 0,-1 1,1 0,-1 0,0 0,0 0,0 0,-1 0,0 1,2 7,4 14,-1 2,-1-1,-2 0,0 1,-2 47,-18 144,12-192,-1-1,-1 0,-2 0,-1-1,-23 51,11-39,-1 0,-3-2,-28 34,63-78,0-1,1 2,0-1,1 2,-1-1,1 1,1 1,21-6,6-5,95-48,-71 32,121-42,-182 73,0 0,0 0,1 0,-1-1,0 1,-1-1,1 0,0 0,2-2,4-6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21.5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1,'5'2,"0"1,0-1,0 1,-1 1,1-1,-1 1,0-1,1 1,-2 1,1-1,4 7,2 0,207 247,-168-203,-3 2,-3 2,-2 2,58 114,-89-153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22.6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252 0,'-1'4,"0"-1,0 0,0 1,0-1,0 0,-1 0,1 0,-1 0,0 0,0 0,0-1,-3 4,-33 33,30-31,-46 40,36-33,0 0,2 1,0 1,-20 26,22-27,13-15,0-1,1 0,-1 1,0-1,1 0,-1 1,1-1,-1 1,0-1,1 1,-1-1,1 1,0 0,-1-1,1 1,-1-1,1 1,0 0,-1-1,1 1,0 0,0 0,0-1,0 1,-1 0,1 0,0-1,0 1,0 0,1 0,-1-1,0 1,0 0,0 0,0-1,1 1,-1 0,0-1,1 1,-1 0,0-1,1 1,-1-1,1 1,-1 0,1-1,-1 1,1-1,0 0,-1 1,1-1,0 1,-1-1,1 0,0 1,0-1,191 145,-49-34,102 49,-228-151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23.8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1815,'2'-3,"0"0,0 0,1 0,-1 1,1-1,-1 1,1 0,0 0,0 0,0 0,0 0,0 0,0 1,5-2,4-3,775-463,195-111,-894 530,522-281,-441 249,300-99,-345 132,-71 26,-33 15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26.4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516 0,'-15'2,"0"0,0 2,0-1,1 2,-1 0,1 1,0 0,0 1,-15 10,-25 12,28-17,1 1,0 2,0 1,-35 30,48-35,0 0,1 1,0 1,1 0,0 0,1 1,1 0,0 1,-8 22,10-22,0-2,1 1,1 0,0 0,-3 25,6-36,1-1,0 0,0 1,0-1,0 0,0 1,0-1,1 0,-1 0,1 1,0-1,-1 0,1 0,0 0,0 0,1 0,-1 0,0 0,1 0,-1 0,1 0,-1-1,1 1,0-1,0 1,0-1,0 0,0 0,0 1,0-1,0-1,0 1,0 0,1-1,-1 1,4 0,36 3,0-2,68-5,-27 0,169-10,98 1,-348 12,0 0,-1 0,1 0,0 0,0 0,-1 0,1 1,0-1,-1 0,1 1,0-1,-1 1,1 0,-1 0,1-1,-1 1,1 0,-1 0,1 0,-1 1,0-1,0 0,1 0,-1 1,0-1,0 1,-1-1,2 3,-2-1,0-1,0 1,0-1,0 1,-1 0,0-1,1 1,-1-1,0 0,0 1,0-1,0 0,-1 1,1-1,-1 0,1 0,-1 0,-3 3,-96 113,-58 58,135-153,11-8,-2-1,0 0,-1-1,0-1,0 0,-2-1,-36 17,40-24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28.5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1 179,'3'-7,"1"0,-1-1,2 2,-1-1,1 0,0 1,0 0,0 0,11-8,4-5,42-31,-57 46,1 0,0 0,0 0,1 1,-1 0,1 0,0 1,-1 0,1 0,0 0,0 1,12-1,-17 3,1-1,-1 0,0 1,1 0,-1-1,0 1,1 0,-1 0,0 1,0-1,0 0,0 1,0-1,0 1,-1-1,1 1,0 0,-1 0,1 0,-1 0,0 0,0 0,0 0,0 0,0 0,0 1,0-1,-1 0,1 1,-1-1,0 1,1-1,-1 0,0 1,-1 3,1 0,-1 1,1-1,-1 0,-1 1,1-1,-1 0,0 0,0 0,-1 0,0-1,0 1,-6 9,-28 21,29-29,0 0,0 1,1-1,0 2,0-1,0 1,2 0,-1 0,1 0,-6 15,11-24,0 1,0-1,0 1,-1-1,1 1,0-1,0 1,0-1,0 1,0-1,0 0,0 1,0-1,0 1,0-1,1 1,-1-1,0 1,0-1,0 1,0-1,1 1,-1-1,0 0,1 1,-1-1,0 0,1 1,-1-1,0 0,1 1,-1-1,0 0,1 1,-1-1,1 0,-1 0,1 0,0 1,25-4,23-19,-34 14,-1 1,1 0,0 1,1 0,17-3,49-19,-53 6,-17 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29.4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1 574,'6'-2,"0"1,0-2,0 1,-1-1,1 1,-1-2,0 1,0 0,8-8,6-2,755-436,-733 431,-29 13,1-1,-1 0,0 0,-1-1,17-13,-18 10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30.5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1,'10'0,"-1"1,1 0,-1 1,1 0,-1 1,0 0,0 0,0 0,10 7,8 6,37 28,-23-15,156 118,-162-118,-3 2,0 0,39 54,-53-57,-6-6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49.5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1,'2'59,"2"0,20 94,43 112,-61-242,132 423,-73-248,-55-154,0-4,-6-31,-1-11,10-36,-5 15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32.0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248 1,'-1'3,"-1"0,1 0,-1 0,0 0,0 0,0-1,0 1,0-1,-1 1,1-1,-5 3,-7 9,-16 20,19-22,0 1,1-1,0 2,1-1,0 1,1 1,-9 24,-21 47,3-10,26-54,8-21,-1 1,1 0,0 0,1 0,-1 0,0 0,1 1,-1-1,1 0,-1 0,1 0,0 4,1-5,0 1,0-1,0 0,0 0,0 0,0 0,0 0,1 0,-1 0,0-1,1 1,-1 0,0-1,1 1,-1-1,1 1,-1-1,1 0,-1 1,1-1,-1 0,1 0,-1 0,3-1,274 10,-231-6,-30-3,1 1,-1 0,0 1,0 1,0 0,-1 2,1 0,-1 1,0 0,22 13,-29-13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34.0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1 156,'2'-4,"0"1,0-1,0 1,0-1,1 1,0 0,0 0,0 0,0 0,0 0,0 1,1-1,6-3,8-7,-13 8,37-29,-40 32,1 1,-1-1,1 1,-1 0,1 0,0-1,0 2,-1-1,1 0,0 1,0-1,0 1,0 0,0 0,4 0,-6 0,0 1,0-1,0 0,0 1,-1-1,1 1,0-1,0 1,0-1,-1 1,1 0,0-1,-1 1,1 0,-1-1,1 1,-1 0,1 0,-1 0,1-1,-1 1,0 0,1 0,-1 0,0 0,0 0,0 0,0 0,0 0,0 0,0-1,0 1,0 0,0 0,0 0,0 0,-1 0,1 0,0 0,-1 0,1-1,-1 1,1 0,-1 0,1-1,-2 2,-25 36,-11-8,30-25,1 0,-1 1,1 0,0 0,1 1,-1-1,1 1,1 1,-1-1,-5 13,10-20,1 1,0-1,0 0,0 1,-1-1,1 1,0-1,0 1,0-1,0 1,0-1,0 1,0-1,0 1,0-1,0 1,0-1,0 1,0-1,0 0,1 1,-1-1,0 1,0-1,1 1,-1-1,0 0,0 1,1-1,-1 0,0 1,2 0,16 1,19-11,133-77,-156 78,0 0,0 0,-1-1,18-17,-17 14,0 1,0 1,24-13,22-7,-45 22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35.6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1 189,'4'-2,"0"1,0 0,0-1,0 0,-1 0,1 0,0 0,-1 0,0-1,1 0,-1 0,0 0,3-3,17-15,-9 12,0 1,0 0,1 1,0 1,0 0,0 1,1 1,0 0,0 1,0 0,0 2,0 0,0 1,1 0,-1 1,0 1,26 7,-28-6,-1 0,0 1,1 1,-2 1,14 6,-23-11,-1 0,0 0,0 0,0 1,0-1,-1 0,1 1,0-1,0 1,-1-1,1 1,-1 0,1 0,-1 0,0 0,0 0,0 0,0 0,0 0,0 0,-1 0,1 0,-1 1,1-1,-1 0,0 1,0-1,0 0,0 0,0 1,-1-1,1 0,-1 0,1 1,-1-1,0 0,0 0,0 0,-1 2,-8 11,0-1,-1-1,-1 0,-23 21,13-14,5 2,18-16,12-13,58-50,-55 42,1 0,0 1,27-15,122-79,-143 91,1 0,-15 9,0 1,1 1,0-1,22-8,-14 9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37.1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0 256,'2'-3,"-1"0,1 1,-1-1,1 1,0 0,0 0,0-1,1 1,-1 0,0 1,1-1,-1 0,1 1,-1-1,1 1,0 0,4-1,0-2,456-197,-453 198,1 0,0 0,0 1,0 0,0 1,0 0,0 1,0 0,0 1,0 0,0 1,0 0,0 1,19 7,3 5,-1 1,-1 2,37 26,-27-17,34 24,-2 4,-3 2,103 110,-85-67,139 205,52 168,-28-43,-22-78,296 348,-487-657,-24-30,-1 1,0 0,-1 1,-1 0,-1 1,0 1,13 28,-23-43,1 0,-1-1,1 1,-1 0,0-1,0 1,0 0,0-1,0 1,0 0,0 0,0-1,-1 1,1 0,-1-1,1 1,-1-1,0 1,1-1,-1 1,0-1,0 1,0-1,0 0,-1 1,1-1,0 0,0 0,-1 0,1 0,-3 2,-5 1,1 0,-1-1,0 0,-17 4,-2 0,-438 177,165-60,265-110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38.1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751 1,'-1'5,"0"0,0 1,-1-1,1 0,-2 0,1 0,0 0,-6 7,-8 20,-51 148,-156 380,-24-41,149-317,89-183,4-8,1-1,-2 1,1-2,-1 1,-1 0,-14 15,5-12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39.3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251 304,'2'-6,"0"0,0 0,0 0,1 0,0 1,1-1,-1 1,1 0,0 0,0 0,7-5,-3 0,154-197,-150 192,-16 24,-19 26,2-9,2 0,0 1,2 1,-15 35,-16 40,-5-2,-4-3,-84 111,109-169,22-26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41.8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3579 13712,'-6'4,"1"-1,-1 1,-1-1,1 0,0-1,-1 0,0 0,-12 2,-7 3,-89 25,0-4,-204 20,-240-25,448-24,0-6,0-4,1-5,-157-43,197 37,0-2,2-4,1-2,2-3,1-3,1-3,-100-83,95 59,3-3,2-3,4-3,3-2,3-3,4-1,-54-117,22 12,8-4,-67-265,71 171,12-3,13-2,12-2,9-473,36 534,10 1,10 2,9 0,93-280,-37 220,11 4,255-463,-153 392,-151 264,129-147,-118 165,-38 39,47-58,-72 78,0-2,0 1,-1-1,-1 0,0 0,-1-1,0 1,-1-1,5-24,-7 18,-1 1,0-1,-2 1,0-1,-1 1,-7-32,-42-111,40 133,-158-418,-31-87,64 106,18-5,20-5,19-4,19-4,-4-546,80 396,-5 480,5 2,5 0,41-127,-52 207,3-1,0 2,3 0,36-58,-40 74,0 1,1 0,0 1,1 0,1 1,0 0,1 2,1 0,-1 0,24-10,-20 12,1 1,-1 0,1 2,41-8,-62 14,0 0,1 0,-1 0,1 0,-1 0,0-1,1 1,-1 0,1 0,-1 0,1 0,-1 0,0 0,1 0,-1 1,1-1,-1 0,1 0,-1 0,0 0,1 0,-1 1,0-1,1 0,-1 0,0 1,1-1,-1 0,0 1,1-1,-1 0,0 1,0-1,1 1,-7 14,-27 20,29-31,-36 35,25-26,0 1,2 1,-1-1,2 2,0 0,1 1,-12 22,20-36,1 0,-1 0,0-1,0 1,0-1,-1 0,1 0,-1 0,1 0,-1-1,1 1,-1-1,0 0,0 0,-4 0,-29 13,27-6,0-1,1 1,-1 1,2-1,-1 2,1-1,1 1,-12 20,-3 11,-17 45,12-25,-29 62,9-17,-4-2,-71 105,109-196,12-26,12-36,-9 43,177-558,-160 508,204-581,-213 617,1 17,-8 4,0 1,-1 0,0 0,1 0,-1 0,0 1,0-1,0 0,1 4,9 9,15 10,0 0,2-2,1-1,0-2,38 19,-30-16,81 40,2-5,129 42,-208-84,37 9,-79-25,0 0,0 0,1 0,-1 0,0 1,0-1,0 0,1 0,-1 0,0 1,0-1,0 0,0 0,0 1,0-1,1 0,-1 0,0 1,0-1,0 0,0 0,0 1,0-1,0 0,0 1,0-1,0 0,0 0,0 1,0-1,0 0,-1 0,1 1,0-1,0 0,0 0,0 1,0-1,-1 0,1 0,0 0,0 1,0-1,-1 0,1 0,0 0,0 0,0 1,-1-1,1 0,0 0,0 0,-1 0,-15 11,15-10,-182 96,-108 84,-567 390,819-543,34-26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42.4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61 457,'-45'8,"30"-6,38-13,418-195,-320 146,18-13,78-35,-216 107,1 0,0 0,-1 0,1 0,0 0,0 1,-1-1,1 1,0 0,0-1,0 1,0 0,0 0,-1 0,4 0,-5 2,0-1,0 0,-1 0,1 1,0-1,-1 0,1 0,-1 0,1 1,-1-1,1 0,-1 0,0 0,0 0,0 0,1 0,-1-1,0 1,0 0,-2 1,-14 16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43.0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0 208,'13'-2,"0"0,1 0,-2-2,1 1,0-2,-1 1,17-10,16-5,81-25,219-46,-288 75,-43 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46.9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32,'2'-25,"3"19,16 36,-17-24,367 697,-260-482,-90-171,-18-40,1 0,0 0,0 0,1 0,1-1,11 17,-5-19,-4-7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50.7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404 1,'-5'0,"1"0,0 1,-1 0,1 0,0 1,-1-1,1 1,0 0,0 0,0 0,1 0,-6 5,-45 41,9-7,9-15,0 3,2 0,2 2,-32 38,45-54,17-14,0 1,0-1,0 1,0-1,0 1,0 0,0-1,1 1,-1 0,1 0,-3 5,4-7,0 1,0 0,1-1,-1 1,0-1,0 1,1 0,-1-1,0 1,1-1,-1 1,1-1,-1 1,1-1,-1 0,1 1,-1-1,1 1,-1-1,1 0,-1 0,1 1,-1-1,1 0,0 0,-1 0,1 1,0-1,-1 0,1 0,0 0,-1 0,2 0,27 2,-27-2,18-1,0 2,0 0,1 2,-2 0,1 1,0 1,-1 0,0 2,0 0,20 12,229 145,-261-160,-1 1,0 0,1 1,-2-1,1 1,8 10,-6-5,3 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48.1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296 1,'-2'24,"-1"0,-2 0,0 0,-2-1,0 1,-14 28,1 1,-21 69,20-52,-3-1,-4 0,-51 91,61-140,18-20,0 0,-1 0,1 0,0 0,-1 1,1-1,0 0,-1 0,1 0,0 0,-1 0,1 0,0 0,-1 0,1 0,0 0,-1 0,1-1,0 1,-1 0,1 0,0 0,-1 0,1 0,0-1,-1 1,1 0,0 0,0-1,-1 1,1 0,0 0,0-1,0 1,-1-1,0-1,1 0,-1-1,1 1,-1-1,1 1,0 0,0-1,0 1,0-1,0 1,0-1,1 1,-1-1,1 1,0 0,1-3,1-4,1 1,1 0,-1 0,1 0,1 1,-1 0,1 0,1 0,-1 1,1 0,0 0,1 0,-1 1,1 0,0 1,0 0,1 0,-1 0,1 1,0 1,-1 0,1 0,1 0,-1 1,0 0,15 2,279 35,-246-22,-46-10,0 0,0-1,0-1,1 0,-1-1,0 0,1 0,-1-1,1-1,-1 0,21-4,46-26,-57 21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49.1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1431,'5'-4,"0"0,0 0,1 1,0 0,-1 0,10-2,7-5,414-193,-224 106,759-337,-512 247,204-100,-623 266,0-1,-2-3,0-1,56-50,-80 60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50.0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165 1,'-3'0,"1"0,0 1,-1 0,1 0,-1 0,1 0,0 0,-1 0,1 0,0 1,0-1,0 1,0-1,0 1,0 0,1 0,-1 0,1 0,-2 3,-28 50,21-36,5-10,-9 16,1 1,1 1,-17 53,28-75,-1 1,1 0,0-1,0 1,0 0,1 0,0 0,0 0,0-1,1 1,0 0,0 0,1-1,-1 1,1 0,0-1,1 0,0 0,-1 1,1-1,1-1,-1 1,1 0,0-1,0 0,6 5,15 6,1-1,0-1,1-1,1-1,47 12,-42-13,116 22,-16-3,-131-29,-1 0,1 0,0 1,-1-1,1 1,-1-1,1 1,-1-1,1 1,-1 0,1 0,-1 0,0 0,1 0,-1 0,0 0,0 0,0 0,0 1,0-1,0 0,0 1,0-1,0 1,-1-1,1 1,-1-1,1 1,-1 0,0-1,1 1,-1 0,0-1,0 1,0 0,0-1,0 1,-1-1,1 1,0 0,-1-1,1 1,-1-1,0 1,1-1,-1 1,0-1,0 1,0-1,0 0,-2 2,-4 7,-1 0,-1-1,1 0,-1 0,-17 11,-250 145,215-132,46-24,-2-1,1-1,-1-1,0 0,0-1,-27 4,20-7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51.1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0 208,'27'-31,"-21"24,0 0,0 0,0 0,1 1,14-10,116-62,-117 69,0 0,1 2,0 0,0 1,25-3,-44 9,0-1,0 1,0 0,0 0,0 0,1 0,-1 0,0 0,0 1,0-1,0 1,0 0,0-1,0 1,0 0,0 0,0 0,0 1,0-1,-1 0,1 1,0-1,-1 1,1-1,-1 1,0 0,0 0,1 0,-1-1,0 1,-1 0,1 0,0 0,0 1,-1-1,1 3,1 9,-1 0,0 0,-1 0,-2 24,0-10,-1 52,-4-1,-3-1,-34 135,44-213,-13 34,13-33,0 0,-1 0,1 0,-1 0,1 0,-1 0,1 0,-1 0,0 0,1-1,-1 1,0 0,0 0,0-1,0 1,1 0,-1-1,0 1,0-1,0 1,0-1,0 0,0 1,-1-1,1 0,-2 0,3 0,-1 0,1-1,-1 0,1 1,-1-1,1 1,-1-1,1 1,0-1,-1 0,1 1,0-1,0 0,-1 0,1 1,0-1,0 0,0 1,0-1,0 0,0 0,0 1,0-1,0 0,0 0,0 1,0-1,1 0,-1 1,0-1,0 0,1 1,-1-1,1 0,-1 1,1-2,14-27,-1 7,1 1,1 1,0 1,2 0,32-27,109-69,-40 32,-107 74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51.8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0 434,'4'-4,"5"-5,5-5,9-4,11-8,8-2,10-5,2-4,10-5,0 2,-6-1,-1 3,-6 4,-8 4,-8 6,-8 9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52.4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0,'2'8,"0"0,1-1,0 1,0-1,0 0,1 0,0 0,1 0,-1-1,9 8,0 4,260 333,-102-139,72 116,-226-304,-3-6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53.6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224 1,'-1'8,"0"-1,-1 1,-1-1,1 0,-1 0,0 0,-6 10,-6 14,-22 71,14-36,-48 95,48-129,19-28,1-1,0 0,1 1,-1 0,1-1,-1 1,1 0,0 0,0 1,1-1,-2 7,3-11,0 1,0-1,0 1,1-1,-1 1,0-1,0 1,1-1,-1 1,0-1,1 1,-1-1,0 1,1-1,-1 0,1 1,-1-1,0 0,1 1,-1-1,1 0,-1 0,1 1,-1-1,1 0,0 0,-1 0,1 0,-1 0,1 1,-1-1,1 0,-1 0,1-1,0 1,-1 0,1 0,32-3,-21 2,19 3,0 1,-1 2,0 1,0 1,38 16,55 11,-102-30,1 0,-1 1,0 1,0 2,-1 0,0 0,0 2,20 14,-25-13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55.5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44,'14'-1,"-1"0,1-1,0 0,-1-2,0 1,21-9,1 0,-33 10,1 1,0 0,0 1,0-1,1 0,-1 1,0 0,0-1,0 1,0 0,0 1,0-1,0 1,1-1,-1 1,0 0,0 0,3 2,-4-2,0 1,0 0,0 1,0-1,0 0,-1 1,1-1,-1 1,1-1,-1 1,0-1,0 1,0 0,0 0,-1 0,1-1,-1 1,0 0,1 5,-1 3,0 0,0 0,-1 0,-1 0,1 0,-2-1,1 1,-2-1,-5 15,-5 1,0 0,-21 28,30-47,4-7,1 0,0 0,0 1,-1-1,1 0,0 0,0 0,-1 1,1-1,0 0,0 0,0 1,0-1,-1 0,1 0,0 1,0-1,0 0,0 1,0-1,0 0,0 1,0-1,0 0,0 0,0 1,0-1,0 0,0 1,0-1,0 0,0 1,0-1,0 0,1 0,-1 1,0-1,0 0,0 0,0 1,1-1,-1 0,0 0,0 1,1-1,-1 0,0 0,0 0,1 0,-1 1,1-1,23-2,38-18,-56 17,2 0,185-71,-156 58,-1-3,-1 0,37-28,-58 35,-3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15.2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447 394,'2'-79,"0"39,-2-1,-1 1,-2 0,-1 0,-14-53,8 73,10 20,-1 0,1 0,0 0,0 0,0-1,0 1,-1 0,1 0,0 0,0 0,-1 0,1 0,0 0,0 0,0 0,-1 0,1 0,0 0,0 0,0 0,-1 0,1 0,0 1,0-1,0 0,-1 0,1 0,0 0,0 0,0 0,0 0,-1 1,1-1,0 0,0 0,0 0,0 0,0 1,0-1,-1 0,1 0,0 0,0 1,0-1,-1 4,-1 1,1-1,0 0,1 1,-1-1,1 0,0 8,16 168,-1-44,65 730,-63-700,-3 174,-13-329,-2-1,0 1,0-1,-1 1,0-1,-1 0,0 0,0 0,-1 0,-1-1,-6 12,7-15,-1-1,0 0,1 0,-1-1,-1 1,1-1,-1 0,0-1,0 1,0-1,0 0,0-1,-1 1,1-1,-1-1,1 1,-14 0,-18 3,-65-1,88-5,1 1,0-2,0 0,-1-1,2 0,-1-1,-25-11,32 10,-1 0,1 0,0 0,0-1,1 0,0 0,0-1,0 0,1 0,0 0,1-1,-1 1,1-1,1 0,-1-1,-1-9,0 0,1 0,0 0,2 0,0 0,1 0,3-33,-2 46,1 0,0 1,0-1,0 1,0-1,1 1,-1-1,1 1,0 0,1 0,-1 0,1 0,0 0,-1 1,2-1,-1 1,0 0,1 0,-1 0,1 0,0 1,0-1,0 1,0 0,1 0,-1 1,1-1,-1 1,1 0,-1 0,1 0,6 1,10-2,0 2,0 1,0 0,0 2,38 9,27 14,0 4,-3 4,109 59,116 48,-295-136,1 0,0-1,0 0,1-1,-1-1,26 1,-36-3,-1 0,1 0,0-1,-1 0,1 1,-1-1,1 0,-1-1,1 1,-1-1,0 1,0-1,0 0,0 0,0-1,0 1,0 0,-1-1,1 0,-1 0,0 1,1-1,-1-1,-1 1,1 0,0 0,-1-1,0 1,0-1,0 1,1-4,3-27,-2-1,0 1,-3 0,-3-37,0-6,2-31,1 63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16.3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187 0,'-5'0,"0"1,0-1,-1 1,1 0,0 1,0-1,0 1,0 0,0 0,0 0,1 1,-1 0,1 0,-7 5,3 0,1-1,0 1,0 0,1 1,0-1,1 1,-5 11,0 1,2 0,1 1,0 0,2 0,0 0,-1 32,5-38,1 0,0 0,2-1,0 1,0 0,2-1,0 1,0-1,2 0,0 0,0-1,2 0,0 0,14 19,-5-12,1-1,1-1,0 0,2-2,0 0,1-1,41 22,-46-29,-4-2,0 0,0 1,-1 0,0 1,19 18,-28-25,-1 1,0 0,0-1,0 1,0 0,-1 1,1-1,-1 0,0 0,0 1,0-1,0 0,-1 1,1-1,-1 1,0-1,0 1,0-1,0 1,-1-1,1 0,-1 1,0-1,0 0,0 1,-1-1,1 0,-1 0,0 0,-2 3,-28 41,-1-2,-3-1,-1-2,-2-2,-85 68,118-103,-31 21,35-25,1 0,-1 1,0-2,0 1,0 0,1 0,-1-1,0 1,0-1,0 1,0-1,0 0,-1 0,1 0,0 0,0 0,-3-1,4 0,1 1,-1-1,0 0,0 1,1-1,-1 0,0 0,1 0,-1 1,1-1,-1 0,1 0,-1 0,1 0,0 0,0 0,-1 0,1 0,0 0,0 0,0 0,0 0,0 0,0 0,0 0,0 0,1 0,-1 0,0 0,1 0,-1 0,0 0,1 0,1-1,17-33,-17 33,0-1,1 1,-1 0,0-1,1 1,-1 0,1 1,0-1,0 0,-1 1,1 0,0-1,0 1,0 1,1-1,-1 0,0 1,0-1,0 1,0 0,1 0,-1 0,0 0,0 1,0 0,1-1,-1 1,0 0,0 0,0 1,0-1,-1 0,1 1,0 0,-1 0,4 2,9 9,0 1,-1 0,-1 0,20 29,-20-26,42 56,-2 2,71 138,-99-160,-2 1,-3 0,-2 2,-2 0,11 80,-19-66,-3 0,-3 0,-3 0,-3 0,-26 133,29-201,1 0,-1-1,1 1,-1 0,1-1,0 1,-1 0,1 0,0-1,0 1,0 0,0 0,1-1,-1 1,0 0,1-1,-1 1,1 0,0-1,-1 1,1-1,0 1,0-1,0 1,0-1,0 1,0-1,1 0,-1 0,0 0,1 0,-1 0,1 0,1 1,3 0,1-1,-1 0,1-1,0 1,-1-1,1-1,10-1,-4 1,93-2,-67 3,-1-2,77-12,-77 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51.5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1,'0'35,"5"271,1-228,29 146,-4-93,5-2,65 149,-99-273,0 0,1 0,-1 0,1 0,0 0,1-1,-1 0,7 6,-9-9,0 0,0-1,0 1,0 0,0-1,1 1,-1-1,0 1,0-1,0 0,1 0,-1 1,0-1,0 0,1 0,-1 0,0 0,1 0,-1-1,0 1,0 0,0-1,1 1,-1-1,0 1,0-1,0 1,0-1,0 0,0 1,0-1,0 0,0 0,0 0,0 0,0 0,-1 0,1 0,0 0,0-2,12-13,-1 0,0-2,-1 1,-1-1,-1-1,10-27,-11 20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19.5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28 632,'5'-1,"-1"-1,0 0,0 0,0-1,-1 1,1-1,0 0,-1 0,0 0,0 0,0-1,0 1,0-1,-1 0,3-4,6-6,26-31,-1-2,31-55,-55 81,-1-1,-1 0,-1 0,-2-1,0 0,-1 0,-1-1,2-24,-7 41,1 0,-1 0,0-1,0 1,-1 0,1-1,-2 1,1 0,-1 0,0 0,-5-10,4 13,1 0,-1 1,0 0,0 0,0 0,0 0,-1 0,1 0,-1 1,0 0,0-1,0 1,0 1,0-1,0 1,0-1,0 1,0 0,-1 1,-6-1,-1 0,0 0,0 1,-1 0,1 1,0 0,0 1,0 0,0 1,0 1,-16 7,23-10,1 1,1 1,-1-1,0 0,0 1,1 0,0 0,-1 0,1 0,0 1,0-1,1 1,-1-1,1 1,0 0,0 0,0 0,1 0,-1 1,1-1,0 0,0 1,0-1,1 1,0-1,-1 1,2-1,-1 0,0 1,1-1,0 1,2 4,0 1,0 0,1-1,0 1,1-1,0 0,1-1,0 1,0-1,1 0,0 0,0-1,1 0,-1-1,12 8,17 9,0-1,49 20,0 1,-62-30,0 1,0 1,-1 0,-1 2,37 38,-52-48,-1-1,0 1,-1 0,1 0,-1 1,0-1,-1 1,0 0,0 0,-1 0,0 0,0 1,-1-1,0 0,-1 1,0-1,0 1,0-1,-1 1,-1-1,1 0,-1 0,-4 9,-10 22,-2-2,-1 0,-2-2,-1 0,-2-1,-56 61,19-39,46-46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19.9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1,'0'4,"0"5,0 5,3 8,7 9,0 6,3 1,3 7,-1 2,-3-6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20.4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 42,'0'-4,"-4"-5,-2-5,1-1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21.3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0 266,'6'2,"-1"0,0 1,0 0,0 0,0 0,0 1,-1-1,1 1,-1 0,0 1,-1-1,5 6,1 0,29 32,43 60,-81-102,-1-1,0 1,0-1,0 1,0-1,0 1,0-1,0 1,0 0,0 0,0-1,0 1,0 0,0 0,0 0,0 0,0 0,0 0,0 0,0 1,-1-1,1 0,0 1,0-1,1 1,-1-1,0 1,0-1,0 1,0-1,0 1,0 0,1-1,-1 1,0 0,1 0,-1 0,0 0,1 0,-1 0,1 0,0-1,-1 1,1 0,0 1,-1-1,1 0,0 0,0 0,0 0,0 0,0 1,-5-22,0 0,1 0,2 0,0-1,1 1,1-1,3-25,-2-3,0 18,7-61,-7 84,1 0,0 0,0 1,1-1,0 1,0-1,0 1,1 0,0 0,1 0,-1 1,1 0,7-7,-8 10,0 0,0 1,1-1,-1 1,0 0,1 0,-1 0,1 1,0 0,0 0,-1 0,1 0,0 1,0 0,0 0,0 0,0 0,-1 1,1 0,0 0,0 0,-1 1,1 0,7 3,5 3,-1 1,0 1,-1 0,0 1,15 14,116 109,-122-109,-1 1,0 2,29 48,-47-68,-1 0,0 0,-1 0,0 0,0 1,-1-1,2 16,-3-4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22.6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1 931,'0'-3,"1"0,-1 0,1-1,0 1,0 0,0 0,1 0,-1 0,1 0,0 0,0 0,0 1,0-1,0 1,0-1,1 1,-1 0,5-3,58-35,-47 30,29-17,-1-1,-1-3,-1-2,-2-1,73-79,-105 99,0 0,-1-1,-1 0,0-1,-1 0,-1 0,0 0,-1-1,-1 1,-1-1,0 0,0-19,-2 16,-1 1,0 0,-2 0,0 0,-1 0,-1 0,-1 1,0 0,-1-1,-14-26,14 34,-1 1,0-1,-1 1,0 1,-15-15,21 22,0 0,-1 0,1 0,0 0,-1 0,1 0,-1 1,0-1,0 1,1 0,-1 0,0 0,0 0,0 0,0 1,0-1,0 1,0 0,0 0,-1 0,1 0,0 1,0-1,0 1,0-1,0 1,-5 3,6-3,0 1,0 0,0 0,0 0,0 0,0 1,1-1,-1 0,1 1,-1-1,1 1,0 0,0-1,0 1,1 0,-1 0,1-1,-1 1,1 0,0 0,0 3,7 62,22 58,49 134,-40-144,182 446,-206-527,-1 1,-8-28,-3-11,0-16,1-1,1 1,0 1,2-1,9-22,47-89,-39 90,49-68,-59 92,0 1,1 0,1 1,0 0,1 1,30-18,-44 29,0 0,1 1,0-1,-1 1,1 0,0 0,0 0,-1 0,1 1,0-1,0 1,0-1,0 1,0 0,0 0,0 1,0-1,0 0,0 1,0 0,0 0,-1 0,1 0,0 0,-1 0,1 1,-1-1,1 1,-1 0,1 0,-1 0,0 0,0 0,0 0,0 1,-1-1,1 1,-1-1,3 6,4 8,-1 0,-1 1,-1 0,0 0,3 21,25 125,-28-143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23.1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0,'1'36,"2"0,1-1,2 0,12 38,51 135,-31-100,30 74,37 127,-87-216,-15-62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23.9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402 0,'-1'5,"-1"-1,1 0,-1 0,0 0,0 0,0 0,-1 0,1 0,-1-1,0 0,0 1,-5 4,-5 5,-121 174,89-119,-80 92,91-136,20-22,13-3,1 0,0 1,0-1,-1 0,1 1,0-1,0 0,0 1,0-1,0 0,0 1,0-1,0 0,0 1,0-1,0 0,0 1,0-1,0 0,1 1,-1-1,0 0,0 1,1-1,0 0,1-3,0 1,0-1,1 1,-1 0,1 0,0 0,0 0,0 0,0 1,0-1,1 1,-1 0,1 0,-1 0,1 0,0 1,0 0,0-1,0 1,0 1,0-1,0 1,0-1,0 1,0 0,5 1,3 0,-1-1,0 2,1 0,-1 0,0 1,0 0,0 1,14 8,106 71,8 5,-122-79,24 14,0-2,77 26,-92-40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24.5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0,'2'32,"3"-1,0 0,2 0,1-1,2 1,17 37,-3-6,243 569,-265-627,0 0,0 0,0 0,0-1,0 1,1-1,0 1,-1-1,1 0,0 0,1 0,-1-1,1 1,-1-1,1 0,0 1,7 1,-8-3,1-1,0 0,0 0,0 0,0 0,-1-1,1 1,0-1,0 0,-1 0,1-1,-1 1,1-1,-1 0,1 0,-1 0,0 0,0 0,5-5,14-13,-2 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25.0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0 105,'4'0,"6"0,4-4,4-1,3-1,6-2,6 0,6 1,8-2,7 1,7-3,5-3,3 1,-10 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26.0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93,'13'-1,"0"-1,0 0,1-1,-2-1,1 0,22-11,35-10,-26 14,0 2,1 2,0 2,73 1,-101 4,0 1,0 1,-1 1,1 0,-1 1,0 1,0 0,0 1,-1 1,1 0,-2 2,1-1,-1 2,-1 0,22 19,-29-21,0 1,0 0,-1 0,0 0,0 1,-1-1,-1 1,1 0,-1 0,-1 1,0-1,-1 1,0-1,0 17,-2 17,-13 89,13-124,-15 90,6-48,3 0,1 1,2 53,5-100,0 0,0 1,0-1,1 0,0 0,0 0,0 0,0 0,1-1,0 1,0-1,0 0,0 1,1-1,0-1,-1 1,2 0,-1-1,0 0,1 0,-1 0,1-1,0 0,9 4,8 2,0-1,0-2,0 0,33 3,-49-8,1 0,-1 0,0-1,1 0,-1 0,0-1,8-2,-13 4,0 0,0 0,0-1,0 1,0 0,0 0,-1-1,1 1,0-1,0 1,0-1,0 1,-1-1,1 0,0 1,0-1,-1 0,1 1,-1-1,1 0,0 0,-1 0,0 0,1 0,-1 1,1-1,-1 0,0 0,0 0,0 0,1 0,-1 0,0 0,0 0,0 0,-1 0,1 0,0 0,0 0,0 0,-1 0,1 0,0 0,-1 0,1 1,-1-1,1 0,-1 0,1 0,-1 1,0-1,1 0,-1 1,0-1,0 0,-1 0,1 0,1 0,-1 0,0 1,1-1,-1 0,0 1,0-1,0 0,0 1,0-1,1 1,-1 0,0-1,0 1,0 0,0-1,0 1,0 0,-1 0,1 0,0 0,0 0,0 0,0 0,0 0,0 0,0 1,-1-1,0 1,1 1,-1-1,1 0,-1 1,1-1,0 1,-1-1,1 1,0 0,0-1,0 1,0 0,-1 2,-1 6,-1 0,2 0,-1 1,0 15,2-1,1 0,2-1,0 1,2 0,12 44,49 117,-44-134,33 87,7 15,46 182,-101-314,-1 1,-2 0,0 1,-2-1,0 0,-1 0,-5 30,2-36,-1-1,-1 0,0 1,-1-2,-1 1,0-1,-1 0,-1 0,0-1,-19 21,-29 38,35-43,-1-2,-1 0,-53 46,52-57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52.5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1 106,'16'-1,"1"-1,-1-1,0 0,0-1,0-1,26-11,-24 8,0 1,0 1,1 1,26-3,-32 6,0-1,0 0,0 0,-1-2,22-9,-17 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26.7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0 438,'17'-2,"-1"0,1-2,-1 0,0 0,0-1,18-10,4 1,369-151,149-50,-533 207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27.4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0,'15'0,"954"27,-940-24,298 16,-305-20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32.5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6 197,'-3'-64,"2"39,0 1,1-1,5-34,-4 60,0-1,0 0,0 1,0-1,0 0,-1 1,1-1,0 1,0-1,-1 1,1 0,0-1,-1 1,1 0,0-1,-1 1,1 0,-1 0,0-1,1 1,-1 0,1 0,-1 1,20 29,60 123,95 255,-64-104,33 84,-134-363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33.5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544 1,'-4'2,"-1"0,1 1,0 0,0 0,0 0,0 0,0 0,1 1,0 0,-4 5,4-6,-177 219,92-109,-106 104,193-216,1 0,-1 0,0 0,1 0,-1 0,0 0,0 0,0-1,0 1,0 0,1-1,-1 1,0 0,0-1,-1 1,1-1,0 0,0 1,0-1,0 0,0 0,0 0,0 0,-1 1,1-2,-1 1,1-1,0 0,1 0,-1-1,1 1,-1 0,1 0,-1-1,1 1,0 0,0-1,0 1,0 0,0-1,0 1,0-1,0 1,1-2,16-67,-15 65,0 1,0-1,1 1,-1-1,1 1,0 0,0 0,0 0,1 1,-1-1,1 1,0 0,0 0,0 0,0 1,1-1,-1 1,1 0,0 0,-1 1,1-1,0 1,0 0,0 0,7 0,14 0,0 1,-1 2,50 8,-13-2,55 7,126 34,-218-44,-17-3,0 0,0-1,0-1,1 1,-1-1,0 0,0-1,0 0,12-3,-5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34.4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0 351,'56'-10,"-5"0,907-41,717-62,-1537 98,222-28,-251 25,132-39,-189 39,-13 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35.3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189 1,'-4'0,"1"1,-1 0,0 0,0 0,1 1,-1-1,0 1,1 0,0 0,-1 0,1 0,0 1,0 0,0-1,1 1,-1 0,1 0,-1 0,-2 7,-6 7,1 1,-11 25,19-38,-7 16,-8 17,-23 76,37-105,0 1,2-1,-1 0,1 1,0-1,1 0,0 1,0-1,1 1,1-1,-1 0,1 0,1 1,5 12,-3-15,-1-1,2 1,-1-1,1 0,0 0,0 0,0-1,1 0,0 0,0-1,0 0,1 0,-1 0,16 4,12 2,-1-1,40 5,-60-12,15 3,12 1,1 1,-1 3,-1 1,68 28,-105-37,0-1,0 1,0-1,0 1,-1 0,1 0,0 0,-1 1,0-1,1 1,-1-1,0 1,0 0,0 0,-1-1,1 1,-1 1,0-1,1 0,-1 0,-1 0,1 1,0-1,-1 0,0 1,0-1,0 0,0 1,0-1,-1 0,1 1,-1-1,0 0,0 1,0-1,0 0,-3 3,-6 14,-1 0,0-1,-2-1,-23 27,18-23,-12 16,-68 65,81-88,-1 0,-1-1,0-1,-1-1,0-1,-25 10,20-11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36.5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88,'3'-4,"0"0,0 0,0 0,1 0,0 1,-1-1,1 1,1 0,7-5,-3 2,-3 1,1 0,1 1,-1 0,0 0,1 1,0 0,0 0,0 0,0 1,16-2,-21 4,0 0,0 0,0 0,0 1,0-1,0 1,0-1,0 1,0 0,0 0,0 0,0 1,0-1,-1 1,1 0,-1-1,1 1,-1 0,0 1,0-1,0 0,0 0,0 1,0 0,-1-1,1 1,-1 0,1-1,-1 1,0 0,0 0,0 4,2 3,-1 0,-1 0,1 0,-2 0,1 0,-1 0,-1 0,0 0,0 0,-1-1,-6 19,0-8,0-1,-2 0,0-1,-20 28,5-19,45-41,172-89,-9 4,-50 20,-102 62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37.1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1 242,'4'-4,"9"-1,6-4,4-5,11-3,6 1,5-5,3 2,0-1,5 0,5-1,1 3,-3 5,-5 0,-9 3,-7-1,-9 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37.7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0,'2'1,"-1"0,1 0,0 0,0 0,-1 0,1 0,-1 1,1-1,-1 0,1 1,-1-1,0 1,0 0,0-1,0 1,0 0,1 2,5 7,291 362,-26 15,-257-365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38.6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177 0,'-1'14,"0"0,-1-1,-1 1,0-1,-1 0,0 0,-1 0,-11 22,4-14,0-1,-2-1,0 0,-23 24,-11-8,52-33,0 0,1-1,-1 0,0 0,1-1,-1 1,1-1,8 0,-11 0,21 2,0 2,0 0,0 1,-1 1,0 2,0 0,24 13,143 91,-59-32,-106-67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53.4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1 104,'42'-13,"-20"4,57-11,0 4,2 2,100-2,-103 9,-56 4,-6-2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39.8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0 207,'1'-3,"0"1,-1-1,1 0,0 0,0 1,1-1,-1 1,0-1,1 1,0 0,-1-1,1 1,0 0,0 0,0 0,0 0,4-2,50-32,-35 24,32-27,-41 29,0 0,0 1,1 0,0 1,1 1,-1 0,20-6,-31 13,0-1,-1 1,1 0,0-1,0 1,-1 0,1 0,0 0,0 0,-1 1,1-1,0 1,-1-1,1 1,0-1,-1 1,1 0,0 0,-1-1,1 1,-1 0,3 3,-2-1,1 0,-1 0,0 0,0 1,0-1,0 1,-1-1,0 1,1 0,0 4,1 10,0 1,-1 0,-1 25,-1-36,0 0,0 8,0 1,-1 0,0 0,-6 25,5-38,1 1,0-1,-1 0,0 0,0 0,-1 0,1 0,-1 0,0 0,0-1,0 1,0-1,0 0,-1 0,1 0,-1-1,0 1,0-1,0 0,0 0,-7 2,63-54,-23 31,2 1,0 1,1 2,40-14,138-30,-180 52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53.7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121 1119,'-2'-10,"1"0,-1 0,-1 1,0-1,-7-15,-2-10,6 16,3 12,1 0,0 0,0-1,1 1,-2-16,21 44,159 338,-89-169,-72-155,144 311,-127-265,-4 2,25 112,-53-188,1 0,-1 0,0 1,0-1,-1 1,0-1,0 0,-3 14,3-21,0 1,0-1,0 0,0 0,0 1,0-1,0 0,0 0,0 0,0 1,0-1,0 0,0 0,0 1,-1-1,1 0,0 0,0 0,0 0,0 1,-1-1,1 0,0 0,0 0,0 0,-1 0,1 0,0 1,0-1,0 0,-1 0,1 0,0 0,0 0,-1 0,1 0,0 0,0 0,-1 0,1 0,0 0,0 0,0 0,-1 0,1-1,0 1,0 0,-1 0,1 0,0 0,0 0,-1-1,-11-15,-11-28,22 41,-129-255,-3-5,-73-236,173 401,4-1,4-1,-14-125,35 192,2-1,2 1,0 0,3 0,0 0,3 0,0 0,22-62,-20 76,0 0,2 1,0 0,1 0,0 1,2 0,0 1,1 1,0 0,1 1,1 0,0 1,1 1,0 1,33-16,-11 10,1 3,0 1,1 1,61-8,-18 10,109-1,-137 12,1 3,-1 2,0 2,0 3,-1 2,-1 3,73 30,-82-26,0 2,-2 2,0 2,-1 1,-2 3,-1 1,-2 1,55 63,-80-81,0 1,-1 1,-1 0,-1 0,0 1,-1 0,-1 0,0 1,-2 0,0 0,3 26,-6-32,-2-1,0 1,0 0,-1 0,0-1,-1 1,-1-1,0 1,0-1,-1 0,0 0,-1 0,0-1,-1 0,0 0,-1 0,0-1,0 0,-12 11,-15 10,-1-1,-2-1,0-2,-2-2,-74 34,-219 70,319-123,-345 112,356-116,-1 0,0 0,0 0,0 0,0 0,0-1,0 0,0 0,1 1,-1-2,0 1,0 0,-5-2,-2-4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54.8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0 991,'0'1,"1"0,-1 0,1-1,-1 1,1 0,-1 0,1 0,0-1,-1 1,1 0,0-1,0 1,-1-1,1 1,0-1,0 1,0-1,0 0,0 1,0-1,0 0,1 1,27 6,-23-6,512 69,-443-64,410 29,1-21,764-77,-797 5,-3-20,823-254,179-209,-1275 480,-159 56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55.7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365 1,'-15'1,"0"0,0 2,0 0,1 0,-1 1,1 1,0 0,-17 10,4-1,0 2,-48 37,67-46,1-1,-1 1,1 1,0-1,1 1,0 0,0 1,1-1,0 1,1 0,0 0,-6 19,8-21,1 1,0 0,0-1,1 1,0 0,0-1,1 1,0 0,1-1,-1 1,1-1,1 1,-1-1,1 0,1 0,-1 0,7 9,2 0,0-1,1-1,1 0,0-1,1 0,0-1,32 19,130 59,-128-67,-22-11,30 14,-1 2,-2 2,83 62,-121-79,-2 0,0 1,-1 0,0 1,-1 1,17 28,-23-32,0 1,0 0,-1 0,-1 1,0-1,-1 1,-1 0,0 0,-1 0,0 20,-3-19,0-1,0 0,-1 0,-1-1,0 1,-1-1,-1 0,0 0,0 0,-1-1,-1 0,0 0,-1-1,-15 15,-13 11,-1-3,-68 48,89-70,-14 10,-1-1,-1-2,-1-1,0-2,-1-2,-1 0,0-3,-1-1,0-1,0-3,-1-1,0-1,-43-2,44-3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56.6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0 416,'1'-5,"0"0,0 0,0 0,1 1,-1-1,1 0,0 1,0 0,1-1,-1 1,1 0,0 0,6-6,50-47,-52 51,38-32,2 2,2 2,0 2,3 2,0 2,2 3,96-32,-146 56,-1 0,1 0,0 1,0-1,0 1,-1 0,1 0,0 1,0-1,0 1,-1-1,1 1,0 0,-1 1,1-1,0 1,-1-1,6 5,-3-1,0 0,-1 0,1 0,-1 1,0 0,-1 0,0 0,0 1,4 7,2 10,0 1,-2 0,-1 0,7 43,-11-50,-1 1,0 0,-2 0,0 0,-2 0,0 0,0-1,-7 22,7-32,-1 1,0-1,-1 0,1 0,-1 0,-1 0,0-1,0 0,0 0,-1 0,0 0,0-1,-1 0,0-1,0 1,0-1,0 0,-1-1,-11 5,6-5,24-13,28-12,49-14,142-38,99-2,45 0,-328 65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57.1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0 208,'4'0,"6"0,8 0,10-4,11-1,15-8,15-5,15 0,13 3,14 0,3-1,-1-2,-4-2,-12 3,-16 0,-13 3,-14 3,-16 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58.5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27 684,'7'1,"-1"-1,0 2,0-1,0 1,-1 0,1 0,0 0,-1 1,1 0,-1 0,0 1,6 4,59 55,-53-46,49 50,-4 2,-3 3,-2 2,-5 3,76 145,-91-152,48 106,-84-174,0 0,0 0,0 1,-1-1,1 0,-1 1,1-1,-1 1,0-1,0 1,0-1,0 1,0-1,-1 0,0 5,1-7,-1 0,1 1,0-1,-1 1,1-1,0 1,-1-1,1 0,-1 1,1-1,0 0,-1 1,1-1,-1 0,1 0,-1 0,1 1,-1-1,1 0,-1 0,1 0,-1 0,1 0,-1 0,-1 0,-21-10,13 2,0 0,1 0,0-1,1-1,0 1,-12-19,-37-72,40 66,-156-275,-126-249,290 539,-4-7,0 0,2-1,1-1,1 1,1-2,-6-43,14 69,0 1,0-1,1 0,-1 0,1 1,0-1,0 0,0 1,0-1,0 1,1-1,-1 1,1-1,-1 1,1 0,0 0,0 0,0 0,0 0,0 0,0 1,5-3,6-3,-1 0,2 1,16-6,-8 4,94-39,2 5,2 6,1 5,2 5,230-18,-334 43,-13-1,0 1,0 1,0 0,0-1,0 2,1-1,-1 1,0 0,0 0,0 1,0-1,0 1,-1 1,8 3,-12-5,0 0,-1 0,1 0,-1 0,1 0,-1 0,0 0,1 0,-1 0,0 0,0 0,0 1,0-1,1 0,-2 0,1 0,0 0,0 0,0 0,0 1,-1-1,1 0,-1 0,1 0,-1 0,1 0,-1 0,1 0,-1 0,0-1,1 1,-1 0,0 0,0 0,0-1,-2 2,-38 32,37-31,-151 104,-118 89,194-129,37-29,-2-3,-50 32,88-65,1 1,-1-1,0 1,0-1,0-1,0 1,0-1,0 0,-1-1,1 0,-8 0,-4-1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59.5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0 109,'8'-2,"0"1,0-1,-1-1,1 0,-1 0,0 0,7-5,10-4,15-5,0 1,58-14,-82 27,-1 1,1 0,-1 1,1 0,-1 1,1 1,0 0,-1 1,1 1,23 7,-20-4,-1 1,0 1,0 0,-1 1,0 1,-1 0,0 1,0 1,-1 0,15 19,-24-26,0 1,-1 0,0 0,0 0,-1 1,1-1,-1 1,-1 0,1 0,-1 0,-1 0,1 1,-1-1,0 0,-1 0,0 1,0-1,0 1,-1-1,0 0,-1 0,0 0,0 1,0-2,-1 1,0 0,0 0,-7 9,-8 10,0-1,-1-1,-2-1,0-1,-42 32,-133 85,138-101,-157 86,205-115,23-7,24-7,304-105,-262 82,408-180,-310 125,-149 71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41.4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190 0,'23'386,"-7"-190,12 1229,-30-1371,3-20,-2-1,-2 0,-1 1,-1-1,-2-1,-16 47,22-76,1-1,-1 1,0-1,0 1,0-1,-1 0,1 1,-1-1,1 0,-1 0,0 0,0 0,0 0,0-1,0 1,0 0,0-1,0 0,-1 1,1-1,-1 0,1 0,-1 0,1-1,-1 1,1-1,-6 1,5-2,0 0,0 0,0 0,0-1,0 1,0-1,0 0,1 0,-1 0,1 0,-1 0,1 0,0-1,0 1,0-1,0 0,0 1,0-1,1 0,-1 0,1 0,-1-4,-17-50,3 0,3-1,2-1,-4-63,9 74,6 45,-10-68,2 0,4-1,9-122,-5 190,1-1,-1 1,1-1,1 0,-1 1,0 0,1-1,0 1,0 0,0 0,1 0,-1 0,1 0,5-5,-5 7,-1 0,1 1,0-1,0 1,0 0,0 0,0 0,0 0,0 1,0-1,0 1,0 0,0 0,0 0,1 0,-1 0,0 1,0-1,0 1,0 0,0 0,5 2,15 8,0 0,-1 2,0 1,0 0,28 27,-9-8,62 46,169 123,-229-174,2-1,0-3,2-2,71 24,-25-23,-85-21,1-1,-1 0,1-1,0 1,0-2,-1 1,1-1,13-4,-21 5,1-1,0 1,-1-1,1 0,-1 1,1-1,-1 0,0 0,1 0,-1 0,0-1,0 1,1 0,-1 0,0-1,0 1,-1-1,1 1,0-1,0 1,-1-1,1 1,-1-1,1 0,-1 1,1-1,-1 0,0 1,0-1,0 0,0-2,-1-3,-1-1,1 1,-1 0,-1 0,-4-11,-4-8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42.4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682 1,'-7'2,"1"-1,0 2,-1-1,1 1,1 0,-1 0,0 1,1-1,-1 1,-5 6,1-2,-5 3,1 1,0 0,1 1,0 0,1 1,1 0,-17 29,24-36,0 1,1-1,0 1,0 0,0 0,1 0,1 0,-1 0,1 0,1 0,0 0,0 0,0 1,1-1,0 0,1 0,0 0,0 0,6 13,2-1,0 0,2-1,0 0,2-1,21 24,88 74,-93-91,-1 1,-1 1,-2 1,-1 2,34 51,-53-69,0 1,-1 0,-1 1,0-1,-1 1,0-1,-1 1,-1 0,0 0,-1 0,0 0,-1 0,-1 0,0 0,-7 22,-7 17,-3-1,-40 80,39-90,-13 29,-79 119,93-162,-2-1,0-1,-2-1,0-1,-2-1,-51 36,70-54,-1-1,1-1,-1 1,1-1,-1 0,0-1,-1 0,1 0,0 0,0-1,-10 1,15-3,-1 1,0 0,0-1,0 1,1-1,-1 0,0 0,1 0,-1-1,1 1,-1 0,1-1,-1 0,1 1,0-1,0 0,0 0,0 0,0-1,1 1,-1 0,1-1,-1 1,1-1,0 1,0-1,0 0,0 1,0-1,1 0,-1-4,-1-2,1 0,0 0,1 1,0-1,1 0,1-14,-1 20,-1 0,1 0,-1 0,1 1,0-1,0 0,0 0,0 1,0-1,1 0,0 1,-1-1,1 1,0 0,0 0,0-1,0 1,0 1,1-1,-1 0,1 0,-1 1,4-2,-4 3,-1 0,0 0,1 0,-1 0,1 0,-1 0,0 0,1 1,-1-1,1 0,-1 1,0-1,0 1,1 0,-1-1,0 1,0 0,0 0,0 0,1 0,-1 0,-1 0,1 0,0 0,0 0,0 0,-1 1,1-1,0 0,-1 0,1 1,0 2,13 48,-13-48,14 81,-3 1,-4 1,-3-1,-14 161,-13-84,-53 194,-71 152,9-35,128-442,5-22,1 1,0 0,0 0,1 1,1-1,0 0,0 1,2 21,0-31,0-1,-1 1,1-1,0 0,0 1,0-1,0 0,0 1,0-1,0 0,0 0,0 0,1 0,-1 0,0 0,1 0,-1-1,1 1,-1 0,1-1,-1 1,1-1,-1 0,1 1,-1-1,1 0,0 0,-1 0,1 0,0 0,1-1,54-8,-54 8,24-8,0-1,26-14,-48 22,37-18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54.1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1 116,'29'0,"0"-2,0-1,-1-1,1-2,-1 0,0-2,30-14,-6 5,0 3,100-16,-132 27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43.2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1500,'1'-5,"1"0,-1 0,1 0,0 0,0 1,0-1,0 0,1 1,0 0,0 0,0 0,6-5,3-6,1-3,272-374,-26-18,-231 362,-3-2,30-87,-49 121,-2 0,1 0,-2-1,0 1,-1-1,-1 0,0 0,-2 0,0 0,0 1,-2-1,0 0,-6-17,7 28,-2-1,1 0,-1 1,0 0,0 0,0 0,-1 0,0 0,0 1,-1 0,1 0,-1 1,0 0,-1 0,1 0,0 0,-1 1,0 0,0 1,0 0,-8-2,-5 0,0 1,0 1,-1 1,1 0,0 2,-31 4,49-5,0 0,0 0,0 1,0-1,1 0,-1 1,0-1,0 1,1-1,-1 1,0 0,0 0,1 0,-1 0,1 0,-1 0,1 0,-2 2,3-2,0 0,-1 0,1 0,0 0,0 0,1-1,-1 1,0 0,0 0,0 0,1 0,-1 0,0-1,1 1,-1 0,0 0,1-1,-1 1,1 0,0-1,-1 1,1 0,-1-1,1 1,0-1,0 1,7 5,0 0,1-1,-1 0,1 0,13 4,109 34,51 20,-155-52,-1 1,0 2,-1 0,37 30,-53-35,0 0,-1 0,0 0,0 1,-1 1,-1-1,0 1,0 0,-1 0,-1 1,1 0,-2-1,0 1,0 1,-1-1,-1 0,0 1,0-1,-3 21,-1-1,-1-1,-1 0,-2 0,-1 0,-1-1,-22 47,13-40,1-8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43.7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11,'4'-4,"5"-1,5 4,1 6,5 7,-1 4,1 4,0 7,-3-2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44.1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 43,'0'-4,"-4"-5,-1-6,0 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45.0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0,'2'4,"0"0,0 0,1 0,-1-1,1 1,0-1,0 1,0-1,0 0,0 0,1-1,0 1,-1-1,5 2,9 9,245 250,-164-159,-84-90,-7-8,-1 0,1 1,-1 0,0 0,0 0,-1 1,0 0,-1 0,1 0,3 13,-8-22,0 1,0 0,0 0,-1 0,1 0,0 0,0 0,-1-1,1 1,0 0,0 0,-1 0,1 0,0 0,0 0,-1 0,1 0,0 0,-1 0,1 0,0 0,0 0,-1 0,1 0,0 0,0 1,-1-1,1 0,0 0,0 0,0 0,-1 0,1 1,0-1,0 0,0 0,-1 0,1 1,0-1,0 0,0 0,0 0,0 1,0-1,-1 0,1 0,0 1,0-1,0 0,0 1,-16-23,4-6,2-1,0 1,2-1,1-1,2 1,0-1,2 0,2 0,2-39,-1 66,0 0,0-1,0 1,0 0,1 0,0 0,0 0,0 0,0 0,0 0,0 0,1 0,-1 0,1 0,0 1,0-1,0 1,0-1,0 1,1 0,-1 0,1 0,-1 0,6-2,-1 2,0 0,0 0,0 1,0 0,0 0,1 1,-1 0,0 0,14 3,0 0,0 2,0 0,-1 2,0 0,0 1,-1 1,0 1,0 1,22 17,-16-10,-2 2,0 0,-1 1,-1 1,35 50,-40-45,-1 0,-2 2,-1 0,-1 0,-1 1,6 33,-4-17,8 19,12 56,-28-102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46.4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1053,'12'-2,"0"-1,0-1,0 0,-1 0,0-1,0 0,0-1,19-15,-16 13,39-26,91-74,-127 93,-1 0,-1-1,0-1,-1 0,-1-1,0 0,-1-1,17-39,-25 44,0-1,-1 0,-1 1,0-1,-1 0,0 0,-1-1,-1 1,0 0,-2 0,1 1,-2-1,0 0,0 1,-2 0,-12-25,-7-6,-1 2,-2 0,-56-62,84 104,-23-26,-35-33,51 54,0 0,-1 0,1 0,-1 1,0 1,0-1,-1 1,0 1,1-1,-15-2,22 5,-1 1,0 0,0 0,1-1,-1 1,0 0,0 0,1 1,-1-1,0 0,0 1,1-1,-1 1,0-1,1 1,-1 0,1-1,-1 1,1 0,-1 0,1 0,0 1,-1-1,1 0,0 0,0 1,0-1,0 0,0 1,0-1,0 1,0 0,1-1,-1 1,1 0,-1-1,1 1,-1 0,1-1,0 1,0 3,0 4,0 0,0 0,1 0,0 0,1 0,4 18,109 262,-44-121,243 618,-300-749,-2 1,10 44,-1-131,-12 14,19-74,5 2,71-155,-100 252,1 1,0 0,1 0,0 0,1 1,0 0,0 0,0 0,13-8,-17 14,1-1,0 1,-1 0,1 1,0-1,0 1,0 0,0 0,0 0,1 0,-1 1,0 0,0-1,0 2,1-1,-1 0,0 1,0 0,0 0,0 0,0 0,0 1,0 0,0-1,5 5,3 1,-1 1,0-1,0 2,-1 0,0 0,-1 1,1 0,-2 1,0-1,0 2,-1-1,0 1,-1 0,-1 1,0-1,0 1,2 16,-3-5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48.3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1 125,'1'13,"2"0,-1 0,2 0,0-1,0 1,1-1,1 0,11 19,-2-4,236 418,-99-185,-58-97,-15-32,103 240,-176-355,12 33,-17-46,0 0,0 0,-1 0,1 0,-1 0,1 0,-1 0,0 0,0 0,-1 0,1 0,-2 5,2-8,-1 1,1-1,0 1,0-1,-1 0,1 1,0-1,-1 0,1 0,0 1,-1-1,1 0,-1 0,1 0,0 1,-1-1,1 0,-1 0,1 0,-1 0,1 0,0 0,-1 0,1 0,-1 0,1 0,-1 0,1 0,-1 0,1 0,0-1,-1 1,1 0,-1 0,1 0,0-1,-1 1,1 0,0 0,-1-1,1 1,0 0,-1-1,1 1,0-1,-19-17,17 16,-41-54,1-3,-46-86,47 74,-205-381,196 344,5-1,-41-157,77 231,1-1,2 0,2 0,1 0,1 0,3-1,0 1,3 0,14-64,-17 97,0 0,0 0,0 0,1 1,-1-1,1 0,0 0,0 1,0-1,0 1,0 0,1 0,-1 0,1 0,-1 0,1 0,0 0,0 1,0 0,0-1,0 1,0 0,0 1,0-1,0 0,0 1,0 0,4-1,11 1,-1 0,1 1,32 7,-44-7,73 15,0 4,-1 3,-1 3,-1 4,117 64,-175-83,0 0,0 1,-1 1,-1 0,0 2,-1 0,-1 0,0 1,-1 1,-1 0,-1 1,0 0,-1 1,-1 0,-1 1,0-1,-2 2,0-1,-2 1,0-1,-1 1,-1 0,-1 1,-1-1,0 0,-5 23,1-18,-1-1,-2 1,0-1,-2 0,-1 0,0-1,-2-1,-1 0,-1 0,0-2,-2 1,-1-2,0 0,-1-1,-1-1,-1-1,-1-1,0 0,-1-2,-1 0,0-1,-1-2,0 0,0-2,-36 9,25-12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49.0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0,'1'6,"1"0,1 0,-1-1,1 1,0-1,0 1,0-1,1 0,0 0,0 0,0-1,0 0,8 6,2 4,389 472,-212-243,-135-172,-18-21,56 55,-91-101,0-1,1 0,-1 0,1 0,0-1,0 1,0-1,0 0,0 0,1 0,-1-1,1 1,-1-1,1 0,6 0,-5-1,1-1,-1 0,0 0,0 0,0-1,0 0,0 0,0 0,0-1,8-5,6-4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49.5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1 197,'4'0,"5"-4,5-1,5-1,2 2,6-7,2-1,9-3,4-3,5-2,1-1,0-2,1 0,-5 3,-9 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50.5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1 118,'0'-4,"-1"-3,1 1,1 0,-1-1,1 1,0-1,3-10,-3 15,0 0,1-1,-1 1,1 0,-1 0,1 1,0-1,0 0,0 0,0 1,0-1,0 1,0 0,0-1,0 1,1 0,-1 0,1 1,-1-1,5 0,34-8,0 2,1 2,0 2,0 2,-1 1,67 10,-45 0,0 3,-1 3,93 36,-140-46,0 0,-1 0,0 2,0 0,14 11,-23-16,-1 1,0 0,0 0,-1 1,1-1,-1 1,0 0,0-1,-1 1,1 1,-1-1,0 0,0 1,-1-1,0 0,0 1,1 10,-2 4,-1-1,0 0,-2 0,0-1,-9 30,-38 93,17-54,-55 213,74-238,4 1,-6 124,16-179,0 1,0-1,1 1,0-1,1 0,-1 1,2-1,-1 0,1 0,0 0,1-1,0 1,6 8,-6-11,0 0,1-1,0 0,0 0,0 0,0-1,0 1,1-1,0 0,-1-1,1 0,0 0,0 0,1 0,-1-1,0 0,13 0,20 2,0-2,0-2,-1-2,1-1,59-15,-92 15,-14 2,6 2,0 0,0 0,0 0,0 1,0-1,1 0,-1 1,0-1,0 1,0 0,1 0,-1 0,0 0,1 0,-3 1,2 2,-1 0,0 0,1 1,0-1,0 0,0 1,1 0,-1-1,1 1,0 0,1 0,-1-1,1 1,0 0,0 0,0 0,1 0,0-1,0 1,0 0,0-1,3 7,5 12,0 1,24 40,75 120,43 81,-122-208,-3 1,32 104,-56-154,1 1,-1 0,-1-1,0 1,0 0,-1 0,-1 17,0-21,0 0,0-1,-1 1,0 0,0 0,-1-1,1 1,-1-1,0 0,0 0,0 0,0 0,-1 0,0-1,-4 4,-153 105,20-18,44-20,61-48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51.0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6 624,'-4'0,"3"0,9 0,15-4,24-10,20-9,21-10,33-11,22-9,12-8,6-6,-8-2,-10 1,-21 14,-24 7,-17 7,-17 12,-21 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59.3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190 728,'11'-9,"0"0,1 1,24-13,-3 3,42-26,-42 27,-2-2,50-39,-38 17,-2-3,56-74,-86 104,-1 0,-1-1,-1 0,0 0,-1-1,0 0,-1 0,-1-1,3-18,-7 30,0 0,-1 0,1 1,-1-1,0 0,0 0,-1 0,1 0,-1 0,0 0,0 1,-1-1,0 0,1 1,-2-1,1 1,0 0,-1-1,0 1,0 1,0-1,0 0,-1 1,1-1,-1 1,0 0,0 0,0 1,0-1,-1 1,1 0,-1 0,1 0,-1 1,-9-2,2 0,0 0,-1 1,0 0,1 1,-1 1,0 0,0 1,1 0,-1 1,1 0,-1 1,1 1,0 0,-17 8,-5 6,1 2,1 2,0 1,2 1,1 1,1 2,-27 33,-58 91,98-128,1 1,1 0,1 1,-16 49,25-57,0 1,2-1,-1 1,2-1,0 1,2-1,0 1,0-1,2 0,0 1,1-2,12 29,-15-41,0-1,0 0,0 1,1-1,-1 0,1 0,0-1,0 1,0 0,0-1,0 0,1 1,-1-1,1-1,-1 1,1 0,0-1,-1 0,1 0,0 0,0 0,5 0,13 0,-1 0,1-1,22-3,-2 1,46-3,-1-3,0-4,91-25,-126 27,-33 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5:51.6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1 517,'12'-2,"-1"1,1-2,0 0,-1 0,17-7,4-1,152-46,482-142,156-4,-820 203,0-1,0 1,0-1,0 1,0-1,0 0,0 0,-1 0,1 0,0 0,-1 0,1 0,0-1,1-1,3-7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00.8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659 1,'-6'112,"-37"204,22-194,-18 134,-178 933,110-821,83-301,-3-2,-3-1,-56 87,84-148,0 0,0 0,0 0,0 0,-1 0,0-1,1 1,-1-1,0 0,-6 4,8-6,1 0,-1 0,1 0,-1 1,1-1,-1 0,1 0,-1 0,1 0,-1 0,1 0,-1 0,0 0,1-1,-1 1,1 0,-1 0,1 0,0 0,-1-1,1 1,-1 0,1-1,-1 1,1 0,0-1,-1 0,-7-25,4-77,15-155,-7 211,13-141,-12 152,2 0,1 1,14-37,-21 67,1 0,0 0,0 1,1-1,0 0,-1 1,2 0,-1-1,0 1,1 1,5-6,-7 8,1 0,-1-1,1 1,-1 0,1 0,0 0,-1 1,1-1,0 1,0-1,0 1,0 0,-1 0,1 1,0-1,0 0,0 1,-1 0,1-1,0 1,-1 0,5 3,207 93,181 71,-11-53,-377-113,-1-1,1 0,0 0,-1 0,1-1,0 0,0 0,12-3,-17 3,-1-1,1 1,-1-1,1 0,-1 0,1 1,-1-1,0 0,1 0,-1 0,0-1,0 1,0 0,0 0,0-1,0 1,0 0,0-1,-1 1,1-1,0 1,-1-1,1 1,-1-1,0 0,1 1,-1-1,0 1,0-1,0 0,0 1,0-1,-1 0,1 1,0-1,-1 1,1-1,-1 1,0-1,1 1,-2-2,-66-161,57 137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01.9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887 2,'-3'-1,"1"1,-1 0,1 0,-1 0,0 0,1 1,-1-1,1 1,-1-1,1 1,-1 0,1 0,0 0,-1 0,1 1,0-1,-4 3,5-2,0 0,0 1,1-1,-1 0,1 0,-1 1,1-1,0 0,-1 0,1 1,0-1,1 0,-1 1,0-1,1 0,-1 1,1-1,0 0,0 0,1 2,9 34,-2 1,-2 0,-1 0,-2 0,-1 0,-2 1,-2 0,-2-1,-2 0,-1 0,-2 0,-1-1,-15 38,4-25,-1-1,-3-1,-1-2,-3 0,-2-2,-2-1,-1-1,-78 75,84-94,-1 0,-1-2,-1-1,-50 26,67-40,1-1,-1 0,0-2,0 1,-1-1,1-1,-1-1,1 0,-1 0,0-2,0 1,0-2,0 0,1-1,-16-3,25 4,0-1,1 1,-1-1,1 0,-1 0,1 0,0 0,0 0,0-1,0 0,0 1,0-1,1 0,-1 0,-2-5,2 1,-1 0,1-1,0 1,1 0,0-1,0 1,-1-11,2-6,0 1,1 0,2 0,4-28,-4 36,1 1,0-1,2 1,-1 0,1 0,1 0,1 1,10-18,-17 31,1-1,-1 0,1 0,-1 1,1-1,-1 0,1 0,0 1,-1-1,1 1,0-1,-1 1,1-1,0 1,0-1,0 1,-1 0,1-1,0 1,0 0,0 0,0-1,0 1,-1 0,1 0,0 0,0 0,0 0,0 0,0 1,0-1,0 0,-1 0,1 1,0-1,0 0,0 1,-1-1,1 1,0-1,0 1,-1-1,1 1,0 0,-1-1,1 1,-1 0,1-1,-1 1,1 1,26 50,-20-37,99 198,-24-53,87 237,-120-239,-6 1,-7 2,15 174,-39-207,-6 0,-6 0,-5 1,-33 188,24-260,10-45,1 1,0 0,1 0,-1 21,3-33,-1-1,1 1,0-1,1 0,-1 1,0-1,0 0,0 1,0-1,0 1,0-1,0 0,0 1,1-1,-1 0,0 1,0-1,0 0,1 0,-1 1,0-1,1 0,-1 0,0 1,0-1,1 0,-1 0,0 0,1 1,-1-1,0 0,1 0,-1 0,1 0,-1 0,0 0,1 0,-1 0,0 0,1 0,-1 0,1 0,-1 0,0 0,1 0,-1 0,0 0,1-1,-1 1,0 0,1 0,-1 0,0-1,1 1,-1 0,0 0,0-1,1 1,22-17,-20 15,770-597,-708 552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03.7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1998,'2'-20,"1"1,1 0,1-1,1 2,0-1,2 1,0 0,16-26,-7 10,153-298,119-253,-272 546,122-306,-118 284,-3-2,-2 1,12-111,-27 164,-1-1,1 1,-1-1,-1 1,-3-17,4 24,-1 0,1 0,-1 0,0 0,0 1,0-1,0 0,0 0,0 1,-1-1,1 1,0-1,-1 1,1 0,-1-1,0 1,1 0,-1 0,0 0,0 0,0 1,1-1,-1 0,0 1,0-1,0 1,0 0,0-1,0 1,0 0,0 0,-3 1,-4-1,0 1,-1 0,1 0,0 1,0 0,0 1,0 0,1 0,-1 1,1 0,-1 0,1 1,1 0,-10 8,9-5,0 1,0 0,1 0,0 1,1-1,0 1,1 1,0-1,0 1,1 0,-3 13,3-13,1 0,0 0,1 1,0-1,1 1,0 0,1-1,0 1,1 0,0-1,1 1,0 0,1-1,0 0,1 0,0 0,1 0,0-1,1 1,0-1,0-1,1 1,1-1,-1 0,1-1,14 11,25 18,2-3,2-1,108 49,16 11,-160-84,-1 0,1 1,-2 1,1 0,13 16,-24-24,0 0,-1 0,1 0,-1 0,0 1,0-1,0 1,0 0,0 0,-1 0,0-1,0 1,0 0,0 0,-1 1,1-1,-1 0,0 0,0 0,-1 0,1 0,-1 0,0 0,0 0,0 0,0 0,-4 6,-17 24,-2-2,-1-1,-1 0,-39 33,5-3,13-10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04.2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1,'0'4,"5"1,0 4,4 4,4 1,1 0,4 4,1 1,0 2,-3 1,-4 1,-1 1,-1-4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05.1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0,'3'0,"7"4,4 1,0 4,2 8,2 6,-2 6,4 6,-1 2,-4-2,-1 1,2-2,-2-6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05.4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24,'0'-4,"0"-5,0-2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06.5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1 406,'0'-1,"0"0,1 0,-1 0,0 0,1 1,-1-1,1 0,-1 0,1 0,-1 0,1 0,0 1,-1-1,1 0,0 0,0 1,-1-1,1 1,0-1,0 1,0-1,0 1,0-1,0 1,0 0,0-1,0 1,0 0,0 0,0 0,0 0,0 0,0 0,0 0,0 0,0 0,0 1,0-1,1 1,41 11,-34-5,0 0,0 0,-1 1,1 1,-2-1,1 1,-1 0,-1 1,10 18,-5-7,-1 1,-2 0,10 38,-19-165,2 40,-1 8,12-88,-7 116,0 0,2 1,1 0,23-52,-29 76,0 0,0 0,0 0,1 0,-1 1,1-1,0 1,0 0,0 0,1 0,-1 0,1 1,-1-1,1 1,0 0,0 0,0 0,5-1,-3 2,0 0,1 0,-1 1,0-1,1 2,-1-1,0 1,1-1,-1 2,0-1,8 4,4 1,-1 2,0 1,-1 0,0 0,0 2,-1 0,21 20,-5 0,-1 1,-3 2,0 0,-2 2,-2 1,-1 0,-2 2,28 74,-42-90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07.6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0 796,'1'-6,"0"0,0 0,1 0,-1 0,1 0,1 0,-1 0,1 1,0-1,0 1,1 0,-1 0,6-6,61-58,-65 64,86-77,310-301,-394 375,0 1,0-1,-1-1,0 1,8-17,-13 23,-1-1,1 1,0 0,0 0,-1 0,0 0,1-1,-1 1,0 0,0 0,0-1,0 1,-1 0,1 0,0-1,-1 1,0 0,0 0,1 0,-1 0,0 0,-1 0,1 0,0 0,0 0,-1 1,1-1,-1 0,0 1,1-1,-4-1,-4-2,0-1,-1 1,0 1,0 0,0 0,-1 1,1 1,-1 0,1 0,-1 1,0 0,0 0,1 2,-13 0,21 0,0-1,0 0,0 1,0-1,0 1,-1-1,1 1,0 0,0 0,1 0,-1 0,0 0,0 1,0-1,1 0,-1 1,1-1,-1 1,1 0,0-1,-2 4,1 0,0-1,0 0,1 1,0-1,0 1,0-1,1 1,-1 0,1 7,1 4,1-1,1 0,0 0,1 0,7 18,272 545,-108-245,-171-324,0-3,-1 1,0-1,0 1,-1-1,1 1,-2 0,1 0,1 11,-17-110,13 73,0-1,1 0,1 1,1-1,1 0,0 1,2 0,0 0,1 0,1 0,0 1,2 0,0 1,1 0,17-23,-20 31,2-3,0 1,0-1,1 1,23-18,-31 28,0-1,0 0,1 1,-1-1,1 1,-1 0,1 0,0 0,-1 0,1 1,0-1,0 1,-1-1,1 1,0 0,0 0,-1 0,1 0,0 1,0-1,0 1,-1 0,1 0,0 0,-1 0,1 0,-1 0,0 1,1-1,-1 1,0 0,4 3,12 16,0 0,-2 2,0 0,-2 1,0 0,18 49,12 18,-43-89,13 24,18 46,-24-45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09.0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1 665,'2'0,"0"1,0-1,1 1,-1-1,0 1,0 0,0 0,0 0,0 0,0 0,0 1,0-1,-1 1,1-1,0 1,2 3,23 34,-20-29,392 651,-264-430,125 228,-180-315,-79-142,0-1,0 1,0 0,0-1,0 1,-1 0,1-1,-1 1,1 0,-1 0,1 0,-1-1,0 1,0 0,0 0,0 0,-1 2,1-3,-1 0,0 0,1 0,-1-1,1 1,-1 0,0 0,1-1,-1 1,0 0,0-1,0 1,1-1,-1 1,0-1,0 0,0 1,0-1,0 0,0 1,0-1,0 0,-1 0,-3 0,-1 0,1 0,-1-1,1 1,0-1,-1-1,1 1,0-1,0 0,-7-3,-5-5,1-1,0-1,1 0,0-1,-21-23,-62-84,79 96,-57-77,5-3,4-3,5-2,-89-223,123 258,4-2,4 0,2-1,4-1,4-1,3 1,3-1,4 0,10-83,-1 101,17-64,-18 97,0 1,2 1,1-1,24-40,-32 63,0 0,1 0,-1 0,1 1,0-1,0 1,0 0,0 0,1 0,-1 1,1-1,0 1,0 0,0 0,0 1,0 0,0 0,0 0,5 0,14-1,0 2,46 5,-37-2,0 1,0 1,0 1,-1 3,0 0,-1 2,0 1,0 2,-1 1,-1 1,-1 1,0 2,-1 1,34 33,-34-27,-1 0,-2 2,-1 1,-1 0,-1 2,-2 1,-1 0,-2 1,-1 1,-1 0,16 70,-27-91,0 0,-1 0,0 0,-1 0,-1 0,0 0,0 0,-2 0,0 0,0 0,-1 0,0 0,-2-1,1 0,-1 0,-1 0,0 0,-1-1,0 0,-1 0,0-1,0 0,-1 0,-14 11,-45 36,-121 76,-87 31,163-100,67-41,34-18,1 1,-1 0,1 0,-11 10,40-19,14-6,-6 1,2 1,-1 2,1 1,0 0,45 2,141 19,-134-6,1 4,-2 4,-1 3,84 36,-118-40,0 3,-1 1,-2 2,0 2,-2 2,0 2,-3 1,45 48,-24-2,-44-58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03.5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0,'6'109,"4"-1,34 145,-17-104,94 695,-71 10,-52 271,3 337,40-618,-38-799,2 1,2-1,2-1,2 0,2 0,2-1,28 58,-32-83,0-5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09.6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1,'2'33,"0"1,3-1,15 63,42 95,-35-112,39 112,101 341,-167-528,1 0,0 0,0-1,0 1,0-1,0 1,1-1,0 1,0-1,0 0,0 0,0 0,1 0,-1 0,1-1,0 1,-1-1,7 4,-5-4,0-1,0 0,1-1,-1 1,0-1,1 0,-1 0,0 0,1 0,-1-1,0 1,1-1,-1-1,0 1,6-3,8-3,-1-2,0 0,0 0,16-14,28-15,-48 31,-1-1,1 0,-1-1,12-12,-12 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10.3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0 209,'0'-4,"8"-6,7-4,12 0,9-2,16-2,5 2,6-1,0 0,1-2,-2 2,-8 0,-9 4,-9 3,-9 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11.3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0 162,'14'-12,"1"0,-1 1,2 1,-1 0,1 1,1 0,0 2,0 0,0 1,23-5,23-2,102-8,-137 18,-8 1,269-16,-257 18,1 2,-1 1,0 2,0 1,0 1,56 22,-80-25,0 0,1 1,-1 0,-1 0,1 1,-1 0,0 0,0 1,-1 0,0 0,0 0,-1 1,0 0,0 0,-1 0,0 1,0 0,-1-1,0 1,-1 0,1 1,-2-1,2 14,-2 7,-1 0,-1 0,-1 0,-2 0,-1 0,-9 32,-26 63,-102 225,39-113,100-232,1 0,0 1,1-1,-1 0,1 0,0 1,0-1,1 1,0-1,0 1,0-1,0 1,3 10,-2-13,1 0,0 0,0 0,0-1,0 1,0 0,0-1,1 1,-1-1,1 0,0 0,0 0,-1 0,1 0,1 0,-1-1,0 0,0 1,0-1,1-1,-1 1,7 1,42 4,0-2,1-2,82-7,-30 0,-88 4,13 1,-29 1,-1-1,1 0,0 1,0-1,0 1,-1-1,1 1,0 0,-1-1,1 1,0 0,-1-1,1 1,-1 0,1 0,-1 0,1-1,-1 1,0 0,1 0,-1 0,0 0,0 0,0 0,0 0,0 0,0 0,0 1,3 15,0 0,1 0,1-1,0 1,2-1,-1-1,2 1,17 26,-1 2,150 277,55 105,-32 14,-187-412,36 107,-42-121,-1 0,0 0,-2 0,1 1,-2-1,0 1,-2 19,1-30,0 1,-1-1,1 1,-1-1,0 0,0 0,-1 0,1 0,-1 0,0-1,0 1,-3 3,-47 36,30-26,-527 438,544-450,-20 14,25-18,1 0,-1-1,0 1,0-1,0 1,0-1,0 0,0 1,0-1,0 0,0 0,0 1,0-1,0 0,0 0,0 0,0 0,0-1,0 1,0 0,0 0,0 0,0-1,-1 0,-3-6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12.1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1 301,'70'-2,"0"-3,105-22,131-48,-151 35,363-95,-502 130,-10 3,-1 0,1 0,-1 0,1 1,0 0,0 0,0 1,0 0,0 0,-1 0,1 0,10 3,-16-3,0 1,1-1,-1 1,0 0,0-1,1 1,-1-1,0 1,0-1,0 1,0 0,0-1,0 1,0-1,0 1,0-1,0 1,-1 0,1-1,0 1,0-1,0 1,-1-1,1 1,0-1,-1 1,1-1,0 1,-1-1,1 1,0-1,-1 0,0 1,-16 16,-51 41,42-35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12.6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1 387,'31'-12,"-16"5,175-61,297-63,-437 119,432-83,-189 41,-245 47,-55 11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14.4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264 970,'1'16,"0"0,2 0,0 0,1-1,0 1,8 15,48 101,-30-69,361 699,-188-385,-156-293,-109-207,-231-319,-89-150,322 488,4 10,-50-119,94 184,0-1,3 0,0-1,2 0,1 0,2-1,1 0,1-52,4 68,1 1,1-1,0 1,1-1,0 1,1 1,1-1,1 1,0 0,0 1,2 0,-1 0,2 1,20-19,13-9,2 3,79-49,-121 84,47-31,3 3,0 3,1 2,2 2,86-22,-101 34,0 2,1 2,0 3,0 0,1 3,-1 2,1 2,62 11,-92-10,-1 0,1 1,-1 0,-1 1,1 0,-1 1,0 0,0 1,-1 1,0 0,0 0,-1 1,-1 0,0 1,0 0,-1 0,0 1,-1 0,0 0,-1 1,5 15,3 13,-1 0,-3 0,-1 2,-2-1,2 72,-8-65,-2 1,-3-1,-2 0,-1 0,-3-1,-2 0,-32 81,19-69,-3-1,-3-2,-2-1,-2-1,-61 70,63-85,17-18,-1-1,-2-1,0 0,-1-2,-32 24,52-42,0 0,0 0,0 0,0 0,-1 0,1 0,0 0,0 0,0 0,-1 0,1 0,0 0,0 0,0 0,0 0,-1 1,1-1,0 0,0 0,0 0,0 0,0 0,-1 0,1 1,0-1,0 0,0 0,0 0,0 0,0 1,0-1,0 0,0 0,0 0,0 1,0-1,0 0,0 0,0 0,0 0,0 1,0-1,0 0,0 0,0 0,0 1,0-1,0 0,0 0,0 0,0 0,0 1,0-1,1 0,-1 0,0 0,0 0,0 0,0 1,0-1,1 0,-1 0,19 3,28-5,952-37,-115 74,-859-34,-11 0,0-1,1 2,-1 0,0 0,0 2,20 7,-18-2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15.3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1475,'33'-2,"0"-1,34-7,17-3,393-41,1406-178,-26-140,-1003 124,475-114,-703 217,-579 133,60-7,-81 17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16.4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655 140,'-17'-15,"-1"0,-1 2,0 0,-1 1,0 1,0 1,-1 1,-1 0,0 2,0 0,-45-6,48 10,1 1,-1 1,0 1,0 1,1 0,-1 1,-31 8,39-6,-1-1,1 2,0-1,0 2,0-1,0 2,1-1,0 1,1 1,0 0,0 0,0 1,-7 10,12-13,-1 0,1 1,1-1,-1 1,1 0,0 0,1 1,0-1,0 0,0 1,1-1,0 1,0 0,1-1,0 1,1 0,0-1,0 1,0-1,1 1,0-1,1 1,-1-1,1 0,1 0,5 9,2 1,1 0,0-1,1-1,1 0,0-1,1-1,0 0,1-1,19 11,58 28,3-4,131 46,-225-92,35 11,-1 3,0 1,-1 1,55 38,-88-54,-1 1,1-1,-1 0,1 1,-1-1,0 1,1 0,-1-1,0 1,0 0,0 0,0 0,-1 0,1-1,0 1,-1 0,1 1,-1-1,0 0,0 0,0 0,0 0,0 0,0 0,0 0,-1 0,1 0,-1 0,1 0,-1 0,0 0,0 0,-1 2,-5 7,0-1,0 0,-1 0,-16 13,2 1,-13 19,-71 79,89-105,-1-2,0 0,-1-1,0-1,-22 11,-3-1,-55 19,86-37,1-1,-1 0,0-1,0 0,0-1,-1-1,1 0,0-1,-22-2,14-3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18.1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49,'1'-2,"-1"1,1-1,0 1,-1-1,1 1,0-1,0 1,0-1,0 1,0 0,0-1,0 1,0 0,1 0,-1 0,1 0,-1 0,0 0,1 0,-1 1,1-1,0 0,1 0,41-11,-19 8,0 2,1 0,-1 2,1 1,-1 1,26 5,-39-5,0 1,0 0,0 0,0 1,-1 1,1 0,-1 1,-1 0,1 0,-1 1,0 1,0 0,-1 0,11 14,-18-21,-1 1,0 0,0 0,1 0,-1 0,0 0,-1 0,1 0,0 0,-1 1,1-1,-1 0,0 0,0 1,1-1,-1 0,-1 0,1 1,0-1,-1 0,1 0,-1 0,1 1,-1-1,0 0,0 0,0 0,0 0,-1 0,1 0,0-1,-1 1,1 0,-4 2,-7 6,0 0,0-1,-1 0,-17 8,-3 3,-11 8,-1-1,-2-3,-79 29,92-42,33-11,1 0,0 0,0 0,-1 0,1 0,0 0,0 0,-1 0,1 0,0 0,0 0,-1 0,1 0,0 0,0 0,-1 0,1-1,0 1,0 0,0 0,-1 0,1 0,0 0,0 0,0-1,-1 1,1 0,0 0,0 0,0-1,0 1,0 0,-1 0,1-1,0 1,0 0,0 0,0-1,10-17,11-4,1 1,1 1,1 1,0 1,2 1,43-21,-27 13,142-75,-150 85,1 0,0 3,59-14,-35 19,-37 7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18.8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1 175,'8'0,"10"0,11 0,15 0,17 0,22-4,28-1,15-4,21-4,3-4,2-3,-8-3,-16 4,-23 0,-21 4,-21 4,-17 1,-16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20.6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28 732,'2'-4,"-1"1,1 0,0-1,0 1,1 0,-1 0,1 0,-1 0,1 1,6-5,3-5,27-26,2 1,77-53,-3 3,-32 17,-24 18,71-47,-125 96,0-1,-1 0,0 0,1 0,-1-1,-1 1,1-1,-1 0,0 0,0 0,0-1,-1 1,0-1,0 1,0-1,-1 0,1 0,-1 1,-1-1,1 0,-1 0,0 0,-1 0,1 0,-1 0,0 0,-1 1,1-1,-1 0,-4-8,4 11,0 1,0-1,0 0,0 1,-1 0,1-1,-1 1,0 0,1 0,-1 1,0-1,0 0,0 1,0 0,-1 0,1 0,0 0,0 0,-1 1,1-1,0 1,-1 0,1 0,0 0,-7 1,-2 0,-1 1,1 0,-1 1,1 1,-19 6,-258 137,226-113,51-27,0 0,0 1,1 1,0 0,0 0,1 1,0 1,1-1,0 2,1-1,0 1,1 0,0 1,1 0,0 0,1 0,1 1,0-1,1 1,0 0,-1 27,3-13,0-14,1 0,0 1,1-1,5 27,-5-38,-1 0,1 0,1 0,-1 0,0 0,1 0,-1-1,1 1,0 0,0-1,0 1,0-1,1 0,-1 1,0-1,1 0,0-1,-1 1,1 0,0-1,0 0,0 1,0-1,0 0,0-1,0 1,4 0,39 3,0-3,63-5,-6 0,-95 4,0-1,0 0,0-1,0 1,0-2,-1 1,1-1,14-8,57-40,-60 37,1 0,25-11,-19 11,1 2,1 0,-1 2,2 2,-1 0,1 2,0 1,1 1,30 0,-38 5,-2-1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19.8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0,'12'14,"-1"0,0 1,16 30,-4-5,384 712,-230-332,-170-401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21.4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94,'5'-1,"-1"0,1 0,-1-1,0 1,0-1,0 0,0 0,6-5,18-7,21-2,1 3,0 2,1 2,0 3,1 1,82 4,-54 7,-1 3,0 4,119 35,-181-44,0 1,-1 1,0 1,0 1,-1 0,0 0,0 2,-1 0,24 22,-30-23,-1-1,0 1,-1 1,0-1,0 1,-1 0,0 0,-1 1,0-1,-1 1,0 0,0 0,-1 0,-1 0,0 1,-1 11,0-15,0 1,-1-1,0 0,0 1,-1-1,0 0,-1 0,1 0,-2 0,-7 14,2-8,-2 0,0 0,0-1,-18 15,-206 180,202-184,-1-1,-1-1,-1-2,0-1,-63 21,45-24,72-19,0 1,-1 0,1 2,0 0,0 1,-1 1,1 0,-1 1,34 12,8 6,82 44,-103-47,410 214,-423-219,0 0,-6-5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22.6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46,'53'-18,"76"3,-1 6,1 5,176 18,-270-10,0 0,42 13,-67-14,0 0,0 0,0 1,0 1,0 0,-1 0,0 1,0 0,-1 0,1 1,11 13,-18-18,0 0,-1 0,1 0,0 0,-1 0,0 1,0-1,0 1,0-1,0 1,0-1,0 1,-1-1,0 1,1 0,-1-1,0 1,0 0,0-1,-1 1,1 0,0-1,-1 1,0-1,0 1,0-1,0 1,0-1,0 0,-1 1,1-1,-1 0,1 0,-1 0,-3 3,-8 6,0 0,-1-1,0 0,-28 13,-7 6,-32 29,80-58,1 1,-1-1,1 0,0 0,-1 0,1 0,0 1,-1-1,1 0,0 1,-1-1,1 0,0 0,0 1,-1-1,1 0,0 1,0-1,-1 1,1-1,0 0,0 1,0-1,0 1,0-1,0 0,0 1,0-1,0 1,0-1,0 0,0 2,14 1,27-5,-38 2,635-41,-616 41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24.4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279 0,'2'38,"1"-1,1 0,16 58,42 106,-39-130,111 314,59 195,-184-552,-2 1,-1 0,3 49,-9-68,0-1,0 1,-1-1,0 1,-1-1,0 1,-1-1,0 0,0 0,-1 0,0-1,0 1,-1-1,0 0,-8 9,-6 6,-1-1,-2 0,0-2,-1 0,-1-2,0-1,-51 27,64-39,-1 0,0 0,-1-1,1-1,-1 0,1 0,-1-2,0 1,0-2,0 0,0 0,1-1,-1-1,0 0,1-1,-1 0,1-1,0 0,0-1,-21-11,18 7,0-1,0 0,1-1,1-1,-1 0,2 0,0-2,1 1,-12-19,16 21,1 0,1 0,0 0,0-1,1 0,0 0,1 0,1-1,0 1,1-1,0 1,1-1,2-22,-1 21,1-1,1 1,1 0,0 0,0 0,2 0,12-22,-15 31,0 0,0 0,1 1,0 0,-1-1,2 1,-1 1,0-1,1 1,0 0,0 0,0 0,0 0,0 1,0 0,1 0,-1 1,1-1,-1 1,1 0,0 1,10-1,63 7,-2 3,1 4,120 35,-120-26,0-4,0-3,113 7,-185-22,0 0,0 0,-1 0,1-1,0 0,0 0,-1 0,1-1,-1 0,0 0,9-4,-12 5,-1-1,1 0,-1 1,1-1,-1 0,0 1,1-1,-1 0,0 0,0 0,-1 0,1 0,0 0,-1 0,1-1,-1 1,0 0,1 0,-1 0,0-1,0 1,-1 0,1 0,0 0,-1 0,1-1,-1 1,0 0,0 0,0 0,0 0,-2-3,-73-184,58 148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25.3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171 1,'-2'0,"0"0,-1 1,1 0,0-1,0 1,-1 0,1 0,0 0,0 1,0-1,0 0,1 1,-1-1,0 1,0 0,1-1,-1 1,-1 3,-24 41,22-36,3-7,-5 9,1 0,0 1,1-1,-5 20,9-28,0 1,1 0,0-1,-1 1,2 0,-1-1,0 1,1 0,0-1,0 1,1-1,-1 1,1-1,0 1,0-1,4 6,84 117,-49-72,37 65,-67-101,-1 1,-1 1,-1 0,-1 0,0 0,-2 1,4 33,-7-22,-2 0,-1 1,-1-1,-2 0,-2 0,-1 0,-1-1,-2 0,-18 41,-18 26,-89 139,64-118,45-85,26-35,-1 1,1-1,0 0,0 0,0 0,-1 1,1-1,0 0,0 0,0 0,-1 0,1 0,0 1,0-1,-1 0,1 0,0 0,0 0,-1 0,1 0,0 0,-1 0,1 0,0 0,0 0,-1 0,1 0,0 0,0 0,-1 0,1-1,0 1,0 0,-1 0,1 0,0 0,0 0,-1-1,-1-20,4 2,1 1,1-1,1 1,1 1,0-1,1 1,12-22,-19 38,1 1,-1-1,0 0,1 0,-1 1,1-1,-1 0,1 0,-1 1,1-1,0 1,-1-1,1 1,-1-1,1 1,0-1,0 1,-1-1,1 1,0 0,0-1,0 1,-1 0,1 0,0 0,0 0,0 0,0-1,-1 2,1-1,0 0,0 0,0 0,0 0,-1 0,1 1,0-1,0 0,0 1,-1-1,1 0,0 1,-1-1,1 1,0 0,-1-1,1 1,-1-1,1 1,-1 0,1-1,-1 1,1 0,-1 0,0-1,1 2,3 5,0-1,0 1,-1 0,0 0,1 8,13 50,-4 1,8 112,-12 140,-8-260,-2 209,-45 329,33-502,-20 184,27-207,9 133,1-179,1-9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26.2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1241,'1'-8,"1"1,1-1,-1 1,1 0,0-1,1 1,0 1,0-1,0 1,1-1,9-8,2-7,66-95,66-128,-115 181,-2-1,-3-2,37-137,-57 166,-1-1,3-51,-9 78,-1 0,0 1,-1-1,0 1,-1-1,0 1,-1-1,0 1,-1 0,0 0,0 0,-8-10,11 18,-1 0,-1 0,1 1,0-1,-1 1,1-1,-1 1,0 0,0 0,1 0,-1 0,-1 1,1-1,0 1,0 0,-1 0,1 0,-7-1,5 2,-1 0,1 0,-1 0,1 1,0 0,-1 0,1 1,0-1,0 1,0 1,-6 2,1 0,1 1,0 0,0 1,1 0,0 0,0 1,0 0,1 0,0 0,1 1,-10 17,10-9,1 1,0-1,1 0,1 1,1 0,0 0,1 0,1 0,1 0,1 0,0 0,1 0,1-1,1 1,0-1,1 0,1-1,1 1,0-1,1-1,14 20,23 19,3-2,1-1,97 73,41 39,-186-161,0-1,0 1,0 0,0 0,-1 0,1 0,-1 0,1 0,-1 0,0 0,1 1,-1-1,0 0,-1 1,1-1,0 1,-1-1,1 1,-1-1,0 1,0-1,0 1,0-1,0 1,-1 0,1-1,-1 1,1-1,-1 1,0-1,-2 4,-3 2,-1 0,1 0,-1-1,-1 0,1-1,-15 10,-8 9,13-10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26.9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0,'4'4,"2"5,3 5,4 9,0 7,2 7,2 5,2 0,-2 0,-4-7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27.3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10,'0'-4,"0"-1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28.4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0,'4'2,"-1"-1,0 1,1 0,-1 0,0 1,0-1,0 1,-1-1,1 1,4 6,4 3,14 12,-2 2,0 1,30 47,48 98,-56-92,-42-75,1 1,-1-1,0 1,0 0,-1 0,1 0,-1 0,-1 0,1 0,-1 1,0-1,0 13,-1-19,0 0,0 0,0 1,0-1,0 0,0 0,0 0,0 0,0 1,0-1,0 0,0 0,0 0,0 1,0-1,0 0,0 0,0 0,0 1,0-1,0 0,0 0,0 0,0 1,0-1,0 0,-1 0,1 0,0 0,0 1,0-1,0 0,0 0,-1 0,1 0,0 0,0 0,0 0,0 1,-1-1,1 0,0 0,0 0,0 0,-1 0,1 0,0 0,0 0,0 0,-1 0,1 0,0 0,0 0,0 0,-1 0,-5-15,-2-21,6 14,1 0,1 0,1 0,1 0,1 0,1 0,0 1,2 0,1 0,0 0,19-36,-25 55,1 0,-1 0,0 0,1 0,-1 0,1 1,0-1,-1 0,1 1,0-1,0 1,0 0,0-1,0 1,0 0,0 0,1 0,-1 1,0-1,1 1,-1-1,0 1,1 0,-1 0,0 0,1 0,-1 0,1 0,-1 0,0 1,1 0,-1-1,0 1,0 0,0 0,1 0,-1 0,3 3,7 3,-1 1,0 0,-1 0,0 1,13 16,57 63,85 99,-149-165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29.6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1962,'1'-5,"1"0,-1 1,1-1,-1 0,2 1,-1-1,0 1,1 0,0 0,6-7,0-2,369-478,-235 318,180-285,-303 425,-1-1,-2-1,23-62,-37 87,0 0,-1 0,0-1,-1 1,0 0,0-1,-1 1,0-1,-1 1,0 0,-1-1,0 1,-1 0,0 0,0 0,-1 0,0 1,-11-17,-16-15,-2 1,-2 2,-1 2,-2 1,-1 2,-68-44,90 65,-1 2,1 0,-32-12,43 20,1 0,-1 1,0 0,0 0,1 0,-1 0,-10 1,13 1,1-1,-1 0,1 1,-1 0,1 0,-1-1,1 1,-1 1,1-1,0 0,0 1,0-1,-1 1,2-1,-1 1,0 0,0 0,-1 2,1-1,1 0,0-1,0 1,0 0,0 0,0 0,1 0,-1 0,1 0,0 0,0 1,0-1,0 0,0 0,1 0,1 4,18 57,-12-42,226 782,-148-488,-25-115,-20-70,36 192,-76-315,-1 0,0 1,0-1,0 0,-3 13,2-16,11-13,3-12,75-216,-24 56,58-174,-121 351,1-3,0-1,0 1,1-1,0 1,5-9,-7 14,-1 0,1 0,0 0,0 0,0 0,0 1,0-1,0 0,0 1,0-1,0 0,0 1,0-1,0 1,0-1,1 1,-1 0,0 0,0-1,0 1,1 0,-1 0,0 0,0 0,1 0,-1 1,0-1,0 0,0 0,1 1,-1-1,0 1,0-1,0 1,0 0,2 0,27 21,-1 1,-1 0,-1 3,-1 0,41 54,-32-39,473 638,-495-659,-1 0,19 42,-27-50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11.7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353 990,'1'-5,"0"1,0-1,0 1,0 0,0-1,1 1,0 0,0 0,0 0,1 0,-1 1,5-6,44-46,-28 32,238-246,-146 154,47-26,-43 41,-111 92,-1 1,1-1,-1 0,0-1,-1 1,0-2,-1 1,0 0,0-1,-1 0,0 0,0 0,-1-1,-1 1,0-1,0 0,-1-18,0 27,-1 1,0-1,0 1,0-1,0 1,-1-1,1 1,0-1,0 1,-1 0,1-1,-1 1,0-1,1 1,-1 0,0 0,0-1,0 1,1 0,-1 0,0 0,-1 0,1 0,0 0,0 0,0 0,-1 1,1-1,0 0,-1 1,1-1,0 1,-1-1,1 1,-1 0,1 0,-1-1,1 1,0 0,-1 0,1 1,-1-1,1 0,-1 0,1 1,-1-1,1 1,0-1,-2 2,-10 2,0 1,1 1,0 0,-13 9,21-12,-88 47,-124 50,13-7,171-75,1 1,0 2,2 0,1 2,1 2,0 0,-34 45,9-1,3 2,-42 81,69-112,-27 69,43-93,1 1,0-1,1 1,1 0,1 0,0 0,1 28,2-38,1 0,-1 0,1 0,0 0,1-1,0 1,0-1,0 1,1-1,0 0,0-1,0 1,1 0,0-1,0 0,0-1,1 1,-1-1,1 0,0 0,0 0,13 4,10 4,1-1,0-1,53 9,-30-10,1-2,0-2,56-3,164-19,-263 16,151-17,0-8,-2-6,-2-8,-1-6,168-75,-309 114,-7 4,0 0,0-1,0 0,0 0,-1-1,0 0,0 0,-1-1,1 0,7-9,-9 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07.6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145 846,'1'2,"0"-1,-1 1,1 0,0-1,-1 1,1-1,0 1,0-1,0 1,1-1,-1 0,0 1,0-1,1 0,-1 0,1 0,-1 0,1 0,-1 0,1-1,0 1,-1 0,1-1,0 1,2-1,47 11,75-2,167-9,-192-3,266-9,588-96,-402-1,232-38,1099-55,36 120,4 103,209 98,-10 89,-1105-113,2-64,-968-35,-1-2,0-2,0-2,58-21,-33 10,1382-330,26 125,-701 178,-765 47,-1 1,1 1,-1 1,21 4,-32-5,0 1,0 1,-1-1,1 1,-1 0,0 0,0 0,0 1,0 0,-1 0,1 0,-1 0,0 1,0-1,4 8,112 151,40 63,-105-125,-5 2,-4 3,-4 2,34 144,64 461,274 1376,-199-1198,-48-214,-114-425,-10 2,-11 2,-3 439,-29-632,1-24,-2 0,-9 63,8-96,0 0,-1 0,1 0,-1 0,0-1,-1 1,1-1,-1 1,0-1,0 0,-1-1,0 1,1-1,-1 0,-1 0,1 0,-8 3,-13 7,-1-1,-44 14,39-16,-154 49,-223 41,333-84,-922 169,50-11,-404 163,-353 72,-306-98,-454 4,2173-274,-741 96,-4-73,767-76,233 6,1 0,-1-3,1-1,1-2,-39-17,64 23,0 0,0-1,0 0,1 0,0-1,1-1,0 1,0-1,0 0,-7-12,13 16,-1 0,0 0,0 0,0 1,0-1,-1 1,0 0,1 0,-1 0,0 0,0 1,-1 0,1-1,0 1,-1 1,0-1,1 1,-1 0,0 0,1 0,-1 1,0-1,0 1,0 0,-4 1,-36 5,1 3,0 1,0 2,-68 29,80-29,-589 232,109-40,-428 143,-12-51,710-235,-3-10,-459 36,360-82,0-14,0-15,-472-94,165-44,542 125,1-5,3-4,-177-107,253 136,2-2,0-1,1-1,1-1,-24-27,42 40,0 1,1-1,0 0,1 0,0-1,0 0,1 0,0 0,1 0,0-1,1 1,0-1,0 1,1-1,1 0,0 0,0 0,1 1,3-16,7-13,2-1,1 2,28-54,-4 8,384-1127,-409 1158,-2-1,5-98,-11 67,-8-86,1 155,-1 0,0 0,-11-29,8 27,1 1,-5-34,4-25,4-1,3 1,4-1,3 1,26-111,-24 151,-2 11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31.1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1,'-2'178,"9"299,-2-413,16 69,-15-105,1 0,2 0,0-1,25 47,-31-69,1 1,-1-1,1 0,1-1,-1 1,1-1,0 1,0-1,0-1,0 1,1-1,-1 0,1 0,0-1,0 1,0-1,0-1,0 1,0-1,1 0,-1 0,0-1,10 0,13-2,1-1,-1-1,53-15,-39 8,66-13,-2-5,106-44,-204 69,-1 0,1 0,-1 0,0-1,0-1,8-6,-14 10,0 0,-1 0,1 1,-1-1,1 0,-1 0,0 0,1-1,-1 1,0 0,-1 0,1-1,0 1,-1 0,1-1,-1 1,0-1,1 1,-1-1,0 1,-1-1,1 1,0 0,-1-1,1 1,-1-1,-2-3,-78-166,-37-115,165 416,382 806,-407-887,5 17,4-2,45 69,-57-109,-3-6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31.7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0,'0'9,"2"-1,-1 1,1-1,1 1,0-1,0 0,0 0,9 14,6 14,85 217,339 749,-423-963,2-1,2 0,1-2,35 41,-56-74,1 0,-1 0,1 0,-1 0,1-1,0 1,0-1,0 0,0 0,0-1,0 1,1-1,-1 0,0 0,1 0,-1-1,1 0,-1 0,1 0,-1 0,1 0,-1-1,0 0,1 0,5-2,9-5,0 0,-1-1,1 0,21-17,-14 9,169-120,-147 100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32.2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49,'5'0,"4"-3,1-7,3 0,3-3,-1 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33.7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827 0,'-1'5,"-1"0,0 0,0-1,0 1,0-1,-1 1,0-1,0 0,0 0,-1 0,1 0,-1-1,0 0,-5 4,-7 8,-15 13,-1-2,-1-1,-1-1,-43 21,33-19,-55 33,-111 48,195-102,0-1,0 0,0-1,0 0,-28 0,-24 5,48-4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34.6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0 181,'5'-1,"-1"0,0 0,1-1,-1 1,0-1,0 0,7-3,18-9,535-132,-557 144,-1 1,0 0,0 0,1 0,-1 1,1 0,10 2,-16-2,1 1,0-1,-1 1,1 0,-1 0,1-1,-1 1,1 0,-1 0,0 0,0 1,1-1,-1 0,0 0,0 1,0-1,0 1,0-1,0 1,-1-1,1 1,0-1,-1 1,1 0,-1-1,0 1,0 0,1-1,-1 1,0 0,0 0,-1 2,-1 21,-1-1,-1 0,-7 24,-4 21,-1 34,-5 165,21-215,2-1,2 0,2-1,3 1,17 57,-19-91,0 0,1-1,0 0,2 0,0-1,0 0,2-1,0-1,1 1,0-2,1 0,0 0,1-2,1 1,0-2,0 0,1-1,0-1,1-1,-1 0,1-1,30 6,-35-10,-1 0,1-1,22 0,-31-1,-1 1,1-2,-1 1,1 0,-1-1,0 0,1 1,-1-1,0-1,1 1,-1 0,0-1,0 0,0 0,0 1,-1-2,1 1,4-4,-7 6,0-1,0 1,0 0,1-1,-1 1,0 0,0-1,0 1,0 0,1-1,-1 1,0 0,0-1,0 1,0-1,0 1,0 0,0-1,0 1,0 0,0-1,0 1,0-1,0 1,-1 0,1-1,0 1,0 0,0-1,0 1,-1 0,1-1,0 1,0 0,-1 0,1-1,0 1,-1 0,1 0,0 0,-1-1,1 1,0 0,-1 0,1 0,0 0,-1-1,1 1,0 0,-1 0,1 0,0 0,-1 0,1 0,-1 0,0 0,0 0,-1 0,1 0,-1 0,1 0,-1 0,0 1,1-1,-1 0,1 1,-1-1,1 1,-1 0,-1 1,0 0,1 1,0 0,0 0,0-1,0 1,0 1,1-1,-1 0,1 0,0 1,0-1,0 0,0 1,1-1,0 1,-1-1,1 1,0 0,1-1,0 4,1 8,1-1,0 0,9 23,137 287,-77-180,198 499,-207-452,59 290,-89-274,-29-169,-1 0,-3-1,-5 55,5-88,0-1,0 0,-1 0,1 0,-1 0,1 0,-1 0,0 0,0 0,0-1,-1 1,1 0,-1-1,1 1,-1-1,0 1,0-1,0 0,-1 1,1-1,0 0,-1-1,1 1,-6 2,-6-1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35.5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0 347,'31'-2,"-1"-1,0-2,0-2,46-15,-10 3,1076-223,-903 211,-217 27,-13 0,-9 0,-9 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36.1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1 119,'51'-3,"90"-16,-11 1,558-52,-533 61,-126 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37.5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3,'0'0,"1"1,-1-1,0 0,0 0,0 0,1 0,-1 0,0 0,0 0,0 0,1 1,-1-1,0 0,0 0,1 0,-1 0,0 0,0 0,0 0,1 0,-1 0,0-1,0 1,1 0,-1 0,0 0,0 0,0 0,1 0,-1 0,0 0,0-1,0 1,0 0,1 0,-1 0,0 0,0-1,0 1,0 0,0 0,1 0,-1-1,0 1,0 0,0-1,10 27,6 86,1 137,2 25,-16-242,-2-12,1 0,1 0,1 0,9 26,-12-43,0 0,0 0,0 0,0 0,1-1,-1 1,1 0,0-1,0 1,0-1,0 1,0-1,1 0,-1 0,1 0,-1-1,1 1,0 0,0-1,-1 0,1 1,0-1,0 0,0-1,1 1,-1 0,0-1,0 0,0 0,0 0,0 0,1 0,-1-1,3 0,50-14,-1-2,69-32,-18 6,-77 32,-1-2,-1-2,0 0,-1-2,-1 0,44-42,-67 58,0-1,0 1,-1-1,1 0,-1 1,0-1,1 0,-1 0,0 0,0 0,0 0,0 0,-1 0,1-1,-1 1,1 0,-1 0,0-1,1 1,-1 0,0 0,-1-1,1 1,0 0,-1 0,1-1,-2-3,0 4,1 1,0-1,-1 0,1 1,-1-1,0 1,0-1,1 1,-1 0,0 0,0 0,0 0,0 0,0 0,-1 0,1 1,0-1,0 1,0 0,-1-1,1 1,0 0,0 0,-1 1,1-1,0 0,0 1,-3 0,2 0,1 0,-1 1,1-1,0 0,0 1,0-1,0 1,0 0,0-1,0 1,0 0,1 0,-1 0,1 1,-1-1,1 0,0 0,0 1,0-1,0 1,0-1,1 1,-1-1,1 1,0 0,-1-1,1 1,1 3,-2 9,2 0,0 1,4 21,35 145,104 292,-139-462,45 118,-35-99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38.3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1687,'21'-2,"0"0,0-2,-1 0,1-2,33-13,-1 1,1419-419,-89 27,-924 259,521-251,-514 180,-450 213,-25 10,-7 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39.5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195 0,'-7'1,"1"1,-1-1,1 1,-1 1,1-1,0 1,0 0,0 0,0 1,0-1,1 1,-1 1,1-1,1 1,-1 0,-4 6,-8 8,2 1,-25 42,37-59,1 1,-1 0,1 1,1-1,-1 0,1 0,-1 1,1-1,0 1,1-1,-1 1,1-1,0 1,0 0,0-1,1 1,0-1,0 1,1 4,1-3,0-1,0 0,0 0,1-1,-1 1,1-1,0 1,1-1,-1 0,1-1,0 1,0-1,0 0,8 4,212 122,-192-106,-1 0,-2 2,0 1,41 48,-63-64,0 1,0-1,-1 1,0 1,-1 0,-1-1,1 2,4 20,-8-28,-2 0,1 0,0 0,-1 0,0 0,0 0,-1 0,1 0,-1 0,0 0,-1 0,1 0,-1 0,0-1,0 1,0-1,-1 1,1-1,-1 0,0 0,-1 0,1 0,-1 0,1-1,-6 4,-22 15,-1-2,-1 0,0-3,-2 0,0-3,-1 0,-48 10,61-19,1-1,-39 1,33-4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10.4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1 852,'2'-7,"0"0,1 0,-1 0,2 0,-1 0,1 0,0 1,8-10,1-3,110-157,-24 36,-47 59,138-201,-170 257,-15 20,0-2,0 1,-1 0,0-1,7-14,-12 16,-8 12,-9 14,-2 6,9-14,0 1,1 0,1 1,1 0,0 0,0 1,-8 30,12-33,2-1,-1 1,2 0,-1 0,2 1,0-1,1 0,0 0,0 0,5 12,-4-15,2-2,-1 1,1 0,0-1,1 1,0-1,0 0,1-1,0 0,1 1,-1-2,1 1,0-1,13 8,5 1,0-2,1-1,1 0,42 11,-36-13,1 2,41 22,-72-32,0 0,1 0,-1 0,-1 0,1 0,0 0,0 1,-1 0,0-1,1 1,-1 0,0 0,0 0,-1 1,1-1,-1 0,1 1,0 4,-1-2,0-1,-1 1,0-1,0 1,-1-1,1 1,-1-1,-1 1,1-1,-5 11,-4 7,-2-1,-1 0,-1 0,-20 23,27-35,-23 29,-169 208,197-244,0-1,-1 0,0 0,1 0,-1 0,0 0,0 0,0-1,0 1,0-1,0 0,0 0,0 0,-1-1,1 1,-4 0,6-1,-1-1,1 1,-1 0,1 0,0-1,-1 1,1-1,-1 1,1-1,0 0,0 1,-1-1,1 0,0 0,0 0,0 0,0 0,0 0,0 0,0 0,0 0,1-1,-1 1,0 0,1 0,-1-1,1 1,-1 0,1-1,0 1,-1-1,1 1,0-1,0 1,0 0,0-1,0 1,1-3,0-13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40.7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96,'0'-4,"1"-1,0 1,0 0,0 1,1-1,-1 0,1 0,0 0,0 1,0-1,1 1,-1 0,1 0,0 0,0 0,0 0,0 0,0 1,1 0,-1-1,1 1,-1 0,1 1,0-1,7-1,-3 0,0 0,0 1,0 0,0 0,0 1,1 0,-1 1,1-1,-1 2,0-1,16 4,-18-2,-1 0,1 1,-1-1,0 1,0 1,0-1,0 1,-1-1,1 1,-1 1,0-1,0 0,0 1,-1 0,0 0,0 0,0 0,0 1,-1-1,0 1,0 0,-1-1,1 1,-1 0,-1 0,1 0,-1 11,0-1,0 1,-2-1,0 0,-1 0,0 1,-2-2,1 1,-14 28,4-22,0 0,-2 0,0-2,-2 0,-24 22,119-106,3 3,3 3,2 4,156-73,-222 118,-6 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41.3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81,'4'0,"9"-4,7-6,3 0,2-3,5-3,1 1,-4 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42.8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1054 1,'-21'0,"0"1,0 2,1 0,-1 1,1 0,-1 2,2 1,-21 9,-369 147,312-133,65-21,1 1,-53 23,32-2,32-19,0-1,-37 16,23-9,20-7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43.6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44 1,'-2'0,"0"0,1 0,-1 0,0 0,1 1,-1-1,0 0,1 1,-1-1,1 1,-1 0,1-1,-1 1,1 0,0 0,-1 0,1 0,0 0,-1 0,1 0,0 1,-2 1,2 0,0 0,0 0,-1 1,2-1,-1 0,0 0,1 1,-1-1,1 0,0 7,2 8,1-1,0 0,9 26,-9-31,19 53,3-1,54 98,16 39,-70-149,-13-32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44.6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0,'4'55,"2"-1,2 0,23 77,-17-73,143 468,-122-436,4-2,4-1,91 137,-133-224,11 19,2 0,0-2,18 17,-27-29,0-1,0 0,0 0,0-1,1 0,-1 0,1 0,0 0,0-1,0 0,0 0,0-1,1 1,-1-1,11 0,8-3,0 0,0-2,0-1,0 0,-1-2,1-1,43-22,-29 10,-1-2,0-1,58-49,-90 66,1 0,-1 0,0 0,0-1,-1 1,9-14,-14 18,1 1,0-1,0 1,-1-1,1 1,-1-1,0 0,1 1,-1-1,0 0,0 1,0-1,0 0,0 1,0-1,0 0,-1 1,1-1,-1 0,1 1,-1-1,1 1,-1-1,0 1,0-1,0 1,0 0,0-1,0 1,0 0,0 0,-1 0,1 0,0 0,-1 0,1 0,-1 0,1 0,-1 1,1-1,-4 0,-31-13,-1 2,0 1,0 2,-1 2,-59-4,-197 6,200 7,-72-1,133-1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6:46.2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2203 1112,'1'15,"0"-1,1 1,0-1,1 1,1-1,8 18,42 85,-24-58,350 670,30-11,-215-380,-50-88,214 384,-346-610,-8-16,0 0,0 0,-1 1,0 0,-1 0,0 0,0 0,-1 0,2 13,-4-21,0 0,-1 1,1-1,0 0,0 0,-1 0,1 0,-1 0,1 0,-1 0,0 0,1 0,-1 0,0 0,0 0,0 0,1 0,-1-1,0 1,0 0,0-1,0 1,0 0,0-1,-1 0,1 1,0-1,0 0,0 1,0-1,0 0,-1 0,1 0,0 0,0 0,0 0,-1 0,1 0,0-1,-2 0,-6 0,0 0,0-1,0-1,-11-4,-73-37,3-3,-159-112,96 48,5-7,6-5,5-7,-130-160,132 123,7-5,8-6,-132-261,203 341,4-3,4-2,-43-170,72 220,2-1,3 0,2-1,2 1,3-1,3 0,1 1,3-1,17-63,-4 52,3 1,3 1,2 1,4 2,2 1,45-62,-12 35,2 2,5 3,90-78,-157 154,16-15,0 1,1 2,36-23,-53 37,0 0,1 1,-1 0,1 0,0 0,0 1,0 0,0 1,1 0,-1 0,0 1,0 0,1 0,-1 1,0 0,0 0,12 4,4 5,-1 1,0 1,-1 1,0 1,-1 1,0 0,-2 2,32 33,7 16,59 86,-27-18,-5 3,94 211,92 312,-255-620,14 37,17 47,68 128,-82-206,-28-40,0 0,0 1,0-1,-1 1,0 0,0 0,5 14,-9-20,0 0,0 0,0 0,0 0,0 0,0 0,0 0,-1 0,1 0,0-1,0 1,-1 0,1 0,-1 0,1 0,0-1,-1 1,1 0,-1 0,0-1,1 1,-1 0,0-1,1 1,-1-1,0 1,0-1,0 1,-30 12,28-12,-54 15,-104 15,144-28,-519 72,113-19,-538 110,16 71,919-229,-293 102,279-93,2 1,0 2,1 1,1 2,-51 43,79-59,1-1,0 2,1-1,-1 1,2 0,-1 0,1 0,0 1,1 0,0 0,-5 15,9-20,-1-1,0 1,1 0,0 0,0 0,0 0,0 0,1 0,-1 0,1 0,0 0,0 0,1 0,-1-1,1 1,0-1,0 1,0-1,0 0,1 1,-1-1,1 0,0-1,0 1,0 0,0-1,0 1,0-1,1 0,4 2,12 4,0 0,1-2,0 0,0-2,0 0,42 2,-9-1,130 15,1-9,0-8,1-8,-1-8,-1-8,-1-8,-2-8,313-106,-399 106,-2-3,-1-5,-3-4,140-100,-165 99,-2-3,-2-2,-3-3,-3-2,-2-3,57-89,-64 76,-3-1,-3-2,-4-2,48-167,-55 131,-4-3,-7 1,3-125,-19 192,-2 40,0-1,1 1,1-1,0 0,0 1,2-1,-1 1,9-21,-11 32,0 1,0 0,0-1,0 1,0 0,0 0,0-1,1 1,-1 0,0-1,0 1,0 0,1 0,-1-1,0 1,0 0,0 0,1 0,-1-1,0 1,0 0,1 0,-1 0,0 0,1 0,-1 0,0 0,1-1,-1 1,0 0,0 0,1 0,-1 0,0 0,1 0,-1 0,0 0,1 1,-1-1,0 0,1 0,-1 0,0 0,0 0,1 0,-1 1,0-1,0 0,1 0,-1 0,0 1,0-1,0 0,1 0,-1 1,0-1,0 0,0 0,0 1,1-1,4 11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32.3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0,'19'170,"82"663,-89-747,19 110,-30-186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33.1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0 461,'1'-4,"-1"0,1 1,0-1,0 1,0-1,0 1,0-1,1 1,0 0,-1-1,1 1,1 0,-1 0,0 0,5-3,50-42,-15 15,60-77,-75 77,2 2,1 1,1 1,1 2,37-25,-50 42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33.5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1 175,'4'0,"1"-4,4-5,4-1,4-4,8 2,2-1,5-7,9 0,2-1,-3 0,0 4,-7 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33.9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1,'0'8,"0"10,4 7,1 10,0 4,-1 3,-1-6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10.9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1,'0'4,"0"5,0 5,4 5,5 6,1 3,0 1,0 3,4 1,-1-3,2 3,-2 0,0-3,-1-2,-4-1,-2-6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34.39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23,'0'-3,"0"-7,0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35.20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1 292,'2'0,"1"0,-1 1,0-1,1 1,-1-1,0 1,0 0,0 0,1 0,-1 1,0-1,0 0,-1 1,1-1,0 1,0 0,-1-1,1 1,-1 0,1 0,-1 0,2 4,20 54,-17-43,1 7,1-5,-4-48,-1-11,2 1,2-1,1 1,2 0,1 1,3 0,26-54,-38 89,0-1,0 1,0 0,1 0,-1 0,1 0,0 0,0 0,0 1,0-1,1 1,-1 0,1 0,-1 0,1 1,0-1,0 1,-1 0,1 0,0 0,0 0,0 1,0 0,0-1,0 2,0-1,0 0,0 1,0 0,0-1,0 2,7 2,7 3,-1 0,0 2,0 0,-1 1,24 18,11 11,77 77,-108-94,0 1,-2 0,0 1,-2 1,26 52,-37-65,0 0,-1 0,-1 0,0 0,2 25,-4-14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36.02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307 369,'-4'1,"-1"0,1 0,0 0,0 0,0 1,0 0,0-1,1 1,-1 1,0-1,1 1,0-1,-1 1,-4 6,-42 51,44-52,-18 26,1 0,2 2,2 0,1 1,2 1,1 1,3 0,1 1,1 0,3 1,-5 74,12-106,0 0,0 1,1-1,0 0,1 0,0 0,0 0,1 0,0 0,8 13,-7-16,0 0,1 0,0 0,0 0,1-1,0 0,0 0,0-1,0 0,1 0,-1 0,1-1,9 4,-4-2,1 0,-1-1,1-1,0 0,21 2,-31-4,-1-1,1 0,0 0,0 0,-1-1,1 1,0 0,-1-1,1 0,0 0,-1 0,1 0,-1 0,1 0,-1-1,0 1,1-1,-1 0,0 1,0-1,0 0,-1 0,1 0,0-1,-1 1,1 0,-1-1,0 1,0-1,0 1,0-1,1-4,2-17,-2 0,0-1,-2 1,0 0,-2-1,-6-34,0-1,-13-147,-87-370,104 563,3 7,-1 0,0-1,0 1,0 0,-1 0,0 0,-1 0,0 0,0 1,0 0,-8-10,12 16,-1 0,1-1,0 1,0 0,0 0,0 0,0-1,-1 1,1 0,0 0,0 0,0 0,-1-1,1 1,0 0,0 0,-1 0,1 0,0 0,0 0,-1 0,1 0,0 0,0 0,-1 0,1 0,0 0,0 0,-1 0,1 0,0 0,-1 0,1 0,0 0,0 0,0 0,-1 0,1 0,0 1,0-1,-1 0,1 0,0 0,0 0,0 1,-1-1,1 0,0 17,11 21,15 19,3-1,46 68,6 10,-68-108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36.5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 1,'-18'50,"15"-28,1 0,1 0,2 1,0-1,1 0,9 40,48 132,-29-102,185 550,-209-623,9 28,-5-11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37.28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0,'1'5,"1"-1,-1 1,1-1,0 0,0 0,0 0,0 0,4 5,7 12,393 916,-340-760,-66-176,0-1,0 0,0 0,0 1,0-1,0 0,0 1,0-1,0 0,0 0,0 1,1-1,-1 0,0 0,0 0,0 1,0-1,0 0,1 0,-1 1,0-1,0 0,0 0,1 0,-1 0,0 0,0 1,1-1,-1 0,0 0,0 0,1 0,-1 0,0 0,0 0,1 0,-1 0,0 0,0 0,1 0,-1 0,0 0,0 0,1 0,8-14,9-40,-11 30,13-31,1 0,3 2,2 0,56-82,-78 130,0-1,1 1,0 0,0 0,0 0,1 1,-1 0,1 0,0 0,0 1,1-1,-1 2,8-4,-8 5,-1 0,1 1,-1 0,1-1,-1 2,1-1,-1 1,1-1,-1 2,0-1,1 0,-1 1,0 0,0 1,0-1,0 1,7 4,17 14,0 1,-2 2,32 33,64 85,-68-74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38.1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410 371,'1'-20,"2"0,0 0,12-38,-10 41,0 0,-1 0,-1 0,-1 0,1-29,-4 41,1 0,-1 0,0 0,-1-1,1 1,-1 1,0-1,0 0,-1 0,1 1,-1-1,0 1,0 0,-1 0,1 0,-1 0,0 1,0-1,0 1,0 0,-1 0,1 0,-6-1,5 1,0 0,0 1,0 0,0 0,-1 0,1 1,-1-1,1 1,-1 1,0-1,1 1,-1 0,1 0,-1 1,0-1,1 1,-9 3,8-1,-1 0,1 0,0 1,0 0,0 0,0 1,0 0,1 0,0 0,0 0,1 1,-1 0,-3 7,-26 47,1 2,-29 84,34-78,21-53,1-3,1 1,0 0,1 1,-5 21,9-33,0 1,-1-1,1 1,0-1,0 0,0 1,0-1,1 0,-1 1,1-1,-1 0,1 1,0-1,0 0,0 0,0 0,0 0,0 0,1 0,-1 0,1 0,-1 0,1-1,0 1,0 0,0-1,0 0,0 1,0-1,0 0,0 0,0 0,4 1,19 3,-1-2,1 0,0-1,0-2,0 0,28-5,15 1,425-2,-466 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38.5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511 1,'-4'0,"-6"0,-4 0,-12 0,-9 0,-8 0,-7 0,-4 0,-4 4,4 1,3 0,6-1,7-1,10-1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51.93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229 1,'-7'0,"0"1,-1 1,1-1,1 1,-1 0,0 0,0 1,1 0,-1 0,1 1,0 0,0 0,0 0,1 1,0 0,-1 0,2 0,-1 1,1-1,-1 1,-4 10,-7 12,1 1,1 1,-12 41,23-62,-1 0,1 0,0 0,0 0,1 0,1 1,-1-1,2 1,-1 12,2-19,0 1,0-1,0 1,0-1,1 1,-1-1,1 0,0 0,0 0,0 0,0 0,0 0,1 0,-1-1,1 1,0-1,0 0,0 0,0 0,0 0,0 0,1-1,-1 1,7 1,34 10,1-1,72 9,-18-4,-76-12,16 4,-1-2,1-1,0-2,71-2,-108-2,0 0,-1 0,1-1,0 1,0 0,-1-1,1 1,-1-1,1 0,0 1,-1-1,0 0,1 0,-1 0,1 0,-1 0,0-1,0 1,1 0,-1 0,0-1,0 1,1-3,-1 1,-1 0,1 0,0 0,-1 0,0 0,0 0,0 0,0 0,0 0,0 0,-1 0,-1-4,-3-8,0-1,-2 1,-14-26,19 38,-18-31,-1 1,-2 2,-1 0,-1 1,-2 2,-1 0,-40-30,55 49,-1 1,0 0,-1 0,1 2,-1 0,-1 0,-30-6,28 10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52.81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518 22,'-4'-2,"1"-1,-1 1,0 0,0 0,0 0,0 0,-1 1,1 0,0-1,-1 2,1-1,-1 0,1 1,-1 0,-4 0,-4 1,-1 0,1 1,-24 6,13 0,0 2,0 0,1 1,1 2,0 0,1 1,0 2,-21 19,28-23,0 2,1 0,0 0,2 2,-1-1,2 1,0 1,1 0,0 0,2 1,-8 26,12-35,1 1,1 0,-1 0,2 0,-1 0,2 0,-1 0,3 14,-2-20,0-1,1 1,-1 0,1 0,-1-1,1 1,0-1,1 1,-1-1,0 0,1 0,0 0,0 0,0-1,0 1,0-1,0 0,1 0,-1 0,1 0,-1 0,1-1,7 3,158 32,-76-18,153 19,-155-26,157 39,-244-49,0 0,0 1,0-1,0 1,0 0,0 0,-1 0,1 1,-1-1,1 1,-1 0,0 0,3 3,-5-4,0-1,-1 1,1 0,-1-1,1 1,-1-1,0 1,0 0,0-1,0 1,0 0,0 0,0-1,0 1,-1 0,1-1,0 1,-1-1,0 1,1-1,-1 1,0-1,0 1,0-1,0 1,0-1,0 0,0 0,0 1,-1-1,1 0,0 0,-1 0,1 0,-2 0,-16 13,0-1,-1-1,0-1,-1 0,-38 12,39-17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54.55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0 713,'6'-3,"-1"0,1-1,-1 2,1-1,0 1,0 0,11-3,6-2,29-12,0-3,-1-2,-1-2,-1-2,-2-3,55-45,-98 73,-1 0,0-1,1 0,-1 1,-1-1,1 0,0 0,-1 0,0-1,0 1,0-1,-1 1,1-1,-1 1,0-1,0-9,-1 6,-1 0,1 0,-2 0,1 0,-1 0,0 0,-1 0,0 1,-4-10,-9-9,0 0,-2 1,0 0,-24-22,42 47,-35-44,28 34,0-1,-1 1,-1 0,0 1,0 0,-1 0,0 1,-15-9,25 17,-1-1,0 1,0 0,1-1,-1 1,0 0,0 0,0 0,1 0,-1 0,0 0,0 0,0 0,0 0,1 0,-1 0,0 0,0 1,0-1,1 0,-1 1,0-1,0 0,1 1,-1-1,0 1,1-1,-1 1,1-1,-1 1,0 0,1-1,-1 1,1 0,0-1,-1 1,1 0,0 0,-1 0,1-1,0 1,0 0,-1 0,1 0,0-1,0 1,0 0,0 0,0 0,0 0,1-1,-1 2,5 48,128 290,-55-157,-41-87,74 169,-101-248,-9-17,-1 0,0 0,0 0,0 0,0 0,0 0,0 0,1 0,-1 0,0 0,0 1,0-1,0 0,0 0,1 0,-1 0,0 0,0-1,0 1,0 0,0 0,0 0,1 0,-1 0,0 0,0 0,0 0,0 0,0 0,0 0,1 0,-1 0,0 0,0-1,0 1,0 0,0 0,0 0,0 0,0 0,0 0,0-1,0 1,0 0,1 0,-1 0,0 0,0 0,0 0,0-1,0 1,0 0,0 0,0 0,0-38,0 12,2 2,2 0,1 0,0 0,2 1,1 0,1 0,22-41,-24 53,0 0,1 1,0-1,0 1,1 1,1 0,-1 0,1 1,1 0,0 1,0 0,0 1,1 0,0 1,0 0,19-5,-19 8,0 0,1 0,0 2,-1-1,1 1,-1 1,1 0,-1 1,1 1,-1-1,0 2,0 0,19 9,-24-10,0 1,-1 0,1 0,-1 0,0 1,0 0,0 0,-1 1,0-1,0 1,0 0,-1 1,0-1,0 1,0 0,-1 0,0 0,0 0,-1 1,0-1,0 1,-1-1,1 10,-2 7,-1-4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11.4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10,'0'-4,"0"-1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55.3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1,'2'19,"1"0,1-1,1 1,1-1,0 1,1-2,1 1,18 28,12 30,-16-23,231 610,-234-577,-18-75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56.40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384 1,'-97'103,"-121"167,155-188,57-74,9-9,21-21,35-38,-56 56,1 1,-1 0,1 0,0 0,0 0,0 1,0-1,1 1,-1 0,0 1,1-1,0 1,-1 0,1 0,7-1,-4 2,0 1,0-1,0 1,-1 0,1 1,0 0,-1 0,13 6,4 4,0 2,-1 0,-1 1,28 25,93 85,67 53,-185-160,-4-6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57.3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1,'3'25,"1"1,1 0,0-1,2 0,2 0,0-1,13 24,19 60,-23-42,-13-45,0 0,1 0,2 0,0 0,20 35,-24-52,0 1,0-1,0 0,1 0,0 0,-1-1,1 0,1 0,-1 0,0 0,1-1,-1 0,1 0,0 0,-1-1,1 0,0 0,6 0,14 0,-1-1,47-6,-61 5,-6 1,0-1,0 0,0 0,0-1,0 0,0 1,-1-2,1 1,0 0,-1-1,0 0,1 0,-1 0,0-1,4-4,0-3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58.07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0 137,'4'0,"6"-3,8-6,6-2,6-2,6-3,1 1,-6 0,-4 1,-3 4,-1 3,-1-1,0 1,0 2,-3 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59.4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63,'7'-2,"0"0,1 0,-1-1,0 0,8-4,-1 1,10-5,-15 6,0 1,1 0,0 1,0 0,0 0,13-1,-19 4,-1 0,1 0,-1 0,1 1,-1 0,1-1,-1 1,0 1,1-1,-1 0,0 1,0 0,0-1,0 1,0 1,0-1,0 0,-1 1,1-1,-1 1,0 0,4 5,0 2,1 1,-1-1,-1 1,0 0,-1 1,0-1,-1 1,3 12,-2 9,2 52,-6-64,0 0,2 0,1 0,0-1,2 1,0-1,11 28,-14-45,1 1,-1-1,1 1,0-1,0 0,1 0,-1 0,1 0,-1-1,1 1,0-1,0 0,0 0,0-1,0 1,0-1,0 0,1 0,-1 0,6 0,-5 0,0-1,0 1,0-1,0 0,-1-1,1 1,0-1,0 0,0 0,-1 0,1-1,-1 0,1 1,-1-2,1 1,-1 0,0-1,4-4,-10 12,0 0,1-1,-1 1,1 0,0 0,0 0,0 0,1 0,0 0,0 0,0 0,0 0,1 0,0 0,1 6,22 89,20 52,99 387,-140-522,11 63,-13-73,-1 0,0 0,0 0,0-1,-1 1,0 0,0 0,-4 12,3-16,0-1,0 1,0-1,0 0,-1 0,1 0,0 0,-1 0,0 0,1-1,-1 0,0 1,0-1,0 0,0 0,0 0,0-1,-3 1,-65 8,57-8,-82 16,76-13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39.59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1,'2'11,"0"1,1-1,0 0,1 0,0 0,1 0,0 0,12 17,-2-1,194 383,26 50,-227-445,0 0,2-1,-1 0,1 0,1-1,18 17,-22-25,0 1,0-2,0 1,1-1,0 0,0 0,0-1,1 0,-1-1,0 0,1 0,0-1,-1 0,11 0,4-1,0-1,0-1,0-2,-1 0,41-13,101-50,-116 43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39.97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0,'3'0,"3"0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40.55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21,'0'-1,"0"1,-1-1,1 0,0 0,0 1,0-1,0 0,0 1,0-1,0 0,0 1,0-1,1 0,-1 0,0 1,0-1,1 0,-1 1,0-1,1 1,-1-1,0 0,1 1,-1-1,1 1,-1-1,1 1,-1-1,1 1,-1 0,2-1,0 1,-1 0,0 1,0-1,1 1,-1 0,0-1,0 1,1 0,-1 0,0-1,0 1,0 0,0 0,1 2,37 52,-36-52,342 499,-256-387,-79-98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41.1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1 401,'25'-2,"0"-1,0-1,0-1,39-14,-9 2,121-29,370-113,-194 27,-324 123,-7 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42.32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391 608,'-8'0,"0"1,0 0,0 0,0 0,1 1,-1 1,1-1,-1 1,1 1,0-1,0 1,0 0,0 1,1 0,0 0,0 0,0 1,1-1,0 1,-8 12,-5 5,2 0,1 2,1 0,1 0,-12 33,20-44,0 0,1 0,1 0,0 1,1 0,0-1,1 1,1 0,0 0,1-1,6 27,-5-35,0 0,1-1,0 0,0 0,0 0,0 0,1 0,0 0,0-1,0 0,1 0,0 0,-1 0,1-1,0 0,1 0,-1 0,0-1,1 0,0 0,-1 0,1 0,0-1,6 0,19 4,0-2,0-1,42-2,-58-1,15 0,-1-3,1 0,-1-2,1 0,-2-3,1 0,-1-2,-1-1,0-1,0-1,-2-1,0-2,25-20,-43 31,0-1,0 0,-1 0,0-1,0 0,0 0,-1 0,0 0,6-16,-10 21,0 0,-1 0,1 0,0-1,-1 1,0 0,0 0,0 0,0 0,0-1,-1 1,1 0,-1 0,0 0,0 0,0 0,0 0,0 0,-1 0,1 1,-1-1,0 0,0 1,0 0,0-1,0 1,-1 0,1 0,-1 0,1 0,-1 0,0 1,-3-2,-32-14,0 3,0 1,-1 1,-1 3,-52-7,-13-4,33 5,-261-67,331 82,-47-20,48 20,1-1,-1 1,0-1,0 1,1-1,-1 1,1-1,-1 0,0 1,1-1,-1 0,1 1,-1-1,1 0,-1 0,1 1,0-1,0 0,-1 0,1 0,0 0,0 1,0-1,0 0,0 0,0 0,0 0,0 0,0 1,0-1,0 0,0 0,1 0,-1 0,0 1,1-1,-1 0,1 0,-1 1,1-1,-1 0,1 1,-1-1,1 0,-1 1,1-1,0 1,0-1,-1 1,1-1,1 0,23-15,1 0,0 2,0 0,45-14,-17 6,211-86,-42 20,234-130,-446 211,-7 5,1 0,-1 0,0 0,0-1,0 0,-1 0,1 0,-1 0,0 0,4-6,-7 9,1 0,-1 0,0 0,0 0,0-1,0 1,0 0,0 0,0 0,0-1,0 1,0 0,1 0,-1 0,0-1,0 1,0 0,0 0,0 0,0-1,-1 1,1 0,0 0,0 0,0 0,0-1,0 1,0 0,0 0,0 0,0 0,0-1,-1 1,1 0,0 0,0 0,0 0,0 0,0-1,-1 1,1 0,0 0,0 0,0 0,-1 0,1 0,0 0,0 0,-16 0,-14 7,19-4,-1 2,0-1,1 2,0-1,0 1,0 1,1 0,-14 12,20-14,0-1,0 1,0 0,1 0,0 0,0 1,0-1,0 1,1-1,0 1,0 0,1 0,-1 0,1 0,1 0,-1 0,1 0,0 1,1 6,1 1,1 0,0 0,1-1,0 1,2-1,10 22,51 74,-44-74,52 83,308 512,-376-618,-1-1,0 1,0-1,-1 1,-1 0,4 15,-7-24,-1 0,0 1,1-1,-1 1,0-1,-1 0,1 1,-1-1,1 0,-1 1,0-1,-1 0,1 0,0 0,-1 0,1 0,-1 0,0 0,0 0,0-1,-1 1,1-1,-1 0,-2 3,-10 6,-1-1,1 0,-2-2,-24 11,21-11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12.6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1,'1'1,"1"0,-1 0,1 0,-1 0,1 0,-1 1,0-1,0 0,1 1,-1 0,0-1,-1 1,1-1,0 1,0 0,0 2,2 2,221 397,-205-360,-15-33,0 0,0-1,11 17,-15-26,0 0,0 0,0 1,0-1,0 0,0 0,0 0,0 0,0 0,1 1,-1-1,0 0,0 0,0 0,0 0,0 0,0 0,0 0,1 0,-1 0,0 1,0-1,0 0,0 0,0 0,1 0,-1 0,0 0,0 0,0 0,0 0,1 0,-1 0,0 0,0 0,0 0,0 0,0 0,1 0,-1 0,0-1,0 1,0 0,0 0,0 0,0 0,1 0,-1 0,0 0,0 0,0-1,4-10,-3-16,-5-6,-16-59,13 62,0 0,-3-52,9 63,-1-3,1 1,2-1,4-32,-5 51,0 0,1 0,-1 0,1 0,0 0,-1 0,2 0,-1 0,0 0,1 0,-1 0,1 0,0 1,0-1,0 1,0 0,0-1,0 1,1 0,-1 0,1 0,-1 1,1-1,0 0,0 1,0 0,0 0,0 0,0 0,0 0,5 0,-3 2,0-1,1 1,-1 0,0 1,0-1,1 1,-1 0,-1 1,1-1,0 1,0 0,7 6,49 46,-58-51,31 33,-2 1,-2 2,-2 1,-1 1,-2 1,23 57,-40-79,-3-2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43.04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0 191,'4'-3,"5"-7,5 0,5 1,6-2,7-3,2 1,4-5,2-4,-1-1,-3 2,-4 5,-4 6,-2 4,-1 3,-6 2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7:45.3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658 1,'-13'1,"0"0,0 1,0 1,0 0,1 1,-1 0,1 1,0 0,-19 12,-10 8,-45 38,82-60,-42 33,2 2,2 2,-57 68,80-84,0 1,2 2,1-1,1 2,1 0,1 1,2 0,-9 38,18-64,1 1,0 0,0 0,1 0,-1 0,1 0,0 0,0 0,0 0,1 0,-1 0,1 0,0 0,0 0,0 0,1-1,-1 1,1 0,0-1,0 1,0-1,1 0,-1 0,1 0,0 0,0 0,0 0,0-1,0 1,0-1,1 0,-1 0,1 0,0-1,-1 1,1-1,0 0,7 1,37 12,2-3,-1-2,53 3,150-4,-204-8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01.2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371 1,'-3'0,"0"1,0 0,0 0,0 0,0 0,0 1,0-1,1 1,-1-1,0 1,1 0,0 0,-3 3,-32 33,34-34,-12 14,1 0,1 1,1 1,1 0,0 0,2 1,0 0,1 1,1 0,2 0,0 1,-2 23,5-15,1 0,1 0,2 0,1 0,2 0,1 0,1-1,15 41,46 90,-38-95,25 82,-50-129,-1 0,0 0,-2 1,0-1,-1 21,-1-32,0 0,-1 0,0-1,0 1,-1 0,0-1,0 1,-1-1,1 1,-2-1,1 0,-1 0,0-1,-1 1,-6 7,6-11,0 0,1 0,-1 0,0-1,-1 1,1-1,0-1,0 1,-1-1,1 0,-1 0,0 0,-10-1,-81-6,75 4,11 1,0-1,0-1,0 0,1 0,-20-9,27 11,1 0,-1 0,1 0,-1-1,1 1,0-1,0 1,-1-1,1 0,0 0,0 0,1 0,-1 0,0 0,1 0,-1-1,1 1,0 0,0-1,0 1,0-1,0 0,0 1,1-1,-1 0,1 0,0 1,0-6,1 6,0-1,0 1,1 0,-1-1,1 1,0 0,0 0,-1 0,1 0,0 1,1-1,-1 0,0 1,0-1,1 1,-1 0,1 0,-1 0,1 0,5-1,55-11,-59 13,0 0,0-1,0 1,0 1,0-1,0 0,0 1,0 0,0 0,-1 0,1 1,0-1,-1 1,1 0,-1 0,1 0,-1 0,5 4,-3-1,0 1,-1 0,1 0,-1 0,-1 0,1 0,-1 1,0 0,3 9,1 11,0 0,-3 1,0-1,0 35,-2 58,-6 1,-31 196,28-247,2 1,6 71,0-57,-1-83,0 1,0 0,0 0,0 0,1 0,-1 0,1-1,0 1,0 0,0 0,0-1,0 1,0-1,1 1,-1-1,1 1,2 2,0-3,-1 0,0 0,1 0,-1 0,1-1,-1 1,1-1,0 0,0 0,0 0,-1-1,7 1,41 2,54-5,-54 0,-11 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02.7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1871,'1'-3,"0"0,0 0,1 0,-1 0,1 0,-1 0,1 0,0 1,0-1,3-3,4-5,317-511,-280 436,-5-1,-3-3,-4-1,30-127,-56 178,-2-1,-1 0,-2 0,-2 0,-1 0,-3-1,-1 1,-12-51,11 72,-2 0,0 0,0 1,-2 0,-1 0,0 1,-24-32,24 39,0-1,-1 2,0-1,-1 2,0-1,-1 2,1 0,-2 0,1 1,-1 1,-26-9,27 12,1 0,-1 1,1 0,-1 1,0 1,1 0,-1 1,-24 4,33-4,0 0,0 0,0 0,0 1,0 0,0 0,0 0,0 0,1 1,-1-1,1 1,-6 5,7-5,1-1,-1 1,1 0,-1 0,1-1,0 1,0 0,0 0,0 0,1 0,-1 0,1 1,0-1,0 0,0 0,0 0,0 0,1 0,1 6,0-3,0-1,0 1,1 0,0-1,0 0,1 0,-1 1,1-2,0 1,1 0,-1-1,1 0,-1 0,1 0,9 4,11 6,0 0,30 10,-28-12,259 95,44 20,-314-120,-1 1,0 1,0 0,-1 1,0 1,13 13,-21-18,-1 0,0 1,0-1,0 1,-1 0,0 0,-1 1,1-1,-1 1,-1-1,1 1,-1 0,-1 0,0 0,1 10,-3 14,0-1,-3 1,0-1,-2 0,-1 0,-2 0,-13 30,-102 205,81-184,38-72,-153 276,128-242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03.8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652 824,'-1'4,"-1"1,-1-1,1 0,0-1,-1 1,0 0,0-1,0 1,-6 4,-6 8,-16 26,2 0,2 3,1 0,3 1,1 1,3 1,2 1,-20 95,35-134,1 0,0 0,1 0,0 1,0-1,1 0,2 12,-2-20,0 1,-1-1,1 0,0 1,0-1,0 0,1 0,-1 0,0 0,1 0,-1 0,1 0,0 0,0-1,0 1,-1-1,2 1,-1-1,0 0,0 0,0 1,0-2,1 1,-1 0,1 0,-1-1,0 1,1-1,-1 0,1 0,-1 0,1 0,-1 0,4-1,16-3,0 0,-1-2,1 0,-1-2,21-10,97-56,-137 72,92-58,-86 54,1-1,-1 0,-1 0,1 0,-1-1,-1-1,1 1,5-12,-11 19,0-1,-1 1,1 0,-1 0,1-1,-1 1,0 0,1 0,-1-1,0 1,0 0,0-1,0 1,0 0,0-1,0 1,-1 0,1-1,0 1,-1 0,1-1,-1 1,1 0,-1 0,0 0,1 0,-1 0,0 0,0 0,0 0,0 0,0 0,0 0,0 0,0 0,0 1,0-1,-1 0,1 1,0-1,0 1,-1 0,1-1,0 1,0 0,-1 0,1 0,-2 0,-11-3,-1 2,1 0,-23 1,26 1,-30-3,1 0,0-3,1-1,-1-2,1-2,0-2,-49-21,45 14,0-3,2-1,1-2,0-1,-66-61,97 79,0 0,0-1,1 0,0 0,1-1,0 0,0-1,1 1,1-1,0 0,0-1,1 1,1-1,-1 0,2 0,0 0,1 0,0 0,0-1,1 1,1 0,0 0,5-22,10-14,2 1,2 1,2 0,53-80,-16 28,-46 75,-1-1,14-40,-22 55,-2 0,1 0,-2 0,1 0,-1-1,0 1,-1 0,0-1,0 1,-4-17,4 26,0 0,0-1,0 1,0-1,0 1,0-1,0 1,0-1,0 1,0-1,0 1,-1-1,1 1,0 0,0-1,0 1,-1-1,1 1,0 0,-1-1,1 1,0 0,-1-1,1 1,0 0,-1-1,1 1,-1 0,1 0,0 0,-1-1,0 1,-6 14,1 28,9-21,0-1,1 0,2-1,0 1,0-1,2 0,12 21,78 122,-18-51,119 128,114 84,57 64,-336-348,3 5,72 65,-92-95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04.46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1360,'31'-34,"-20"21,1 1,21-18,-16 16,275-203,-206 159,142-71,517-198,-433 196,-111 47,-43 21,249-139,-394 194,-8 6,-1 0,1-1,-1 1,0-1,1-1,-1 1,-1 0,1-1,5-7,-12 11,-1 0,0-1,1 1,-1 1,0-1,0 0,1 1,-8 2,-39 16,26-8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04.95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1206,'4'-2,"0"1,1-1,-1 1,0-1,0 0,0-1,0 1,-1-1,1 1,-1-1,1 0,3-5,8-5,715-482,39 69,-619 346,107-52,-224 113,-23 12,-15 10,-10 6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12.98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658 152,'-1'-5,"-1"-1,1 1,-1 0,-1 0,1 0,-1 0,0 1,0-1,-5-5,-6-11,-26-52,40 73,0 0,0 0,0-1,-1 1,1 0,0 0,0 0,-1 0,1-1,0 1,0 0,-1 0,1 0,0 0,0 0,-1 0,1 0,0 0,0 0,-1-1,1 1,0 0,-1 0,1 1,0-1,0 0,-1 0,1 0,0 0,0 0,-1 0,1 0,0 0,0 0,-1 1,1-1,0 0,0 0,-1 0,1 0,0 1,0-1,0 0,0 0,-1 1,1-1,0 0,0 0,0 1,0-1,0 0,0 0,0 1,0-1,0 0,0 1,0-1,0 0,0 0,0 1,0-1,0 0,0 0,0 1,0-1,0 0,0 1,-2 24,3 90,28 211,-17-234,197 999,-183-990,3 6,17 132,-45-233,-1 0,0 1,0-1,0 0,-1 0,1 0,-1 0,-1 0,1 0,-1 0,0 0,-1-1,0 1,1-1,-1 1,-1-1,1 0,-1 0,-6 5,3-3,-1-1,0 0,0 0,-1-1,1 0,-1-1,0 1,0-2,-1 1,1-2,-15 4,-51 3,-1-2,0-4,-98-9,132 5,21 0,0-1,0 0,0-1,0-2,1 0,0-1,-34-15,47 17,-1 0,1 0,0-1,0 0,0 0,1-1,0 0,0 0,0 0,1-1,0 0,0 0,0 0,1-1,1 0,-1 1,1-1,0-1,1 1,0 0,-2-15,2-10,2 1,1-1,1 1,2 0,2 0,0 0,19-52,2 11,3 1,41-72,-63 130,-2 1,2 0,-1 1,16-20,-20 30,-1-1,1 0,-1 1,1 0,0-1,0 1,0 0,0 0,0 1,1-1,-1 1,0 0,1-1,-1 1,1 1,-1-1,1 1,0-1,6 1,11 3,-1 0,0 2,0 0,-1 1,33 15,92 55,-117-60,240 164,-115-72,-52-41,2-4,114 52,-210-113,-1 0,1 0,-1 0,1 0,-1-1,1 0,0 0,0-1,0 1,-1-1,1 0,0-1,0 0,0 0,-1 0,1 0,0-1,7-3,-4 0,-1 0,0-1,-1 1,1-2,-1 1,0-1,-1 0,0 0,0-1,8-13,-2 0,-1 0,-1-1,-1 0,-1-1,-1 0,-1 0,-1-1,0 1,0-28,-3 1,-2-1,-2 0,-11-64,7 79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14.3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285 0,'-13'1,"0"1,0-1,0 2,1 0,-1 1,1 0,-1 0,1 2,1-1,-1 2,1-1,0 1,0 1,1 0,0 1,-16 18,19-19,0 0,0 0,1 1,0 0,1 0,0 1,0-1,1 1,1 0,-1 0,2 1,-1-1,1 1,1-1,0 1,0 0,1-1,1 1,0 0,0-1,4 14,-1-14,0 0,0-1,1 0,1 0,-1 0,1-1,1 0,0 0,0-1,0 1,10 5,17 14,48 29,-50-36,145 81,-106-64,68 49,-131-81,-1 0,0 1,-1 0,0 0,1 1,-2-1,1 1,-1 0,0 1,-1-1,0 1,0 0,4 12,-6-11,0 1,0 0,-1 0,-1 0,0 0,0 0,0-1,-2 1,1 0,-1 0,-5 14,0-1,-1-2,-2 1,0-1,-1-1,-17 25,22-36,0-1,0 0,0 0,-1-1,-1 0,1 0,-1-1,0 0,0 0,-1-1,0 0,0 0,0-1,-16 5,16-8,0 0,0-1,1 0,-1 0,0-1,1 0,-1-1,0 0,1 0,0 0,-1-1,1-1,0 1,-12-9,13 8,0 0,1-1,-1 0,1 0,0-1,0 0,1 0,-1 0,1 0,1-1,-1 0,1 0,0 0,1-1,-5-12,3-30,5 48,0 1,-1 0,1-1,0 1,0 0,1-1,-1 1,0 0,0-1,1 1,-1 0,1-1,-1 1,1 0,-1 0,1-1,0 1,0 0,-1 0,1 0,0 0,0 0,0 0,0 0,0 1,0-1,1 0,-1 0,0 1,0-1,0 1,1-1,1 0,-1 2,0-1,0 1,-1 0,1-1,0 1,0 0,-1 0,1 0,0 0,-1 0,1 0,-1 1,1-1,-1 1,0-1,0 1,1-1,-1 1,0-1,1 4,20 40,-21-42,17 43,-3 0,-2 2,-1 0,-3 0,4 63,-5 250,-9-317,-4 48,-27 145,18-165,4 1,3 1,3 107,4-178,0 1,0-1,0 0,1 1,-1-1,1 0,0 0,0 1,0-1,0 0,0 0,1 0,0 0,-1 0,1-1,0 1,0 0,1-1,-1 0,0 1,1-1,4 3,-2-3,0-1,0 0,0 0,1 0,-1 0,0-1,0 0,1 0,-1 0,0 0,1-1,-1 0,7-2,93-28,-77 22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15.47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380 0,'-11'1,"0"-1,1 2,-1-1,0 1,1 1,0 0,0 1,0-1,0 2,-18 10,14-5,0 0,1 1,1 0,0 1,0 0,-14 20,8-4,0 0,2 1,1 0,2 1,0 1,-13 54,18-53,2 0,0 1,3 0,0 0,3 44,1-66,0 1,0-1,1 1,1-1,0 0,0 0,1 0,1 0,-1-1,2 0,0 0,0 0,0 0,1-1,1 0,0-1,0 0,15 12,-1-6,0-2,1 0,0-2,0 0,1-2,1 0,-1-2,1-1,27 2,3-2,0-2,0-3,62-8,-90 4,-7-2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14.7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419 30,'-2'5,"0"-1,0 1,0-1,-1 0,1 0,-1 0,0 0,0-1,-1 1,1-1,-1 0,0 0,-5 4,-9 8,-36 42,2 2,-52 79,81-103,2 2,1 0,2 1,1 1,-20 73,35-103,0 0,0 0,1 0,0 0,1 0,-1 0,2 1,1 11,-1-18,0 1,0-1,0 0,0 0,1 1,-1-1,1 0,0 0,0 0,0-1,1 1,-1 0,0-1,1 1,0-1,-1 0,1 0,0 0,0 0,0-1,1 1,-1-1,0 0,5 1,19 5,1-2,0-1,51 1,89-10,-122 3,-18 1,1-2,-1-1,0-2,0 0,-1-2,0-1,0-1,-1-1,0-2,-1 0,0-2,-2 0,1-2,-2 0,0-2,29-33,-18 17,-1-1,-2-2,29-50,-49 73,-2 0,0-1,-1 0,0 0,-2-1,0 0,-1 0,0 0,-1-1,-1 1,-1-1,-1-20,-1 32,0 1,-1-1,0 1,0 0,0-1,-1 1,1 0,-1 0,0 0,-1 1,1-1,-1 1,0-1,0 1,0 1,-1-1,0 1,1-1,-10-4,-10-4,0 0,-48-15,72 27,-31-7,0 1,-1 2,1 1,-1 1,1 1,-64 9,87-8,0 1,0 0,0 1,0 0,0 0,0 1,1 0,-1 1,1-1,0 1,0 0,0 1,0 0,1 0,0 1,0-1,0 1,-6 9,-2 0,0-1,-1 0,-1-1,-24 15,24-18,1 1,0 0,1 1,1 1,-22 25,17-10,-27 54,31-54,14-29,0 1,0 0,0 0,0 0,0 0,0 0,0 0,1 0,-1 0,0 0,0 0,0 0,0 0,0 0,0 0,0 0,1 0,-1-1,0 1,0 0,0 0,0 0,0 0,0 1,0-1,1 0,-1 0,0 0,0 0,0 0,0 0,0 0,0 0,0 0,0 0,1 0,-1 0,0 0,0 0,0 0,0 0,0 1,0-1,0 0,0 0,0 0,0 0,0 0,0 0,0 0,0 1,0-1,1 0,-1 0,0 0,0 0,0 0,0 0,0 0,-1 1,20-11,18-16,-17 8,-2 1,1 0,0 2,2 0,-1 1,38-18,37-7,2 4,149-34,-199 52,-41 14,1 0,0 0,0 0,0 1,0 0,1 1,-1 0,0 0,12 0,-19 1,1 0,-1 0,1 0,-1 0,0 0,1 0,-1 0,1 1,-1-1,0 0,1 0,-1 0,0 1,1-1,-1 0,0 0,1 1,-1-1,0 0,0 0,1 1,-1-1,0 0,0 1,1-1,-1 0,0 1,0-1,0 1,0-1,0 0,1 1,-1-1,0 1,0 0,-8 16,-21 16,27-32,-17 19,-40 35,51-50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16.1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427 0,'-17'2,"0"-1,0 2,0 0,0 1,1 1,-1 0,1 2,1 0,-1 0,1 1,0 1,-26 21,22-15,1 1,1 1,0 0,2 1,0 1,0 1,2 0,-19 38,26-45,1 0,1 1,0-1,1 1,0 0,1 0,-1 21,3-29,0-1,0 0,1 1,-1-1,1 0,0 1,1-1,-1 0,1 0,0 0,0 0,1 0,-1-1,1 1,0-1,0 1,1-1,-1 0,1-1,0 1,0 0,8 4,12 4,0-1,1-1,0-2,0 0,1-2,0 0,36 2,191-1,-218-7,-21-1,0 2,1-1,-1-1,1-1,-1 0,22-5,-33 5,0 1,1 0,-1-1,0 0,0 0,0 0,0 0,0 0,-1 0,1-1,-1 1,1-1,-1 0,0 0,0 0,0 0,-1 0,1 0,-1 0,1-1,-1 1,0-1,0 1,-1-1,1 1,-1-1,1-4,-1-4,-1 1,1 0,-2-1,-4-21,-6-8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17.42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14,'26'-7,"-25"6,1 0,0 0,-1 1,1-1,0 1,0-1,-1 1,1-1,0 1,0 0,-1 0,1 0,0 0,0 0,0 0,-1 1,1-1,0 1,0-1,-1 1,1 0,0-1,1 2,11 9,0 0,0 0,-2 1,1 1,-2 0,1 1,8 15,-3-7,22 30,-2 2,33 65,-57-93,-1-1,-1 2,-1-1,-1 1,-2 1,-1 0,4 40,-13-23,-2-26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18.1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261 0,'-10'1,"1"0,-1 1,1 0,-1 1,1 0,0 0,0 1,1 0,-1 1,1 0,0 0,0 1,0-1,1 2,0-1,0 1,1 0,0 1,0 0,-8 14,2-3,1 0,1 1,1 1,0 0,2 0,0 0,-7 45,13-60,0 0,0 0,0 0,1 1,0-1,0 0,1 0,-1 0,1 0,1 1,-1-1,1 0,0-1,0 1,1 0,0-1,0 1,0-1,0 0,1 0,0 0,0 0,0-1,1 0,0 0,0 0,10 6,34 18,2-2,1-3,98 31,-11-5,-137-48,0-1,0 1,1 0,-1 0,0 0,0 0,0 1,0-1,0 0,-1 1,1-1,0 1,-1 0,1-1,-1 1,1 0,-1 0,0 0,0 0,0 0,1 3,-2-3,0 0,0 0,0 1,0-1,0 0,-1 0,1 0,-1 0,0 0,1 1,-1-1,0 0,0-1,0 1,-1 0,1 0,-3 3,-4 3,-1 1,0-1,0-1,-1 0,0 0,-19 9,7-5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19.8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1096,'11'-9,"0"0,1 1,0 1,15-7,17-11,671-482,-696 493,-8 7,-1-1,0 1,0-2,-1 1,0-1,0-1,-1 0,-1 0,1 0,7-17,-14 24,-1 0,1-1,-1 1,0 0,0-1,0 1,0 0,-1 0,1-1,-1 1,0 0,0 0,0-1,0 1,-1 0,1 0,-1 1,-2-5,-42-49,37 47,-19-20,-1 1,-1 2,-1 0,-1 3,-2 0,0 2,-1 2,-1 1,-55-19,86 35,1 1,-1-1,0 1,0 0,1 1,-1-1,0 1,0 0,0 0,-8 1,11 0,0 0,0 0,0-1,0 2,1-1,-1 0,0 0,1 0,-1 1,1-1,-1 1,1-1,0 1,0 0,0-1,-1 1,2 0,-1 0,0 0,0 0,1 0,-1 0,1 0,-1 0,1 0,0 0,0 3,-4 59,3-1,2 0,4 1,2-2,3 1,25 88,146 352,-179-497,4 11,-1 1,-1-1,0 1,-2-1,0 1,0 0,-2 20,1 7,-1-43,0 1,0-1,0 0,0 0,1 1,-1-1,1 0,-1 0,1 1,0-1,0 0,0 0,0 0,1 0,-1 0,0 0,4 2,-5-3,1-1,-1 0,1 0,-1 1,1-1,-1 0,1 0,-1 0,1 0,-1 0,1 0,-1 0,1 0,-1 0,1 0,-1 0,1 0,-1 0,1 0,-1-1,1 1,-1 0,1 0,-1 0,1-1,-1 1,1-1,14-22,15-66,-20 54,27-59,-31 80,5-9,0 1,1 1,1 0,21-25,-32 42,1 1,0 0,0 0,0 0,0 0,0 0,0 1,1-1,-1 1,1 0,0 0,0 0,-1 1,1-1,0 1,0 0,1 0,-1 1,0-1,0 1,0 0,0 0,1 0,-1 0,0 1,0 0,0-1,0 2,0-1,0 0,0 1,7 4,2 1,2 2,0 0,-1 1,14 11,-24-17,0 0,-1 0,1 0,-1 0,0 1,0-1,0 1,-1 0,1 0,-1 0,-1 0,1 0,2 10,-2 5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20.4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 1,'-2'0,"1"1,0-1,0 1,0 0,0-1,0 1,0 0,0 0,0 0,0-1,0 1,0 0,0 0,1 0,-1 1,0-1,1 0,-1 0,1 0,-1 0,1 1,0-1,-1 0,1 0,0 1,0-1,0 0,0 2,-3 39,5 1,3 0,1 0,20 71,53 121,-41-127,154 492,-159-454,-28-131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21.37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528 0,'-93'92,"-19"26,-37 43,-6 31,142-177,7-15,7-2,-1 0,1 0,0 0,0 1,0-1,0 0,0 0,0 1,0-1,0 0,1 1,-1-1,2 0,9-9,-1 1,1 1,1 0,0 1,0 0,1 1,0 1,0 0,0 1,1 0,26-4,-16 5,0 1,0 1,0 1,1 1,-1 2,36 6,0 7,0 3,-1 3,-1 2,0 3,103 63,-147-80,0 1,-1 0,-1 0,1 2,-2-1,21 25,-13-7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22.05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1,'2'51,"2"0,2-1,3 1,2-1,24 68,55 141,-68-205,2-2,53 85,-72-129,1 0,0 0,1 0,-1-1,2 0,-1 0,1 0,-1-1,2-1,-1 1,18 7,-13-8,0-1,0-1,1 0,0-1,-1-1,1 0,27-1,-16-1,-13 1,1 0,-1-1,0 0,0-1,1 0,-1-1,11-4,-2-3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22.6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0 199,'4'0,"6"0,4-4,4-1,7-4,4-1,0-1,7-5,6-2,3 2,2-1,1-1,-3 2,-7 0,-8-1,-3 2,-5 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23.76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1 202,'0'-4,"0"1,1-1,0 0,0 1,0-1,0 1,1-1,-1 1,1-1,0 1,0 0,0 0,0 0,1 0,-1 1,1-1,0 0,4-3,9-5,-1 1,28-14,-9 5,-11 5,42-26,-60 37,1 0,0 1,0-1,0 1,0 1,0-1,1 1,11-1,-16 2,0 1,0-1,0 1,0-1,0 1,0 0,0 0,0 0,0 0,-1 0,1 0,0 0,-1 1,1-1,-1 1,1-1,-1 1,0 0,1-1,-1 1,0 0,0 0,0 0,-1 0,1 0,0 0,-1 0,1 3,2 8,0 0,-2 1,1 16,-1-20,-1 196,-3-149,3 1,2-1,2 1,16 74,-18-124,0-1,1 1,0-1,0 0,1 0,0 0,0 0,0-1,1 1,0-1,0 0,1-1,0 1,0-1,0 0,0-1,1 1,0-1,0-1,0 1,11 3,-2-2,1-1,-1-1,1 0,0-1,0-1,0-1,0 0,0-1,17-4,-28 4,-1-1,1 0,-1-1,1 1,-1-1,0 0,0 0,0 0,-1-1,1 0,-1 0,0 0,0 0,0-1,0 1,-1-1,0 0,5-11,15-17,-23 33,0-1,0 1,0 0,1-1,-1 1,0-1,0 1,1 0,-1-1,0 1,0 0,1 0,-1-1,0 1,1 0,-1-1,0 1,1 0,-1 0,0 0,1 0,-1-1,1 1,-1 0,0 0,1 0,-1 0,1 0,-1 0,1 0,-1 0,0 0,1 0,-1 0,1 0,-1 0,0 1,1-1,-1 0,1 0,-1 0,0 0,1 1,-1-1,0 0,1 0,-1 1,0-1,0 0,1 1,-1-1,0 0,0 1,1-1,-1 0,0 1,0-1,0 1,0-1,0 0,1 1,-1-1,0 1,0-1,0 1,5 34,-4-29,14 101,54 199,63 99,-48-154,-70-208,153 570,-165-605,0 0,-1 0,0 0,-1 0,0 1,0-1,-1 0,0 0,0 0,-4 11,3-15,0 0,0-1,0 1,-1-1,1 0,-1 1,0-1,0-1,0 1,0 0,0-1,-1 1,1-1,-1 0,1 0,-1-1,0 1,0-1,0 1,0-1,0-1,-5 2,-74 17,57-12,-1 0,0-2,0-1,0-1,0-1,0-1,-35-4,33-3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24.74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1 590,'0'-2,"1"1,-1-1,1 1,-1 0,1-1,0 1,-1 0,1-1,0 1,0 0,0 0,0 0,0 0,0 0,0 0,1 0,-1 0,2-1,30-16,-23 13,137-68,254-87,-218 93,-44 13,362-121,-488 172,-7 1,1 0,0 0,0 1,0-1,-1 2,1-1,0 1,0 0,0 0,9 2,-3 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15.7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0 353,'25'-2,"0"-1,-1-2,1 0,-1-2,-1-1,43-20,21-5,281-74,-318 98,-1-3,-1-2,0-2,75-36,-56 16,-43 20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25.75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0 508,'13'-12,"1"1,0 0,1 1,0 0,0 1,1 1,20-8,126-34,-70 24,354-96,49-16,-295 58,-181 76,-6 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27.73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192 88,'-2'-62,"1"36,5 68,14 95,43 162,-29-156,11 54,94 511,-132-672,1 0,1 42,-7-69,0 1,0-1,-1 0,0 0,-1 0,0 0,0 0,-1 0,-7 15,8-21,-1 0,1 0,-1 0,0 0,0 0,0 0,0-1,0 0,-1 1,1-1,-1 0,0-1,1 1,-1-1,0 1,0-1,0 0,0-1,0 1,0-1,0 0,0 1,0-2,0 1,0 0,-6-3,-4 1,1-1,-1 0,1-2,0 1,0-1,-19-12,11 4,1-2,0 0,1-1,1-1,0-1,1 0,1-2,1 0,1 0,-16-32,20 34,2 0,0 0,1-1,0-1,2 1,0-1,2 0,0 0,1 0,1 0,1 0,1-1,4-27,-4 43,0-1,0 0,1 1,0-1,0 1,0 0,1 0,0 0,0 0,0 0,1 0,-1 1,1-1,7-5,-7 7,-1 1,1 0,0 0,0 0,0 1,0-1,0 1,0 0,0 0,1 1,-1-1,0 1,0 0,1 0,-1 0,0 0,0 1,1 0,-1 0,5 2,35 12,51 26,1 1,74 26,113 40,-235-94,1-1,0-2,100 7,-143-17,5-1,-1 1,1-1,0-1,0 0,10-2,-18 2,-1 0,0 1,1-1,-1 0,0 0,0 0,0-1,0 1,0 0,0-1,0 1,0-1,-1 0,1 0,0 0,-1 0,0 0,1 0,-1 0,0 0,0 0,0 0,0-1,-1 1,1 0,0-1,-1 1,0-3,3-31,-3 0,-1 1,-2-1,-8-43,-40-141,40 177,-83-247,78 251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29.33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561 1,'-21'-1,"0"1,0 1,0 1,0 1,0 1,0 1,1 0,0 2,0 0,1 1,0 1,0 1,-32 23,27-15,1 2,1 0,0 1,2 1,1 0,1 2,0 0,-23 48,34-61,2 1,0 0,0 0,1 1,0 0,1 0,1-1,0 2,1-1,0 0,1 0,1 0,0 0,0 0,1 0,1 0,0 0,1 0,1-1,-1 0,2 0,9 15,1-4,1-1,1-1,1 0,40 33,99 63,-74-58,-17-11,81 63,-128-95,-2 1,0 0,-2 2,0 0,16 24,-27-34,-1 0,0 1,0-1,-1 1,0-1,-1 1,0 0,-1 0,0 0,0 1,-1-1,0 0,-1 0,0 0,-1 0,0 0,0 0,-1-1,0 1,-6 10,3-6,-2 0,1 0,-1 0,-1-1,-1-1,0 1,0-2,-1 1,-1-2,0 1,0-1,-18 10,29-19,-1 0,0 0,0 0,0 0,0 0,0 0,0-1,0 1,0-1,-1 1,1-1,0 0,-4 0,5 0,0 0,1-1,-1 1,0 0,1 0,-1-1,0 1,1-1,-1 1,0-1,1 1,-1-1,1 1,-1-1,1 1,-1-1,1 1,0-1,-1 0,1 1,0-1,-1 0,1 1,0-1,0 0,0-1,-1-1,1 0,0-1,1 1,-1 0,0-1,1 1,0 0,0 0,0 0,0-1,0 1,1 0,-1 0,1 1,4-6,-5 6,0 1,0-1,0 1,1-1,-1 1,1 0,-1-1,1 1,-1 0,1 0,-1 0,1 0,0 0,0 0,0 1,-1-1,1 1,0-1,0 1,0 0,0-1,3 1,-2 1,-1 0,1 0,-1 0,1 0,-1 0,1 0,-1 1,0-1,1 1,-1-1,0 1,0 0,0 0,2 3,5 7,-1 0,0 1,-1 0,11 25,138 393,-136-356,-3 2,-3 0,6 148,-48 243,14-330,12-104,1 0,1 1,2-1,1 0,9 36,-8-52,0 0,2-1,0 0,1 0,1 0,1-1,0 0,1 0,0-1,1 0,14 13,-16-21,-1 0,1 0,1-1,-1 0,1-1,0 0,1 0,-1-1,1 0,-1-1,1-1,0 1,1-2,-1 1,0-2,0 1,0-2,1 1,-1-2,0 1,0-1,0-1,18-7,-11 4,-1-1,0 0,-1-1,0-1,0-1,0-1,-2 0,1 0,-1-1,-1-1,0-1,-1 0,18-28,-25 34,-1-1,0 0,-1 0,0 0,0-1,-1 1,2-19,-2 3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33.31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242 865,'11'-10,"0"0,0 1,1 0,0 1,1 1,13-6,64-40,-3-3,153-130,-220 169,17-11,-2-2,-1-2,-2-1,39-51,-66 78,-1 0,-1-1,1 0,-1 0,0 0,0 0,-1 0,0 0,0-1,-1 1,0-1,-1 0,1 1,-1-1,-1 1,1-1,-1 0,-2-7,0 9,1 0,-1-1,0 2,0-1,0 0,-1 1,0-1,0 1,0 0,-1 1,0-1,0 1,0 0,0 0,-1 0,1 1,-1 0,0 0,0 0,0 1,-7-2,-20-6,-1 2,0 2,-1 1,0 2,1 1,-1 1,0 2,0 2,-44 9,36-3,1 2,1 2,0 1,0 3,2 1,0 1,-38 28,65-39,1 2,0-1,0 1,1 1,1 0,-1 1,2 0,0 0,0 0,1 1,1 1,0-1,0 1,2 0,0 0,-4 23,1 18,1 0,4 0,4 59,-1-72,-1-23,1-1,1 0,0 1,1-1,1 0,10 27,-9-34,0-1,1 0,0-1,0 1,1-1,0-1,1 1,-1-1,2 0,-1-1,20 12,-7-6,0-1,1-2,1 0,0-1,0-2,30 7,147 15,-106-23,0-4,161-19,-218 11,-1-2,0-1,0-2,-1-2,57-28,96-56,-168 84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34.14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28 18,'-16'-11,"8"5,5 17,4 5,1 1,1 0,0 0,2-1,8 23,1 7,61 201,38 141,-107-362,-2-5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35.1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347 0,'-1'9,"-1"0,-1 0,1-1,-1 1,-1 0,0-1,0 0,0 0,-1 0,-9 11,-8 14,-30 61,7-12,-91 125,106-177,15-16,15-14,0 0,0 0,0 0,0 0,0 0,0 0,0 0,0 0,0 0,1 0,-1 0,0 0,0 0,0 0,0 0,0 0,0 1,0-1,0 0,0 0,0 0,0 0,0 0,0 0,0 0,0 0,0 0,0 1,0-1,0 0,0 0,0 0,0 0,0 0,0 0,0 0,0 0,0 1,0-1,0 0,0 0,0 0,0 0,0 0,0 0,0 0,0 0,0 0,0 1,0-1,-1 0,1 0,0 0,0 0,0 0,52-5,0 2,0 3,-1 2,65 10,-61-6,-35-3,0 1,0 0,0 1,-1 2,1 0,35 19,-41-18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35.76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0,'3'35,"0"0,3-1,1 0,17 52,-9-33,-8-28,81 268,-66-233,2-1,57 101,-78-155,0-1,0 1,0-1,1 0,-1 0,1 0,0 0,0-1,0 1,1-1,-1 0,1 0,0-1,5 3,-7-5,0 1,0 0,0-1,0 0,0 0,0 0,0 0,0 0,0-1,0 1,0-1,0 0,0 0,0 0,0 0,0 0,-1-1,1 1,0-1,-1 0,1 0,-1 0,0 0,0 0,4-4,6-9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36.37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1 259,'0'-2,"1"1,0-1,0 1,-1 0,1-1,0 1,0 0,1 0,-1 0,0 0,0 0,1 0,-1 0,0 0,1 0,-1 0,2 0,32-15,-31 14,202-73,-104 41,-12 4,2 3,149-23,-212 46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37.0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0 290,'7'-2,"0"0,0 0,-1-1,0 0,1 0,-1 0,0-1,0 0,-1 0,1 0,5-7,21-13,39-12,1 2,1 4,132-36,-80 21,-104 36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37.6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0,'0'4,"0"5,0 5,0 5,4 2,1 6,4 6,4 1,4 4,7 6,0 0,-1 1,4 0,-3 1,-5-4,-2-5,-4-5,-4-8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16.3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1 131,'4'0,"5"0,6 0,3 0,3-4,6-1,6-4,10 0,5-3,2-3,1-4,4 3,-5 3,-1 4,-10 0,-8 1,-8 6,-9 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38.65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282 699,'15'-12,"1"1,0 0,0 1,28-12,10-7,3-5,-1-3,93-79,-133 102,-1-1,0 0,-1-1,-1-1,-1 0,0-1,-1 0,-1-1,-1 0,0-1,-2 0,0 0,4-24,-10 40,0-1,0 0,-1 0,1 0,-1 0,0 0,-1 0,1 1,-1-1,0 0,0 0,-1 0,1 1,-1-1,0 1,0-1,-1 1,1 0,-1 0,0 0,0 0,0 0,-1 1,-4-4,2 2,-1 2,0-1,0 1,0 0,0 0,0 1,-1 0,1 0,-1 1,0 0,1 1,-1-1,0 1,-13 2,-14 3,0 2,1 1,0 1,1 2,0 1,0 2,2 1,-56 36,55-30,2 2,0 1,1 1,2 2,0 0,2 2,2 1,-22 34,34-46,0 1,1 0,1 0,1 1,1 1,0-1,2 1,0 0,2 1,0-1,0 25,4-37,1-1,0 1,1-1,0 1,0-1,0 0,1 0,0-1,1 1,0-1,0 0,0 0,1 0,0-1,0 0,9 6,15 12,1-2,45 25,-54-33,25 12,1-1,1-3,1-2,0-2,55 12,-64-21,1-1,-1-3,1-1,0-2,0-2,1-2,41-7,-66 5,0 0,0-1,0-1,-1-1,0 0,0-2,0 0,-1 0,20-17,-18 12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39.2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1 353,'0'-4,"0"-5,7-1,8-7,8-1,13-5,7-2,1-9,5-3,2 1,-4 3,-2 7,-1 4,-3 1,-6 5,-4 5,-3 4,-7 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39.92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1,'1'20,"1"0,0 0,2-1,0 1,10 24,41 94,-42-110,128 271,-87-188,-40-71,-12-25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40.82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348 1,'-1'5,"1"0,-1 0,0 0,-1 0,1 0,-1-1,0 1,0 0,-1-1,1 1,-1-1,0 0,-3 4,-51 50,43-45,-215 212,227-224,1 0,-1 1,1-1,0 0,-1 1,1-1,0 0,0 1,0-1,0 1,0 0,1-1,-1 1,0 0,1-1,-1 1,1 0,0 0,-1 2,2-3,-1 0,0 0,1 0,-1 0,1 0,0 0,-1-1,1 1,0 0,0 0,-1 0,1-1,0 1,0 0,0-1,0 1,0-1,0 1,0-1,0 1,0-1,2 1,10 1,-1 0,1 0,0-1,14-1,-20 0,44 3,0 2,-1 2,0 3,-1 1,0 3,-1 1,0 3,-2 2,0 2,-1 2,55 39,-83-48,-5-3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41.5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0,'1'26,"2"0,0 0,2-1,0 0,2 0,15 38,75 135,-96-196,8 17,1 0,1 0,1-1,1-1,0 0,29 28,-37-42,-1-1,1 1,0-1,-1 0,1 0,1-1,-1 1,0-1,0 0,0-1,0 1,1-1,8-1,73-12,-55 7,9-1,-11 3,0-1,-1-2,32-12,-44 13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42.32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97,'3'0,"7"0,4 0,0-4,2-2,2 1,2-3,1 0,2-3,0 1,1-2,0 1,-1 2,1 3,-1 2,1 3,-1 0,-4 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43.42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1 755,'7'-1,"1"-1,-1 0,0 0,0-1,0 1,7-5,2 0,143-54,2 8,3 6,325-47,518 25,-565 64,251-7,-6-49,-287-6,-91 13,-234 42,75-23,-70 16,1 3,114-7,-99 14,101-24,-172 27,126-35,-117 30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44.5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0 478,'21'-17,"0"0,-2-1,34-41,12-11,-22 31,1 1,2 2,74-43,-93 63,1 2,0 2,1 0,0 2,1 1,0 1,1 2,37-3,-41 7,0-2,-1 2,1 1,0 2,0 0,0 2,28 6,-53-9,0 1,0 0,0 0,0 0,0 0,0 0,-1 0,1 1,0-1,0 0,-1 1,1 0,-1-1,0 1,1 0,-1 0,0 0,0 0,0 0,0 0,0 3,1 0,-2 1,1-1,0 1,-1 0,0-1,0 1,-1-1,-1 9,-3 5,0 0,-1 0,-16 32,-13 14,-4-2,-2-1,-3-3,-2-1,-2-3,-79 69,94-96,-1-2,-73 41,20-13,60-42,22-13,16-10,-2 6,1 0,-1 1,1 0,1 0,-1 1,0 0,17-2,7-2,36-9,0 3,84-3,146 6,-135 7,-162 3,18 0,1-1,-1-1,1-1,-1 0,24-8,-28 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45.7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1 550,'0'-6,"1"1,0-1,1 1,-1-1,1 1,0 0,1 0,-1 0,1 0,0 0,0 0,0 1,8-9,62-54,-51 47,421-336,-439 353,0 0,0 0,1 0,0 1,-1 0,1 0,0 0,0 0,0 1,0 0,1 0,-1 0,10 1,-10 1,0 0,0 0,-1 1,1-1,0 1,-1 1,1-1,-1 0,0 1,0 0,0 0,0 1,0-1,5 7,5 7,-1 0,-1 1,-1 0,0 1,-1 0,-1 0,-1 1,-1 1,9 38,-1 17,7 103,-21-169,5 85,-3-1,-5 1,-23 160,2-130,-5-2,-57 153,73-243,7-24,1 1,0 0,1 1,0-1,1 1,0-1,0 14,2-23,0 0,0 1,0-1,0 0,1 0,-1 0,1 0,-1 0,0 0,1 0,0 0,-1 0,1 0,0 0,-1 0,1 0,0 0,0 0,0-1,0 1,0 0,0-1,0 1,0-1,0 1,0-1,0 1,0-1,0 0,0 1,1-1,-1 0,0 0,0 0,0 0,0 0,1 0,-1 0,0 0,1-1,59-13,-40 8,83-12,-47 10,90-27,-128 28,13-3,-25 15,-12 13,0-7,1 0,0 0,1 0,0 0,1 1,0 0,1-1,1 1,0 16,3 13,12 56,-9-65,180 852,37-5,125 567,-335-1383,28 135,27 341,-68-532,1 10,-1 0,0-1,-4 26,3-39,1 1,-1-1,0 0,0 1,0-1,-1 0,1 0,-1 0,1 0,-1 0,0 0,-1 0,1 0,0-1,-1 1,1-1,-1 0,0 0,1 0,-1 0,0 0,-5 1,-11 2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47.97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1 317,'4'0,"9"-4,6-1,13 0,11-3,12-8,19-6,25-6,16-7,12-1,0 1,-6 3,-11 3,-17 3,-16 5,-21 10,-20 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17.0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0 223,'16'-2,"1"-1,-1 0,0 0,-1-2,1 0,-1-1,0 0,19-12,-11 7,1 0,31-9,241-40,-91 22,-123 16,-51 13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48.42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0 278,'0'-4,"4"-1,10-4,5-5,12 1,13-2,18-6,15 1,18-1,13 3,7-2,1-3,-9 3,-9 1,-14 0,-18 3,-11 4,-16 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48.91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1,'0'4,"0"5,0 5,0 4,0 4,0 1,0 1,0 4,0 9,4 7,5 3,5 6,1 2,1 3,6 4,-1-1,-4-11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49.48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1 238,'9'-1,"1"-1,-1 0,0 0,0-1,0 0,0-1,0 0,0 0,9-7,44-18,-4 14,108-14,-72 15,113-24,-68 10,1 6,175-4,-284 26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50.37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1 263,'22'-13,"-1"-1,23-19,16-11,-14 15,1 2,88-38,-114 57,0 1,1 1,-1 1,1 1,0 0,0 2,1 1,-1 0,36 5,-54-4,-1 1,0-1,0 1,0 0,0 0,0 0,0 0,0 1,0-1,-1 1,1 0,-1-1,1 1,-1 0,1 1,-1-1,0 0,0 1,0-1,2 4,-2-1,0 1,0-1,0 0,-1 0,0 1,0-1,0 1,-1-1,0 1,0 10,-3 6,-2 0,1 0,-2 0,-15 35,-332 668,305-637,-64 100,125-203,0 2,1 0,0 0,1 1,25-15,92-47,-96 56,74-33,2 6,189-51,-269 87,6-2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52.07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52 1,'0'0,"0"0,0 1,0-1,0 0,1 1,-1-1,0 0,0 1,0-1,-1 0,1 1,0-1,0 0,0 1,0-1,0 0,0 0,0 1,0-1,-1 0,1 1,0-1,0 0,0 0,-1 1,1-1,0 0,0 0,-1 0,1 1,0-1,0 0,-1 0,1 0,0 0,-1 0,1 0,0 1,-1-1,1 0,0 0,-1 0,1 0,0 0,-1 0,1 0,0 0,-1 0,1-1,0 1,0 0,-1 0,1 0,0 0,-1 0,1 0,0-1,0 1,-1 0,1 0,0-1,0 1,-1 0,1 0,0 0,0-1,2 29,6 10,27 72,-8-28,21 81,-8 2,-8 1,-6 2,4 211,-29-332,-3 0,-9 63,8-94,0 0,-1 0,-1 0,0-1,-1 1,-1-1,0 0,-1-1,-1 0,-13 17,21-29,-1 1,0-1,0 0,0 1,-1-1,1 0,0 0,-1-1,0 1,1 0,-1-1,0 0,0 1,1-1,-1 0,0-1,0 1,0 0,-1-1,1 0,-4 1,4-2,0 0,0 0,0-1,0 1,0-1,0 1,0-1,0 0,1 0,-1 0,0 0,1-1,0 1,0-1,0 1,-3-5,-4-9,1 0,0 0,1-1,0 0,-7-34,2-2,-6-62,16 97,1-1,1 1,0 0,2 0,0-1,1 1,6-22,-7 34,0 1,0 0,1 0,-1 1,1-1,0 0,1 1,-1-1,1 1,0 0,-1 1,2-1,-1 0,0 1,1 0,0 0,-1 1,1-1,0 1,1 0,-1 0,0 1,0-1,1 1,-1 0,1 1,-1-1,11 2,12 1,0 1,0 1,0 1,39 14,-40-11,460 162,-183-57,-279-104,51 15,-69-22,-1 0,1-1,-1 0,1-1,0 0,-1 0,1 0,12-2,-18 1,1 1,-1-1,1 0,-1 1,0-1,1 0,-1 0,0 0,0 0,0 0,0 0,0 0,0 0,0 0,0 0,0-1,0 1,-1 0,1-1,0 1,-1-1,1 1,-1 0,0-1,1 1,-1-1,0 1,0-1,0 1,0-1,0 0,0 1,-1-1,1 1,0 0,-2-4,-1-6,-1 0,0 0,-9-18,10 23,-196-454,170 389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53.9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304 19,'0'-1,"-1"0,1 0,0 0,0 0,-1 0,1 0,-1 0,1 1,-1-1,1 0,-1 0,0 0,1 1,-1-1,0 0,0 1,1-1,-1 1,0-1,0 1,0-1,0 1,0-1,0 1,0 0,1 0,-1-1,0 1,0 0,0 0,0 0,0 0,0 0,0 0,0 0,0 1,0-1,0 0,-1 1,-39 10,25-1,1 0,1 0,0 1,0 1,1 1,0-1,2 2,-1 0,1 0,1 1,1 1,-14 30,11-15,2 0,1 1,2 0,1 0,1 1,0 39,3 13,3-1,4 0,4-1,21 92,16 34,69 361,-61-279,12 82,-22 1,53 301,-92-648,-3-14,1 1,0-1,1 0,0-1,9 19,-12-29,0 1,1-1,0 0,-1 1,1-1,0 0,0 0,0 0,1 0,-1 0,0-1,1 1,-1-1,1 0,0 1,-1-1,1 0,0 0,-1-1,1 1,0-1,0 1,0-1,0 0,0 0,0 0,-1 0,1-1,0 1,5-3,15-3,0-2,-1-1,0 0,0-2,35-24,-36 20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56.12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154 0,'-3'0,"1"0,-1 0,1 1,-1-1,1 1,-1-1,1 1,0 0,-1 0,1 0,0 0,0 0,-1 0,1 1,0-1,0 1,0 0,1-1,-1 1,0 0,-1 2,0 1,1 0,-1 0,1 0,0 1,0-1,0 1,1-1,0 1,-1 5,1 9,0-1,2 1,0-1,5 30,9 8,2-1,2-1,3-1,42 75,-33-68,-2 1,34 109,-59-152,0-1,-1 1,0-1,-2 1,0 0,-1 0,-1 0,-1 0,-1-1,0 1,-2-1,0 0,-1 0,0 0,-2-1,0 0,-1 0,0-1,-1 0,-1-1,-1 0,-16 16,25-27,0-1,0-1,-1 1,1 0,0-1,-1 0,0 1,0-2,1 1,-1 0,0-1,0 1,0-1,-1 0,1-1,0 1,0-1,-1 0,1 0,0 0,0 0,0-1,-1 1,1-1,0-1,0 1,0 0,0-1,0 0,1 0,-1 0,-5-4,-3-4,0 0,1-1,0 0,1 0,0-1,1-1,-13-22,21 33,0 0,0 1,0-1,0 0,0 0,0 1,1-1,-1 0,0 0,1 0,0 0,-1 0,1 0,0 0,0 0,0 0,0 0,1 0,-1 0,1-2,0 3,0-1,0 1,0 0,0 0,0 0,0 0,0 0,0 0,0 0,1 0,-1 1,0-1,1 0,-1 1,1-1,-1 1,0 0,1-1,-1 1,3 0,2-1,-1 1,1 0,0 0,-1 1,1 0,-1 0,1 0,-1 1,1-1,-1 1,0 1,0-1,6 4,-3 1,-1 0,0 0,0 0,-1 1,0 0,0 1,-1-1,0 1,0 0,4 12,4 16,12 47,-23-74,15 62,-4 1,7 136,-19 150,-4-171,2-176,2 1,-1 0,2 0,-1-1,2 1,4 15,-6-25,1 0,-1 1,1-1,0 0,-1 0,1-1,1 1,-1 0,0-1,1 1,-1-1,1 0,0 0,0 0,-1 0,2 0,-1 0,0-1,0 0,0 1,1-1,-1 0,0-1,1 1,-1-1,1 1,3-1,58-1,90-12,-107 8,-3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57.25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230 590,'6'-1,"0"-1,0 0,0 0,0 0,-1-1,1 0,-1 0,0 0,8-7,6-3,163-88,30-19,-173 95,-1-1,-2-3,42-40,-72 63,-1 0,1-1,-1 1,0-1,-1 0,1 0,-1 0,-1-1,5-11,-8 17,1-1,-1 1,1-1,-1 1,0-1,0 0,0 1,-1-1,1 1,-1-1,1 1,-1-1,0 1,0 0,0-1,0 1,0 0,0-1,-1 1,1 0,-1 0,0 0,1 1,-1-1,0 0,0 0,0 1,0 0,0-1,-1 1,1 0,0 0,-1 0,-2-1,-9-3,-1 0,0 1,-1 1,1 0,0 1,-1 1,-18 0,-110 12,113-6,1 1,0 2,1 1,0 1,0 2,1 1,1 1,0 1,1 1,1 2,-42 36,41-30,2 0,1 1,1 2,1 0,1 1,2 1,1 1,1 1,1 0,-14 47,25-62,1-1,0 1,1 1,1-1,0 0,1 0,1 0,1 0,0 1,1-1,1-1,0 1,1-1,10 22,-11-27,1-1,0 0,0-1,1 1,0-1,1 0,0-1,0 1,0-1,1-1,0 1,1-1,-1-1,1 0,0 0,0 0,1-1,-1-1,1 0,0 0,0-1,0 0,19 1,346-15,-335 8,0-2,0-2,0-2,-1-1,0-3,-1 0,-1-3,0-1,51-34,-76 43,-1 0,0 0,12-15,-6 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57.82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0,'4'24,"0"0,11 35,-3-15,8 35,63 282,-69-305,-8-37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58.74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380 1,'-2'12,"0"0,-1 0,-1 0,0 0,0 0,-1-1,0 0,-13 19,-3 8,-7 18,-3-2,-2-1,-2-2,-3-1,-2-2,-53 51,79-84,32-22,6-5,1 4,1 0,-1 2,1 1,0 1,1 1,-1 2,0 0,49 6,-14 4,-1 2,99 31,-72-10,-52-18,49 13,-67-23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21.7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447 792,'11'-2,"0"-1,0 0,0 0,0-1,0 0,-1-1,1 0,15-12,6-1,100-64,-38 22,-62 41,9-4,-1-2,-1-1,58-52,-86 69,-2-2,1 1,-2-1,1-1,-1 1,-1-1,0-1,-1 1,-1-1,1-1,-2 1,0 0,-1-1,0 0,-1 0,1-23,-3 25,-1 0,1 0,-2 0,0 0,0 0,-2 1,1-1,-9-19,10 28,0-1,0 1,0-1,0 1,0 0,-1 0,0 0,1 0,-1 0,0 1,0-1,-1 1,1 0,0 0,-1 0,0 0,1 0,-1 1,0 0,1 0,-1 0,0 0,0 0,0 1,0 0,0 0,0 0,0 0,0 1,-4 0,-11 4,0 0,1 1,0 1,1 1,-22 12,-80 58,35-20,-15 2,17-11,-81 64,121-79,0 3,3 1,1 2,-39 53,56-65,2 0,1 2,-17 36,29-52,1 1,0-1,0 1,2 0,0 1,0-1,2 1,0-1,1 22,0-35,1 1,-1-1,1 1,-1-1,1 0,0 1,0-1,0 0,0 1,0-1,1 0,-1 0,1 0,-1 0,1-1,0 1,0 0,0-1,0 1,0-1,0 1,0-1,0 0,0 0,1 0,-1 0,0 0,1-1,-1 1,1-1,2 1,11 0,-1 0,1-1,0 0,16-3,-1 0,422 0,-264 4,-170-1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59.2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0,'0'14,"2"-1,0 0,0 0,1 0,1 0,0 0,8 14,47 86,-38-76,-5-7,66 108,-73-124,2-1,0 1,0-2,1 0,0 0,1-1,16 11,-24-19,0-1,0 0,0 1,0-2,1 1,-1 0,1-1,-1 0,0-1,1 1,0-1,-1 0,1 0,-1 0,10-3,-5 0,0 0,0 0,0-1,-1 0,1-1,-1 0,12-8,-5 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8:59.77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0 231,'0'-4,"8"-1,3-5,3-3,7 0,8-2,3-2,9-2,4-2,3-1,-3 2,-5 2,-6-1,-4 4,-3 3,-7 4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00.79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48,'0'-2,"1"0,-1 0,1 0,0 0,0-1,0 1,0 0,0 0,0 1,0-1,0 0,1 0,-1 1,1-1,0 0,-1 1,1 0,0-1,0 1,0 0,0 0,0 0,0 0,0 0,0 1,0-1,0 0,0 1,1 0,-1 0,3-1,12-1,1 1,32 1,-40 0,38 2,1 2,75 16,-96-13,0 1,-1 1,0 1,0 1,42 25,-63-32,0 1,0-1,0 1,0 0,-1 0,0 0,0 1,0 0,-1 0,1 0,-2 0,1 1,-1 0,0 0,3 10,-3-5,-1 0,-1 1,0-1,0 1,-2-1,1 1,-2 0,-3 17,-19 71,-67 177,-11 37,96-289,0 0,1 1,2-1,0 38,3-58,0 0,0 0,1 0,0-1,0 1,1 0,-1 0,1-1,0 1,1-1,0 1,-1-1,2 0,-1 0,0 0,1-1,0 1,0-1,0 0,1 0,0 0,-1-1,1 0,0 0,10 4,-1-1,0-1,1-1,0-1,0 0,0-1,0 0,0-1,0-1,0-1,0 0,0-1,0 0,0-1,0-1,0 0,20-10,-34 14,0-1,0 1,0 0,0 0,0 0,0 0,0 0,0 0,0 0,0 0,0 0,0 0,0 0,0 1,0-1,0 0,0 1,0-1,0 1,0-1,-1 1,1-1,0 1,0 0,0-1,-1 1,1 0,0 0,-1-1,1 1,-1 0,1 0,0 1,21 41,-14-25,56 104,84 222,-134-304,-2-1,-2 2,-1-1,-3 1,-1 1,-2-1,-1 1,-3-1,-1 1,-11 53,8-76,0 0,-2 0,-1-1,0 0,-1 0,-1 0,0-2,-26 31,16-23,-2-2,0-1,-2 0,0-2,-29 18,40-29,-1-1,1 0,-29 9,24-11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01.5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1 764,'7'-5,"0"0,1 0,0 1,0 0,15-6,2-1,1360-575,-1289 549,109-46,-176 69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02.13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1,'1'34,"2"1,1 0,2-1,1 0,13 34,69 160,-56-150,14 37,149 337,-186-432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03.40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45 0,'1'12,"1"-1,0 1,1-1,0 0,1 0,0 0,10 16,1 6,71 172,176 446,-231-567,183 593,-210-661,0 1,0 1,0 0,-2 0,-1 0,0 22,-1-37,0 1,-1 0,1-1,-1 1,0-1,0 1,0-1,-1 0,1 1,-1-1,0 0,0 0,0 0,0 0,0 0,-1-1,1 1,-1-1,0 1,0-1,0 0,0 0,0 0,0 0,0-1,-1 0,1 1,0-1,-1 0,1 0,-1-1,-4 1,-47 4,-1-3,0-2,-59-8,97 7,1-2,-1 0,1-1,0 0,0-2,0 0,1-1,0 0,0-2,-18-11,22 11,1-1,0 1,1-2,0 1,1-1,0-1,0 0,1 0,1 0,0-1,1 0,-9-28,11 28,0 0,1-1,0 0,1 0,1 1,0-1,1 0,0 0,5-26,-3 30,1 1,0 0,0-1,1 1,1 0,-1 1,2-1,-1 1,1 0,0 0,1 1,-1 0,1 0,14-10,1 2,0 2,1 0,0 1,1 2,0 0,0 1,1 2,34-6,13 1,122-3,-149 13,0 2,-1 2,1 2,-1 1,0 3,0 2,-1 1,-1 3,0 1,-1 2,0 2,40 26,-31-11,-38-24,0 0,1-2,1 1,-1-2,1 0,0 0,20 5,-33-11,0-1,1 0,-1 0,1 0,-1 0,1 0,-1 0,0 0,1 0,-1-1,1 1,-1-1,0 1,1-1,-1 1,0-1,0 0,1 1,-1-1,0 0,0 0,0 0,0 0,0 0,0 0,0 0,0 0,0 0,-1-1,1 1,0 0,-1-1,1 1,-1 0,0-1,1 1,-1 0,0-1,0 1,0-1,0-1,1-9,0 1,-2-1,-2-22,3 31,-20-128,10 62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04.38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671 0,'-72'1,"0"2,-87 16,126-13,1 2,1 1,0 1,0 2,1 1,0 1,-32 22,54-31,0 0,1 1,0 0,0 0,1 0,0 1,0 0,0 0,1 0,-6 11,9-13,0-1,1 1,-1 0,1-1,0 1,0 0,1 0,-1 0,1 0,0 0,1 0,-1 0,1-1,0 1,0 0,0 0,1 0,0-1,0 1,4 6,4 5,1 0,0 0,1-1,1-1,0 0,1-1,23 17,120 74,-120-82,154 91,198 131,-385-240,8 3,-1 1,1 1,-2-1,1 2,-2 0,1 0,-1 1,-1 0,11 17,-18-27,-1 1,1-1,0 1,-1 0,1-1,-1 1,0 0,1-1,-1 1,0 0,0-1,0 1,0 0,-1 0,1-1,0 1,-1 0,1-1,-1 1,1 0,-1-1,0 1,0-1,0 1,0-1,0 0,0 1,0-1,0 0,0 0,-1 0,1 1,0-1,-1-1,1 1,-1 0,1 0,-1 0,-2 0,-8 3,0 0,0 0,0-1,-18 2,11-2,17-3,-68 9,68-9,-1 0,1 0,-1-1,0 1,1 0,-1-1,1 0,-1 0,1 0,-4-2,5 3,0-1,1 1,-1-1,0 0,1 1,-1-1,1 0,-1 0,1 0,-1 1,1-1,0 0,-1 0,1 0,0 0,0 0,-1 0,1 0,0 1,0-1,0 0,0 0,0 0,0 0,1 0,-1 0,0 0,1-2,0 1,0 0,1 0,-1-1,1 1,-1 0,1 0,0 0,0 1,-1-1,2 0,-1 1,0-1,0 1,0 0,1-1,-1 1,0 0,1 1,-1-1,1 0,-1 1,1-1,0 1,-1 0,4 0,-2-1,0 1,0 0,1 0,-1 0,0 1,0-1,0 1,0 0,0 0,0 1,0-1,0 1,0 0,-1 0,5 3,0 3,0 1,-1 0,0 1,-1-1,0 1,-1 1,0-1,7 21,21 95,-29-107,75 530,-58-357,-21-183,1 0,1-1,0 1,0-1,0 1,1-1,1 0,6 13,-8-19,0 1,0-1,0 0,0 0,0 0,0-1,0 1,1 0,-1-1,1 0,-1 1,1-1,0 0,-1 0,1-1,0 1,0-1,0 1,0-1,-1 0,1 0,0 0,0 0,0 0,0-1,-1 0,1 1,0-1,0 0,2-1,22-9,-1-1,42-25,-64 35,29-18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05.82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785 331,'8'-1,"-1"-1,1 0,-1 0,0-1,0 0,10-5,5-2,361-156,-380 164,0 1,0-1,0 0,0 0,0 0,0 0,0 0,-1 0,1-1,-1 0,0 1,3-6,-4 7,-1-1,1 1,-1 0,0-1,0 1,0-1,1 1,-1 0,-1-1,1 1,0-1,0 1,0-1,-1 1,1 0,-1-1,1 1,-1 0,0-1,1 1,-1 0,0 0,0 0,0 0,0 0,0 0,0 0,0 0,0 0,0 0,-1 0,-1-1,-10-6,1 1,-1 0,0 1,-1 1,0 0,0 0,0 1,0 1,-24-2,-17 1,-68 4,63 1,-1 0,0 3,0 3,1 2,0 3,1 2,0 3,1 3,1 2,-66 36,91-39,-51 40,71-50,1 1,0 0,1 1,0 1,0-1,1 2,-8 14,15-21,0 0,0-1,1 1,0 0,0 0,0 0,1 0,0 0,0 1,0-1,1 0,0 0,0 0,1-1,0 1,0 0,0 0,0-1,1 1,0-1,0 0,6 7,6 9,1-1,1 0,37 32,-10-14,3-3,0-1,96 49,-48-37,122 40,-193-77,1-1,0-1,0-1,0-2,0 0,1-1,-1-2,1-1,0-1,-1 0,1-3,-1 0,0-1,39-14,1-2,-48 17,0-1,0-1,0 0,-1-1,0-1,0 0,-1-1,0-1,-1 0,18-17,-22 17,-4 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06.41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0 203,'50'-1,"-1"-3,0-2,0-2,-1-2,52-19,-6-4,135-70,-210 94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06.92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1,'4'0,"5"0,5 4,0 5,2 5,2 8,6 9,3 10,4 2,2 7,-2 1,3 1,-6-5,-2 2,-2-4,-6-9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12.8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839 0,'-1'6,"-1"1,0-1,0 0,0 0,-1 0,0-1,0 1,-1-1,1 1,-9 7,3 1,-526 633,389-484,115-125,18-22,1-1,-27 24,22-26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23.2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47,'10'-6,"0"0,0 1,1 0,0 0,0 1,0 1,1 0,-1 0,1 1,17-1,-21 2,1 1,-1 0,0 0,0 1,0-1,0 2,0-1,0 1,0 1,0 0,0 0,-1 0,0 1,1 0,-1 0,-1 1,1-1,-1 2,0-1,0 1,6 6,-4-1,-1 0,0 0,0 0,-1 1,0 0,-1 0,0 0,-1 1,-1 0,0 0,-1 0,2 20,-4 5,-1 0,-1 1,-3-1,-1-1,-1 1,-2-1,-2 0,-2-1,-1 0,-30 54,44-89,-4 6,1-1,0 1,0 0,0 0,-1 12,3-19,1 1,0 0,0 0,0 0,0 0,0 0,0 0,0 0,1 0,-1 0,0-1,0 1,1 0,-1 0,1 0,-1 0,1-1,-1 1,1 0,-1 0,2 0,-1 0,0 0,1-1,-1 1,1-1,-1 1,1-1,0 1,-1-1,1 0,-1 0,1 1,0-1,-1-1,1 1,-1 0,3-1,23-2,8-1,43-11,-67 11,1 1,-1-1,0-1,0 0,-1-1,1 0,14-11,-9 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07.85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253 0,'-1'12,"-1"0,0 0,0 0,-1 0,-1 0,0-1,0 0,-11 20,-6 5,-30 40,-51 58,89-118,9-13,1 0,0 1,0-1,0 1,0 0,1 0,-1 0,-1 5,4-9,0 1,0-1,0 1,0-1,0 1,0-1,0 1,0-1,0 1,0-1,0 1,0-1,1 1,-1-1,0 1,0-1,0 1,1-1,-1 1,0-1,1 0,-1 1,0-1,1 0,-1 1,1-1,-1 0,1 1,29 5,-9-5,-1 1,1 0,37 11,-47-9,0 0,0 1,-1 0,1 1,-1 0,0 1,-1 0,11 10,58 61,-62-61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08.7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15,'0'0,"0"-1,0 1,0-1,0 1,0-1,0 1,0-1,0 1,0-1,0 1,0-1,0 1,0-1,1 1,-1-1,0 1,0-1,1 1,-1 0,0-1,0 1,1-1,-1 1,1 0,-1-1,0 1,1 0,-1 0,1-1,-1 1,1 0,-1 0,0-1,1 1,-1 0,1 0,-1 0,1 0,-1 0,1 0,-1 0,1 0,-1 0,1 0,-1 0,1 0,-1 0,1 0,-1 1,1-1,-1 0,1 1,1-1,0 1,0 0,0 0,-1 0,1 0,0 1,-1-1,1 0,-1 1,0-1,1 1,1 2,36 75,41 72,-22-54,189 280,-240-368,1 2,0 0,1-1,1 0,12 10,-20-18,0-1,0 1,0-1,0 0,0 1,1-1,-1 0,0 0,1-1,-1 1,0 0,1-1,-1 1,1-1,-1 0,1 0,-1 0,1 0,-1 0,1-1,-1 1,1-1,-1 0,1 1,-1-1,0 0,1 0,3-3,39-35,-32 28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09.35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1 110,'0'-4,"4"-1,5-4,5 0,5 1,-2-2,5 1,-2-2,0 1,0 1,1 4,1-3,1 1,-4 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10.73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37,'0'-1,"0"-1,0 1,0-1,0 1,0-1,0 1,0 0,0-1,1 1,-1-1,1 1,-1 0,1-1,0 1,-1 0,1-1,0 1,0 0,0 0,0 0,0 0,0 0,0 0,2-2,-1 3,0-1,0 1,0-1,0 1,1 0,-1 0,0 0,0 0,0 0,0 0,0 1,0-1,0 1,0-1,2 2,6 2,-1 0,1 1,-1 0,-1 1,16 12,-11-8,-2 0,1 2,-1-1,-1 1,0 1,0 0,-2 0,1 1,-2 0,0 0,0 1,-2 0,0 0,0 0,-2 1,0-1,0 1,-2 0,1 20,-15 100,0-7,13-125,0-1,0 0,0 0,0 1,1-1,-1 0,1 0,0 0,0 1,0-1,0 0,1 0,-1-1,1 1,-1 0,1 0,0-1,0 1,1-1,-1 0,0 1,1-1,-1 0,1 0,0-1,3 3,-1-2,-1-1,1 0,-1 0,1 0,-1-1,1 0,0 1,-1-1,1-1,-1 1,1-1,-1 0,1 0,-1 0,1-1,-1 1,8-5,5-3,-1-1,0 0,19-17,-38 31,0 0,1 0,-1 0,1 1,0-1,0 1,0-1,1 1,-1 0,1 0,0 0,1 0,-1 9,2 70,5-42,2 1,1-1,2 0,27 64,85 157,-73-162,-19-40,41 94,-62-130,-1 0,-1 1,-1 0,4 33,-11-55,0 1,0-1,0 0,0 0,-1 1,0-1,0 0,0 0,0 1,0-1,-1 0,0 0,0-1,0 1,0 0,-1-1,1 1,-6 5,-4 2,0-1,-1 0,-25 15,-15 12,14-4,13-9,-2-1,-1-1,-51 30,58-43,2-3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12.41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1160 223,'2'-5,"0"-1,0 1,1 1,-1-1,1 0,0 0,1 1,-1 0,1 0,-1 0,6-4,0-2,11-11,0 0,40-31,-48 44,0 0,0 0,0 1,1 1,0 0,1 1,21-6,-30 11,0 0,-1 0,1 0,0 0,-1 1,1 0,0 0,-1 0,1 1,-1-1,1 1,-1 0,0 1,0-1,0 1,0-1,5 6,5 3,-1 1,-1 0,15 20,-2 2,-2 2,-2 0,-1 1,-2 1,16 48,50 204,60 511,-101-512,-28-202,4 0,4-1,4-1,3-1,4-2,47 82,202 277,36-25,-133-177,-166-214,-7-9,-1 0,0 0,-1 1,-1 1,15 34,-24-50,0 0,-1 0,0 0,1 0,-1 0,0 0,0 1,0-1,0 0,0 0,0 0,-1 0,1 0,-1 1,0-1,1 0,-1 0,0 0,0-1,0 1,-1 0,1 0,0 0,-1-1,1 1,-1-1,1 1,-1-1,0 0,0 1,1-1,-1 0,0 0,0 0,0-1,0 1,0 0,-1-1,-1 1,-12 3,-1 0,0-1,-34 1,38-3,-496 8,-2-29,411 16,-1397-122,1446 121,-92-14,126 16,0-1,0-1,0-1,1 0,-27-14,21 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13.6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0 698,'39'-19,"271"-69,470-158,218-71,-911 291,-75 25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14.0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1 245,'0'-1,"1"0,-1-1,1 1,0 0,0 0,-1 0,1 0,0 0,0 1,0-1,0 0,0 0,0 1,0-1,0 0,1 1,-1-1,2 0,31-12,-23 9,67-26,1 4,1 4,125-19,255-7,-338 38,11 2,98-12,-202 15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14.64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1,'0'3,"0"11,0 5,0 8,0 8,0 9,3 21,3 15,3 11,4 8,0 4,2-3,-2-12,-3-20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15.20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1 473,'4'-4,"5"-5,9-6,6-3,6-3,7-2,8-1,8-4,12-10,6-1,11-3,7-2,1 2,-3 5,-5 1,-8 6,-17 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16.32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0 232,'11'-15,"0"1,1 0,0 0,1 2,0 0,1 0,21-13,-19 13,7-6,1 2,0 0,36-16,-54 29,1 0,0 0,0 0,0 1,1 0,-1 1,0 0,1 0,-1 0,1 1,-1 0,0 1,1-1,-1 1,1 1,-1-1,0 1,9 4,8 10,0 0,-1 2,-1 0,0 2,-2 0,28 35,-23-27,-19-21,20 22,24 34,-44-53,0-1,0 1,-1 0,0 0,-1 0,0 1,-1 0,4 17,-7-23,0 0,0-1,-1 1,1 0,-1-1,0 1,-1 0,1-1,-1 1,1-1,-1 0,-1 1,1-1,-1 0,1 0,-1-1,0 1,-1-1,-4 6,-10 6,0 0,-36 22,21-15,-39 32,-72 69,144-123,0 0,1 1,-1-1,0 0,1 1,-1-1,1 0,-1 1,0-1,1 0,-1 0,1 0,-1 1,1-1,-1 0,1 0,-1 0,1 0,-1 0,1 0,-1 0,1 0,-1 0,1 0,-1 0,0 0,1 0,-1 0,1-1,-1 1,1 0,-1 0,1-1,25-3,65-32,-42 16,93-26,121-15,-234 55,-1-2,0-1,-1-2,31-15,-33 14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23.8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0,'0'4,"0"2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20.2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423 193,'9'-43,"-8"40,0 0,0 1,0-1,0 0,0 0,-1 0,1 0,-1 0,0 0,0 0,0 0,0 1,0-1,-1 0,1 0,-1 0,0 0,0 0,0 1,0-1,0 0,-1 1,1-1,-1 1,0-1,1 1,-5-4,-1 1,0-1,0 1,-1 1,1-1,-1 1,0 1,-1-1,1 2,-1-1,-14-2,-15-2,-41 0,75 6,-22-1,-48-3,68 5,0 0,0 0,0 1,0 0,0 0,0 1,1-1,-1 1,-6 3,10-3,-1 0,1 0,0 0,0 0,-1 0,2 0,-1 1,0-1,0 1,1-1,-1 1,1 0,0 0,0-1,0 1,0 0,1 0,-1 0,0 5,3 63,-2-65,69 424,-26-191,154 798,-159-851,-11-56,-6 1,8 243,-29-346,1 0,1 0,1-1,2 1,1-1,0 0,18 41,-21-59,1 0,1 0,0-1,0 1,0-1,1 0,1-1,-1 1,1-1,0 0,1-1,0 0,0 0,0-1,0 0,1 0,0-1,0 0,0 0,1-1,-1-1,1 1,-1-2,19 2,5-3,0-2,0-2,0 0,0-2,-1-2,0-1,-1-2,0 0,0-2,48-30,-36 13,-28 19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22.06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1,'0'4,"0"5,0 9,0 14,0 12,4 12,1 7,4 10,5 3,-1-2,-2-7,1-6,-2-6,2-8,-2-9,-2-5,-3-10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22.79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1106,'0'1,"1"0,-1 0,0-1,0 1,1 0,-1-1,0 1,1 0,-1-1,1 1,-1-1,1 1,-1-1,1 1,-1-1,1 1,-1-1,1 1,0-1,-1 0,1 1,0-1,-1 0,1 1,0-1,-1 0,1 0,0 0,0 0,-1 0,1 0,0 0,0 0,-1 0,2 0,30-4,33-13,-1-4,108-49,-41 15,1181-436,-1186 447,914-307,-1002 340,-12 4,-1-1,0-1,29-15,-41 16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23.68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363 22,'-53'-19,"42"18,0 0,0 1,0 0,0 1,0 0,0 0,0 2,0-1,1 1,-1 1,-18 8,26-10,-1-1,0 1,1 1,0-1,0 0,-1 1,2 0,-1 0,0 0,0 0,1 0,0 0,-1 1,1-1,1 1,-1-1,0 1,1 0,0 0,0 0,0-1,0 1,1 0,-1 0,1 0,0 1,0-1,1 0,-1 0,1 0,0-1,0 1,0 0,0 0,3 5,0-2,0 0,0 0,1 0,0 0,0-1,1 0,-1 0,1-1,0 1,12 7,74 40,-74-44,190 84,-58-29,-148-63,1 0,-1 0,0 1,1-1,-1 0,0 1,0 0,0-1,0 1,-1 0,1 0,0 0,-1 0,1 0,-1 0,0 1,0-1,1 0,-2 1,1-1,0 1,0 4,0-2,-2 0,1 0,0 0,-1 0,0 0,0-1,-1 1,1 0,-1 0,0-1,-3 6,-8 11,-1 0,-1-1,-29 31,42-50,-246 253,195-207,-1-3,-2-2,-65 37,89-60,9-4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24.2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1 256,'0'-5,"4"-8,5-3,9-2,6-2,6 2,6-3,5 1,0 0,0 1,-3-2,-3 3,-8 1,-5 4,-2 3,-4 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24.9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0,'2'7,"-1"0,1-1,1 0,-1 1,1-1,0 0,0 0,8 10,-2-1,52 78,4-2,76 81,-66-85,111 171,-174-235,-4-4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26.1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164 0,'-3'18,"0"0,-1 0,-1 0,-1-1,0 0,-1 0,-1 0,-1-1,-17 26,19-34,1 1,-1-1,-1-1,0 1,0-1,-16 11,14-11,9-6,1-1,-1 0,1 1,-1-1,1 0,-1 1,1-1,0 0,-1 1,1-1,-1 1,1-1,0 1,-1-1,1 1,0-1,0 1,-1 0,1-1,0 1,0-1,0 1,0-1,0 1,0 0,0-1,0 1,0-1,0 1,0 0,0-1,0 1,0-1,0 1,1 0,-1-1,0 1,0-1,1 1,-1-1,0 1,1-1,-1 1,1-1,-1 0,1 1,-1-1,0 1,1-1,-1 0,1 0,0 1,-1-1,1 0,-1 0,1 1,-1-1,2 0,42 14,-36-12,27 7,192 42,-219-50,0 0,0 0,0 1,0 0,0 0,-1 1,1 0,-1 0,1 1,10 7,-5 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26.8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1 721,'0'-3,"1"1,0-1,0 1,1-1,-1 1,0 0,1-1,-1 1,1 0,0 0,0 0,0 0,0 0,0 1,0-1,0 1,1-1,-1 1,4-2,4-3,490-304,-93 62,-349 212,78-34,-117 61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27.46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1,'2'7,"0"1,0 0,1-1,0 1,1-1,-1 0,1 0,1 0,-1 0,8 7,9 18,140 260,4 8,-55-124,81 151,-185-315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28.3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6,'0'-4,"0"3,4 5,9 6,6 5,9 12,6 6,2 5,3 3,2 0,-1 0,-4-7,-4-5,-7-3,-9-7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25.9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118 26,'-12'14,"0"0,2 1,0 0,0 1,1 0,1 1,1 0,0 0,2 0,0 1,-5 34,3 0,2 1,4 100,2-136,1 0,1 0,0-1,1 1,1-1,1 0,0 0,14 25,-17-36,0-1,0 1,1 0,-1-1,1 0,0 1,1-2,-1 1,1 0,-1-1,1 0,8 4,-9-6,1 0,-1 1,0-2,1 1,-1 0,1-1,-1 0,1 0,-1 0,0-1,1 0,-1 0,0 0,1 0,-1 0,0-1,0 0,5-3,183-101,-172 96,190-107,-186 102,-1-2,0-1,-1-1,-1-1,-1 0,22-30,-34 39,-2-1,1 0,-2-1,1 0,-2 0,0 0,0 0,-1 0,-1-1,0 1,-1-1,-1 0,0 1,0-1,-4-14,3 23,-1 0,0 0,0 0,0 0,-1 0,0 0,0 1,0-1,0 1,-1 0,1 0,-1 0,0 1,-1-1,1 1,0 0,-1 0,0 1,0-1,0 1,-10-3,-1-1,-1 1,0 0,0 1,0 1,-29-1,11 2,1 3,-1 1,1 1,0 2,0 1,0 2,1 1,0 2,0 1,2 2,-1 1,-35 23,53-29,-1 0,0 0,1 2,-15 13,27-23,0 1,1-1,-1 1,0-1,1 1,-1 0,1 0,-1-1,1 1,0 0,0 0,0 1,0-1,0 0,0 0,1 0,-1 1,1-1,0 0,-1 0,1 1,0-1,0 0,1 1,-1-1,0 0,1 1,-1-1,1 0,0 0,2 4,-1-3,0-1,0 1,1-1,-1 0,1 0,-1 0,1 0,0 0,0-1,0 1,0-1,0 0,0 0,0 0,1 0,-1 0,0-1,0 0,1 1,-1-1,0-1,0 1,6-1,10-2,0-1,0-1,19-7,7-2,8 4,-32 7,-1-1,0 0,22-9,-19 3,0 2,1 1,0 1,1 1,-1 0,1 2,38 1,31 3,-74-1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28.9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1 586,'50'-3,"1"-1,73-18,-32 5,250-39,907-156,39-55,-1266 262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29.6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299 30,'0'-1,"0"0,0 0,0 0,0 0,0-1,0 1,0 0,-1 0,1 0,0 0,-1 0,1 0,-1 0,1 0,-1 0,0 0,1 0,-1 0,0 0,0 0,1 1,-1-1,0 0,0 0,0 1,-2-2,1 2,-1-1,1 0,-1 1,1 0,-1-1,0 1,1 0,-1 0,0 1,1-1,-4 1,-3 1,1 1,0-1,0 1,0 1,0 0,-11 7,0 4,1 1,0 1,1 0,1 1,-26 40,35-49,1 1,0 0,1 1,0-1,1 1,0 0,0 0,1 0,1 1,0-1,0 1,1-1,1 1,1 16,1-19,1 0,0-1,0 1,1-1,0 0,1 0,-1 0,2 0,-1-1,1 0,0 0,0 0,1-1,0 0,12 8,14 8,0-2,49 21,-47-24,1-1,-24-11,-1 0,0 0,0 1,-1 0,1 1,13 12,-23-18,0 1,0 0,0 0,0 0,0 0,0 0,0 1,-1-1,0 0,1 0,-1 0,0 0,0 1,0-1,0 0,0 0,0 0,-1 1,1-1,-1 0,0 0,0 0,1 0,-1 0,0 0,-1 0,1 0,0 0,0-1,-1 1,-2 2,-4 5,0 1,-1-1,0 0,-13 9,-16 11,-1-1,-2-2,-1-2,-51 23,63-37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30.34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0 235,'4'0,"5"-4,10-1,8-4,13-4,10-4,13-3,12 2,9-4,2-3,-2 0,-7 4,-9 1,-8 1,-14 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30.79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1,'6'0,"0"1,0 0,-1 0,1 1,-1-1,1 1,-1 1,0-1,0 1,0 0,0 0,0 0,0 1,-1-1,8 9,5 7,-1 0,18 28,-19-26,43 58,-22-33,-2 1,-2 1,48 101,-72-128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31.33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0,'0'8,"0"11,0 6,0 10,0 11,0 23,0 14,4 9,10 13,5 4,4 4,3-6,-4-13,-2-18,0-11,-3-12,-5-15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32.6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188 0,'1'76,"-3"83,-22-20,19-108,-1 0,-1-1,-21 53,-48 84,49-111,22-46,-3 16,8-26,1 1,-1 0,1 0,-1 0,1 0,-1-1,1 1,-1 0,1 0,0-1,-1 1,1-1,0 1,0-1,0 1,-1-1,1 1,0-1,0 1,0-1,0 0,0 0,0 1,0-1,0 0,0 0,1 0,39 10,-1 2,0 2,-1 1,0 3,47 28,-20 3,-55-40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34.0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0 470,'1'-2,"-1"0,1 0,-1 0,1 0,0 0,0 0,0 0,0 1,0-1,0 0,0 0,1 1,-1-1,1 1,-1-1,3 0,33-26,-19 15,95-81,104-78,-188 152,2 1,0 2,1 1,0 1,55-17,-77 29,1 0,-1 1,0 0,1 1,-1 0,1 0,-1 1,1 1,0-1,-1 2,0-1,1 2,-1-1,0 1,0 1,0 0,-1 0,1 1,-1 1,0-1,0 1,-1 1,15 14,45 49,-4 3,-2 2,-5 4,-2 2,-4 2,-4 2,42 108,-50-98,-5 3,-4 0,31 194,-54-218,-3 79,-4-82,13 98,3-83,4-2,3 0,44 102,133 228,-127-295,-43-73,-2 2,29 65,-56-110,1 1,-1-1,1 1,-1 0,0 0,0 0,-1-1,1 1,-1 0,0 0,0 0,0 0,-2 7,1-9,0 0,0 0,0 0,-1 0,1-1,-1 1,1 0,-1-1,0 1,0-1,0 0,1 1,-1-1,0 0,-1 0,1 0,0-1,0 1,0 0,0-1,-1 1,1-1,-4 0,-66 15,-128 45,134-38,-14 4,8-2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34.70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0 302,'8'0,"3"-3,7-3,8-3,8-8,11-5,8-3,12-5,10-2,5 2,4 0,-4 7,-8 2,-8 2,-11 3,-10 5,-13 4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35.2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0 144,'4'0,"6"0,4 0,4 0,7-4,12-5,10-6,10 1,11-2,9 2,12 0,7-3,-2 3,-8 2,-11 5,-11 2,-12 3,-14 2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35.99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1,'0'8,"0"6,0 9,0 9,0 6,0 9,0 13,8 19,11 12,5 3,7 1,7-4,0-5,-3-9,-2-15,-8-13,-7-15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26.7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47,'8'0,"79"1,158-20,-108 3,259 4,-381 12,6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36.49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0 353,'24'-2,"-1"-1,1-1,-1-1,0-1,26-11,28-6,292-81,351-76,-663 173,-37 6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37.3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1 220,'1'-4,"0"0,0 0,0 0,0 1,1-1,0 1,0-1,0 1,0 0,0-1,1 1,3-4,35-33,-19 21,1 1,0 2,2 0,48-23,-59 34,0 1,0 0,0 1,0 1,1 0,-1 1,1 1,26 2,-29-1,-1 0,1 1,-1 1,1 0,-1 0,0 1,0 1,-1-1,1 2,-1 0,13 9,-17-10,0 0,-1 1,0-1,1 1,-2 0,1 1,-1-1,0 1,0 0,-1 0,0 0,0 0,0 1,-1-1,-1 1,1 0,-1-1,0 11,-1-5,-2-1,1 0,-1 1,-1-1,-1 0,1 0,-2 0,0-1,0 1,-12 17,-58 83,-139 159,18-27,198-242,10-5,31-11,52-14,95 1,331-3,-497 31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38.6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639 75,'0'-1,"0"-1,-1 1,1 0,-1-1,0 1,1 0,-1 0,0-1,0 1,1 0,-1 0,0 0,0 0,0 0,-1 1,1-1,0 0,0 0,0 1,-1-1,0 0,-33-13,30 12,-23-7,0 1,0 2,-1 1,-50-2,-122 8,107 1,89-2,1 0,-1 0,0 0,0 1,0-1,0 1,0 0,1 1,-1-1,0 1,1 0,-8 4,10-3,-1-1,1 1,0 0,0 0,1 0,-1 0,1 0,-1 0,1 1,0-1,0 0,0 1,1-1,-1 1,1-1,0 1,0-1,1 7,3 102,5-1,45 204,87 212,-89-349,242 885,-281-1013,151 475,127 186,-288-704,0 0,0 0,0 0,1 0,9 10,-13-16,1 0,0 0,0 0,0 0,0-1,-1 1,1 0,0-1,0 1,0 0,1-1,-1 1,0-1,0 0,0 1,0-1,0 0,1 0,-1 0,0 1,0-1,0-1,0 1,1 0,-1 0,0 0,0 0,0-1,0 1,0-1,0 1,1-1,-1 1,0-1,0 0,-1 1,1-1,0 0,0 0,0 0,0 1,-1-1,1 0,1-2,8-11,0-1,0 0,-2 0,8-19,-7 15,1 0,17-26,-16 30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40.51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425 67,'1'-2,"-1"-1,0 0,-1 0,1 1,0-1,-1 0,1 0,-1 1,0-1,0 0,0 1,0-1,0 1,-1-1,1 1,-1 0,0 0,1-1,-1 1,0 0,0 1,-3-3,1 2,1 1,0-1,-1 1,0 0,1 1,-1-1,1 1,-1-1,0 1,0 0,1 0,-1 1,0-1,1 1,-1-1,-6 4,-10 3,0 0,1 2,0 1,1 0,0 1,0 1,2 0,-1 2,1 0,1 0,-14 19,17-19,1 1,0 0,1 1,1 0,0 0,1 1,1 0,0 0,2 1,0 0,1 0,-4 33,8-44,0 0,0 0,1 0,0 0,0 0,1 0,0 0,0 0,1 0,-1-1,2 1,-1-1,0 0,1 0,1 0,-1 0,1-1,10 10,4 0,1 0,1-1,0-1,26 11,-8-3,43 23,122 49,-204-93,8 2,0 1,0 1,0-1,-1 1,13 9,-19-12,0 0,0 0,0 0,0 0,0 0,0 0,0 1,0-1,-1 0,1 0,-1 1,1-1,0 1,-1-1,0 1,1-1,-1 1,0-1,0 1,0-1,0 1,0-1,0 1,0-1,-1 0,1 1,0-1,-1 1,0-1,1 1,-1-1,0 0,1 0,-1 1,0-1,0 0,0 0,0 0,-1 1,-5 7,-1-2,0 1,0-1,0 0,-1-1,0 0,0 0,0-1,-1 0,-20 7,-4-2,0-2,-37 5,41-9,1 2,0 0,-41 16,-14 14,62-26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41.27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1 143,'3'0,"7"0,4 0,4-4,3-1,6-4,2-5,9 1,5 2,3-5,-2 1,-4-2,-6 2,-4 5,-3 2,-3 4,-5 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41.99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22 0,'-18'59,"16"-40,1 0,1 0,0 0,2 1,0-2,1 1,1 0,8 23,3 1,3-1,29 52,-10-16,-28-61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42.66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0,'0'4,"4"5,5 5,10 13,8 12,5 13,8 12,1 8,6 11,3 0,-4-7,-1-8,-8-7,-7-15,-4-7,-7-6,-7-5,-4-7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43.89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253 1,'-9'10,"0"1,2 0,-1 0,1 1,-5 13,5-12,0 0,0 0,-2 0,-10 12,11-16,-7 8,-35 29,46-43,0 1,-1-1,0 0,0-1,0 1,0-1,0 0,0 0,0 0,-1-1,1 0,-1 0,-7 1,78-24,-54 20,1 1,-1 0,1 1,0 0,-1 1,1 0,-1 1,1 1,-1-1,0 2,20 8,3 5,0 1,40 30,-43-27,0-1,48 21,-31-15,-36-18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45.0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1 418,'4'-5,"1"0,0-1,1 2,-1-1,1 1,8-6,122-78,4 7,198-85,-322 160,-1 2,1 0,19-2,-21 4,1 0,27-10,-35 8,-8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45.8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0,'4'0,"1"4,4 5,1 6,2-1,3 2,-1 2,1 2,2 5,2 3,-2 0,0-4,-3-3,0 0,-2-1,0-3,-1 0,-3-4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28.4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375 428,'6'-1,"0"-1,0 1,0-2,0 1,-1-1,1 0,-1 0,6-4,10-5,160-68,-115 55,-2-4,99-60,-155 83,0 0,0-1,-1 1,0-1,-1-1,1 1,-1-1,8-15,-13 21,0 1,0-1,0 0,0 0,0 0,0 0,-1 0,1-1,-1 1,0 0,1 0,-1 0,0 0,0-1,0 1,-1 0,1 0,0 0,-1 0,0 0,1 0,-1 0,0 0,0 0,0 0,0 0,0 0,-1 0,1 1,-1-1,1 1,-1-1,1 1,-1-1,0 1,0 0,1 0,-1 0,0 0,0 0,0 0,0 0,0 1,-5-1,-7-3,-1 1,0 0,0 2,0 0,1 0,-27 3,8 1,-62 15,70-8,-1 1,2 1,0 1,0 1,1 1,-34 29,12-10,-61 38,-56 43,135-93,0 1,2 1,-35 42,54-57,0-1,0 1,1 0,0 1,0-1,1 1,0 0,-4 18,8-24,-1-1,0 1,1 0,0 0,0 0,0 0,1 0,-1-1,1 1,0 0,0 0,0-1,0 1,1-1,-1 1,1-1,0 1,0-1,0 0,1 0,-1 0,1 0,0 0,0-1,0 1,5 3,5 2,6 6,1-1,1-1,0 0,1-2,0 0,1-2,40 10,6-8,0-3,1-3,-1-3,1-3,-1-4,0-2,101-26,-86 12,-68 15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46.7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164 13,'0'-1,"-1"0,1 0,0 1,-1-1,1 1,0-1,-1 0,1 1,-1-1,1 1,-1-1,1 1,-1-1,1 1,-1-1,0 1,1 0,-1-1,0 1,1 0,-1-1,0 1,1 0,-1 0,0 0,1 0,-1 0,0 0,0 0,1 0,-1 0,0 0,1 0,-1 0,0 0,0 1,1-1,-1 0,0 0,1 1,-1-1,1 1,-2 0,-31 14,24-7,0 0,1 1,0-1,0 2,1-1,0 1,1 0,0 1,0 0,2-1,-1 2,1-1,1 0,0 1,-3 20,4-12,0 0,1 0,1 0,1 0,1 1,1-1,1-1,9 33,-4-29,0 0,2-1,0 0,2 0,0-2,1 1,2-2,-1 0,2-1,29 25,-21-24,1 0,0-2,1 0,1-2,1-1,0-2,58 17,-52-20,54 17,-84-24,1 1,-1-1,1 1,-1 0,0 1,0-1,0 1,-1 0,1 0,-1 0,0 1,5 6,-8-9,0 1,0-1,0 1,0-1,0 1,-1-1,1 1,-1-1,1 1,-1 0,0-1,0 1,0-1,-1 1,1 0,-1-1,1 1,-1-1,0 1,0-1,0 1,0-1,0 0,0 1,-1-1,-2 3,-5 6,0-1,-1 0,-21 17,12-12,7-3,-284 233,212-196,68-39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47.3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1 177,'7'0,"8"-4,8-6,9-4,10-4,10-4,8-1,2 3,-5 1,-6 0,-6 3,-11 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47.94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0,'2'1,"1"-1,-1 1,0 0,0 0,0 0,0 0,0 0,0 0,0 1,0-1,0 1,0-1,-1 1,3 2,25 31,-22-26,60 77,-4 2,-5 3,-3 2,84 199,-121-230,-14-40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49.2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250 1,'-1'5,"-1"0,-1 0,1 0,-1-1,1 1,-1 0,-1-1,1 0,-1 0,-4 4,-6 9,-16 31,1 1,-43 104,9-14,57-129,9-15,13-20,2 6,-1-1,1 2,30-24,-42 37,1 0,0 1,0 0,1 0,-1 1,1 0,-1 0,1 0,0 1,0 1,0-1,10 1,42 0,-1 2,1 4,-1 1,100 26,-156-32,0 1,-1-1,1 1,-1 0,0 0,1 0,-1 0,0 1,1-1,-1 1,0-1,0 1,0 0,0-1,0 1,-1 0,1 1,-1-1,1 0,1 4,1 8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50.48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1843,'1'-3,"1"0,-1-1,1 1,0 0,0 0,0 0,1 0,-1 0,1 1,-1-1,1 1,0-1,0 1,0 0,0 0,5-2,4-4,43-31,3 3,1 3,65-27,194-65,-295 116,1255-387,-573 191,158-43,-305 51,-383 128,467-143,-375 130,-9 7,-263 78,-3 2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52.02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630 18,'0'-1,"0"0,-1 0,1 1,0-1,-1 0,1 0,-1 0,1 0,-1 0,1 1,-1-1,1 0,-1 0,0 1,1-1,-1 1,0-1,0 1,0-1,1 1,-1-1,0 1,0-1,0 1,0 0,0 0,0-1,0 1,0 0,0 0,1 0,-1 0,0 0,0 0,0 0,0 1,-1-1,-38 9,27-1,0 1,1 0,0 0,0 1,1 1,0 0,-15 21,-57 94,80-121,-7 10,1 1,1 0,1 0,0 0,-5 21,11-35,0 1,1 0,-1 0,1-1,0 1,0 0,0 0,0 0,0-1,0 1,1 0,-1 0,1 0,0-1,0 1,0-1,0 1,1-1,-1 1,1-1,-1 1,1-1,0 0,0 0,0 0,0 0,0 0,0-1,1 1,-1 0,0-1,1 0,-1 0,1 0,0 0,-1 0,1 0,0 0,0-1,4 1,28 5,-6-1,55 15,-78-18,0 0,0 0,-1 0,0 1,1 0,-1 0,0 0,0 1,0-1,-1 1,0 1,1-1,-1 0,-1 1,7 8,-9-9,0 1,0-1,0 0,0 1,-1-1,1 1,-1-1,-1 1,1-1,0 1,-1-1,0 0,0 1,0-1,-1 0,1 0,-1 0,0 0,0 0,-1 0,1 0,-1 0,0-1,0 0,-4 5,-5 5,-1-1,-1 0,0 0,0-1,-17 9,-44 25,-107 61,151-91,0-1,-1-1,0-2,-36 7,42-13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52.67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55,'4'0,"9"0,7-4,7-2,4 1,-1 1,0 1,-6-2,-3-2,-1 2,-3-3,-6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53.28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1,'0'4,"0"5,4 13,5 7,6 10,3 11,7 8,3 6,5 1,1-4,-2-3,-2-4,-6-8,-3-10,-6-9,0-4,-4-7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54.2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158 1,'-1'4,"1"0,-1 1,0-1,0 0,0 0,0 0,-1 0,1 0,-1 0,0 0,0-1,-4 6,-39 40,7-7,-16 17,62-62,0 0,0 1,0 0,0 0,0 1,0-1,1 2,-1-1,1 1,-1 1,0 0,12 2,2 3,0 1,-1 1,23 11,-18-7,43 14,-48-21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54.89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1,'6'1,"-1"1,1 0,-1 1,0-1,0 1,0 0,0 0,0 0,0 1,-1-1,0 1,0 1,0-1,4 6,2 0,276 328,-30 23,-221-311,-6-8,27 38,91 172,-143-243,0 0,-1-1,0 1,0 0,-1 1,0-1,1 15,-4-6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29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0 116,'4'-4,"5"-5,6-1,3 1,3-2,2 1,1 2,1-1,-1-3,0 0,0 2,0 3,-4 3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55.65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0,'0'34,"7"285,-2-253,4-1,30 118,-16-97,4-1,4-1,57 109,-87-192,2 6,1 0,0 0,0-1,1 1,-1-1,1 0,1-1,-1 1,13 8,-1-5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56.64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0,'0'5,"1"-1,0 1,1-1,-1 0,1 1,0-1,0 0,4 5,9 24,54 238,65 203,-126-454,0-1,2 0,17 27,-22-39,0 0,0 0,1-1,0 0,0 0,1 0,-1-1,1 0,1 0,-1 0,10 3,3-1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57.7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208 0,'-9'1,"1"1,-1-1,1 2,0-1,-1 1,1 0,1 1,-1 0,0 0,1 0,0 1,0 0,0 1,1 0,-8 7,-21 17,31-28,1 0,0 1,0-1,1 1,-1-1,0 1,1 0,0 0,-1 0,1 0,1 0,-1 1,0-1,1 1,-1-1,1 1,0 0,1-1,-1 1,0 0,1 0,0-1,0 1,0 0,0 0,2 4,0-2,0 0,1 0,0 0,0 0,0-1,1 1,0-1,0 0,0 0,1 0,-1-1,1 1,0-1,9 5,79 48,-57-37,-1 2,53 43,-86-63,0 0,0 0,0 0,0 0,-1 1,1-1,-1 1,0-1,1 1,-1-1,0 1,0 0,-1 0,1-1,-1 1,1 0,-1 0,0 0,0 0,0 0,0 0,-1-1,1 1,-1 0,0 0,-1 4,-4 7,-1 0,0 0,0-1,-11 14,-7 12,-3 20,19-38,-1 0,-1 0,-27 37,26-45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58.6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9 136,'-1'1,"1"-1,-1 1,1-1,-1 1,0-1,1 1,-1-1,1 1,-1-1,1 1,0 0,-1-1,1 1,0 0,-1-1,1 1,0 0,0-1,0 1,0 0,-1 0,1-1,0 1,0 0,0 0,1 0,15 6,29-11,-16-5,-1-2,0 0,27-17,35-14,-40 25,64-13,-94 26,-1-1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59.24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1,'4'0,"6"0,4 0,4 8,3 6,2 14,5 9,2 6,3 4,1 2,-3 5,-1 0,-3-4,-5-3,-3-10,-4-7,-5-8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9:59.9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17 0,'-1'1,"0"-1,0 1,0-1,0 1,0 0,0 0,1-1,-1 1,0 0,0 0,1 0,-1 0,0 0,1 0,-1 0,1 0,-1 0,1 0,0 0,-1 0,1 0,0 1,0-1,0 0,0 0,0 0,0 2,-1 34,9 18,3 0,3-1,37 97,12 47,-42-116,-15-63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02.0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179 0,'-15'18,"2"1,0 1,1 0,1 0,0 2,-10 32,-18 33,31-72,3-8,1 1,0-1,0 1,0 0,1 1,0-1,1 0,0 1,0 0,0 9,2-16,1-1,0 1,0 0,0-1,0 1,0-1,0 0,0 1,1-1,-1 0,0 0,1 0,-1 0,1 0,-1 0,3 1,35 15,-15-7,34 30,-48-32,0 0,1-1,-1 0,2-1,-1 0,13 4,47 14,90 43,-110-30,-45-31,8 6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02.73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1,'15'1,"0"1,0 0,0 1,0 1,0 0,-1 1,1 1,-1 0,-1 1,1 1,-1 0,0 0,14 14,9 9,-2 1,-1 2,29 38,-50-58,0 1,-1 0,0 1,-1 0,-1 0,-1 1,0 0,-1 1,-1-1,-1 1,0 1,-2-1,0 1,-1-1,0 38,-6 102,4-137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04.3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0 518,'1'-12,"0"-1,1 1,1 0,0 0,0 0,1 0,0 1,1 0,1 0,0 0,0 0,1 1,0 0,9-10,16-14,1 1,51-39,-51 45,4-4,76-49,-97 71,1 0,-1 1,1 1,0 1,1 0,0 1,-1 1,22-2,-31 6,-1 0,0 0,0 1,0 1,0-1,0 1,0 0,-1 0,1 1,-1 0,1 0,-1 1,10 7,7 7,0 0,19 23,-32-31,24 25,-2 1,-2 1,-1 2,30 55,-41-61,-1 1,-1 0,-2 2,-2 0,-1 0,6 39,-5 78,-8-72,1-7,4-2,3 1,34 114,40 47,121 234,73 196,-184-270,-83-328,117 719,-124-736,-2 0,-2 0,-5 68,1-107,-1 1,1-1,-2 0,0 0,0 0,-1 0,0-1,0 1,-1-1,-10 11,-11 12,-42 38,31-33,-40 43,-198 184,181-185,-194 123,265-188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11.3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478 1,'-5'139,"-5"0,-37 177,-89 266,96-422,10-43,-4-1,-84 188,71-201,37-83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30.5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81,'2'-3,"-1"1,1 0,0 0,-1 0,1 0,0 0,0 0,1 0,-1 1,0-1,1 1,-1 0,1-1,3 0,6-5,0-1,0 1,0 1,0-1,27-7,-37 13,0 0,0 1,1-1,-1 1,0 0,0 0,1 0,-1 0,0 0,0 0,0 1,1-1,-1 1,0 0,0-1,3 3,-3-2,0 1,-1-1,0 1,1 0,-1 0,0-1,0 1,0 0,0 0,0 0,0 0,-1 0,1 0,0 0,-1 0,0 1,0-1,1 0,-1 0,0 0,-1 3,-1 4,0 0,0 0,-1-1,0 1,-1-1,0 0,0 0,-1 0,0 0,0-1,-1 0,-7 7,-19 32,20-27,1 1,2 0,0 0,1 1,0 0,2 1,1-1,1 1,0 0,2 1,1 39,1-58,1 0,0 1,-1-1,2 0,-1 0,0 0,1-1,0 1,0 0,0-1,0 1,1-1,-1 1,1-1,0 0,0 0,0-1,0 1,8 4,6 3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12.6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94 1,'-1'12,"-1"1,0-1,-1 1,0-1,-8 20,-7 30,-26 211,38-220,3 0,3 0,7 66,10 422,-18-385,0-141,0 0,-2 0,-4 18,5-22,-3 9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13.9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1 673,'0'-5,"1"0,-1 0,1 0,0 0,1 0,0 0,-1 0,1 0,1 0,-1 1,1-1,0 1,0-1,0 1,4-4,8-6,0 0,27-19,-23 19,81-59,4 5,151-73,239-83,-465 213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14.5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0 352,'23'-19,"1"2,1 0,0 1,1 2,1 0,36-12,-23 8,52-19,1 3,101-22,199-19,-322 67,-45 7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16.0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0 162,'1'-7,"0"1,0-1,1 1,0 0,0 0,0 0,1 0,0 0,0 0,1 0,-1 1,1 0,0 0,1 0,-1 0,1 1,0-1,0 1,1 0,-1 1,1-1,8-3,-3 1,1 1,-1 0,1 0,0 1,1 1,-1 0,1 0,-1 2,1-1,21 2,-18 2,0 2,-1 0,1 0,-1 2,0 0,-1 0,0 2,0 0,0 0,-1 1,0 1,-1 0,0 1,-1 0,0 1,10 14,-6-7,-1 0,-1 1,-1 0,-1 1,0 1,-2 0,-1 0,0 1,-2-1,5 32,-10-35,0 0,-1-1,-1 1,-1 0,0-1,-2 1,0-1,-1 0,-1 0,0 0,-1-1,-19 33,-9 3,-1-1,-65 70,85-104,-28 30,-53 42,-10 10,212-141,-36 13,7-4,2 2,1 4,148-28,-206 50,0-1,22-8,19-4,-43 13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17.0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376 1,'-3'0,"0"0,0 1,0 0,-1 0,1 0,0 0,0 0,0 1,1-1,-1 1,0 0,0 0,-4 4,-33 36,24-23,-153 178,144-166,15-19,0 1,1 0,0 0,1 1,1 0,0 0,-5 19,10-26,0-1,1 1,0-1,0 1,1-1,0 1,0-1,0 1,1-1,0 1,0-1,1 1,-1-1,2 0,-1 0,0 1,1-2,1 1,6 10,22 22,2-2,1-2,2-1,54 38,50 11,-139-80,0 0,1 1,-1-1,0 0,0 1,-1 0,1-1,0 1,-1 0,0 0,1 0,-1 0,0 0,-1 0,1 0,-1 0,1 0,-1 1,0-1,0 0,0 0,0 0,-1 0,0 1,1-1,-3 5,-3 11,0 1,-2-1,-10 20,7-16,-24 43,-2-1,-4-2,-79 94,119-156,-3 6,-1-1,1 0,-2 0,1 0,-1-1,0 0,0 0,0 0,0-1,-1 0,0 0,0-1,-11 4,-1-3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18.1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2145,'5'-2,"0"1,1-1,-1 0,0 0,0 0,0 0,-1-1,7-5,15-6,167-83,47-21,1117-419,28 68,-599 208,-497 165,553-198,-699 247,-95 33,0-1,-2-3,52-27,-87 40,-1-2,1 1,-1-1,0-1,-1 0,0 0,0-1,0 0,9-14,-19 17,-7 10,7-3,-9 4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19.6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231 476,'-10'2,"1"0,0 0,0 1,0 0,0 1,0 0,1 1,-1-1,-8 8,-21 10,34-19,-1-1,0 0,0 0,0 0,0 0,-1-1,1 0,0 0,-1 0,-9-1,13 0,1 0,0-1,0 1,-1 0,1-1,0 1,0-1,0 0,0 1,0-1,0 0,0 0,0 1,0-1,0 0,0 0,0 0,0 0,0-2,0 0,-1 0,1 1,1-1,-1 0,0 0,1 0,0-1,-1 1,1 0,0 0,1-4,2-13,1 0,1 0,0 0,1 1,2 0,0 0,13-22,1 4,1 1,42-49,-50 67,1 1,1 0,1 1,0 0,1 2,0 0,26-12,-38 22,1 0,0 0,0 1,1 0,-1 1,1 0,-1 0,1 1,0 0,0 1,0-1,-1 2,1-1,0 1,0 1,-1 0,1 0,-1 0,0 1,1 0,-1 1,12 7,-3 1,-2 0,1 1,-2 0,0 1,0 1,12 18,64 106,-55-81,-17-30,-1 1,-2 1,-1 0,-1 1,-2 0,-1 1,-1 0,-2 1,-2 0,-1 0,1 59,-6-56,-2 0,-1 1,-1-1,-2-1,-22 63,19-71,-1-1,-1 0,-1-1,-1-1,-2 0,0-1,-1-1,-22 22,26-33,0-1,0 0,0-1,-1-1,-1 0,0 0,0-2,-20 7,-131 28,156-39,1 0,-1-1,1 0,0 0,-1-1,1 0,-1-1,1 0,0-1,0 0,0 0,0-1,0 0,0 0,0-1,1 0,0-1,0 0,-8-6,5 2,0-1,1-1,0 0,0 0,1-1,1 0,0 0,0-1,1 0,-10-27,14 29,-1 0,1 0,0 0,1 0,1 0,0 0,0-1,1 1,3-21,-3 27,1 1,0 0,0 0,1 0,-1 0,1 1,0-1,0 0,0 1,1-1,-1 1,1 0,0 0,0 0,0 0,0 0,0 0,1 1,-1 0,1 0,0 0,0 0,-1 0,1 1,0 0,0-1,1 1,-1 1,5-1,26-3,0 3,0 0,51 7,106 25,-63-9,26 6,-90-15,0-2,1-3,104 0,-109-18,-36 5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21.3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1,'0'80,"10"242,-6-288,1 0,2-1,1 0,2 0,1-1,1 0,21 38,-26-59,0-1,1 0,0-1,1 0,0 0,0 0,0-1,20 12,8 2,48 20,-61-30,56 27,-1 3,143 104,-218-142,25 18,51 31,-70-48,0 0,0 0,1-1,0 0,0-1,0 0,0-1,0 0,18 0,15 1,-25 2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23.3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435 0,'-11'1,"1"0,0 1,0 0,0 1,0 0,0 0,0 1,1 1,-1-1,1 2,1-1,-1 1,-8 7,-14 14,-53 58,80-80,-31 34,-35 49,61-75,0 1,1-1,1 2,0-1,1 1,0 0,1 1,-3 17,7-31,1 1,-1 0,1 0,0 0,0-1,0 1,0 0,0 0,1 0,-1-1,1 1,0 0,-1 0,1-1,1 1,-1-1,0 1,1-1,-1 1,1-1,0 0,-1 0,1 0,0 0,1 0,-1 0,0 0,0-1,1 1,4 1,5 2,0-1,1-1,0 0,0-1,21 1,19 4,39 14,136 51,-200-62,-20-7,1 0,-1 0,0 1,0 0,12 7,-18-9,1 1,-1-1,0 0,0 1,0 0,0-1,0 1,0 0,-1 0,1 0,-1 0,0 0,0 0,0 1,0-1,-1 0,1 0,-1 1,0 2,0 16,-2 0,0 0,-1 0,-2-1,0 0,-1 0,-1 0,-1 0,-1-1,0-1,-2 1,0-2,-1 1,-1-2,-1 0,0 0,-1-1,-1-1,-1-1,0 0,0-1,-1-1,-1 0,-22 9,19-13,-1-1,0-1,-26 3,32-7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24.9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0 358,'9'-11,"0"-1,-1 1,-1-1,7-15,12-18,-17 30,77-103,-77 108,0-1,1 1,0 1,0 0,1 0,0 1,1 1,15-8,-14 10,0 2,0-1,0 2,1 0,-1 0,1 2,-1-1,1 2,0 0,-1 0,1 1,15 5,-27-6,1-1,-1 1,0 0,1 0,-1 0,0 0,0 1,0-1,0 0,0 1,0 0,0-1,0 1,-1 0,1 0,-1 0,1 0,-1 0,0 0,0 1,0-1,0 0,1 5,-1-3,-1 0,0 1,-1-1,1 0,-1 1,1-1,-1 0,-1 0,1 1,-1-1,1 0,-4 5,-5 8,-1-2,0 0,0 0,-2-1,-15 15,23-24,1-2,-1 0,2 1,-1-1,0 1,1 0,-1 0,1 0,0 1,1-1,-1 1,1 0,-3 7,5-11,0-1,0 1,0 0,0-1,1 1,-1-1,0 1,0-1,0 1,1-1,-1 1,0-1,1 1,-1-1,1 1,-1-1,0 0,1 1,-1-1,1 1,-1-1,1 0,-1 0,1 1,-1-1,1 0,-1 0,1 0,-1 1,1-1,0 0,-1 0,1 0,-1 0,1 0,1 0,24-1,-24 1,55-7,-1-2,60-18,-74 13,78-37,-103 43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31.1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25.6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0 300,'8'-2,"-1"0,1 0,-1-1,1 0,-1 0,0 0,9-7,3 0,82-38,3 4,214-58,-312 100,0 0,0 0,-1 0,1 0,-1-1,1 0,-1 0,0-1,0 1,0-1,0 0,-1-1,8-8,1-3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26.4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0,'2'10,"0"-1,0 0,1 1,0-1,0 0,1-1,1 1,9 14,5 10,369 650,-232-423,-100-168,46 84,-92-154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27.6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232 28,'-4'-26,"4"26,-1 0,1-1,0 1,0 0,0 0,-1 0,1 0,0 0,0-1,-1 1,1 0,0 0,0 0,-1 0,1 0,0 0,0 0,-1 0,1 0,0 0,-1 0,1 0,0 0,0 0,-1 0,1 0,0 0,0 1,-1-1,1 0,0 0,0 0,0 0,-1 0,1 1,0-1,0 0,0 0,-1 0,1 1,0-1,0 0,-27 42,22-32,-39 69,4 2,-33 97,59-149,5-18,9-11,-1 0,1 0,0 0,0 0,0 0,-1 0,1 0,0 0,0 0,-1 0,1-1,0 1,0 0,0 0,-1 0,1 0,0 0,0-1,0 1,-1 0,1 0,0 0,0 0,0-1,0 1,0 0,0 0,0-1,-1 1,1 0,0 0,0 0,0-1,0 1,0 0,0 0,0-1,0 1,0 0,0 0,0-1,0 1,0 0,0 0,1-1,-1-1,0 0,0 0,1 0,-1 0,1 0,0 0,-1 1,1-1,0 0,0 0,0 0,0 1,0-1,1 1,-1-1,1 1,-1-1,1 1,-1 0,1 0,-1 0,1 0,0 0,0 0,0 0,-1 0,1 1,0-1,0 1,0-1,0 1,0 0,2 0,13-3,-1 1,31 0,-39 2,55 3,115 18,3 2,-113-23,-47-1,0 1,0 1,39 6,-58-6,0-1,1 1,-1 0,0 0,0-1,0 1,0 1,0-1,0 0,0 0,0 1,-1-1,4 4,-1 4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28.6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1 325,'1'-4,"1"-1,-1 1,1 0,0 0,1 0,-1 0,1 0,0 1,-1-1,2 1,-1-1,0 1,7-5,5-6,24-28,1 2,2 1,1 2,60-37,-100 71,2 1,-1-1,0 1,0 0,1 0,-1 1,1-1,-1 1,1 0,0 1,0-1,-1 1,1-1,0 2,6-1,-8 2,0-1,0 0,0 1,0-1,0 1,0 0,0 0,0 0,-1 1,1-1,-1 1,0-1,0 1,0 0,0 0,0 0,-1 0,1 0,-1 0,0 0,2 6,14 42,21 103,-34-131,-1-1,-2 1,0-1,-1 1,-1 0,-1-1,-7 32,7-48,-1 1,0-1,-1 1,1-1,-1 0,0 0,0-1,-1 1,0-1,0 0,0 0,-7 4,6-4,0 0,0 1,1-1,0 1,0 0,0 0,1 1,-5 8,9-15,0 0,0 0,0 1,0-1,0 0,0 0,0 0,0 0,0 0,0 0,0 1,0-1,0 0,0 0,0 0,0 0,0 0,0 0,0 0,0 1,0-1,1 0,-1 0,0 0,0 0,0 0,0 0,0 0,0 0,0 1,0-1,0 0,1 0,-1 0,0 0,0 0,0 0,0 0,0 0,0 0,1 0,-1 0,0 0,0 0,0 0,0 0,0 0,0 0,1 0,-1 0,0 0,0 0,0 0,0 0,0 0,0 0,0 0,1-1,-1 1,0 0,16-5,24-12,-34 14,342-122,-76 31,-235 80,-9 4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29.3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1,'12'1,"0"1,-1 1,1 0,-1 0,0 1,0 1,0 0,20 12,-14-8,40 22,-2 3,-1 3,-1 1,-3 3,-1 2,-2 3,-2 1,-3 2,-1 2,-3 1,-2 2,-3 2,-1 1,36 96,-13-1,-7 2,-7 2,-6 2,21 242,-55-391,2 29,-2 0,-5 57,4-93,0 0,0 0,-1 0,1 0,-1 0,0 0,1 0,-1 0,0 0,0-1,0 1,0 0,-1-1,1 1,-3 2,-7 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31.1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2514 1,'-8'-1,"-1"1,0 1,1 0,-1 0,1 1,-1 0,1 0,0 1,-1 0,1 0,-10 7,-75 30,22-11,-123 57,-88 44,-116 57,387-180,-1 0,1 1,0 1,-14 15,-17 13,-66 50,52-40,-66 42,101-76,-1 0,-1-2,0 0,0-2,-1-1,-48 11,31-12,18-4,0 1,0 1,0 1,1 1,0 0,-21 12,20-8,0-2,0-1,-1 0,0-2,-45 6,-44 13,84-18,-48 6,49-9,1 1,-32 10,39-9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32.0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1254 0,'-1'13,"0"-1,-1 1,0-1,-1 0,0 0,-1 0,-7 15,-46 81,39-78,-495 811,336-561,-249 372,405-626,6-11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32.8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1307 1,'-7'1,"0"0,0 1,0 0,0 1,1-1,-1 2,1-1,-1 0,1 1,0 0,-10 10,-8 3,-635 475,511-375,-173 104,317-218,-1-1,1 1,-1-1,0 1,0-1,0-1,0 1,-9 1,0-4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33.7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1 201,'8'0,"18"-8,17-11,9-5,3-4,5 0,4 4,-2 7,-6 2,-10 3,-8 0,-15 2,-15 7,-13 8,-9 2,-3 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34.3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1 120,'4'0,"9"-4,6-2,9-3,6-4,2 0,3 2,2-1,3-2,-2 1,-6 3,-3 3,-4 3,-3 2,-6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33.2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524 209,'-8'0,"-1"0,1 1,-1 0,1 1,0 0,0 0,0 1,0 0,0 0,0 1,1 0,-1 0,1 1,0 0,0 0,-8 8,-18 13,15-13,0 1,1 1,1 0,-25 30,38-42,1 1,-1-1,1 1,0 0,0 0,0 0,0 0,1 1,-1-1,1 0,0 1,0-1,1 1,0-1,-1 1,1-1,1 1,-1-1,1 1,0-1,0 0,0 1,0-1,1 0,0 0,0 0,0 0,0 0,3 4,0-2,0-1,0 0,0 0,0-1,1 0,0 1,0-2,0 1,0-1,1 0,-1 0,1-1,-1 0,1 0,0 0,13 0,11 1,1-1,47-5,-31 1,39 0,147 3,-208 2,-20-2,0-1,1 1,-1-1,0 0,0 0,0-1,9-1,-13 1,1 0,-1-1,1 1,-1 0,0-1,0 0,0 1,0-1,0 0,0 0,0 0,0 0,-1 0,1-1,-1 1,0-1,0 1,0-1,0 1,0-1,1-2,1-7,0 1,0-1,-1 0,-1 0,0 0,0 0,-1 0,-1 0,0 0,-1 0,0 0,0 1,-2-1,1 1,-1-1,-1 1,-8-15,3 11,0 0,0 1,-2 0,0 1,0 0,-1 1,0 1,-1 0,-1 0,0 1,-17-8,-55-21,-1 3,-110-28,194 63,-3-2,0 0,0 1,0 0,-1 1,1-1,0 1,-1 1,1-1,-1 1,1 1,-1-1,1 1,-1 1,1-1,0 1,0 0,-1 1,2 0,-1 0,0 0,1 1,-12 8,2 0,-111 89,115-90,0 1,1 0,0 0,1 1,1 1,0 0,-11 24,19-36,0-1,1 1,0 0,-1-1,1 1,0 0,0-1,0 1,0 0,0-1,0 1,0 0,1-1,-1 1,0 0,1-1,0 1,-1-1,1 1,0-1,0 1,0-1,0 1,0-1,0 0,0 0,0 1,1-1,-1 0,0 0,1 0,-1 0,1-1,-1 1,3 1,8 3,1 0,-1 0,23 4,-16-4,23 8,3 0,72 14,-105-25,1-1,0 0,-1 0,1-1,0-1,-1-1,1 1,-1-2,0 0,21-7,41-27,-44 21,45-17,39-8,-100 35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35.5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564 75,'0'-4,"-1"0,1 0,-1 1,1-1,-1 0,0 1,-1-1,1 1,-1-1,1 1,-1 0,0 0,0-1,-1 1,1 1,-3-4,3 5,1-1,-1 1,1 0,-1 0,0 0,1 0,-1 0,0 0,0 0,1 1,-1-1,0 1,0-1,0 1,0 0,0 0,0 0,0 0,0 0,0 0,0 0,1 1,-1-1,0 1,0-1,0 1,0 0,1 0,-1 0,0 0,1 0,-3 2,-32 26,2 1,-56 65,-51 82,99-123,11-15,17-22,0 0,0 0,2 1,0 1,2 0,-15 33,25-51,0 1,-1-1,1 0,0 0,0 0,0 1,-1-1,1 0,0 0,1 1,-1-1,0 0,0 0,1 1,-1-1,0 0,1 0,-1 0,1 1,0-1,-1 0,1 0,0 0,1 1,0 0,0 0,1-1,-1 0,0 1,1-1,0 0,-1 0,1 0,-1 0,1-1,3 1,11 1,-1-1,1-1,20-2,-20 1,18 1,0 2,1 2,-1 0,0 3,63 20,-49-10,-1 3,0 2,60 38,-101-56,-1 0,1 0,-1 1,0 0,-1 0,1 0,-1 1,0 0,0 0,4 7,-8-10,0 1,1-1,-1 0,0 1,-1-1,1 0,-1 1,1-1,-1 1,0-1,-1 1,1-1,0 1,-1-1,0 1,0-1,0 0,0 0,0 1,-1-1,0 0,1 0,-1 0,-4 4,-29 38,-3-1,-1-2,-88 72,114-104,0 0,0 0,-1-2,0 0,-1 0,0-2,0 1,0-2,-1 0,1-1,-1-1,0 0,-1-1,-29 0,27-2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36.4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1602,'1'-2,"-1"0,1 0,0 0,-1 0,1 0,0 0,0 0,0 0,0 1,1-1,-1 0,1 1,-1-1,1 1,-1-1,3-1,36-25,-25 18,403-238,-347 209,380-192,867-311,-957 435,34-12,-331 96,-2-4,0-2,-2-3,58-41,-37 19,-69 47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37.6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144 0,'-5'0,"0"0,1 1,-1-1,1 1,-1 0,0 0,1 1,0-1,-1 1,1 0,0 0,0 0,0 1,0 0,0-1,-4 5,3-1,0 0,0 0,1 1,0-1,0 1,0 0,1 0,0 0,-2 8,-2 12,2 0,0 1,2 0,0 38,3-59,0-1,0 0,0 1,1-1,0 1,0-1,1 0,0 0,3 9,-3-12,0 1,1-1,-1 0,1 0,-1 0,1-1,0 1,0-1,0 0,0 1,1-1,-1-1,0 1,1 0,-1-1,1 0,5 2,72 20,2-3,86 8,-152-25,0 0,-1 0,0 2,1 0,-2 1,1 0,25 15,-35-18,-1 0,0 1,0-1,0 1,0 0,-1 0,1 1,-1-1,0 1,-1 0,1 0,-1 0,0 1,0-1,-1 1,1-1,-1 1,-1 0,1 0,-1 0,0 0,0 0,-1 0,0 10,-1-10,-1 1,0-1,0 0,-1 0,0 0,0-1,0 1,-1-1,1 1,-1-1,-1 0,1 0,-1-1,0 0,0 0,-7 5,-13 8,-1-1,-29 14,43-25,0-1,0 0,0 0,-1-2,0 1,-23 0,-32 7,53-5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38.7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1 241,'13'-1,"0"-1,0-1,0 0,-1-1,1 0,20-10,28-9,-39 18,0 0,0 2,1 0,-1 2,42 1,-63 0,1 0,-1 0,1 0,-1 1,1-1,-1 0,0 0,1 1,-1-1,0 1,1-1,-1 1,0 0,0-1,1 1,-1 0,0 0,0 0,0 0,0 0,0 0,0 0,0 0,1 2,-2-1,0 1,1-1,-1 0,0 0,0 0,0 0,0 0,-1 0,1 0,-1 0,1 0,-1 0,1 0,-1 0,-1 2,-6 10,-1 1,-1-2,-16 20,17-21,-3 4,-1-1,-1 0,-20 17,39-36,90-68,132-78,-173 119,102-51,-136 73,1 1,0 1,0 0,1 2,37-5,-36 9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39.8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0 250,'14'-1,"0"0,0-1,0 0,-1-1,1-1,17-7,78-40,-44 19,203-102,-255 126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40.7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1,'0'6,"1"0,0 0,0 0,1-1,0 1,0 0,0-1,0 1,1-1,5 9,42 51,-24-34,25 43,-3 3,44 96,-30-53,-28-67,-29-40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41.8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291 1,'-3'1,"0"1,0-1,0 1,0 0,0 0,0 0,1 1,-1-1,1 1,-1-1,1 1,-3 4,-6 6,-3 1,-20 18,1 0,-40 55,35-49,32-33,0 0,1 0,-1 1,1 0,0 0,1 0,-7 11,11-16,-1 0,1-1,0 1,0 0,0-1,0 1,0 0,0 0,0-1,0 1,0 0,1-1,-1 1,0 0,0-1,1 1,-1-1,0 1,1 0,-1-1,0 1,1-1,-1 1,1-1,-1 1,1-1,-1 1,1-1,-1 0,1 1,0-1,-1 0,1 1,-1-1,1 0,0 0,0 1,31 6,-24-5,42 11,-1 2,0 3,-1 2,64 36,-55-27,-50-25,0 0,0-1,0 0,1 0,-1-1,1 0,0 0,-1-1,1 0,0 0,14-1,-7-4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0:43.4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90,'7'-2,"0"-1,0 1,0-1,0 0,0-1,-1 0,0 0,1 0,7-8,4-2,-10 10,0-1,0 1,0 0,1 1,-1-1,1 2,0-1,-1 1,1 1,10-1,-16 2,0-1,0 1,0 0,-1 1,1-1,0 1,0-1,-1 1,1 0,0 0,-1 0,1 0,-1 0,1 0,-1 1,0 0,1-1,-1 1,0 0,0 0,0 0,0 0,-1 0,1 1,0-1,-1 0,0 1,0-1,1 1,-1 0,-1-1,1 1,0 0,-1-1,1 1,-1 5,0-4,1 1,-1 0,-1-1,1 1,-1-1,0 1,0 0,0-1,0 1,-1-1,0 0,0 0,-5 8,-1-1,-1 1,0-2,-13 12,-21 25,43-47,0 0,-1 0,1 1,0-1,-1 0,1 1,0-1,-1 0,1 1,0-1,0 0,0 1,-1-1,1 1,0-1,0 0,0 1,0-1,0 1,0-1,0 1,0-1,0 1,0-1,0 0,0 1,0-1,0 1,0-1,0 1,0-1,0 0,1 1,-1 0,16-2,29-17,-40 15,455-181,-440 176,-5 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11.69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399 0,'1'20,"1"-1,1 1,1-1,7 20,2 11,31 132,26 141,-56-235,8 44,5 166,-27-279,-2-1,0 0,-1 0,-1 0,0 0,-2 0,0-1,-16 33,-8 5,-47 64,50-79,1-2,-1-1,-2-1,-2-2,-1-1,-68 56,98-88,-1 1,1 0,0-1,-1 0,1 0,-1 1,1-1,-1-1,0 1,1 0,-1-1,0 1,0-1,1 0,-1 0,0 0,0 0,1 0,-1-1,0 1,-5-3,3 1,0-1,0 1,0-1,1-1,-1 1,1-1,-1 0,1 0,0 0,-4-6,0-2,0 1,1-1,0 0,1-1,0 1,1-1,1-1,-5-18,7 15,0-1,1 0,1 0,4-29,-3 41,0-1,0 1,0-1,1 1,0 0,1 0,-1 0,1 0,0 0,1 0,-1 1,1 0,0-1,1 2,8-9,-10 11,0 0,1 0,-1 1,1-1,0 1,-1 0,1 0,0 1,-1-1,1 1,0 0,0 0,-1 0,1 0,0 0,0 1,-1 0,1 0,6 2,8 4,0 1,28 16,-23-11,9 3,81 43,162 59,-245-103,-26-12,0-1,0 0,0 0,1 0,-1-1,0 1,1-1,5 1,-9-2,1 0,-1 0,1-1,-1 1,1-1,-1 1,1-1,-1 1,0-1,1 0,-1 0,0 0,0 0,0 0,1 0,-1 0,0 0,0 0,0 0,-1 0,1-1,0 1,0 0,-1-1,1 1,-1-1,1 1,-1-1,1 1,-1-3,4-16,0-1,-2 1,0-1,-2 0,-3-36,1 3,1-209,1 235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13.47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624 17,'0'-1,"0"0,0 0,0 0,0 1,-1-1,1 0,0 1,-1-1,1 0,0 1,-1-1,1 0,-1 1,1-1,-1 1,1-1,-1 1,0-1,1 1,-1-1,0 1,1-1,-1 1,0 0,0 0,1-1,-1 1,0 0,0 0,1 0,-1 0,0 0,0 0,1 0,-2 0,-28 5,18 1,1 1,0 0,0 1,1 1,0 0,0 0,1 1,-15 19,-3 9,-25 46,38-59,1 1,1 1,1 0,1 0,2 1,-8 43,14-56,0 0,1 1,0-1,2 0,0 1,0-1,2 0,0 0,0 0,2 0,0-1,0 1,1-1,9 14,11 10,52 58,-53-70,-2 2,-1 1,-1 1,21 40,-37-60,-1 1,0-1,-1 1,0 0,0 0,-1 0,-1 0,0 0,0 0,-1 0,-1 0,0 0,0 0,-1 1,0-2,-1 1,-1 0,-5 12,0 1,-2-1,-1 0,-1-1,-1-1,-29 36,34-47,-1 0,0-1,-1 0,0-1,-1 0,1-1,-1 0,-1-1,1 0,-1-1,0 0,-19 3,9-3,-1-1,0-1,1-1,-48-3,64 1,-1 0,1-1,-1-1,1 1,-1-1,1 0,0-1,0 0,0 0,0 0,1-1,-1 0,1 0,0-1,0 1,1-2,-1 1,1 0,-7-11,10 14,1-1,-1 0,1 0,0 0,0 0,0 0,1 0,-1 0,1 0,0 0,-1 0,1 0,1 0,-1 0,0 0,1 0,-1 0,1 0,0 0,0 0,0 0,1 0,-1 1,1-1,-1 0,1 1,0-1,0 1,0 0,0 0,1-1,-1 1,0 1,1-1,0 0,-1 1,1-1,0 1,0 0,-1 0,1 0,0 0,0 0,0 1,1-1,-1 1,0 0,0 0,0 0,0 0,0 1,0-1,0 1,0 0,0 0,0 0,0 0,-1 0,1 1,0-1,0 1,-1 0,4 2,9 15,0 0,-1 0,-1 1,-1 1,-1 0,-1 1,-1 0,0 1,7 34,-9-14,-3 0,-1 0,-2 0,-6 56,3-57,-21 204,-1 95,24-309,-1-18,1 0,0 1,1-1,1 0,6 24,-7-34,1 0,0 0,0 0,0-1,0 1,1-1,-1 1,1-1,0 0,0 0,0 0,0-1,1 1,-1-1,1 1,-1-1,1 0,0-1,0 1,0-1,0 1,0-1,0-1,5 2,8 0,1-1,0 0,-1-1,1-1,-1-1,1-1,26-7,119-45,-129 42,4-1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34.5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1 609,'62'-37,"-53"30,0 1,1 0,-1 0,2 1,-1 0,0 1,1 0,0 0,0 1,22-2,465-67,-221 25,819-70,-521 71,-91 5,-179 26,197-12,-5-32,-283 28,2 9,227 6,-274 19,163-3,-322 0,0-1,0 1,0-2,-1 1,1-1,0-1,-1 0,19-8,-24 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14.89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1023,'1'-5,"0"0,1 0,-1 0,1 1,0-1,1 0,-1 1,1-1,0 1,0 0,1 0,-1 0,1 0,5-4,12-15,88-111,42-54,-126 152,-1-1,-1-1,23-57,-39 74,0 0,-2 0,0 0,-2-1,0 1,-1-29,-11-129,9 176,0 1,0 0,0 0,-1 0,1 0,0 0,-1 0,1 0,-1 0,0 1,0-1,0 0,0 0,0 0,0 1,0-1,-1 1,1-1,-1 1,1-1,-4-1,3 2,0 0,0 1,0 0,0-1,0 1,0 0,0 0,0 0,0 0,0 1,0-1,0 0,0 1,0-1,0 1,0 0,-3 1,-4 3,-1 1,1 0,1 0,-1 1,1 0,-14 16,12-11,0 0,1 1,0 1,1-1,-11 25,17-31,-1 0,1 1,1 0,-1-1,1 1,1 0,-1 0,1-1,1 1,0 0,0 0,0-1,4 13,1-3,1-1,0 0,1 0,1-1,1 0,0-1,0 0,2-1,17 17,16 11,69 48,-64-52,0-8,-44-26,0-1,-1 1,0 0,1 0,-1 0,0 1,-1-1,1 1,-1 0,0 1,0-1,0 1,0 0,4 9,-3-4,0 1,-2 0,1 1,-1-1,-1 0,0 1,-1-1,0 1,-1 0,0-1,-1 1,0 0,-1-1,0 1,-1-1,0 0,0 0,-2 0,-9 19,6-15,-1-1,0 0,-1 0,0-1,-1 0,-1-1,0-1,-1 0,0 0,0-1,-1-1,0 0,-20 8,4-3,15-7,1 0,-1-1,0-1,0 0,-1-1,-30 4,26-7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15.79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0,'2'31,"2"-2,1 1,2-1,0 1,2-2,1 1,22 42,-10-21,0 16,-15-51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16.2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17.6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0 200,'9'0,"-1"1,1 0,-1 0,1 1,-1 0,0 1,0 0,0 0,0 1,-1 0,12 8,-15-10,0 1,0 0,0 0,-1 0,0 1,1-1,-1 1,-1 0,1 0,0 0,-1 0,0 0,0 1,0-1,-1 1,1-1,-1 1,0 0,0-1,-1 1,1 0,-1 5,-4 1,-2-21,-2-23,9 25,0 0,0 1,0-1,1 1,1-1,-1 1,1 0,0 0,0 0,1 0,0 1,0 0,1-1,0 1,0 1,0-1,7-4,13-11,0 1,47-28,-57 39,-15 9,21-14,0 1,0 2,44-18,-58 27,-1 0,1 1,-1 0,1 0,0 0,-1 0,1 1,0 0,0 1,-1 0,1 0,0 0,-1 1,1 0,-1 0,0 0,0 1,0 0,6 4,10 7,-1 1,-1 1,23 22,-37-32,-1 0,1 0,-1 0,-1 1,1-1,-1 1,0 0,-1 1,1-1,-2 0,1 1,-1 0,0 0,1 11,12 126,-12-128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18.4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0,'2'76,"3"-1,4 0,2-1,4 0,3-1,40 102,-18-77,-18-49,28 99,-45-124,-3-4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19.60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341 0,'-3'2,"0"-1,0 1,-1 0,2 0,-1 0,0 0,0 1,1-1,-1 1,1-1,0 1,-3 4,-6 6,-70 78,65-71,-1 1,0-2,-2 0,0-1,-43 30,53-44,-1 1,1-1,-1-1,-11 3,20-5,5-1,0 0,0 1,1 0,-1 0,0 0,0 1,0-1,0 1,-1 0,1 0,0 0,-1 1,1-1,3 5,57 46,-61-50,80 72,-3 3,81 104,-135-150,-15-22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20.4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0,'-2'104,"5"0,33 200,133 339,-155-590,-7-27,1 1,18 41,-26-67,1 1,0-1,-1 1,1-1,0 0,0 0,0 1,0-1,0 0,0 0,0 0,0 0,1 0,-1 0,0 0,0-1,1 1,-1 0,1-1,-1 1,1-1,-1 1,1-1,-1 0,3 0,-1 0,0-1,0 1,-1-1,1 0,0 0,-1 0,1-1,-1 1,1 0,-1-1,0 0,1 0,1-2,2-2,1-1,-1 0,0 0,-1 0,0-1,0 0,7-16,11-59,-17 58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21.20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0 118,'4'0,"5"0,5 0,5 0,2-4,2-6,5 0,1 1,-3-2,1 1,0-2,-1 2,-4-3,-3 2,1 3,-1 2,-2 2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22.50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1,'14'-1,"-1"2,0 0,1 0,-1 1,0 1,0 0,0 1,19 8,-27-9,0 0,0 0,-1 0,1 1,0-1,-1 1,0 0,0 0,-1 1,1 0,-1-1,0 1,0 0,0 0,-1 1,1-1,-1 0,-1 1,1-1,-1 1,0 0,0 8,6 77,-4-36,19 101,-20-149,-1-1,2 0,-1 0,0 0,1 0,0 0,1 0,-1-1,1 1,0-1,0 0,1 0,-1-1,1 1,0-1,0 0,1-1,-1 1,1-1,12 5,-8-4,1-1,0-1,-1 0,1 0,1-1,-1 0,0-1,0 0,0-1,0-1,16-3,-26 5,0 0,-1 0,1 0,-1-1,1 1,-1 0,1 0,0 0,-1 1,1-1,-1 0,1 0,0 0,-1 0,1 0,-1 1,1-1,-1 0,1 1,-1-1,1 0,-1 1,1-1,-1 0,0 1,1-1,-1 1,1-1,-1 1,0-1,0 1,1-1,-1 1,0-1,0 1,1-1,-1 1,0 0,0-1,0 1,0-1,0 1,0 1,-3 34,1-18,3 9,1 1,1-1,2 0,0 0,2-1,15 39,76 153,-71-162,103 203,112 251,-237-497,3 5,-1 0,-1 0,-1 1,4 25,-8-40,-1-1,1 1,-1-1,0 0,0 1,0-1,-1 1,1-1,-1 0,0 1,0-1,0 0,0 0,-1 0,1 0,-1 0,1 0,-1 0,0 0,-1-1,1 1,0-1,-1 1,1-1,-1 0,0 0,1 0,-1 0,0-1,0 1,-5 1,-84 21,41-12,31-7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24.9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0 402,'49'-11,"-7"0,33 6,140 8,75 27,-232-23,500 88,-4 33,313 59,-795-178,1-2,0-4,0-3,95-12,-95 4,23 0,-1-4,134-36,12-34,53-15,-289 96,34-9,-38 10,1 0,-1-1,1 1,-1 0,0-1,1 1,-1 0,1 0,-1 0,1 1,-1-1,1 0,-1 0,1 1,-1-1,0 1,1-1,-1 1,2 0,-4 0,1-1,0 1,0-1,-1 1,1-1,0 1,-1-1,1 0,-1 1,1-1,0 1,-1-1,1 0,-1 0,1 1,-1-1,1 0,-1 0,1 0,-1 1,1-1,-1 0,0 0,1 0,-1 0,1 0,-1 0,1 0,-1 0,1 0,-2-1,-20 2,4-4,1-1,0-1,0 0,0-2,-26-13,-79-54,37 22,5 9,-1 4,-3 4,-109-32,42 27,-164-22,312 61,-48-10,50 10,0 1,-1 0,1-1,0 1,-1-1,1 1,0-1,0 0,0 1,-1-1,1 0,0 0,0 0,0 0,0 0,0 0,0 0,1 0,-1 0,0 0,1-1,-1 1,0 0,1 0,-1-1,1 1,0 0,-1-1,1 1,0-3,2 1,1 0,-1 0,1 1,-1-1,1 1,0-1,0 1,0 0,0 0,0 1,1-1,-1 1,0-1,1 1,4-1,5-4,5-1,0 1,0 0,1 1,-1 1,1 1,0 0,21 1,16 2,63 7,288 65,-100-12,-296-57,0 0,0 0,0 1,0 1,-1 0,0 0,0 1,0 0,0 1,-1 0,0 1,-1 0,0 0,0 0,-1 1,0 1,9 14,-1 1,-1 0,-2 1,0 1,-2 0,13 53,-17-46,-2-1,-2 1,-1 0,-1 0,-2 0,-2 0,-7 36,3-37,-1 0,-20 46,-3 13,-20 141,1 0,-16 25,61-240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14.1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0,'9'1,"-1"-1,1 1,-1 0,0 1,0-1,0 2,0-1,0 1,9 5,-1 1,-1 1,-1 0,20 18,257 238,-229-209,2-1,112 73,-152-114,-6-2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42.1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586 0,'-7'1,"0"0,0 0,1 0,-1 1,0 0,1 1,-1-1,1 1,0 0,0 1,0 0,-6 5,-12 9,-30 34,31-30,-28 27,2 3,3 2,-63 92,89-115,2 2,0 0,2 0,2 2,1 0,2 1,1 0,-7 57,16-86,0 0,0 0,1 0,0 0,1 0,0 0,0 0,0 0,1 0,0-1,0 1,1-1,5 11,-5-12,2 0,-1 0,0 0,1-1,0 0,0 0,1 0,-1 0,1-1,-1 0,1 0,0 0,0-1,11 3,-1-1,1-1,0 0,1-1,-1-1,0 0,0-2,1 0,-1 0,19-6,1-1,-1-2,-1-2,41-19,-58 23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52.2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653 167,'-1'-12,"-1"0,1 0,-2 0,0 0,-6-18,7 24,-1-1,1 1,-1 0,-1 0,1 0,-1 0,0 1,0-1,-1 1,1 0,-7-4,11 8,0 1,-1 0,1-1,0 1,-1 0,1 0,-1-1,1 1,-1 0,1 0,0 0,-1 0,1 0,-1 0,1 0,-1 0,1 0,-1 0,1 0,-1 0,1 0,-1 0,1 0,0 0,-1 0,1 1,-1-1,1 0,-1 0,1 0,0 1,-1-1,0 1,-7 18,4 26,9 37,4-1,27 114,2 12,44 475,-77-643,-2 0,-1 0,-3 0,-1 0,-1-1,-14 61,13-86,1 0,-2 0,1-1,-2 1,0-1,0 0,-1-1,0 1,-1-2,-1 1,1-1,-2 0,1-1,-1 0,-1 0,0-1,0-1,0 0,-1 0,0-1,0-1,-20 7,16-8,-1 0,1-1,-1-1,0-1,0 0,0-1,0-1,0 0,1-1,-1-1,0-1,1 0,0-2,0 1,0-2,1 0,0-1,0 0,1-1,0-1,1 0,0-1,0-1,1 0,1 0,0-1,1-1,0 0,1 0,1-1,0 0,1 0,0-1,2 1,-7-28,7 21,1 0,2 0,0 0,1 0,1 0,2 0,0 0,1 0,1 0,1 0,1 1,14-35,-17 51,-1 0,2-1,-1 1,0 0,1 0,0 1,0-1,1 1,-1 0,1 0,0 0,0 1,0 0,0 0,1 0,-1 0,1 1,0 0,0 0,0 1,0-1,0 1,0 1,0-1,7 1,16 1,0 1,0 2,0 1,32 9,1-1,136 41,-47-10,-104-33,1-2,0-2,0-2,0-2,70-5,-112 1,0 0,0 0,0 0,0-1,0 0,-1 0,1-1,-1 1,1-1,-1-1,0 1,0-1,0 1,-1-1,0-1,1 1,5-9,-5 5,0 0,0 0,-1-1,0 0,-1 0,0 0,0 0,-1 0,0-1,0-12,0-5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53.69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259 187,'-1'-11,"0"0,0 0,-1 0,0 0,-1 1,0-1,-1 1,0 0,0 0,-9-13,11 19,0 0,-1 0,0 0,0 1,0-1,0 1,-1 0,1 0,-1 0,0 0,0 0,0 1,0 0,0 0,-1 0,1 0,-1 1,1-1,-1 1,1 0,-1 1,0-1,1 1,-1 0,0 0,-7 1,7 1,1-1,-1 1,0 0,1 0,-1 1,1 0,0-1,0 1,0 0,0 1,0-1,1 1,-1 0,1 0,0 0,0 0,0 0,1 1,0-1,-4 10,1 1,0 0,1 0,0 1,1-1,-1 26,3-2,2 0,2 0,1-1,2 1,14 48,73 189,-13-45,-70-198,3 11,10 54,-21-87,-1 1,0-1,0 0,-1 1,0-1,-1 0,-1 1,0-1,0 0,-5 14,4-19,-1 0,1 0,-1 0,0 0,-1-1,1 0,-1 0,0 0,0 0,0-1,-1 0,0 0,0 0,-12 5,16-8,-1 0,1 0,0 0,-1-1,1 1,-1-1,1 1,-1-1,0 0,1 0,-1 0,1 0,-1 0,1-1,-1 1,1-1,-1 1,1-1,0 0,-1 0,1 0,0-1,-1 1,1 0,0-1,0 1,0-1,0 0,1 0,-1 0,0 0,1 0,0 0,-1 0,1 0,0 0,0-1,0 1,0-1,0 1,0-4,-2-4,1 0,1 0,-1-1,2 1,-1 0,1 0,3-18,-3 25,0 1,1 0,-1 0,0 0,1 0,-1 0,1 0,0 0,0 0,-1 0,1 0,1 0,-1 1,0-1,0 0,1 1,-1-1,1 1,-1-1,1 1,-1 0,1 0,0-1,0 1,0 0,0 1,0-1,0 0,0 1,0-1,0 1,0-1,0 1,0 0,0 0,0 0,0 0,0 0,1 0,-1 1,0-1,0 1,3 1,1 1,0 0,0 1,0-1,0 1,-1 0,0 1,0-1,0 1,-1 0,1 0,-1 1,0-1,-1 1,4 7,1 1,-1 1,-1-1,0 2,7 28,-10-26,-1 1,-1 0,0 0,-2 0,0 0,-1-1,-4 21,-41 129,18-73,-107 516,133-595,1 1,1-1,0 1,2-1,0 1,0-1,2 0,0 1,1-1,0 0,12 27,-13-37,0 0,0 0,0 0,1 0,0-1,0 1,1-1,-1 0,1-1,0 1,0-1,1 0,-1 0,1 0,0-1,0 0,0 0,0-1,0 0,1 0,-1 0,1 0,0-1,-1-1,1 1,0-1,0 0,-1 0,1-1,0 0,7-2,-8 1,1 0,-1 0,0-1,0 0,-1 0,1-1,-1 1,1-1,-1-1,0 1,0-1,6-7,2-5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08.86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406 21,'0'0,"1"-1,0 1,-1 0,1 0,0 0,-1-1,1 1,-1 0,1-1,0 1,-1 0,1-1,-1 1,1-1,-1 1,1-1,-1 1,0-1,1 1,-1-1,1 1,-1-1,1-1,-1 2,0 0,0-1,0 1,0 0,0-1,0 1,0 0,0 0,0-1,0 1,0 0,0-1,0 1,0 0,0-1,0 1,-1 0,1 0,0-1,0 1,0 0,0-1,-1 1,1 0,0 0,0 0,0-1,-1 1,1 0,0 0,0 0,-1-1,1 1,0 0,0 0,-1 0,1 0,0 0,-1 0,1 0,0 0,-1 0,1 0,0 0,0 0,-1 0,1 0,0 0,-1 0,1 0,0 0,-1 0,1 0,0 0,-1 1,-9 2,1 0,-1 1,1 1,0 0,0 0,0 1,1 0,0 0,-14 14,7-7,-18 15,2 1,1 1,2 2,1 1,-37 59,53-75,1 1,1 0,0 1,2 0,0 0,1 1,1 0,1 0,0 0,2 0,0 1,2-1,3 39,-3-56,1 0,0 1,-1-1,2 0,-1 0,0 0,0 0,1 0,0 0,-1 0,1-1,0 1,1 0,-1-1,0 0,1 1,-1-1,1 0,0 0,-1-1,1 1,0-1,0 1,0-1,1 0,-1 0,5 1,9 1,-1-2,1 1,0-2,25-2,24 1,-13 7,0-3,1-1,62-8,-79 3,-27 4,-1-1,0-1,0 0,1 0,-1-1,0 0,0 0,0-1,-1-1,16-7,-13 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09.7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357 149,'-49'-19,"39"18,-1 0,1 0,-1 1,0 1,1 0,-1 0,1 1,0 0,-1 1,1 0,0 0,0 1,1 1,-1-1,1 2,0-1,0 1,1 1,0-1,0 2,0-1,1 1,0 0,-7 11,6-8,0 1,1 0,0 1,1 0,0 0,1 0,0 1,1-1,1 1,0 0,1 0,1 0,0 1,1-1,0 0,1 0,5 26,-3-33,0-1,0 1,0 0,1-1,0 0,1 0,-1 0,1 0,0-1,0 0,1 0,0 0,0-1,0 1,0-2,1 1,-1-1,1 0,0 0,9 2,8 3,0-1,1-2,0 0,42 1,-18-3,91-8,-138 4,1 0,-1 1,0-1,1 0,-1 0,0-1,0 1,1 0,-1-1,0 0,-1 1,1-1,0 0,0 0,-1 0,1 0,-1 0,1 0,-1 0,0-1,0 1,0 0,0-1,-1 1,1-1,0 1,-1-1,0 1,0-4,2-11,-1-1,-1 1,-3-20,2 27,-2-16,-1 1,-1-1,-1 1,-2 0,-14-34,-66-113,64 128,22 39,-1 0,1 0,-1 0,0 1,0-1,0 1,0 0,-1 0,1 0,-1 0,0 1,-1 0,1-1,0 1,-1 1,0-1,0 1,1 0,-1 0,-1 0,1 1,-10-2,-4 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10.59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453 16,'-99'-8,"71"4,0 2,-29 1,47 2,0 0,0 0,0 1,0 1,0-1,0 2,1-1,-1 2,-11 6,10-4,0 1,0 0,1 1,1 0,-1 0,2 1,-1 0,1 1,1 0,0 0,-9 18,14-24,0 0,0 0,0 0,0 0,1 1,0-1,0 0,1 1,-1-1,1 1,0-1,0 1,1-1,0 0,0 1,0-1,1 0,-1 0,1 0,0 0,1 0,-1 0,1 0,0-1,0 1,1-1,-1 0,1 0,0 0,8 5,7 5,1-1,1-2,0 0,35 13,97 25,-110-36,41 9,-44-13,0 3,64 26,-101-37,-1 0,1 1,0-1,-1 1,1-1,-1 1,1 0,-1 0,0 0,1 0,-1 1,0-1,-1 0,1 1,0 0,-1-1,1 1,-1 0,0 0,0-1,1 7,-2-6,0 0,-1 0,1 0,-1 0,1 0,-1 0,0 0,-1 0,1 0,0 0,-1 0,0-1,1 1,-1-1,0 1,0-1,-1 0,1 0,0 0,-1 0,-2 2,-41 30,-1-2,-2-1,-1-3,-1-3,-1-1,-1-3,-100 26,123-41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11.23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1,'2'41,"1"1,2-1,2-1,15 50,62 156,-53-162,-9-25,16 44,35 150,-56-185,-8-48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12.14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366 0,'-2'7,"0"1,0-1,-1 0,0 0,0-1,0 1,-1-1,0 1,-1-1,-4 6,-5 8,-78 125,-80 119,170-261,-21 27,22-29,0 0,0 0,1 0,-1 0,0 1,0-1,-1-1,1 1,0 0,0 0,0 0,-1-1,1 1,0 0,-1-1,1 1,-3 0,4-2,0 0,0 0,1 0,-1 0,0 0,0 0,1 0,-1 1,1-1,-1 0,0 0,1 0,0 1,-1-1,1 0,-1 1,1-1,0 0,-1 1,1-1,0 1,1-1,20-18,-14 13,0 1,1 1,0-1,0 1,0 1,1 0,-1 0,1 1,0 0,0 1,-1 0,1 0,0 1,0 1,0-1,16 5,16 3,0 2,58 22,-87-27,239 96,-235-94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12.84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1,'3'32,"1"-1,1 0,2 0,19 54,-6-21,1 12,4 19,74 181,-97-272,0 0,1-1,-1 0,0 1,1-1,0 0,0 0,0 0,0 0,0-1,1 1,-1-1,1 0,-1 0,1 0,7 2,4 0,0-1,0 0,21 1,-6 0,10-1,54-2,-70-1,-4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13.37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0 240,'4'-4,"5"-1,2-4,6-1,8-2,4-3,6-3,3-2,4-3,-1 0,0 0,-6-1,-6 4,-8 1,-7 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14.37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63,'16'-2,"1"0,-1-1,0 0,22-8,18-4,-42 12,21-5,0 2,1 1,-1 2,47 2,-73 1,0 1,0 0,0 1,0 0,-1 0,1 1,0 0,-1 0,0 1,0 0,0 0,0 1,-1 1,0-1,0 1,0 0,0 0,-1 1,0 0,-1 0,0 0,7 14,-2-1,-2 1,0 0,-1 1,-1 0,-2 0,0 0,2 40,-6 11,-8 76,5-113,2-32,1 1,-1-1,1 0,0 1,1-1,-1 0,1 1,0-1,0 0,0 0,0 0,1 0,0 0,-1 0,2 0,-1 0,0-1,1 1,-1-1,1 0,6 6,-2-5,1 1,-1-1,1-1,0 1,0-2,1 1,-1-1,1 0,16 2,4-2,0 0,0-2,52-7,85-22,-143 25,-23 3,1 1,-1 0,1 0,-1 0,1 0,-1 0,1 0,-1 0,1 1,-1-1,1 0,-1 0,1 0,-1 0,1 1,-1-1,1 0,-1 0,1 1,-1-1,0 0,1 1,-1-1,0 0,1 1,-1-1,0 1,1-1,-1 1,0-1,0 0,0 1,1-1,-1 1,0-1,0 1,0-1,0 1,0-1,0 1,0-1,0 1,0-1,0 2,-4 34,1-8,5 1,1-1,2 1,1-1,1 0,14 33,64 135,-69-162,36 77,50 163,-86-218,-2 0,-2 2,-3 0,-3 0,-1 64,-5-105,0-1,-2 1,0 0,0-1,-2 1,0-1,-9 22,10-32,0 1,-1-1,0 0,0 0,0-1,-1 1,0-1,0 0,0 0,-1 0,1-1,-1 0,0 0,0-1,-1 1,1-1,-1-1,1 1,-1-1,-7 1,-56 5,50-8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43.2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211 91,'-5'1,"0"-1,0 1,0 0,0 0,1 1,-1-1,0 1,1 0,0 0,-1 0,1 1,0 0,0-1,0 2,1-1,-5 5,-5 6,0 2,-18 28,15-20,8-11,1 0,0 1,1 0,1 1,0-1,1 1,0 0,-1 17,1 3,1 0,2 49,1-81,0 0,0-1,1 1,-1 0,0-1,1 1,0 0,-1-1,1 1,0-1,0 1,1-1,-1 1,0-1,1 0,0 0,-1 1,1-1,0 0,0-1,4 4,-3-3,1-1,-1 0,0 0,1 0,-1 0,1-1,0 1,-1-1,1 0,-1 0,1 0,0 0,-1-1,5-1,7-2,-1 0,0-2,0 1,0-2,-1 0,21-14,-17 8,5-2,0-1,-1-1,24-26,-40 37,0 0,0-1,0 0,-1 0,0 0,-1 0,1-1,-1 1,0-1,-1 0,0 0,-1 0,1 0,-1 0,0-10,-2 6,1 0,-1 0,-1 0,0 1,-1-1,0 1,-1-1,-5-11,-1 5,0 1,-1-1,-25-27,18 21,12 15,1 2,-2-1,1 1,-1 0,-9-7,2 5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16.88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1058,'1800'-37,"-879"-50,-5-53,-758 118,194-1,163 25,-178 2,-81 3,133-4,-322-6,0-2,0-3,113-30,-162 28,-28 1,-43-5,34 10,-44-16,1-2,1-4,1-2,1-2,2-3,-60-46,72 42,2-2,2-2,-51-63,90 102,0-1,0 1,0 0,0 0,1-1,-1 1,1-1,-1 0,1 1,0-1,0 0,0 0,1 0,-1 1,1-1,-1-4,2 5,0 1,0-1,0 1,0-1,0 1,0 0,0-1,0 1,0 0,1 0,-1 0,1 0,-1 0,1 0,-1 0,1 1,-1-1,1 1,0-1,-1 1,1-1,0 1,-1 0,1 0,0 0,0 0,-1 0,1 0,2 1,70-1,1 3,-1 4,-1 2,0 4,0 4,71 25,-89-26,1-2,1-3,62 5,-113-16,-1 1,1 0,0 0,-1 0,1 0,-1 1,1 0,-1 0,0 1,0 0,0 0,0 0,4 4,-7-5,0 1,0-1,0 1,0 0,-1-1,1 1,-1 0,0 0,0 0,0 0,0 0,-1 0,1 0,-1 0,1 0,-1 0,0 1,-1-1,1 0,0 0,-1 0,0 0,0 0,1 0,-3 4,-60 212,27-27,-13 58,31-199,-2 0,-1-2,-4 0,-57 86,61-100,20-34,1 0,-1 1,0-1,1 0,-1 1,0-1,0 0,0 0,0 0,0 0,0 0,0 0,0 0,0 0,0 0,-1 0,1 0,0-1,0 1,-1-1,1 1,-1-1,1 1,-1-1,1 0,0 0,-1 1,1-1,-1 0,-2-1,2 0,0-1,0 1,1-1,-1 0,0 1,1-1,-1 0,1 0,0 0,0 0,0 0,0 0,0-1,0 1,0 0,1-1,-1 1,1 0,-1-3,-115-437,17 77,82 288,4-1,-5-144,22 2,-4 210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24.6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822 1,'-11'0,"0"2,-1-1,1 2,0-1,0 2,0-1,1 1,-19 10,-79 55,80-50,-54 35,3 4,2 4,3 2,-93 106,154-154,1 0,1 1,0 0,-10 24,17-32,1 0,0 0,0 0,0 0,1 1,1-1,0 1,0-1,1 1,1 19,0-24,1 0,0-1,0 1,0 0,0-1,1 1,-1-1,1 0,0 0,1 0,-1 0,1-1,0 1,-1-1,1 0,1 0,-1 0,0-1,1 0,8 4,11 4,1-2,46 10,-48-13,118 22,215 12,-178-24,-154-12,3-2,-1 2,1 1,-1 1,49 17,-73-21,0 0,1 0,-1 0,-1 0,1 1,0-1,0 1,0 0,-1-1,1 1,-1 0,1 0,-1 0,0 0,0 0,0 0,0 0,0 0,0 1,0-1,-1 0,1 0,-1 1,0-1,1 0,-1 1,-1-1,1 1,0-1,0 0,-1 1,1-1,-1 0,0 0,-1 4,-5 10,0-1,0 0,-2-1,-10 16,6-11,-3 8,-10 16,-56 70,72-101,-1-1,0 0,-1 0,0-1,-1-1,0 0,0-1,-1 0,-28 11,22-11,-1-1,0-1,0 0,0-2,-1-1,0 0,1-2,-1 0,0-1,-42-7,56 6,-15-3,-1-1,-24-9,32 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25.77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1 139,'10'-1,"0"-1,0 0,0-1,-1 0,1-1,-1 0,1 0,12-9,15-6,-4 5,86-34,-103 43,-1 0,1 2,0 0,0 0,27 0,-38 4,-1-1,0 1,0 0,0 0,0 0,0 1,0 0,0-1,0 1,0 1,-1-1,1 0,-1 1,0 0,1 0,-1 0,-1 0,1 0,0 1,-1-1,1 1,-1-1,0 1,-1 0,1 0,-1 0,1 0,-1 0,1 6,2 11,0 0,-2 0,0 0,-2 32,1-34,-2 0,0 0,-1 0,-1 1,-1-2,0 1,-2 0,0-1,-1 0,0 0,-2-1,-18 29,26-45,0-1,0 1,1 0,-1-1,0 1,1 0,-1 0,1 0,-1-1,1 1,0 0,-1 0,1 0,0 0,0 0,-1 0,1 0,0 0,0 0,0 0,0 0,0 0,1 1,-1-1,1-1,0 0,-1 1,1-1,0 1,0-1,-1 0,1 0,0 1,0-1,0 0,-1 0,1 0,0 0,0 0,0 0,0 0,-1 0,1 0,1-1,48-14,22-16,99-26,18-7,-180 60,-4 2,1-1,0 1,0 0,0 0,0 1,1-1,-1 1,0 1,7-1,1 4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26.45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0 222,'43'-17,"1"1,0 2,0 2,83-11,-43 8,346-61,2 36,-366 36,-49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27.2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0,'3'35,"2"-1,1-1,2 1,1-1,1-1,24 52,-12-28,9 17,-17-42,-1 1,-2 0,11 46,-17-41,-4-24,1 0,0 0,0 0,2-1,-1 1,2-1,-1 1,9 13,-4-15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28.0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0,'1'32,"2"-1,1-1,1 1,18 56,55 118,-47-131,26 96,-55-165,9 38,6 44,-15-64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29.18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331 0,'-2'5,"1"-1,-1 1,0-1,0 0,0 0,-1 0,0 0,1-1,-1 1,-5 4,-4 6,-60 81,-50 74,120-165,-33 47,32-48,1 0,-1 0,1-1,-1 1,0-1,0 0,0 0,0 0,-1 0,1-1,0 1,-1-1,1 0,-4 1,7-2,-1 0,1 1,0-1,0 0,0 0,-1 0,1 0,0 0,0 0,0 0,-1 0,1 0,0 0,0 0,-1 1,1-1,0-1,0 1,0 0,-1 0,1 0,0 0,0 0,-1 0,1 0,0 0,0 0,0 0,-1 0,1 0,0-1,0 1,0 0,0 0,-1 0,1 0,0-1,0 1,0 0,0 0,0 0,0-1,-1 1,1 0,0-1,8-9,17-10,-14 14,0 1,1 1,-1 0,1 1,0 0,0 0,0 1,0 1,0 0,0 1,0 0,0 1,0 0,1 1,18 5,12 7,-1 1,78 40,-41-17,79 42,-138-68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30.6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24,'12'-1,"0"0,-1-1,19-5,-18 3,1 1,-1 1,19-1,-27 2,0 2,0-1,0 0,-1 1,1 0,0-1,0 2,-1-1,1 0,-1 1,1-1,-1 1,0 0,0 0,6 6,6 8,-1 0,-1 1,0 1,-2 1,0-1,-1 2,0-1,-2 1,0 1,-2 0,0 0,-1 0,-2 0,3 37,-7-53,0 1,-1 0,0-1,0 1,0-1,0 0,-1 0,0 0,0 0,0 0,-1-1,0 1,0-1,0 0,0 0,-1 0,1-1,-1 1,0-1,0 0,0-1,0 1,-1-1,-10 3,16-5,0 0,0 0,0 0,0-1,0 1,0 0,0 0,0 0,0 0,0 0,0 0,0 0,0 0,0 0,0-1,0 1,0 0,0 0,0 0,0 0,0 0,0 0,0 0,0 0,0 0,0-1,0 1,0 0,0 0,-1 0,1 0,0 0,0 0,0 0,0 0,0 0,0 0,0 0,0 0,0 0,0 0,-1 0,1 0,0 0,0 0,0 0,0 0,0 0,0 0,0 0,0 0,-1 0,1 0,0 0,0 0,0 0,0 0,0 0,0 0,11-8,19-8,53-20,-57 24,1 0,0 1,1 2,0 0,40-5,-15 7,1-1,-2-3,62-21,-99 26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35.51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399 119,'1'-118,"2"135,1 0,1 0,12 29,9 29,3 70,-6 1,7 191,-25 299,-7-489,4-69,0-49,-2-1,0 0,-2 1,-1-1,-7 30,0-33,-1-1,-1 0,-1-1,-1-1,-34 41,42-54,2-3,0-1,-1 0,1 0,-1 0,0 0,-1-1,1 1,-1-1,0-1,0 1,0-1,0 0,0-1,-1 1,-11 2,12-5,0 0,0 0,0 0,0 0,1-1,-1 0,0-1,0 1,0-1,1 0,-1 0,1-1,-1 0,1 0,0 0,0 0,0-1,-6-7,-7-6,1-1,1-1,0-1,2 0,0-1,2 0,0-1,1 0,1-1,-12-46,9 21,3-1,2-1,2 1,1-76,7 67,3 0,2 1,25-97,-4 57,52-119,-79 212,6-14,1 1,0-1,2 1,15-22,-22 35,1 0,-1 0,1 0,0 1,0 0,0-1,0 1,1 1,-1-1,1 1,0 0,0 0,0 0,0 0,0 1,0 0,0 0,0 0,0 1,1 0,5 0,23 5,-1 2,-1 1,1 1,60 27,-18-8,555 197,-620-222,20 8,1-1,60 10,-90-20,1 0,0 0,-1 0,1 0,-1 0,1-1,0 1,-1-1,1 1,0-1,-1 1,1-1,-1 0,0 0,1 0,-1 0,0 0,1 0,-1 0,0 0,0 0,0-1,0 1,0 0,0-1,0 1,0-1,-1 1,1-1,-1 1,1-1,-1 0,1 1,-1-1,0 0,0-2,2-10,-2 0,0 0,-2-22,0 16,2 4,-1 0,0 0,1 0,1 0,1 0,4-17,-1 16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36.89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52 850,'-1'-10,"0"-1,-1 0,0 1,-1-1,0 1,-8-15,6 13,1-1,0 0,-5-23,5-18,1 0,3-1,10-74,21-23,-21 112,-1 0,-2-1,2-62,-9 84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44.1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327 0,'-16'0,"1"1,0 0,0 1,0 1,0 0,-22 8,29-7,0-1,0 1,1 1,-1-1,1 1,0 1,0-1,0 1,1 0,0 1,0-1,-8 14,-3 1,1 3,16-23,1 0,-1-1,0 1,1 0,-1 0,1 0,-1 0,1 0,-1-1,1 1,-1 0,1 0,0-1,0 1,-1 0,1-1,0 1,0-1,0 1,0-1,0 0,-1 1,1-1,0 0,0 1,0-1,0 0,0 0,0 0,0 0,1 0,20 6,-1 2,0 0,-1 1,0 1,0 1,-1 0,0 2,-1 0,-1 1,0 1,-1 1,-1 0,0 1,18 27,-25-33,0 1,-1 0,-1 0,0 0,-1 1,0 0,-1 0,0 0,-1 1,0 0,-1-1,-1 1,0 0,-1 0,-1-1,0 1,0 0,-2 0,0-1,0 1,-1-1,-1 0,0 0,-9 15,-7 9,-1-2,-2-1,-1-1,-2-1,-1-1,-1-1,-2-2,-58 42,1-13,66-47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38.23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464 0,'-6'1,"1"0,-1 0,0 1,1-1,-1 1,1 0,-1 1,1 0,0-1,0 2,0-1,0 0,1 1,0 0,-1 0,1 1,1-1,-1 1,-3 5,-1 2,0 0,1 1,0 0,1 0,0 0,-6 25,3 6,2 0,2 1,1 71,19 133,-5-147,-5 121,-9-189,-1 1,-2-1,-2 0,0 0,-3-1,0-1,-3 0,-17 30,29-57,0 1,0-1,0-1,0 1,-1 0,0-1,0 0,0 0,-1 0,1 0,-1-1,0 1,-7 2,9-5,0 0,1 0,-1-1,0 1,0-1,0 0,0 0,0 0,0 0,0 0,0-1,0 1,1-1,-1 0,0 0,0 0,1 0,-1 0,0-1,1 1,-1-1,1 0,0 0,0 1,-1-1,1-1,0 1,-1-3,-6-6,1 0,0 0,1-1,1 0,0-1,0 1,1-1,-5-21,9 29,0 1,0 0,1-1,0 1,-1 0,2-1,-1 1,0 0,1-1,0 1,0 0,0 0,3-6,-3 7,1 1,0-1,0 1,0 0,0 0,0 0,0 0,1 0,-1 0,0 1,1-1,0 1,-1 0,1 0,0 0,0 0,-1 0,1 0,0 1,0-1,0 1,3 0,3 0,-1 1,1 0,-1 0,1 1,-1 0,0 0,0 1,0 0,0 1,0 0,-1 0,0 0,1 1,-2 0,1 0,7 8,6 7,0 1,-1 1,24 36,-21-26,-2 1,-1 1,-2 1,-2 1,21 68,-30-81,-1 1,-1 0,-1 0,-1 1,-1-1,-1 0,-2 1,0-1,-1 0,-10 34,-80 205,-9 34,88-245,-6 17,2 0,4 2,-7 103,20-170,1-1,0 1,1 0,-1 0,0-1,1 1,0-1,0 1,0 0,1-1,-1 0,1 1,0-1,0 0,0 0,0 0,0 0,1 0,-1 0,1-1,0 1,0-1,0 0,0 0,0 0,0 0,0-1,1 1,-1-1,1 0,-1 1,5-1,13 3,-1-1,1-1,-1-1,36-3,-25 1,55 1,97-5,-154 3,0-2,-1-1,1-1,28-10,-27 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39.7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1 983,'1'-3,"0"-1,1 0,-1 1,1-1,0 1,0-1,0 1,1 0,-1 0,5-4,1-2,65-79,150-136,-51 56,-137 133,-9 9,44-56,-63 73,-2 0,1 0,-1 0,0-1,-1 0,0 1,-1-2,0 1,-1 0,0-1,1-12,-2 10,-1 1,0-1,-1 1,0-1,-1 1,0 0,-6-15,7 23,-1 1,0-1,0 0,0 0,0 1,-1 0,1-1,-1 1,0 0,0 0,0 0,0 1,-1-1,1 1,-1 0,1 0,-1 0,0 0,0 0,0 1,0 0,0 0,0 0,-7 0,6 0,1 0,0 1,0-1,-1 1,1 0,0 1,-1-1,1 1,0 0,0 0,-1 0,1 0,0 1,0 0,-6 3,7-2,1-1,0 1,0 0,-1 0,2 0,-1 0,0 0,1 0,-1 1,1-1,0 0,0 1,0-1,0 1,1-1,0 1,-1-1,1 1,1 6,1 5,-1 0,2 0,0 0,1-1,1 1,0-1,1 0,0-1,11 18,12 16,41 49,-55-77,48 59,-34-44,-1 1,-2 2,-1 0,28 59,-51-90,0 0,0 0,-1 0,1 0,-1 0,-1 0,1 1,-1-1,0 0,-1 1,0-1,0 0,0 0,0 0,-1 0,0 0,-5 10,-4 4,-1 0,-1 0,-22 26,8-12,-39 48,-3-3,-79 69,136-137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40.30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0,'3'0,"11"8,1 7,3 4,6 7,-1 3,-4 1,-2-1,0-2,-2 0,-4-2,-4-1,-3-5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40.6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41.6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68,'2'6,"0"1,0-1,1 0,0 1,0-1,1-1,-1 1,1 0,1-1,-1 0,1 0,7 6,1 3,9 11,158 188,-179-212,0-1,0 1,-1 0,1-1,0 1,0 0,-1 0,1 0,-1 0,1 0,-1 0,1 0,-1 0,0 0,1 0,-1 0,0 0,0 0,0 0,0 0,0 0,0 0,0 0,0 0,0 0,0 0,0 1,-1 0,0-2,0 0,-1 0,1 0,0 0,0 0,0 0,0 0,0-1,0 1,0 0,0-1,0 1,0 0,0-1,0 1,0-1,0 0,0 1,0-1,0 0,0 0,1 1,-1-1,0 0,1 0,-1 0,0-1,-13-16,2-1,0-1,1 1,1-2,1 1,0-1,2-1,1 0,0 0,2 0,0 0,2-1,0-29,1 47,2 0,-1 0,1 0,-1-1,1 1,1 0,-1 0,1 0,0 1,0-1,0 0,6-8,-6 11,-1 0,1 1,0-1,0 1,0-1,0 1,1 0,-1-1,0 1,0 0,1 0,-1 1,1-1,-1 1,1-1,-1 1,1 0,-1-1,1 1,-1 1,1-1,-1 0,1 1,-1-1,0 1,1 0,-1-1,4 3,32 11,0 3,-1 1,-1 2,-1 1,-1 2,0 1,-2 1,41 43,-68-63,-1 0,0 0,1 1,-2-1,1 1,-1 0,0 0,0 1,0-1,-1 0,0 1,0 0,0 6,0 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43.10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1 867,'0'-3,"1"1,-1 0,1 0,0 0,0-1,0 1,0 0,0 0,1 0,-1 0,0 0,1 1,0-1,-1 0,4-1,33-27,-26 22,122-78,-102 69,0-2,-2-2,0 0,-1-2,39-41,-62 55,0 0,-1 0,0-1,0 0,-1 0,0 0,-1 0,0-1,-1 1,0-1,-1 0,0 1,0-1,-1 0,-1 0,-2-16,-2-2,0 0,-2 0,-1 1,-22-52,22 61,-2 0,0 1,-21-31,28 45,-1 0,1 0,-1 0,0 0,0 0,0 1,-1 0,1 0,-1 0,0 0,0 1,0-1,0 1,0 1,0-1,-1 1,1 0,0 0,-9 0,13 1,0 0,0 0,-1 0,1 0,0 0,0 0,-1 1,1-1,0 0,0 1,0-1,-1 1,1-1,0 1,0 0,0 0,0-1,0 1,0 0,0 0,1 0,-1 0,0 0,-1 2,1-1,0 1,1 0,-1-1,0 1,1 0,0-1,0 1,0 0,0-1,0 1,1 3,2 10,1 0,0 0,9 18,-8-21,234 586,-206-521,25 41,5 11,-63-129,0 0,0 0,0 0,0 0,0 0,1 0,-1 0,1 0,-1 0,0 0,1 0,0 0,-1 0,1 0,-1-1,1 1,0 0,0-1,-1 1,1 0,0-1,0 1,1 0,7-24,-5 8,15-52,76-226,-93 289,-1 1,1-1,-1 0,1 0,0 1,0-1,1 1,-1 0,1-1,0 1,0 0,0 1,0-1,0 0,1 1,-1 0,5-3,-5 5,0-1,0 1,0 0,0 0,1 0,-1 0,0 0,0 1,0 0,0-1,0 1,0 0,-1 0,1 1,0-1,0 0,-1 1,1 0,-1 0,1 0,-1 0,0 0,3 4,47 48,-3 2,56 84,-53-69,-41-55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43.69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0,'1'32,"2"0,1 0,2 0,17 59,57 117,-51-138,148 331,43 111,-200-448,-19-57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44.8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442 0,'0'4,"-2"0,1 0,0 0,-1 0,0-1,0 1,0-1,0 1,0-1,-1 0,-5 6,-6 10,-25 43,-32 54,-172 211,241-325,0 0,0-1,0 1,-1-1,1 1,0-1,-1 0,1 0,-1 0,1 0,-4 1,5-2,1 0,-1 0,1 0,-1 0,1 0,-1 0,0 0,1 0,-1 0,1 0,-1 0,1 0,-1-1,1 1,-1 0,1 0,-1-1,1 1,-1 0,1-1,-1 1,1 0,-1-1,1 1,-1-1,1 1,0-1,-1 1,1-1,0 1,0-1,-1 1,1-1,0 1,0-1,0 1,0-1,0 1,-1-1,1 0,0 1,0-1,1 1,-1-1,0 1,0-1,0 0,0 1,0-1,0 1,1-1,-1 1,0-1,1 1,-1-1,0 1,1-1,0-2,1 1,-1 0,1 0,-1 0,1 0,0 0,0 0,0 0,0 1,0-1,0 1,0-1,0 1,1 0,-1 0,1 0,-1 0,1 0,-1 1,1-1,-1 1,1-1,-1 1,1 0,3 0,5 0,1 0,-1 1,0 0,18 4,1 3,1 2,-1 1,-1 2,0 1,-1 1,0 1,-1 1,-1 2,-1 1,-1 0,40 44,-59-57,0-1,0 0,1-1,0 1,0-1,0 0,1 0,0-1,0 0,0 0,0-1,0 0,10 3,2-3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45.59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1,'1'26,"2"0,0 0,2 0,9 31,40 102,-37-114,253 606,-266-641,-1-2,1 1,1-1,-1 1,1-1,10 12,-14-19,0 1,1-1,-1 0,1 0,-1 0,1 0,-1 0,1 0,-1 0,1 0,0-1,0 1,-1-1,1 1,0-1,0 0,0 0,0 0,-1 1,1-2,0 1,0 0,0 0,0-1,-1 1,1-1,0 1,0-1,-1 0,1 0,-1 1,1-1,0 0,2-3,19-16,0-1,-1-1,-1-1,29-43,-39 50,-3 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46.20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84,'4'0,"5"-4,5-2,9 1,-1-3,5 0,1 1,4 2,1 2,2-3,3 0,0-3,-4 0,-6 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45.5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487 113,'-20'0,"-20"-1,-59 8,85-5,0 1,1 0,0 1,-1 1,1 0,1 1,-1 0,-11 8,5-2,1 2,1 0,0 0,0 2,2 0,-22 29,29-35,2 1,-1 0,1 0,1 0,0 1,0 0,2 0,-1 0,1 0,1 1,0-1,1 1,0 15,2-22,0-1,1 1,-1-1,1 1,0-1,1 0,-1 0,1 0,0 0,0 0,1 0,-1-1,1 0,0 0,0 0,0 0,1 0,0-1,-1 0,11 5,9 4,0 0,0-2,28 7,15 2,0-3,0-4,96 7,206-17,-348-3,-2 1,-1-1,1-1,28-6,-44 8,1-1,-1 0,0 0,1 0,-1-1,0 1,0-1,0 0,0 0,0 0,0 0,-1 0,1 0,-1-1,1 0,-1 1,0-1,0 0,0 0,0 0,-1 0,1 0,-1 0,0-1,1-3,1-15,-2-1,0 1,-2-1,0 1,-2 0,0 0,-1 0,-10-27,3 11,-3 2,-1 0,-38-66,44 88,0 1,-1 0,0 0,-1 1,0 0,-1 1,0 0,-1 1,0 0,-1 1,0 1,0 0,-1 1,0 0,0 1,-1 1,1 1,-1 0,0 1,0 0,0 1,-1 1,1 1,0 1,-1 0,1 1,0 0,0 1,0 1,-24 10,-23 16,1 4,2 2,-69 54,126-88,-36 30,38-31,0-1,0 1,-1 0,1 0,0 0,0 0,0 0,1 1,-1-1,0 0,0 0,1 1,-1-1,0 0,1 1,-1-1,1 1,0-1,0 0,-1 1,1-1,0 1,0-1,0 1,0-1,1 1,-1 0,1-1,0 0,0-1,0 1,0 0,0-1,0 1,0-1,0 1,0-1,0 0,0 1,0-1,0 0,0 0,0 0,0 0,0 0,1 0,-1 0,0 0,0 0,0-1,0 1,2-1,32-11,-26 8,54-18,125-48,155-53,-321 116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47.6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0 226,'36'-35,"1"1,1 2,2 2,1 1,51-26,-88 53,-1 1,1-1,0 1,0 0,-1 0,1 0,0 0,0 1,0-1,0 1,0 0,0 0,0 1,0-1,0 1,6 1,-4 1,1 0,-1 0,1 0,-1 1,0 0,-1 0,1 0,8 9,2 6,0 0,-1 1,-1 1,15 28,-20-32,-1 1,-1 0,0 0,-1 0,-1 1,-1-1,0 1,0 31,-3-44,0-1,1 1,-1-1,1 0,0 0,0 1,0-2,1 1,0 0,0 0,0-1,0 1,1-1,0 0,0 0,0-1,0 1,0-1,1 0,0 0,0 0,-1-1,1 1,1-1,-1-1,0 1,0-1,1 1,-1-2,1 1,-1 0,1-1,-1 0,1-1,-1 1,1-1,-1 0,1 0,-1-1,0 1,0-1,0-1,0 1,0-1,0 1,0-1,-1-1,0 1,1-1,4-5,2-6,-1-1,0 0,-1 0,-1-1,-1 0,0-1,-1 1,6-32,-21 101,3 1,2-1,3 1,1 0,3-1,3 1,22 98,145 366,-85-278,-68-184,20 62,-35-102,-2 1,0 0,-1-1,0 1,-1 23,-3-31,1 0,-1 0,-1 0,1 0,-2 0,1 0,-1-1,0 0,0 0,-1 0,0 0,0-1,-6 7,-1-1,0-1,-1 0,0 0,0-1,-23 12,-96 34,35-16,14-3,-113 55,177-82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49.8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0 932,'5'0,"0"-1,0-1,0 1,0 0,-1-1,1 0,-1 0,8-5,24-10,-6 11,0 2,1 0,57 2,-11 1,1479-84,-628 35,-899 49,0-2,0-1,0-1,-1-2,0-1,32-12,-58 19,0 0,-1 1,1-1,0 0,-1 0,1 0,-1 0,1 0,-1 0,1 0,-1-1,0 1,0-1,1 1,-1 0,0-1,0 0,-1 1,1-1,0 0,0 1,-1-1,1 0,-1 0,1-2,-2 0,1 1,-1 0,0 0,0 0,0 0,0 0,0 0,-1 0,1 0,-1 0,0 1,0-1,-3-3,-9-8,-1 0,0 1,-27-18,41 30,-213-142,-51-35,262 175,-1 0,0 1,1-1,-1-1,1 1,0 0,0-1,1 0,-1 0,1 1,-1-1,1-1,-2-4,4 8,0 0,0-1,0 1,-1 0,1 0,0-1,1 1,-1 0,0 0,0 0,1-1,-1 1,0 0,1 0,-1 0,1 0,-1 0,1 0,0 0,1-2,0 1,0 0,0 1,1-1,-1 0,1 1,-1-1,1 1,0 0,0 0,-1 0,7-1,19-3,0 1,1 1,0 1,48 4,116 22,-117-12,-1 3,0 4,82 32,-149-48,0 0,0 1,0 0,0 1,-1-1,0 1,0 1,0-1,0 1,-1 1,0-1,-1 1,1 0,-1 0,0 1,-1-1,0 1,0 0,-1 0,0 1,0-1,-1 1,0-1,0 1,-1 0,0-1,-1 1,-1 12,-2 22,-2-1,-2 0,-2 0,-2-1,-27 68,11-28,-164 465,185-532,1-1,-2 0,-13 22,19-33,-1 0,1 1,-1-1,1 0,-1 0,0 0,0 0,0-1,0 1,0 0,0-1,-1 0,1 1,0-1,-1 0,1 0,-1 0,0 0,1-1,-1 1,1-1,-1 0,0 1,1-1,-1 0,0-1,-3 1,4-2,0 1,0 0,0-1,0 1,0-1,0 0,1 1,-1-1,1 0,-1 0,1 0,0 0,-1 0,1-1,0 1,1 0,-1-1,0 1,1 0,-1-1,1 1,-1-1,1-3,-1-61,1 64,6-58,22-97,2-23,-18-7,-15-228,-2 351,-3 1,-3 0,-31-103,39 160,1 11,1 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57.5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18 6,'0'1,"0"-1,0 0,0 0,0 0,-1 0,1 0,0 1,0-1,0 0,-1 0,1 0,0 0,0 0,-1 0,1 0,0 0,0 0,0 0,-1 0,1 0,0 0,0 0,-1 0,1 0,0 0,0 0,0 0,-1 0,1-1,0 1,0 0,0 0,-1 0,1 0,0 0,0 0,0-1,0 1,-1 0,1 0,0 0,0-1,0 1,0 0,0 0,0 0,0-1,0 1,0 0,0 0,0-1,-1 1,1 0,0 0,0 0,1-1,-1 1,0 0,0 0,0-1,0 1,0 0,0 0,0 0,0-1,-9 20,8-1,1 0,1-1,1 1,0-1,1 0,9 28,0 4,150 495,-21-93,-134-418,-2-8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58.56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496 0,'-17'29,"-2"-2,0 0,-46 48,15-18,-253 305,303-361,0-1,0 1,-1-1,1 0,0 1,0-1,-1 1,1-1,0 1,-1-1,1 0,0 1,-1-1,1 0,-1 1,1-1,0 0,-1 0,1 1,-1-1,1 0,-1 0,1 0,-1 0,1 0,-1 1,1-1,-1 0,1 0,-1 0,1 0,-1 0,1-1,-1 1,1 0,-1 0,1 0,-1 0,1 0,-1-1,-4-23,12-36,-5 55,0 1,0-1,1 1,-1 0,1 0,0 0,0 0,0 0,1 1,-1-1,1 1,0 0,-1 0,2 0,3-2,0 2,0-1,1 1,-1 0,1 1,-1 0,1 0,16 0,-4 2,0 0,1 2,-1 0,0 2,0 0,23 8,56 19,-2 5,157 79,-182-77,-47-26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59.65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0 187,'12'-4,"-1"-1,1 1,0 1,-1 0,1 1,25-2,79 3,-56 3,594 0,489-4,-675-43,-302 23,-25 3,-45 4,102-1,-145 12,93-17,-43 3,-79 15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01.7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583 0,'-23'1,"1"1,0 1,-1 1,1 1,1 1,-1 1,1 0,0 2,1 1,0 0,-19 14,13-7,1 2,1 0,1 2,0 1,2 0,1 2,-26 37,42-55,0 1,0-1,1 1,0 0,0 0,1 0,-1 0,2 0,-3 11,4-16,0 1,0-1,0 1,1-1,-1 1,1-1,-1 1,1-1,0 0,0 1,0-1,0 0,0 0,0 0,1 0,-1 0,1 0,-1 0,1 0,0 0,0-1,0 1,0-1,0 1,0-1,0 0,1 0,-1 0,0 0,1 0,2 0,88 24,150 20,-172-40,-53-5,-1 1,1 1,-1 0,23 6,-39-7,1-1,-1 1,1-1,-1 1,0 0,1 0,-1 0,0 0,0 0,0 0,0 0,0 0,0 0,0 1,0-1,0 0,0 1,-1-1,1 0,0 1,-1-1,0 1,1-1,-1 1,0-1,1 1,-1-1,0 1,0-1,0 1,-1 0,1-1,0 1,-1-1,1 1,0-1,-1 0,0 1,-1 2,-4 9,0 0,-1-1,-13 19,7-12,-12 21,-1-1,-3-1,-1-1,-1-2,-2-1,-2-2,-1-1,-1-2,-57 35,75-53,-1-1,-38 14,50-21,-1 0,1-1,-1 0,0-1,1 0,-1 0,0-1,0 0,1-1,-10-1,-2-3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03.01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32 118,'5'-2,"0"0,0 0,0 0,0-1,0 0,-1 0,1 0,-1 0,0-1,4-4,6-3,-1 0,1 1,0 1,0 0,1 1,28-11,-40 18,1 0,-1 0,1 0,0 0,0 1,-1-1,1 1,0 0,0 0,-1 1,1-1,0 1,-1-1,1 1,0 1,-1-1,1 0,-1 1,0-1,1 1,-1 0,0 0,0 1,0-1,0 1,-1-1,1 1,-1 0,1 0,-1 0,0 0,2 5,4 8,-2 0,0 1,0 0,-2 0,0 0,-1 1,0 0,-2-1,0 1,-1 0,-1 0,0-1,-8 32,5-37,0 0,-1-1,-1 1,0-1,0 0,-1-1,-1 0,0 0,0 0,-1-1,-16 13,-5 3,-1-2,-50 29,77-49,-52 25,54-26,-1-1,1 0,0 0,-1 0,1-1,-1 1,1 0,-1-1,1 0,-1 0,1 0,-1 0,1 0,-1 0,1 0,-1-1,1 1,-1-1,-3-1,6 1,-1 0,1 1,0-1,-1 0,1 1,0-1,0 0,0 0,0 1,0-1,0 0,0 0,0 1,0-1,0 0,0 1,0-1,1 0,-1 0,0 1,0-1,1 0,-1 1,0-1,1 1,-1-1,1 0,-1 1,1-1,-1 1,1-1,-1 1,1 0,0-1,-1 1,1-1,1 1,28-23,-26 20,15-9,1 0,1 1,0 1,0 1,36-11,113-16,-64 17,-83 13,-1-1,1-1,-2-1,1-1,-1 0,33-24,-32 19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03.6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1 251,'0'-4,"4"-2,5 2,9-4,10-1,7-1,7-5,11-2,8-3,7-2,3-1,1-1,-7 4,-7 1,-6 4,-11 1,-9 2,-10 4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04.3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0,'6'7,"-1"1,0-1,0 1,-1 0,0 0,0 0,4 15,5 9,73 172,97 348,-174-519,-1 0,4 46,-11-58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06.16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416 0,'-2'8,"0"0,0 0,-1 0,0 0,0-1,-1 1,-6 10,-2 3,4-3,-176 337,25-123,136-198,23-33,0-1,0 0,0 0,0 0,0 1,0-1,0 0,0 0,-1 0,1 1,0-1,0 0,0 0,0 1,1-1,-1 0,0 0,0 0,0 1,0-1,0 0,0 0,0 0,0 1,0-1,0 0,1 0,-1 0,0 0,0 1,0-1,0 0,0 0,1 0,-1 0,0 0,0 0,0 0,1 1,-1-1,0 0,0 0,1 0,20-5,27-15,-39 15,-1 1,1 0,0 0,0 1,0 1,1-1,-1 1,1 1,-1 0,1 0,-1 1,17 1,5 7,-1 2,-1 0,0 2,0 1,44 28,-17-10,150 77,-156-73,-46-34,-2-5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46.3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1 144,'8'0,"10"-8,7-7,6 0,6 2,5-5,-1 1,1-1,0 3,-2 4,-4 4,-4 3,-4 2,-3 1,-5 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07.29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0 117,'1'-2,"-1"0,1 0,0 0,0 1,0-1,0 0,1 0,-1 1,0-1,1 1,-1-1,1 1,-1 0,1-1,0 1,0 0,3-1,34-19,-37 21,28-15,-3 2,45-16,-65 27,-1 0,0 1,1-1,-1 1,1 0,-1 1,1 0,-1 0,1 0,-1 1,1 0,-1 0,8 3,-10-2,0 0,0 0,-1 0,1 1,-1-1,1 1,-1 0,0 0,0 0,-1 1,1-1,-1 1,1-1,-1 1,0 0,0 0,-1 0,1 0,-1 0,0 0,0 1,0-1,-1 0,0 0,1 1,-2-1,1 0,-1 6,0-1,0 0,0-1,-1 1,-1 0,1-1,-1 1,-1-1,1 0,-1 0,-1 0,0 0,-8 10,-5-2,-1-1,0-1,-1 0,0-2,-1 0,-37 15,40-15,18-12,0 0,0 0,0 0,0 1,0-1,0 0,0 0,0 0,0 1,0-1,0 0,0 0,0 0,0 1,0-1,0 0,0 0,1 0,-1 0,0 1,0-1,0 0,0 0,0 0,1 0,-1 0,0 0,0 1,0-1,0 0,1 0,-1 0,0 0,0 0,0 0,1 0,-1 0,0 0,0 0,0 0,1 0,-1 0,0 0,0 0,1 0,3 0,0 0,0 0,0 0,0-1,0 1,0-1,0 0,5-2,59-24,-7 1,1 2,1 4,1 2,88-13,-16 12,-112 16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08.76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1010 1,'-2'0,"0"1,1-1,-1 1,1-1,-1 1,1 0,-1 0,1 0,-1 0,1 0,0 0,0 0,0 0,-1 1,1-1,0 0,0 1,1-1,-1 1,0-1,0 1,1-1,-1 3,-12 40,7 23,2-1,5 79,1-41,0 204,-24 915,21-1204,-1-1,-1 0,0 0,-1 0,-1 0,-15 33,17-43,-1-1,0 0,-1-1,0 1,0-1,0 0,-1 0,0 0,0-1,0 0,-1 0,1-1,-1 0,-1 0,1 0,0-1,-1 0,-9 2,-8 0,-1-1,1-1,-1-1,0-1,0-1,0-2,1-1,-1 0,1-2,-50-16,37 7,-1-1,2-2,0-2,1-1,2-2,-38-29,52 34,0 0,2-2,-23-26,34 36,0-1,1 1,0-1,0 0,1-1,1 1,0-1,0 0,-4-22,8 28,0 0,0 0,0 0,1 0,0 1,0-1,0 0,0 1,1-1,0 1,0-1,0 1,0 0,1 0,0 0,0 0,0 0,0 1,0-1,1 1,5-4,9-7,0 1,2 0,23-10,-30 16,19-9,0 2,2 1,-1 2,2 1,-1 2,1 1,1 1,-1 3,1 0,53 5,-28 3,0 3,-1 2,0 3,-1 3,73 30,107 53,96 36,-332-134,1 1,0-1,0 0,0 0,0 0,0 0,0-1,0 0,0 0,0 0,0 0,0 0,0-1,5-1,-7 1,0-1,0 1,0-1,0 0,0 0,0 1,-1-1,1 0,0 0,-1-1,0 1,0 0,0 0,0-1,0 1,0-1,0 1,-1-1,1 1,-1-1,0 1,0-1,0-3,1-11,-2 0,0 0,-1 1,0-1,-2 1,-6-22,-42-98,34 91,-4-10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09.83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130 1,'-4'0,"0"1,0 0,0 0,1 0,-1 0,1 1,-1 0,1-1,-1 1,1 1,0-1,0 0,-3 4,-35 37,37-37,-1 0,2 0,-1 0,1 1,-1-1,2 1,-1 0,1 0,0-1,0 1,1 1,0-1,1 0,-1 0,2 11,1-5,0 1,2-1,0 1,0-1,1 0,1-1,8 16,14 20,2 0,61 73,86 74,-101-116,110 150,-177-217,-1 1,0 0,-1 1,-1 0,0 0,-1 0,-1 0,0 1,-1 0,2 15,-5-17,0 0,0-1,-1 1,-1-1,0 1,-1-1,0 0,-1 0,0 0,-1 0,0-1,-10 15,-8 10,-2-1,-2-1,-61 61,-107 74,180-156,12-11,-7 7,-2 0,1-1,-1 0,-25 12,35-19,0 0,0 0,1-1,-1 1,0-1,0 1,0-1,0 0,0 1,0-1,0 0,0 0,1-1,-1 1,0 0,0-1,0 1,0-1,0 1,1-1,-1 0,0 0,0 0,1 0,-1 0,1 0,-1 0,1-1,-1 1,1-1,0 1,0-1,0 1,0-1,0 0,0 1,0-1,0 0,1 0,-1 1,0-1,1 0,0 0,-1 0,1-3,-2-7,1 1,0-1,1 1,0-1,4-20,-4 26,1 1,0-1,0 1,1 0,0-1,0 1,0 0,0 0,1 0,0 1,0-1,0 1,0-1,5-3,-7 7,0 1,-1-1,1 1,0-1,0 1,0 0,0-1,0 1,0 0,0 0,0 0,0 0,0-1,0 2,0-1,0 0,0 0,0 0,0 0,0 0,0 1,0-1,0 1,0-1,0 0,0 1,0 0,-1-1,1 1,0-1,0 1,-1 0,1 0,0-1,-1 1,1 0,-1 0,2 1,21 41,-19-35,16 35,-2 0,-2 1,-2 1,-2 0,-2 1,-2 0,-1 1,-3-1,-2 1,-2 0,-2 0,-13 73,-19 29,-75 200,-23 96,132-445,-2 9,0-1,1 0,0 1,0-1,1 14,0-20,1-1,-1 1,0 0,1-1,-1 1,1 0,0-1,-1 1,1-1,0 1,0-1,0 0,0 1,0-1,0 0,1 1,-1-1,0 0,1 0,-1 0,0 0,1-1,0 1,-1 0,1-1,-1 1,1 0,0-1,-1 0,1 1,0-1,-1 0,4 0,176-4,-65-2,17 2,-2-6,1-6,181-46,-257 46,-15 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10.91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684 7,'3'-7,"-16"22,-73 56,3 4,3 3,4 4,-123 170,179-223,2 0,0 1,2 1,1 1,2 0,1 1,2 0,1 1,-9 67,17-92,1-1,1 1,-1 0,1 0,1-1,0 1,0 0,0-1,1 0,1 0,-1 0,8 12,-4-10,1 1,0-1,1-1,0 0,0 0,1-1,19 13,-1-4,1-2,1-1,0-1,1-2,61 14,-44-16,0-2,1-2,-1-3,1-1,0-3,81-13,-79 6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11.57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237 208,'-6'0,"0"2,0-1,0 1,0-1,0 2,0-1,0 1,1 0,0 0,-1 0,1 1,0-1,-5 7,-9 7,-29 35,37-39,1 1,1 0,0 0,1 1,1 0,-10 28,13-32,2-1,-1 0,1 1,1-1,-1 1,2-1,0 1,0 0,1-1,0 1,5 18,-5-26,1 0,-1 0,1 0,0 0,0 0,0-1,0 1,1-1,-1 1,1-1,-1 0,1 0,0 0,0-1,0 1,0 0,0-1,0 0,0 0,0 0,1 0,-1 0,0-1,1 0,-1 1,0-1,1 0,3-1,15 0,-1-1,0-1,26-7,-34 8,117-28,198-72,-323 100,0 0,0 0,0 0,0-1,0 0,0 0,-1 0,1 0,-1-1,0 0,0 0,0 0,-1 0,0-1,1 1,3-8,-5 5,0 1,-1 0,0 0,0-1,0 1,-1-1,0 1,0-1,0 1,-1 0,0-1,0 1,-1 0,-2-7,-4-13,-2 1,0 1,-2-1,0 2,-2 0,-1 0,0 1,-2 1,0 1,-2 0,-23-19,5 9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12.3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277 1,'-4'1,"0"0,0 1,0-1,1 1,-1 0,0 0,1 1,-1-1,-3 4,-5 3,-14 8,-5 3,0 1,-34 31,58-47,1 1,0 0,0 1,1 0,0 0,0 0,0 0,1 1,0-1,0 1,1 0,0 0,1 1,0-1,-2 12,4-15,1-1,-1 1,1 0,0-1,0 1,0-1,1 1,0-1,0 1,0-1,0 0,0 0,1 0,0 0,0-1,0 1,0-1,1 0,-1 0,1 0,0 0,4 2,13 8,0-1,0-1,26 8,-21-8,50 21,177 87,-226-104,-2 2,1 0,-2 2,-1 0,0 2,-1 1,19 24,-30-32,-3-4,-1-1,0 1,11 20,-17-27,0-1,0 1,0 0,0 0,0-1,-1 1,1 0,-1 0,0 0,0 0,0 0,0 0,0-1,-1 1,1 0,-1 0,0 0,0-1,0 1,0 0,-2 3,-12 13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13.53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1407,'1'-14,"0"0,1 0,1 0,0 1,1-1,0 1,1-1,10-17,8-12,31-42,-40 65,134-187,18-28,-134 184,-2-2,40-96,-64 131,0 0,0-1,-2 0,-1 0,0 0,-1 0,-1-1,-1 1,-3-27,2 35,-1 1,-1-1,1 0,-2 1,1 0,-2 0,1 0,-1 0,-1 1,0-1,0 1,-1 1,0-1,0 1,-1 1,0-1,-16-11,18 16,1-1,-1 1,0 0,0 1,0 0,0-1,0 2,-1-1,1 1,-1 0,1 0,-1 1,1 0,-1 0,1 0,-1 1,1 0,-12 4,14-4,0 1,1 0,-1 0,1 0,-1 0,1 0,0 1,0 0,0-1,0 1,0 1,1-1,-1 0,1 0,0 1,0 0,0-1,0 1,1 0,0 0,-1 0,1 0,1 0,-1 0,1 0,-1 0,1 0,0 0,1 0,0 7,8 37,2 0,2-1,32 76,-18-52,72 199,173 518,-272-785,1 0,0 0,0 0,0 0,0-1,1 1,-1 0,1 0,-1-1,1 1,0-1,0 0,0 1,3 1,-4-3,0-1,-1 0,1 0,0 1,-1-1,1 0,0 0,0 0,-1 0,1 0,0 0,0 0,-1 0,1 0,0 0,-1-1,1 1,0 0,-1 0,1-1,0 1,0-1,20-22,5-19,2 2,2 0,1 2,64-60,-93 96,1 1,-1 0,0-1,1 1,-1 0,1 0,-1 0,1 1,-1-1,1 1,0-1,-1 1,1 0,0 0,0 0,-1 0,1 0,-1 1,1-1,0 1,-1 0,1 0,-1 0,1 0,-1 0,0 0,1 1,-1-1,0 1,0 0,0 0,4 3,7 8,1 1,-2 1,17 22,-24-30,10 13,4 5,-1 1,-1 0,18 39,-27-46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14.06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0,'1'9,"0"-1,1 1,1-1,-1 0,1 0,1 0,-1 0,8 11,4 10,423 973,-395-895,55 209,-90-275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14.9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463 0,'-2'0,"1"1,-1-1,1 0,-1 0,1 1,-1-1,1 1,0-1,-1 1,1 0,0-1,-1 1,1 0,0 0,0 0,0 0,0 0,0 0,0 0,0 0,0 1,0-1,0 0,1 1,-2 1,-11 44,8-24,-115 352,79-265,-74 141,106-235,-33 57,38-67,0 0,0 0,-1 0,0-1,0 0,0 0,-1 0,-10 6,15-10,1-1,-1 1,0-1,1 1,-1-1,0 0,0 1,0-1,0 0,1 0,-1 1,0-1,0 0,0 0,0 0,0 0,1 0,-1 0,0 0,0 0,0-1,0 1,1 0,-1 0,0-1,0 1,0-1,1 1,-2-1,1 0,0-1,1 1,-1-1,0 1,1-1,-1 1,1-1,-1 1,1-1,0 1,-1-1,1 1,0-1,0-2,1-3,-1 0,1 0,1-1,-1 1,1 0,3-6,1 2,0 2,1-1,0 1,1 0,0 0,0 1,1 0,0 1,0-1,1 2,0 0,0 0,1 0,-1 2,23-8,-18 7,-1 1,2 1,-1 0,0 1,1 0,-1 1,1 1,-1 1,1 0,-1 1,26 6,24 16,-1 3,80 47,-22-11,128 65,-226-116,-4-4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15.7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0,'2'18,"2"0,0 0,1 0,0-1,1 1,2-1,-1-1,16 24,-5-5,142 256,206 280,-347-543,-10-12,1-1,1 0,0 0,1-2,1 1,27 21,-38-33,1-1,0 0,-1 0,1 0,0 0,0 0,0-1,0 1,0-1,0 1,0-1,-1 0,1-1,0 1,0 0,0-1,0 0,0 1,0-1,0 0,-1 0,5-3,8-4,-2-1,1 0,14-13,10-7,-30 24,1 0,0 1,0 0,1 0,14-3,-4 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46.9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87,'51'-3,"1"-3,75-17,-33 5,-4 8,-55 7,-1-2,36-8,-54 8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16.23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0 274,'8'0,"7"0,0-5,2 0,6-4,11-4,8-8,8-5,12-9,6-3,9-3,3-2,-13 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17.27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0 545,'1'-21,"1"0,1 1,1-1,1 1,0 0,2 0,0 0,1 1,1 0,1 1,0 0,22-28,-9 17,2 1,0 2,2 0,1 1,0 2,41-25,-56 40,-1 1,2 0,-1 1,1 0,-1 1,1 1,1 0,-1 1,1 0,-1 1,1 1,0 0,-1 1,27 4,-39-4,0 1,0-1,0 1,0 0,0 0,0 0,0 0,-1 0,1 0,0 0,-1 1,1-1,-1 1,1-1,-1 1,0-1,0 1,0 0,0 0,0 0,0 0,0-1,0 1,0 4,7 54,-8-50,5 193,-5-95,17 122,-14-203,2 0,1 0,0 0,3-1,19 44,-24-63,0 1,1 0,-1-1,2 1,-1-2,1 1,0 0,1-1,-1 0,1-1,1 0,-1 0,1 0,-1-1,1 0,1 0,-1-1,0 0,1-1,-1 1,15 0,-4-1,0 0,-1-2,1 0,0-1,0-1,0-1,21-6,-30 3,-12 3,1 3,0 0,1 0,-1 0,0 0,0 0,0 0,0 0,0 1,1-1,-1 0,0 1,0-1,0 0,1 1,-1-1,0 1,1-1,-1 1,0 0,1-1,-1 1,1 0,-1 0,-3 5,0 1,0 0,1 0,0 0,0 0,1 0,0 0,0 1,1-1,0 1,-1 10,2 14,4 44,-2-59,12 86,4 0,55 173,-37-155,26 165,-32 35,-29-251,-3 0,-17 113,14-154,-2 0,-1 0,-1 0,-1-1,-2-1,0 0,-2 0,-1-1,-1-1,-1-1,-2 0,0-1,-34 30,28-33,2-6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19.0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1376,'23'-6,"0"0,0-2,39-20,-16 7,757-298,-598 252,3 8,220-31,382-76,-793 161,0-1,-1 0,0-1,0-1,-1 0,0-1,-1-1,0-1,0 0,-1 0,0-1,-1-1,-1 0,0-1,0 0,-2-1,12-21,-18 30,4-4,-2-1,1 0,-1 0,-1-1,4-12,-7 22,-1 0,1 0,-1 1,0-1,0 0,0 0,0 0,0 0,0 0,0 1,-1-1,1 0,-1 0,1 0,-1 0,0 1,1-1,-1 0,0 1,0-1,0 1,-1-1,1 1,0-1,0 1,-1 0,1 0,-1 0,1-1,-1 1,0 1,1-1,-1 0,0 0,1 1,-1-1,0 1,0-1,0 1,0 0,-1 0,-38-7,12 3,1-1,-1-2,-32-12,-108-54,80 32,-110-33,197 74,1 0,-1-1,1 1,-1 0,1-1,-1 0,1 1,-1-1,1 0,-1 1,1-1,0 0,-1 0,1 0,0 0,-1-2,2 3,0-1,1 0,-1 1,1-1,-1 1,1-1,-1 1,1-1,0 1,-1 0,1-1,-1 1,1 0,0-1,-1 1,1 0,0 0,-1 0,1-1,0 1,0 0,-1 0,2 0,57-5,-19 7,-1 1,0 1,0 3,0 1,-1 2,0 2,64 29,9 13,118 79,-162-92,78 66,-122-88,0 2,-1 1,-1 1,-1 0,-1 2,20 34,-37-55,0 0,1 0,-1 0,-1 0,1 1,-1-1,1 1,-1-1,-1 1,1 0,-1-1,1 1,-1 0,-1-1,1 1,-1-1,1 1,-1 0,-1-1,-2 8,-2-1,-1 0,0 0,-1-1,0 0,-18 17,9-9,-34 42,-70 107,45-56,-94 140,128-187,37-55,-22 29,26-36,0 0,-1-1,1 1,-1 0,1-1,-1 0,1 1,-1-1,0 0,0 0,1 0,-1 0,0 0,0 0,0-1,-4 2,6-3,-1 1,0 0,0-1,0 1,0-1,0 1,1-1,-1 0,0 1,0-1,1 0,-1 1,0-1,1 0,-1 0,1 0,-1 1,1-1,-1 0,1 0,0 0,-1 0,1 0,0 0,0 0,0 0,0 0,0-2,-2-35,2 31,-2-24,-1-1,-2 1,-1 0,-1 0,-15-39,-71-149,59 144,-17-37,-180-439,214 489,15 49,-1-1,0 1,-1 0,-1 0,0 0,-1 1,-13-21,12 28,2 7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21.54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842 1,'-129'-1,"-153"4,259-1,1 1,-1 2,1 0,0 1,0 1,1 1,0 1,0 1,1 1,-32 22,39-23,-1 1,1 0,1 0,0 1,1 1,0 0,1 1,0-1,1 2,1 0,0 0,1 0,1 1,0 0,-3 19,8-28,0 0,0 0,1 0,0 0,1 0,-1 0,1 0,1 0,-1 0,1 0,1 0,-1 0,1-1,0 1,1-1,-1 0,1 0,0 0,1-1,-1 1,1-1,6 5,8 6,1-1,0-1,0-1,1-1,30 13,42 12,1-4,128 28,87 28,-293-84,-1 1,0 0,0 1,-1 1,1 1,13 10,-24-15,0 0,0 0,0 1,0-1,-1 1,1 0,-1 0,0 0,-1 0,1 0,-1 1,0-1,-1 1,1 0,-1-1,0 1,-1 0,1 0,-1 0,-1 7,-2 17,-1-1,-1 0,-2 0,-1-1,-2 0,0 0,-2-1,-19 32,26-52,0 0,0 0,-1 0,0-1,-1 0,0-1,1 1,-2-1,1 0,-1-1,1 0,-1 0,0-1,0 0,-1 0,1-1,-1 0,1 0,-14 0,-10 0,0-2,0-1,-62-10,72 7,0-1,1-1,-1-1,2-1,-26-13,-94-62,123 73,-13-9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22.25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0 944,'4'-1,"-1"0,0-1,0 0,0 1,0-1,0-1,0 1,0 0,4-6,8-4,1 2,0 1,0 0,1 1,0 1,1 1,34-7,118-13,-113 19,1831-198,290-39,-1643 157,-12-40,-519 125,21-4,-1-2,-1-1,0 0,0-2,25-16,-46 26,0 0,-1 0,1-1,0 1,-1 0,1-1,-1 1,1-1,-1 1,0-1,0 1,1-1,-1 0,-1 0,1 0,0 0,0 0,-1 1,1-1,-1-1,1 1,-1 0,0 0,0 0,0 0,0 0,0 0,0 0,-1 0,1 0,-1 0,1 0,-1 0,0 0,-1-2,-7-8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23.20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760 0,'-10'1,"0"0,0 0,0 1,0 0,0 1,1 0,-1 1,1 0,-18 10,-3 5,-41 34,44-31,-58 45,3 4,3 3,4 3,-84 112,154-183,1 1,-1-1,1 1,0 0,1 0,0 0,0 0,-2 9,5-14,0 0,0 0,0 0,0 0,0 0,0 0,1 0,-1 1,1-1,-1 0,1 0,0-1,0 1,0 0,0 0,0 0,0-1,1 1,-1 0,1-1,-1 1,1-1,-1 0,1 1,0-1,0 0,-1 0,1 0,0 0,0-1,0 1,0 0,4 0,41 13,0-3,69 9,27 6,-91-15,-31-8,0 2,0 0,0 2,-1 0,35 17,-54-23,1 0,-1 0,0 0,1 0,-1 0,0 0,0 0,0 0,0 1,0-1,0 0,0 1,0-1,0 0,-1 1,1-1,0 1,-1 0,0-1,1 1,-1-1,0 1,0 0,0 1,0 1,-1 0,0-1,0 1,0-1,0 0,-1 1,1-1,-1 0,0 0,-4 5,-4 4,0 0,-1-1,-1 0,-13 9,-19 11,-1-2,-2-1,-1-3,0-2,-2-2,-54 15,55-17,-17 4,50-20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24.7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1,'24'0,"44"3,-63-2,-1 0,0 1,1-1,-1 1,0 0,0 0,0 0,0 1,0 0,0-1,-1 1,7 7,-5-5,0 0,1-1,0 1,0-1,11 5,-13-7,-1 0,1-1,-1 1,1 1,-1-1,0 0,1 1,-1 0,-1 0,1 0,0 0,-1 0,1 0,-1 1,0-1,0 1,-1-1,1 1,-1 0,2 6,0 7,-1 0,-1 0,-1 0,0-1,-1 1,-1 0,-1 0,0-1,-1 1,-1-1,0 0,-2 0,1-1,-2 0,0 0,-1-1,0 0,-1 0,-1-1,0 0,-20 17,18-20,7-5,0 0,0 0,1 0,-1 1,1-1,-4 8,9-13,0 0,0 1,-1-1,1 0,0 0,0 1,0-1,0 0,0 0,0 1,0-1,0 0,1 0,-1 1,0-1,0 0,0 1,0-1,0 0,0 0,0 0,1 1,-1-1,0 0,0 0,0 0,0 1,1-1,-1 0,0 0,0 0,1 0,-1 1,0-1,0 0,1 0,-1 0,0 0,0 0,1 0,-1 0,0 0,0 0,1 0,-1 0,0 0,0 0,1 0,-1 0,0 0,0 0,1 0,-1 0,0 0,0-1,1 1,-1 0,0 0,0 0,1 0,-1-1,0 1,0 0,0 0,21-7,172-98,0 1,113-33,-281 124,-8 2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25.36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0 167,'5'0,"8"0,14 0,11-4,15-5,9-5,19 0,12 2,8-1,5-2,-5-2,-4-3,-10 3,-12 3,-14 5,-15 4,-10 2,-12 2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25.98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0,'7'9,"0"1,-1-1,0 1,-1 0,7 17,0-1,175 410,-122-279,97 267,-62-155,-90-241,-4-7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27.02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417 1,'-1'3,"0"-1,0 1,0 0,-1 0,1-1,-1 1,1-1,-1 0,0 1,0-1,0 0,-4 4,-7 7,-107 151,-128 155,240-311,5-8,8-20,16-26,-19 42,0 0,1 0,-1 0,1 1,0 0,0-1,0 1,0 0,0 0,1 1,-1-1,1 1,0-1,0 1,6-2,-2 1,0 1,0 0,0 1,0-1,0 2,0-1,15 2,4 2,-1 1,0 2,-1 0,30 13,43 16,150 51,-96-31,-118-41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48.0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0 179,'14'-2,"-1"0,1-1,-1 0,0-1,0-1,0 0,14-9,7-1,-1 3,0 2,69-13,-94 21,58-11,28-6,174-13,-255 32,1-1,0-1,22-5,-21 3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28.1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92,'6'-1,"0"-1,0 0,-1 0,1 0,0 0,8-6,10-4,28-9,-31 12,0 1,43-11,-56 17,1 1,-1 1,1-1,-1 1,1 1,-1-1,1 1,-1 1,0 0,1 0,12 6,-14-5,0 0,0 1,-1 0,0 1,1 0,-2 0,1 0,0 0,-1 1,0 0,-1 0,1 0,-1 1,0-1,-1 1,1 0,-1 0,-1 0,1 1,-1-1,1 9,-2-7,0-1,0 0,-1 1,0-1,0 1,-1-1,0 0,-1 1,0-1,0 0,0 0,-1 0,-1-1,1 1,-1-1,0 1,-1-1,0 0,-7 8,-44 41,-72 57,115-103,13-10,34-18,55-11,1 4,94-14,235-43,-406 79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31.73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0,'1'15,"0"0,1-1,1 1,0-1,10 28,37 69,-17-41,-2 2,70 179,-84-202,-2 2,-2-1,6 59,-14-38,-6 101,-2-57,3-95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33.0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449 1,'-2'6,"0"-1,0 1,-1 0,1-1,-1 0,0 1,-1-1,1 0,-1-1,0 1,-1-1,-4 5,-11 14,-64 110,32-47,11-18,24-38,-1 0,-1-2,-1-1,-2 0,-35 33,52-55,0-1,0 1,0 0,1 1,0-1,0 1,0 0,1 0,-1 0,1 0,-4 13,8-19,-1 0,0 0,0 1,0-1,0 0,0 0,0 0,0 1,1-1,-1 0,0 0,0 0,0 1,0-1,1 0,-1 0,0 0,0 0,1 0,-1 1,0-1,0 0,0 0,1 0,-1 0,0 0,0 0,1 0,-1 0,0 0,0 0,1 0,-1 0,0 0,0 0,1 0,-1 0,0 0,0 0,1-1,-1 1,0 0,0 0,1 0,-1 0,0 0,0-1,0 1,0 0,1 0,-1 0,0-1,0 1,0 0,17-11,-16 10,9-5,0-1,0 2,0-1,1 1,0 1,0 0,0 1,1 0,-1 0,1 1,0 1,-1 0,1 1,0 0,0 0,-1 2,18 3,10 5,-1 2,0 2,64 33,4 2,105 37,-191-79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34.37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1 459,'11'-2,"-1"1,1-2,0 1,-1-2,1 1,11-7,21-7,91-17,231-27,-28 7,-9 7,-8 1,-186 21,1 5,1 7,141 3,-220 8,108-18,20-3,80-4,-105 7,-101 10,-35 5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37.3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750 1,'-22'1,"0"1,1 1,-1 0,1 2,0 1,-36 15,-118 66,104-49,-93 58,144-82,0 1,1 0,0 2,1 0,-24 32,40-47,1-1,-1 1,1 0,0 0,-1 0,1 1,0-1,0 0,1 0,-1 0,0 1,1-1,-1 0,1 1,0-1,0 0,-1 1,2-1,-1 1,0-1,0 0,1 1,0-1,-1 0,1 1,0-1,0 0,0 0,0 0,1 0,-1 0,0 0,1 0,-1 0,1-1,0 1,0 0,2 1,8 5,1 0,0-1,0-1,0 0,16 5,-18-7,335 100,-140-47,-44-13,69 23,-228-66,1 0,-1 1,0-1,1 1,-1 0,0 0,0 0,0 0,0 0,-1 1,1-1,0 1,-1 0,0 0,0 0,0 0,0 0,0 0,0 1,1 6,-2-4,0 0,0 0,-1 0,0 1,0-1,0 0,-1 1,0-1,0 0,-1 0,-2 8,-4 6,-2 0,1 0,-2-1,-1 0,0-1,-16 17,17-20,-1-1,-1-1,0 1,-1-2,-1 0,0-1,0 0,-1-2,0 1,-1-2,0 0,0-1,-1-1,1-1,-1 0,-26 3,-4-4,0-2,0-2,0-2,0-2,0-2,0-2,1-2,-86-32,112 34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38.7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1 117,'1'-4,"2"1,-1-1,0 1,1-1,-1 1,1 0,0-1,0 1,1 1,-1-1,6-3,-2 0,5-4,1 1,0 1,0 0,22-10,-29 15,0 1,0 0,0 0,1 0,-1 0,1 1,-1 0,1 1,-1-1,1 1,-1 1,1-1,7 2,-12-1,-1-1,1 1,-1-1,1 1,0 0,-1 0,1 0,-1 0,0 0,1 0,-1 0,0 1,0-1,0 0,1 1,-1-1,-1 1,1-1,0 1,0-1,1 4,-1 0,-1-1,1 0,-1 1,1-1,-1 1,-1-1,1 1,-2 6,-2 7,-1-1,-1 0,-9 19,5-11,-2 0,0-1,-2-1,-1 0,-24 29,38-52,1 1,0-1,-1 0,1 0,0 0,0 0,0 1,-1-1,1 0,0 0,0 1,0-1,-1 0,1 0,0 1,0-1,0 0,0 0,0 1,-1-1,1 0,0 1,0-1,0 0,0 1,0-1,0 0,0 0,0 1,0-1,0 0,1 1,-1-1,0 0,0 1,0-1,0 0,0 0,0 1,1-1,15 2,38-14,-33 8,37-3,0 4,60 4,-53 0,-43-1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43.53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0 155,'16'-1,"0"-1,0-1,0 0,23-9,16-3,102-20,-61 12,2 4,126-8,-170 27,-38 1,0-1,0 0,0-1,-1-1,25-6,-27 3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44.4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1,'0'11,"1"1,1-1,0 1,1-1,0 0,0 0,10 20,44 71,-14-30,-32-51,-1 0,-1 0,-1 1,-1 0,0 0,4 32,-2-25,-5-24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45.35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 0,'-2'1,"1"-1,0 1,0-1,-1 1,1 0,0 0,0 0,0 0,0 0,0 0,0 0,1 0,-1 0,0 0,0 0,1 0,-1 1,0-1,1 0,0 1,-1-1,1 0,0 1,-1-1,1 0,0 1,0 2,-2 39,3-28,1 0,1 0,0 0,1 0,0-1,9 19,44 81,-51-101,75 137,177 344,-243-464,-13-23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46.81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230 0,'-2'12,"1"-1,-2 0,0 0,0 0,-1 0,0-1,-11 19,-5 14,-3 18,-4-1,-36 62,52-104,9-12,-1 0,-1 0,1-1,-1 1,0-1,0 0,0 0,-1 0,0-1,-7 7,31-44,-14 27,-1 1,1 0,0 0,1 0,-1 0,1 1,0 0,0 0,0 1,1-1,-1 1,1 1,0-1,0 1,0 0,0 1,0 0,0 0,0 0,0 1,0 0,1 1,-1-1,0 1,0 1,0-1,0 1,0 1,-1-1,1 1,-1 0,1 0,10 9,19 11,1-2,1-1,42 15,-53-24,0 2,-1 1,33 24,23 12,-74-47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21.5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1,'1'3,"0"0,1 1,0-1,-1 0,1 0,1 0,-1 0,0-1,5 5,6 8,33 63,-3 3,59 155,-66-147,239 677,-227-592,-8 2,26 277,-42-243,8-2,68 232,10-110,-60-188,0 1,112 364,27 264,-35-286,-78-266,86 322,-50-159,-103-346,8 59,-13-59,3-1,10 35,164 637,-164-615,-13-62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1:48.6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1 106,'0'-2,"1"0,-1 0,1 0,-1 0,1 1,0-1,0 0,0 0,0 1,0-1,0 1,0-1,0 1,1-1,-1 1,1-1,-1 1,4-2,34-20,-28 17,8-4,-12 4,2 1,-1 1,0 0,1 0,0 1,13-4,-19 7,-1-1,0 1,1 0,-1 0,1 1,-1-1,0 0,1 1,-1-1,0 1,1 0,-1 0,0 0,0 0,0 0,0 1,0-1,0 0,0 1,0 0,-1-1,1 1,0 0,-1 0,0 0,1 0,-1 0,0 0,0 0,0 0,1 4,1 3,0 1,-1-1,1 1,-2 0,1 0,-2 0,1 12,-8 71,5-81,-1 0,-1 0,0 0,-1-1,0 1,-1-1,0 0,-13 16,-13 25,6-22,23-28,0 1,0 0,1-1,-1 1,1 0,-1 0,1 1,-3 5,4-8,1-1,0 0,0 0,0 1,0-1,0 0,0 1,-1-1,1 0,0 0,0 1,0-1,0 0,0 1,0-1,0 0,0 0,0 1,0-1,1 0,-1 1,0-1,0 0,0 0,0 1,0-1,0 0,1 0,-1 1,0-1,0 0,0 0,1 1,-1-1,0 0,0 0,1 0,-1 0,0 0,0 1,1-1,-1 0,0 0,0 0,1 0,19-2,19-11,22-18,-37 19,0 0,37-12,-34 15,0 0,0-2,-1-2,38-23,-49 26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20.62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1035 228,'0'-8,"-1"1,0 0,-1-1,1 1,-1 0,-1 0,1 0,-1 1,-1-1,1 1,-1-1,0 1,0 0,-1 1,0-1,0 1,0 0,-1 0,1 0,-1 1,0 0,-13-6,-9-5,0 2,-2 2,1 0,-32-6,40 12,0 1,0 1,0 1,-1 0,1 2,-1 1,1 0,-1 2,1 0,0 1,0 2,1 0,-1 1,1 1,1 0,-1 2,2 0,-1 2,1 0,-27 24,10-5,1 1,2 2,1 1,2 1,-38 62,55-78,1 1,1 0,1 0,1 1,1 0,1 1,0-1,2 1,1 0,1 1,0-1,2 0,3 26,-1-40,0 0,0 0,1-1,0 1,1-1,0 1,0-1,0 0,1-1,1 1,-1-1,1 0,0 0,1-1,0 0,0 0,0 0,0-1,12 6,15 7,0-2,1-2,52 15,-44-15,96 28,2-5,277 34,-362-66,-25-2,1 0,-1 2,45 13,-73-17,0 0,0 0,-1 0,1 1,0-1,-1 1,1 0,-1 0,1 0,-1 0,0 0,0 0,0 1,0-1,0 1,0-1,-1 1,1 0,-1 0,0-1,0 1,0 0,0 0,0 0,-1 0,1 0,-1 1,0-1,0 6,-2 6,0 0,-1 0,-1 0,-10 27,6-20,-9 30,-3-1,-32 60,42-92,-1-1,0 0,-1-1,-1-1,-1 0,0-1,-1 0,-1-1,-20 13,29-23,1 0,-1-1,-1-1,1 1,0-1,-1 0,1-1,-1 1,1-2,-1 1,1-1,-1 0,0-1,1 1,-14-4,-9-4,1 0,-45-20,51 18,3 2,0-2,1 0,0-1,1-1,1-1,-25-22,13 6,2 0,-37-53,43 53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2:21.79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1 273,'1901'0,"-1384"-24,-59 1,-227 22,400-23,-206-64,-295 55,233-29,-258 49,-83 8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29.9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1941,'3'1,"-1"0,1 1,0-1,-1 1,1 0,-1 0,1 0,-1 0,0 0,0 0,0 1,0-1,0 1,2 5,2 0,18 28,36 69,10 18,-67-119,78 108,-69-97,1-1,1 0,0-1,1-1,18 13,-28-22,0 0,0-1,0 0,1 0,-1 0,1-1,-1 1,1-1,0-1,0 1,-1-1,1 0,0 0,0-1,-1 1,1-1,0-1,7-2,9-4,-1-1,0-1,27-17,-23 12,144-92,222-185,-332 246,1145-970,-273 220,-887 760,1 1,66-36,-145 130,-10 21,27-41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30.76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2094,'5'1,"0"1,-1-1,1 1,-1 0,1 1,-1-1,0 1,1 0,-2 0,1 0,5 6,7 4,142 118,64 47,-187-154,1-2,1-1,1-2,71 26,-76-35,0-1,0-1,1-2,0-1,1-2,57-2,-65-4,0 0,0-2,-1 0,0-2,0-1,0-2,-1 0,0-1,25-17,25-21,-2-3,-2-4,106-107,160-231,-215 225,144-266,58-204,-100 189,-215 432,44-75,-53 92,1 0,-1 0,1 0,0 0,-1 0,1 0,0 1,0-1,-1 0,1 0,0 1,0-1,0 0,0 1,0-1,0 1,2-1,-3 1,1 0,-1 0,0 1,1-1,-1 0,1 1,-1-1,0 0,1 1,-1-1,0 0,1 1,-1-1,0 0,0 1,1-1,-1 1,0-1,0 1,0-1,0 1,0-1,0 1,0-1,0 0,1 1,-2 0,1 46,-1-43,-4 49,-3 2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31.6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1 192,'3'3,"1"0,0 0,-1 0,1 0,-1 0,0 1,0 0,0-1,0 1,-1 0,3 5,-1-2,151 281,-65-107,101 138,-139-243,4-3,68 70,-101-120,0-1,1-2,1 0,1-1,1-2,0-1,48 21,-52-28,1-2,0 0,0-1,0-2,0 0,1-2,-1 0,1-2,0-1,35-6,-10-2,-1-3,-1-3,0-1,-1-2,51-28,214-141,-130 59,-6-9,-6-7,-6-7,243-291,-253 245,-130 168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3:32.3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1566,'51'3,"-1"3,0 1,52 16,40 6,-88-23,1-2,-1-2,1-2,-1-3,1-2,-1-3,-1-2,1-2,57-22,-47 10,-2-3,-1-2,-1-3,-2-3,-1-2,103-88,-53 23,-5-4,147-197,137-268,-291 425,-78 121,-8 13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6:42.1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1038,'0'-1,"0"1,1-1,-1 0,0 0,1 0,-1 0,1 1,-1-1,1 0,0 0,-1 1,1-1,-1 0,1 1,0-1,0 1,-1-1,1 1,0-1,0 1,0 0,0-1,0 1,-1 0,1-1,0 1,0 0,1 0,32-4,-29 4,27 1,0 1,0 1,-1 3,1 0,-1 2,40 15,4 0,-31-10,-19-5,-1-1,37 6,-54-13,0 1,1-1,-1 0,1 0,-1-1,0 0,0 0,1-1,-1 0,0 0,0 0,12-7,38-25,-2-3,-1-2,-3-2,-1-2,-2-3,-2-1,-2-3,52-74,-43 38,45-96,-63 96,-26 59,2 0,16-28,6-21,-28 62,0 0,1 0,0 1,2 0,12-19,-11 21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00.8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1 897,'-1'-10,"2"-11,4 19,4 10,104 153,-76-103,59 68,-94-123,1 0,-1-1,1 1,0-1,0 1,0-1,0 0,1 0,-1-1,0 1,1 0,-1-1,1 0,0 0,-1 0,1-1,0 1,0-1,-1 0,1 0,0 0,0 0,-1-1,1 1,0-1,0 0,-1 0,1-1,-1 1,1-1,3-2,11-7,0 0,-1-2,-1 0,24-24,-14 13,57-49,254-240,-288 260,-2-3,-2-1,-3-2,47-87,-63 96,2 0,2 2,3 1,52-58,-81 102,-1 0,0-1,0 1,0-1,-1 0,1 0,-1 0,0 0,0 0,0 0,-1 0,2-7,-2-2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03.0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277 838,'5'-2,"-1"0,1 0,-1 0,0-1,0 0,0 0,0 0,0 0,-1-1,1 1,-1-1,5-7,10-8,220-213,-198 187,-2-1,-1-3,44-78,-77 120,0-1,0 0,-1 0,0 0,0 0,0-1,-1 1,-1-1,2-16,-4 19,1 1,-1 0,0-1,-1 1,1 0,-1 0,0 0,-1 0,1 0,-1 0,0 1,0-1,0 1,0 0,-1 0,-7-7,-1 1,0 1,-1 0,1 1,-2 0,1 1,-1 1,0 0,0 1,-1 0,0 1,0 1,0 0,-25-1,23 3,1 1,-1 1,1 0,0 1,-1 1,1 0,0 1,1 1,-1 0,1 2,0-1,-22 15,5 0,0 2,2 2,1 0,1 2,1 1,-27 37,43-49,0 0,1 1,1 0,0 1,1 0,1 0,1 1,0 0,2 0,0 0,1 1,1-1,1 1,1 20,2-26,1 0,0 0,1 0,0 0,1 0,1-1,0 0,1 0,0-1,1 1,0-2,15 17,14 11,79 68,-108-101,21 20,2-2,49 31,-68-49,-1 0,1 0,0-2,1 1,-1-2,1 1,-1-2,1 1,0-2,0 0,20-1,13-5,0-2,0-3,-1-1,0-2,-1-2,79-39,234-159,-295 171,-43 26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23.6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0 777,'5'-2,"1"0,-1 0,0 0,0-1,0 0,-1 0,1 0,-1-1,0 1,5-5,7-6,15-8,-2-1,0-1,-2-2,-1 0,-1-2,-1-1,-1-1,-2-1,18-35,-32 49,-1 0,0-1,-2 1,0-1,-1 0,-1 0,0-19,-2-2,-1 0,-8-46,8 80,1-1,-1 1,0 0,-1 0,1 0,-1 0,0 1,0-1,-1 0,1 1,-1-1,0 1,0 0,0 0,-1 0,-6-5,6 6,0 1,-1 0,1 0,-1 1,1-1,-1 1,0 0,1 0,-1 1,0-1,0 1,0 0,0 0,1 1,-1 0,0-1,0 2,-5 1,6-2,-1 0,0 0,0 1,1 0,-1 0,1 0,0 0,0 1,-1 0,2 0,-1 0,0 0,1 1,-1-1,1 1,0 0,0 0,0 0,1 0,-4 7,5-5,-1-1,1 0,0 1,1-1,-1 1,1-1,0 1,1-1,-1 1,1-1,0 1,0-1,1 1,-1-1,1 0,0 0,1 0,3 6,15 24,2-1,1-1,31 31,94 86,-70-72,-40-41,49 54,-80-82,0 1,-1 0,0 1,-1 0,0 0,0 0,5 19,-10-27,0 1,0 0,0-1,-1 1,0 0,1 0,-1-1,0 1,-1 0,1 0,-1-1,0 1,0 0,0-1,0 1,-1-1,1 1,-1-1,0 1,0-1,0 0,0 0,-4 3,-4 4,-1-2,1 0,-2 0,1-1,-15 7,-27 19,38-23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04.9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257 445,'-28'-1,"5"0,1 1,0 1,0 1,-41 9,59-11,0 2,0-1,0 0,0 1,0-1,1 1,-1 0,1 0,-1 1,1-1,0 1,0 0,0-1,0 1,1 1,-1-1,1 0,0 1,-1-1,2 1,-1-1,0 1,1 0,-1 0,1 0,0 0,1 0,-1 0,1 0,0 0,0 0,0 0,1 5,0-2,0 0,1-1,0 1,1-1,-1 0,1 1,0-1,1 0,-1-1,1 1,0-1,1 1,-1-1,1-1,0 1,1-1,-1 1,1-1,8 4,12 7,1-2,0-1,30 9,-47-17,37 13,-18-4,1-2,0-2,1-1,44 7,-74-15,1 0,0 0,-1 0,1-1,0 1,-1 0,1-1,0 1,-1-1,1 1,-1-1,1 0,-1 0,1 0,-1 0,1 0,-1 0,0 0,0 0,0 0,1 0,-1-1,0 1,0-1,-1 1,1-1,0 1,0-1,-1 1,1-1,-1 1,0-1,1 0,-1 1,0-1,0 0,0 0,0 1,0-1,-1-3,1-8,-2-1,0 1,-6-24,7 35,-11-40,-3 0,-31-62,45 103,1 0,-1 0,0 0,1 0,-1 0,1 0,-1 0,1 0,-1 0,1 0,0 0,0-1,0 1,-1 0,1 0,0 0,0 0,0 0,1 0,-1-1,0 1,0 0,1 0,-1 0,0 0,2-2,-1 2,0 1,1-1,-1 1,1 0,-1-1,0 1,1 0,-1 0,1 0,-1 0,1 0,-1 0,0 0,1 0,-1 0,1 1,1 0,69 28,-67-26,148 66,213 65,-334-120,-27-11,0 0,1 0,-1-1,1 1,0-1,-1-1,1 1,0-1,0 0,9 0,-14-1,0-1,0 1,0-1,0 1,0-1,-1 0,1 1,0-1,0 0,0 0,-1 0,1 0,0 0,-1 0,1 0,0 0,-1 0,0 0,1 0,-1 0,0 0,1 0,-1 0,0 0,0-1,0 1,0 0,0 0,0 0,0 0,-1-2,-7-39,7 39,-12-41,-3 0,-1 1,-2 1,-2 1,-2 1,-35-47,21 40,-1 1,-3 2,-1 2,-67-51,31 46,76 44,13 5,17 8,26 18,-1 2,96 74,-44-28,-72-52,-8-6,0 0,1-2,1 0,0-2,1-1,38 11,-57-22,1-1,0 0,-1 0,1-1,0-1,0 1,-1-2,1 1,0-1,-1-1,0 0,13-5,10-7,0-2,31-22,-15 10,-5-2,-28 16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05.5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0 365,'8'0,"3"-4,6-5,2-5,4-5,4-2,4-2,5-1,4-4,3-6,3 0,-3-3,-5 5,-5 4,-7 3,-6 5,-4 7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06.1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1 294,'4'-4,"5"-1,2-4,6-5,4-3,7 1,7-5,0-2,7-2,5-5,-3-4,3-1,3 2,-9 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06.6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78,'4'0,"5"0,5 0,8 0,5 0,1-4,4-1,8-4,10-4,7 0,3 2,-1-1,-11 2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07.5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0,'0'4,"8"1,6 8,6 6,2 3,2 10,9 4,2 7,4 8,-1 0,-8-9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08.0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0 520,'4'0,"10"-4,5-5,8-10,12-4,10-7,17-14,22-12,10-4,14-7,10-5,9-2,-17 12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08.9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510 0,'-19'1,"0"1,0 1,1 1,-1 1,1 0,0 1,1 1,-1 0,2 2,-1 0,-18 13,8-3,1 1,1 1,0 2,2 0,-33 43,42-47,2 0,0 0,1 1,1 1,1 0,-9 32,15-43,1-1,1 1,0-1,0 1,0 0,2-1,1 19,-1-23,0 1,1-1,0 0,0 1,0-1,0 0,1 0,0-1,0 1,0 0,1-1,-1 0,1 0,7 6,8 4,1-1,0-1,1-1,0-1,0-1,1 0,1-2,32 7,15-1,103 6,-167-19,0 0,-1 1,1 0,0 0,0 0,7 3,-13-3,1-1,-1 0,1 1,-1-1,1 0,-1 1,1-1,-1 1,1-1,-1 0,0 1,1-1,-1 1,0-1,1 1,-1 0,0-1,0 1,0-1,1 1,-1-1,0 1,0 0,0 0,0 1,-1 0,1 0,-1-1,1 1,-1 0,0-1,0 1,0 0,0-1,0 1,0-1,-2 3,-15 14,0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09.5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0 187,'4'-4,"6"-1,4-8,4-1,8-3,2-2,9-2,9-10,10-2,-5 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11.6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9 542,'-1'1,"0"0,0 0,1 0,-1 0,0 0,1 0,-1 0,1 0,-1 0,1 1,-1-1,1 0,0 0,0 0,0 1,-1-1,1 0,0 1,1-1,-1 0,0 0,0 0,0 1,1-1,-1 0,1 0,-1 0,1 1,-1-1,1 0,0 0,-1 0,1 0,0 0,0 0,0-1,0 1,0 0,0 0,2 1,49 32,-46-30,235 118,-300-187,-40-35,87 86,1-1,0 0,1-1,1 0,-12-28,20 42,1 0,-1 0,0 0,0 0,0 0,0 1,-1-1,1 0,0 0,-1 1,1-1,-1 1,0-1,1 1,-1 0,0-1,-3 0,4 2,0-1,0 1,-1 0,1 0,0-1,0 1,-1 0,1 0,0 1,0-1,-1 0,1 0,0 1,0-1,0 0,-1 1,1-1,0 1,0 0,0-1,0 1,-1 1,0-1,1 1,-1 0,0 0,1 0,0 0,0 0,-1 0,1 0,0 1,1-1,-1 0,0 1,1-1,-1 0,1 1,0-1,0 1,0-1,0 1,0-1,0 0,1 1,-1-1,1 0,0 1,-1-1,1 0,0 0,0 1,3 2,2 3,0 0,1 0,0-1,1 0,-1 0,1 0,1-1,14 8,2 0,50 19,0-8,0-4,2-3,0-4,0-3,1-3,97-3,-170-5,-1 0,0 0,0 0,0-1,1 1,-1-1,0 0,0 0,0 0,0-1,0 1,0-1,-1 0,1 0,4-4,-5 3,-1 0,0 0,0-1,0 1,0-1,-1 0,1 1,-1-1,0 0,0 0,0 0,-1 0,1 0,-1 0,0 1,-1-8,0-8,-1 0,-1 0,-1 0,0 1,-2-1,-14-33,-59-101,63 126,-1 2,-1 0,-1 1,-2 1,0 1,-1 1,-1 1,-1 1,-52-32,59 41,0 1,0 1,-1 0,0 2,-1 0,1 1,-1 0,0 2,0 0,0 1,-1 1,1 1,0 1,-1 0,1 2,-34 8,44-7,0 0,1 0,-1 1,1 0,0 1,1 0,-1 0,1 1,1-1,-1 2,1-1,-10 16,7-9,0 0,2 1,-1 0,2 0,0 1,-6 27,10-30,0 0,1 0,1 0,0 0,1 0,1 0,0 0,0-1,1 1,7 17,5 8,40 69,-32-66,-20-35,0-1,0 1,0-1,1 0,0 0,0 0,0-1,1 1,-1-1,1 0,0 0,1-1,5 4,-4-4,1-1,0 0,0 0,0 0,0-1,1 0,-1-1,0 0,12-1,317-7,-331 8,0-1,0 0,0 0,0-1,0 1,0-1,0-1,-1 1,1-1,-1 0,0 0,0-1,0 1,0-1,0 0,-1-1,5-4,2-7,0 0,0 0,15-36,-18 36,-6 12,-1 0,1 1,0-1,1 1,-1-1,1 1,-1 0,1 0,0 0,0 0,0 1,1-1,-1 1,1 0,-1-1,1 2,0-1,6-2,-4 3,-1 1,1-1,-1 1,1 0,0 1,-1-1,0 1,1 0,-1 1,1-1,-1 1,0 0,9 5,71 37,-3 3,-1 3,-3 4,83 75,-74-58,-71-58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16.5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0 637,'18'1,"0"1,-1 1,0 0,33 12,-31-9,1-1,0 0,25 2,-10-5,0 0,57-7,-78 3,0 0,-1-1,1-1,-1 0,0-1,0-1,-1 0,1 0,17-13,34-27,9-5,-1-4,126-125,-186 170,-1-1,2 2,-1 0,1 0,19-8,16-12,39-17,-62 35,42-27,77-62,-139 95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24.3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1,'4'0,"5"4,2 5,2 1,3 3,-1 4,-3 1,0 3,-2 2,-2-4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23.7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540 169,'0'-9,"1"-2,-1 1,-1-1,0 1,0-1,-4-13,4 21,-1-1,0 1,1-1,-1 1,0 0,-1 0,1 0,0 0,-1 0,0 0,1 1,-1-1,0 1,-1 0,1 0,0 0,0 0,-7-2,-7-2,0 1,0 0,-1 1,0 0,1 2,-1 0,0 1,0 1,-1 1,1 0,1 1,-33 9,39-9,-1 2,1 0,0 0,0 1,0 0,1 1,-1 0,2 1,-1 0,1 0,0 1,0 1,1-1,0 1,0 1,1-1,1 1,-1 0,2 1,-6 11,6-9,1 1,0 1,1-1,0 1,1-1,1 1,0-1,1 1,1 0,0 0,1-1,1 1,0-1,1 0,0 0,1 0,1 0,0-1,1 0,0 0,1-1,12 16,-3-8,2-1,0 0,1-1,0-1,2-1,0-1,0-1,1-1,1-1,0-1,39 12,288 56,-109-29,-240-50,8 2,0 1,-1 0,1 0,16 9,-25-11,0-1,1 1,-1 0,0 0,0 0,0 0,0 0,0 0,0 0,0 0,0 0,0 1,0-1,0 0,-1 1,1-1,0 0,-1 1,0-1,1 1,-1-1,0 1,1-1,-1 1,0-1,0 1,0-1,-1 1,1-1,0 1,0-1,-1 1,1-1,-1 0,0 1,1-1,-1 0,0 1,-1 0,-20 30,-1 0,-2-3,-49 48,28-31,-241 241,267-267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24.2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0,'4'4,"5"5,6 2,3 6,7 0,7 6,2-2,4 4,-2 2,-6-4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24.6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25.3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1 425,'4'1,"0"0,0 0,0 0,0 1,0-1,0 1,0 0,0 0,-1 1,1-1,-1 1,1-1,-1 1,0 0,0 1,3 3,39 57,-17-14,-6-11,-34-77,2 0,2-1,1 0,2-1,1 1,3-1,1 0,2 1,1-1,12-52,-13 85,-1 1,1-1,1 0,-1 1,1-1,0 1,1 0,-1 0,1 0,0 0,1 0,0 1,-1 0,2 0,-1 1,0-1,1 1,0 0,0 0,0 1,1 0,-1 0,1 1,-1-1,1 1,0 1,0-1,0 1,0 1,0-1,0 1,0 0,0 1,0-1,0 1,0 1,0-1,0 1,10 5,0 1,0 2,0 0,0 1,-2 0,1 1,-1 1,19 22,-1 2,48 74,-29-22,-35-51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26.5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200 932,'-6'4,"1"1,-1 0,1 1,0-1,0 1,0 0,1 0,0 1,0-1,1 1,0 0,-4 10,0-2,-19 42,2 1,-18 69,36-104,1 1,0 0,2 0,1 0,0 0,2 0,1 0,7 41,-5-51,1-1,0 0,1 0,0 0,1-1,1 0,0 0,0 0,2-1,-1 0,1-1,1 1,-1-2,2 0,-1 0,1 0,17 8,-10-7,0-2,1 0,1-1,-1 0,1-2,1 0,-1-2,0 0,1-1,39-1,-56-2,12 1,0-1,1-1,-1 0,24-7,-37 8,0 0,0 0,1 0,-1 0,0-1,0 0,-1 1,1-1,0 0,-1 0,1-1,-1 1,1 0,-1-1,0 0,0 1,0-1,0 0,-1 0,1 0,-1 0,0 0,0 0,0-1,0 1,-1 0,1 0,0-7,-2-4,-1 1,0-1,0 1,-1 0,-1-1,-8-19,-42-79,44 93,-360-597,276 490,51 71,37 45,9 6,18 12,31 21,138 104,112 69,-267-183,2-2,0-2,1-1,1-2,0-1,0-3,1-1,60 3,-91-9,0-1,0-1,0 0,0 0,0 0,0-1,-1 0,13-6,-17 7,-1-1,-1 1,1-1,0 0,0 0,-1 0,1 0,-1 0,1 0,-1-1,0 0,0 1,0-1,0 0,-1 0,1 0,-1 0,0 0,1 0,-2 0,1 0,0-1,0 1,-1 0,0-7,-1-4,0 0,-1 1,-1-1,0 0,-1 1,0 0,-9-18,-52-88,58 106,-57-90,-133-166,141 205,-2 2,-3 2,-91-67,139 117,-77-52,81 56,1 1,-1 1,-1 0,1 0,0 1,-1 0,0 0,-10-1,19 4,0 0,0-1,0 1,0 0,0 0,0 0,0 0,0 0,0 0,0 1,0-1,0 0,0 0,0 1,0-1,0 0,0 1,0-1,0 1,0-1,1 1,-1 0,0-1,-1 2,2-1,0 0,0 0,-1 1,1-1,0 0,0 0,0 0,0 0,1 0,-1 0,0 0,0 0,1 0,-1 0,1 0,-1 0,1 0,0 1,34 41,71 56,5-4,186 121,-133-114,250 113,-403-210,39 18,93 30,-130-49,0-1,1 0,0-1,0 0,0-1,0 0,0-2,0 1,-1-2,1 0,0 0,19-7,-17 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27.0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1 224,'4'-4,"1"-5,8-2,6-2,3 1,2-2,5-2,1 2,0-6,3 2,3-5,0 2,-3 1,2 3,-6 5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29.5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0 355,'7'6,"0"-1,0 0,0-1,0 0,1 0,0 0,0-1,0 0,0-1,0 0,0 0,1 0,-1-1,1-1,-1 1,1-2,-1 1,1-1,-1 0,1-1,15-4,15-6,-1-2,-1-2,47-26,-65 32,484-261,-449 249,-34 18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35.6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1 613,'22'-1,"-1"-1,1-1,-1-1,0-1,0-1,39-16,115-67,-170 86,378-207,-341 182,-1-2,-1-1,-1-2,60-68,-88 89,4-5,-5 2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57:37.4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1 655,'15'2,"1"0,-1 1,0 0,0 1,0 1,0 1,22 12,21 6,34 8,159 34,-195-56,1-2,0-3,0-2,73-5,-123 1,1-1,0 1,0-1,0-1,-1 0,1 0,-1 0,0-1,12-7,55-51,-21 15,247-218,-123 101,-106 105,2 2,128-73,-193 126,1 0,-1 0,1 1,0 0,0 1,0 0,0 0,11 0,0 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25.0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1 422,'4'-6,"-1"0,0 0,0-1,0 1,0-1,-1 1,-1-1,1 0,0-10,2-3,10-49,4-80,-9 66,-9 81,0 1,0 0,0-1,1 1,-1 0,0-1,0 1,1 0,-1-1,1 1,-1 0,1 0,0 0,-1-1,1 1,0 0,0 0,1-1,-1 1,0 1,-1 0,1 0,0 0,-1 0,1 1,0-1,-1 0,1 0,0 0,-1 1,1-1,0 0,-1 0,1 1,-1-1,1 1,-1-1,1 0,-1 1,1-1,-1 1,1-1,-1 1,1 0,29 49,-28-46,217 450,-195-405,24 71,-42-102,-1 1,0 0,-2 0,0 0,-1 0,-1 1,-3 27,1-43,0 1,0-1,0 1,-1-1,0 1,0-1,0 0,-1 0,1 0,-1 0,0 0,0-1,0 1,-1-1,1 0,-1 0,0 0,0 0,0-1,0 0,0 1,0-1,-1-1,-7 3,5-5,16-9,19-10,24-14,-40 24,1 1,0 1,1 0,0 1,0 0,0 2,31-10,-25 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15.9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211 38,'4'2,"-1"0,1-1,-1 1,1 0,-1 1,0-1,0 1,0-1,0 1,0 0,-1 0,3 3,2 2,187 186,142 151,-332-341,0 0,-1 1,0-1,0 1,0 0,-1 0,0-1,0 2,0-1,0 0,1 7,-3-11,0 0,0 0,0 0,0 1,0-1,0 0,0 0,-1 0,1 0,0 0,-1 0,1 1,-1-1,1 0,-1 0,1 0,-1 0,0-1,1 1,-1 0,0 0,-1 1,0-1,0 0,0 0,0 0,0-1,-1 1,1 0,0-1,-1 0,1 1,0-1,-1 0,1 0,0-1,-1 1,-2-1,-19-6,0 0,0-2,1 0,0-2,1-1,0 0,-21-17,22 15,-111-77,4-5,-116-114,240 206,0 0,-1 0,1-1,1 0,-1 1,1-1,0 0,0-1,0 1,1 0,-4-10,6 13,0 0,0 1,-1-1,1 0,0 1,0-1,1 0,-1 1,0-1,1 0,-1 1,0-1,1 1,0-1,-1 1,1-1,2-2,-1 2,0 0,0 0,0 1,0-1,1 0,-1 1,0 0,1-1,0 1,-1 0,1 0,-1 0,1 1,3-1,15-2,0 0,43 2,3 0,509-55,-528 45,-38 8,0 1,0-1,0 2,0 0,1 0,15 1,-25 0,1 0,-1 1,1-1,-1 1,1-1,-1 1,0-1,1 1,-1 0,0 0,0 0,1 0,-1 0,0 0,0 0,0 0,0 0,0 0,0 0,0 1,-1-1,2 3,0 0,-1 0,0 0,0 1,-1-1,1 0,-1 1,0-1,0 6,-1 0,0 1,-1-1,0 0,-1 0,0 0,-5 12,0-8,0-2,-1 1,0-1,-1-1,0 1,-1-2,0 1,-1-2,0 1,-25 13,-13 4,-82 32,107-49,-2 1,2-3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24.7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06.5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52,'0'-49,"0"46,0 7,0 25,5 91,23 128,1 20,-20 283,-10-452,1-85,1 0,0 0,1 0,1-1,0 1,1-1,1 1,0-1,9 17,-11-25,-1 0,1-1,0 1,0-1,0 0,0 0,1 0,0-1,0 1,0-1,0 0,0 0,1 0,-1 0,1-1,0 0,0 0,0 0,0-1,0 1,0-1,0-1,0 1,1-1,-1 1,0-2,10 0,36-10,-1-2,-1-2,91-42,132-86,-272 143,18-10,10-5,-1-1,-1-1,44-37,-64 49,-1 0,0-1,1 0,-2 0,1 0,-1 0,0-1,0 0,-1 0,0 0,0 0,-1 0,0-1,0 1,0-1,-1 1,-1-1,1 1,-1-1,-1-14,-7-16,-2-1,-23-62,-6-18,-79-354,108 446,8 23,0 0,1-1,-1 1,1-1,0 0,0 0,0 1,0-9,4 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07.7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0,'2'1,"0"0,0 1,1-1,-1 1,0-1,0 1,0-1,-1 1,1 0,0 0,-1 0,1 0,-1 0,2 3,4 5,280 375,-215-282,-68-98,18 28,-21-32,0 0,0 0,0 1,-1-1,1 0,0 0,-1 1,1-1,-1 0,0 1,1-1,-1 1,0-1,0 0,0 1,0-1,0 1,0-1,-1 3,-5-10,1-1,-1 0,1 0,-6-11,-15-28,1-1,-26-73,42 94,1 1,2-1,0-1,2 1,1-1,1-51,2 75,0-1,0 1,1 0,0-1,-1 1,1 0,0 0,1 0,-1 0,0 0,1 0,0 0,0 0,0 0,0 1,0-1,0 1,1-1,2-1,-1 1,1 0,0 1,0 0,0 0,0 0,0 0,0 1,1 0,-1 0,10-1,2 2,0 1,0 0,0 1,0 1,0 1,25 8,9 9,-1 2,-1 2,-1 2,-1 2,-2 3,71 63,-105-85,-1 1,0 1,0-1,-1 2,-1-1,0 1,-1 1,9 23,-12-27,0 0,-1 1,0-1,-1 1,-1 0,1 0,-2 0,1 0,-1 0,-1 0,0 0,-4 17,-12 3,7-21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08.3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0,'0'4,"4"5,6 5,4 9,4 3,3 6,6 6,-2-1,-1-2,0-3,-1-3,-5-2,0-3,-4 0,-4-5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08.6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09.3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0,'7'10,"0"0,0 0,-1 0,-1 1,9 21,4 9,416 771,-431-806,0-1,-1 0,1 0,0 0,1-1,-1 1,1-1,4 4,-7-7,0 0,1 0,-1-1,0 1,1 0,-1-1,1 1,-1-1,1 0,-1 0,1 1,0-1,-1 0,1 0,-1 0,1-1,-1 1,1 0,-1-1,1 1,-1 0,1-1,-1 0,1 1,-1-1,0 0,1 0,-1 0,2-2,28-18,12-10,75-39,-96 60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10.0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0 185,'0'-4,"4"-1,5-4,10-5,4 1,7-2,10-2,7 2,-2-5,1 1,-5 0,-5 4,-4 3,-8 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11.6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61,'1'-57,"-1"57,0 0,0-1,0 1,1 0,-1 0,0-1,0 1,1 0,-1 0,0-1,0 1,1 0,-1 0,0 0,1 0,-1 0,0-1,1 1,-1 0,0 0,1 0,-1 0,1 0,-1 0,0 0,1 0,-1 0,0 0,1 0,-1 0,0 1,1-1,-1 0,0 0,1 0,-1 0,0 1,0-1,1 0,-1 0,0 0,0 1,1-1,-1 1,17 11,-16-11,18 16,-1 0,-1 2,-1 0,27 42,47 96,-50-81,-6-20,-13-22,16 37,-31-55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12.3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71,'9'-1,"1"0,0-1,-1 0,1-1,-1 0,10-4,32-9,8 8,0 2,62 3,64-6,-101 1,-64 7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13.0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0 254,'4'0,"5"0,6-4,3-1,7-4,11-1,8-2,7-7,4 0,8-6,9-1,1 3,-9 1,-7 2,-1-1,-7 3,-3 5,-10 5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14.8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0,'29'2,"0"0,-1 2,1 1,-1 1,0 1,0 2,-1 1,44 22,-26-8,-2 2,-1 2,-2 2,44 40,-76-63,-1 0,0 1,0 0,-1 0,11 17,-16-23,0 0,0-1,-1 1,1 0,0-1,-1 1,1 0,-1 0,1 0,-1 0,0-1,0 1,0 0,0 0,0 0,0 0,0 0,-1-1,1 1,0 0,-1 0,0 0,0-1,1 1,-1 0,0-1,0 1,0-1,-1 1,1-1,0 1,0-1,-1 0,1 0,-1 0,1 1,-1-1,0-1,-2 3,1-3,1 1,0 0,-1-1,1 0,-1 1,1-1,-1 0,1 0,0 0,-1-1,1 1,-1 0,1-1,0 0,-1 1,1-1,0 0,-1 0,1-1,0 1,0 0,0-1,0 1,0-1,1 1,-1-1,0 0,-1-3,-8-8,1 0,0-1,-8-15,10 15,-6-8,2 0,0-1,2 0,1-1,-12-46,20 67,0 1,1-1,0 1,-1 0,1-1,0 1,1-1,-1 1,0-1,1 1,-1-1,1 1,-1 0,1-1,0 1,0 0,1 0,-1-1,0 1,1 0,-1 0,1 0,-1 1,1-1,0 0,0 1,0-1,0 1,0-1,0 1,0 0,1 0,-1 0,0 0,1 0,-1 1,0-1,4 0,12-1,-1 0,1 1,-1 1,27 2,-15 0,0 0,0 2,-1 1,1 0,-1 3,0 0,41 19,-27-7,0 2,-1 1,49 38,-84-55,0-1,-1 1,1 0,-1 0,7 12,-11-16,0 0,0-1,0 1,-1 0,1 0,0-1,-1 1,1 0,-1 0,0 0,0 0,0-1,0 4,0-4,0 0,-1-1,1 1,-1 0,1 0,-1 0,1-1,-1 1,1 0,-1 0,0-1,1 1,-1-1,0 1,0-1,1 1,-1-1,0 1,0-1,0 1,0-1,1 0,-1 0,0 1,0-1,0 0,0 0,-2 0,0-1,0 1,0-1,0 0,0 0,0 0,1 0,-1 0,0-1,0 1,1-1,-1 0,1 0,-1 0,1 0,0 0,0 0,0-1,0 1,0-1,1 1,-1-1,1 0,-2-4,-5-7,2 0,0-1,-6-20,11 30,-1 1,1-1,0 0,1 0,-1 1,1-1,0 0,0 0,0 0,1 1,0-1,0 0,0 0,0 1,1-1,0 1,0-1,0 1,0 0,1 0,0 0,4-5,-2 4,0 1,0 0,1 1,-1-1,1 1,0 0,0 0,0 1,0 0,0 0,1 0,-1 1,0 0,1 0,12 0,-1 1,0 0,0 1,33 6,-44-6,-1 1,1 1,-1-1,0 1,1 0,-1 0,-1 1,1 0,-1 0,1 0,-1 1,0 0,5 7,82 116,-92-128,8 12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26.0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7,'14'12,"0"-1,1 0,0-1,24 11,35 24,-31-14,56 47,-88-69,-1 1,0 1,0 0,-1 0,-1 1,10 16,-29-66,2-1,2-1,1 1,-1-71,7 107,0 1,1 0,-1 0,0 0,1 0,-1-1,1 1,0 0,0 0,0 0,0 0,0 0,0 1,0-1,0 0,1 0,-1 1,1-1,0 1,-1-1,1 1,0 0,0 0,0 0,-1 0,1 0,0 0,1 0,-1 1,0-1,0 1,0-1,0 1,0 0,1 0,-1 0,0 0,0 0,0 0,0 1,4 0,2 1,0-1,0 2,0-1,-1 1,1 0,-1 1,1 0,-1 0,12 10,-11-8,-1 1,0 1,0 0,-1 0,0 0,0 0,-1 1,0 0,-1 0,1 1,-2-1,0 1,0 0,0 0,0 11,-1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15.4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1,'4'8,"6"10,8 11,6 7,10 15,3 5,4 2,-1-1,-4-3,-4-6,-7-7,-4-7,-6-6,-1-6,-3-4,-4-5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16.4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71,'8'0,"0"-2,1 1,-1-1,0-1,0 1,-1-1,1-1,0 1,-1-1,11-8,-9 6,1 0,0 1,0 1,16-6,-21 9,-1 0,1 0,-1 1,1-1,-1 1,1 0,-1 1,0-1,1 1,-1 0,1 0,-1 0,0 1,0-1,6 4,12 8,0 0,-1 2,-1 0,0 1,-1 1,-1 1,-1 0,17 23,-8-5,-2 1,-1 2,30 70,-48-99,-1 0,-1 0,1 0,-2 1,1-1,-2 1,2 19,-3-28,0 1,-1 0,1 0,-1-1,1 1,-1 0,0-1,0 1,0-1,0 1,-1-1,1 1,-1-1,1 0,-1 0,0 0,0 0,0 0,0 0,0 0,0-1,0 1,-1-1,1 1,-1-1,1 0,-1 0,1 0,-1 0,0-1,1 1,-1-1,0 0,-4 1,-4 0,0 1,0-2,0 0,-1 0,1-1,0 0,0-1,-12-3,12-1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17.2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0,'1'7,"0"0,1 0,0 0,0-1,1 1,0-1,5 9,2 5,20 39,4 0,57 76,-49-77,66 125,-101-167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20.1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0 670,'1'11,"0"0,1 0,0 0,0 0,1 0,1-1,0 1,0-1,1 0,0 0,1-1,0 0,7 9,1-2,0 0,0-1,2-1,0 0,0-1,20 11,-31-21,1 0,0 0,0-1,0 1,0-1,0-1,1 1,-1-1,1 0,-1-1,1 1,-1-1,1-1,-1 1,1-1,-1 0,8-3,-4 1,0-1,0 0,-1 0,0-1,0 0,0 0,0-1,-1-1,15-14,-14 12,-1-1,0 0,0-1,-1 0,0 0,-1-1,0 0,-1 0,-1 0,1-1,-2 1,0-1,-1 0,0 0,0 0,-2 0,0-20,-5-62,4 86,0 0,-1 1,0 0,-1-1,0 1,0 0,-1 0,-8-14,-3 8,7 18,7-2,1 0,-1 0,1 0,0 0,-1 0,1 1,1-1,-1 0,0 0,0 0,1 0,-1 0,1 0,1 3,14 29,2-1,1-1,44 57,14 21,-33-33,-24-40,1 0,45 56,-57-84,1 1,-1-2,2 1,18 11,-25-17,0-1,-1 1,1-1,0 0,1-1,-1 1,0-1,0 1,1-1,-1 0,1-1,-1 1,1-1,-1 0,1 0,-1 0,6-2,-8 1,0 0,0-1,0 1,-1-1,1 1,0-1,-1 0,1 1,-1-1,1 0,-1 0,0 0,0 0,0-1,0 1,0 0,0 0,-1-1,1 1,-1 0,1-1,-1-4,0-63,-1 49,0-80,-11-254,5 281,-3 0,-35-129,35 166,8 25,0 0,-1 1,-1-1,0 1,0 0,-1 0,-1 0,-13-19,19 29,0 1,-1-1,1 1,0 0,-1-1,1 1,-1 0,1 0,0-1,-1 1,1 0,-1 0,1 0,-1-1,1 1,-1 0,1 0,-1 0,1 0,-1 0,1 0,-1 0,1 0,-1 0,1 0,-1 1,1-1,-1 0,1 0,-1 0,1 0,-1 1,1-1,-1 0,1 1,0-1,-1 0,1 1,0-1,-1 0,1 1,0-1,-1 1,1-1,0 0,0 1,-1-1,1 1,0-1,0 1,0-1,0 1,0-1,0 1,0-1,0 2,-6 32,5-4,2 0,1 0,1 0,2 0,1-1,1 0,13 33,90 194,-104-244,18 41,-8-16,0-1,3-1,1-1,1-1,33 39,-50-68,0 0,0 0,0 0,1 0,0-1,0 0,0 0,0 0,0 0,1-1,-1 0,1 0,-1 0,1-1,0 0,0 0,0 0,-1-1,1 0,0 0,0-1,0 1,0-1,-1 0,1-1,0 0,-1 1,1-2,-1 1,0-1,1 0,-1 0,-1 0,1 0,0-1,-1 0,5-5,7-13,-1-2,0 0,-2 0,-1-1,15-43,-9 9,17-88,-31 127,-1-1,-1 1,-1-1,-2-27,0 42,0 0,0 0,0 0,-1 1,1-1,-1 0,-1 1,-5-11,7 14,-1 0,0 0,0-1,0 1,0 0,0 1,-1-1,1 0,0 1,-1-1,1 1,-1 0,0 0,1 0,-1 0,0 0,0 0,1 1,-5-1,5 1,-1-1,1 1,-1 0,1 0,0 0,-1 0,1 1,-1-1,1 1,0-1,-1 1,1 0,0 0,0 0,-1 0,1 0,0 1,0-1,0 1,1-1,-1 1,0 0,0-1,1 1,-1 0,1 0,0 0,0 0,-1 1,1-1,0 0,1 0,-1 1,0-1,1 0,-1 1,1-1,0 1,0 3,0 3,0-1,1 0,-1 0,2 0,-1 0,1 0,1 0,-1 0,1 0,7 12,-1-6,1-1,0 0,1-1,0 0,1-1,0 0,1 0,0-2,17 11,18 6,74 29,-73-34,65 36,35 44,-134-89,-1 0,0 0,-1 2,-1 0,0 0,-1 1,15 27,-24-39,0 0,-1 1,1-1,-1 0,0 1,0 0,-1-1,1 1,-1-1,1 1,-1 0,0-1,-1 1,1 0,-1-1,1 1,-1-1,0 1,0-1,-1 1,1-1,-1 0,0 0,0 1,0-1,0-1,0 1,-3 3,-8 6,1-2,-2 1,0-1,0-1,-15 7,-11 8,16-9,3-4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21.6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255 333,'34'-35,"-1"-1,-3-1,-1-2,25-43,-52 79,0 0,0 0,-1 0,1-1,-1 1,0 0,0-1,0 1,0-1,0 1,-1-1,0 0,1 1,-2-1,1 1,0-1,-2-5,1 7,0 0,-1 0,1-1,-1 1,0 0,1 0,-1 1,0-1,0 0,0 0,-1 1,1 0,0-1,-1 1,1 0,-1 0,1 0,-1 0,1 1,-1-1,1 1,-1-1,0 1,-2 0,-5-1,1 0,0 0,-1 1,1 0,-1 1,1 0,0 0,0 1,0 0,0 1,0 0,0 0,0 1,1 0,0 1,0 0,0 0,0 0,1 1,0 1,0-1,1 1,0 0,-11 15,5-5,-92 140,95-141,1 0,1 1,0 0,1 0,0 1,2 0,0 0,-1 19,4-35,1 0,0 0,0 0,0 0,0-1,1 1,-1 0,1 0,-1 0,1 0,-1 0,1 0,0-1,0 1,0 0,0-1,0 1,1 0,-1-1,0 1,3 1,-2-2,1 1,1 0,-1-1,0 1,0-1,0 0,1 0,-1 0,1-1,-1 1,5-1,9 0,0 0,1-2,31-6,-41 6,105-16,-51 8,78-21,-92 18,-21 6,-1 0,39-18,-50 17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23.2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326 0,'-4'1,"-1"0,1 0,-1 0,1 0,-1 1,1 0,0 0,0 0,0 0,0 1,-7 5,-36 35,36-32,0 1,1 0,0 1,1 0,1 1,0 0,1 0,0 1,1 0,1 0,-6 30,9-36,1 0,1 1,-1-1,2 1,-1-1,2 1,-1-1,1 0,0 0,1 0,0 0,0 0,1 0,1-1,-1 1,1-1,0-1,1 1,0-1,0 0,11 10,9 3,0-1,1-1,1-1,1-1,32 12,57 32,-114-57,0-1,0 1,0 0,0 0,-1 0,1 1,-1-1,0 1,0 0,0 0,-1 0,1 0,-1 0,0 1,0-1,0 1,1 4,-3-6,0 0,0 0,0 0,0-1,0 1,-1 0,1 0,-1-1,0 1,0 0,0 0,0-1,0 1,0-1,-1 1,1-1,-1 0,0 0,1 1,-1-1,0 0,-1-1,1 1,0 0,0-1,-1 1,1-1,-1 1,1-1,-4 1,-20 9,-1-1,0-2,0-1,-1 0,-53 4,-144-7,177-5,23 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24.0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1,'0'4,"4"1,5 4,1 4,3 4,0 3,-3 2,0-2,0 2,1-2,-1 0,2-4,-1 0,-3 1,-3 1,-1-2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24.4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25.9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655 51,'-3'-1,"-1"0,0 0,1 0,-1 0,1-1,-1 1,1-1,0 0,-5-3,-27-13,2 12,0 1,1 2,-1 1,-55 4,30 4,-104 23,153-27,-1 1,0 0,1 0,0 1,0 0,0 0,0 1,0 1,-11 9,16-12,1 1,-1 1,1-1,0 0,0 1,0 0,0-1,1 1,0 0,0 0,0 1,1-1,0 0,0 1,0-1,0 0,1 1,1 10,-1-13,1 1,0-1,0 0,0 0,1 1,-1-1,1 0,0-1,0 1,0 0,0 0,0-1,0 1,1-1,-1 0,1 0,0 0,0 0,0 0,0 0,0-1,0 1,0-1,7 2,10 3,1 0,37 5,-45-9,1 0,1 0,0-1,-1 0,1-1,0-1,0 0,0-1,-1-1,22-6,-19 2,0-1,0 0,0-1,-1-1,-1-1,29-24,4-10,-24 23,39-31,-62 53,0-1,1 1,-1-1,0 1,0 0,0-1,1 1,-1 0,0 0,0 0,0 0,1 0,-1 0,0 0,0 0,1 1,-1-1,0 0,0 1,0-1,0 1,0-1,1 1,-1-1,0 1,0 0,-1 0,1 0,0-1,0 1,0 0,0 0,-1 0,2 2,27 44,-21-33,223 341,-151-245,103 110,-164-200,46 53,-60-67,-1 0,0 1,0-1,0 1,-1-1,0 1,0 0,-1 1,0-1,1 8,-3-13,0 1,0-1,-1 0,1 1,-1-1,0 0,0 1,1-1,-1 0,-1 0,1 0,0 0,0 0,-1 0,0 0,1 0,-1-1,0 1,1-1,-1 1,0-1,0 1,0-1,-4 1,-63 27,47-22,-67 38,71-35,-1 0,0 0,0-2,-1-1,-22 6,35-12,1 0,-1 0,0-1,0 0,0 0,0-1,0 1,1-2,-1 1,0-1,1 0,-1 0,1-1,-1 0,1 0,0 0,0-1,1 0,-11-9,6 3,1 0,0-1,1-1,0 1,0-1,1 0,1-1,0 0,1 0,0 0,1-1,1 1,0-1,1 0,-1-27,1-2,2 0,3 0,14-82,-11 96,1 0,1 0,1 1,2 0,17-31,-20 43,1 2,1-1,0 1,1 1,1 0,0 0,0 1,2 1,-1 0,20-11,87-53,-98 59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27.0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32,'47'25,"-1"2,-2 2,0 2,46 43,-87-71,0-1,0 0,-1 0,1 0,0 0,-1 1,0 0,1-1,-1 1,0 0,-1 0,1 0,0 0,-1 0,0 1,1-1,-1 0,0 5,-1-8,0 0,0 1,0-1,0 0,0 0,0 0,0 1,0-1,0 0,0 0,0 0,0 1,0-1,0 0,0 0,0 0,-1 0,1 1,0-1,0 0,0 0,0 0,0 0,-1 0,1 1,0-1,0 0,0 0,0 0,-1 0,1 0,0 0,0 0,0 0,-1 0,1 0,0 0,0 0,0 0,-1 0,1 0,0 0,0 0,0 0,-1 0,1 0,0 0,0 0,-12-9,-7-16,11 7,1 0,0-1,-5-26,10 37,0 0,1 0,0-1,1 1,0-1,0 1,1 0,0-1,0 1,4-12,-3 17,0 0,0 0,0 0,0 0,0 1,1-1,-1 1,1 0,-1 0,1 0,0 0,0 0,0 0,0 1,0-1,0 1,1 0,-1 0,0 0,1 1,-1-1,0 1,1 0,-1 0,6 0,3 0,1 1,-1 0,0 1,0 0,24 7,-20-2,0 0,0 1,-1 0,0 2,-1-1,0 2,-1 0,16 16,6 11,43 62,7 8,-71-93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27.8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9 389,'-1'0,"1"0,0 0,-1 0,1 0,0 0,0 0,-1 0,1 0,0 0,-1 0,1 0,0 0,0 0,-1 0,1-1,0 1,0 0,-1 0,1 0,0 0,0 0,-1-1,1 1,0 0,0 0,0-1,-1 1,1 0,0 0,0-1,0 1,0 0,0 0,0-1,0 1,-1 0,1 0,0-1,0 0,6-14,18-18,-20 29,4-9,1 0,-2-1,1 0,-2 0,0 0,-1-1,0 0,-1 0,-1 0,0 0,-1-1,-1 1,0-1,-1 1,-3-21,2 32,1 1,-1-1,0 0,-1 1,1-1,-1 1,0-1,0 1,0-1,0 1,0 0,-1 0,1 0,-1 1,0-1,0 1,0-1,0 1,0 0,-1 0,1 0,-1 0,1 1,-1 0,0-1,1 1,-1 1,-6-2,10 2,-1 0,0 0,0 0,1 0,-1 0,0 0,0 0,1 0,-1 1,0-1,0 0,1 0,-1 1,0-1,1 0,-1 1,0-1,1 1,-1-1,1 1,-1-1,1 1,-1-1,1 1,-1 0,1-1,-1 1,1 1,4 20,29 24,-31-43,72 85,-7-11,79 120,-140-189,-2 1,1-1,-1 1,0 0,-1 0,0 0,-1 1,0-1,0 1,-1-1,1 19,-1-42,-1-1,1-1,1 1,1 0,7-26,-8 35,0 0,0 1,1-1,0 1,0-1,0 1,0 0,1 0,0 1,0-1,0 1,0 0,1 0,5-4,-6 7,1-1,-1 0,0 1,1 0,-1 0,1 0,0 1,-1 0,1 0,-1 0,1 0,0 1,-1-1,1 1,-1 0,1 1,-1-1,8 4,8 3,0 0,0 1,-1 1,-1 0,33 25,-38-24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29.7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71 830,'-4'0,"0"1,0-1,0 1,0 0,1 0,-1 0,0 0,0 1,1-1,-1 1,1 0,-1 0,-4 4,7-5,-1 0,1 1,0-1,0 0,0 0,0 1,1-1,-1 1,0-1,0 0,1 1,-1-1,1 1,-1 0,1-1,0 1,0-1,0 1,-1 0,1-1,1 1,-1-1,0 1,0 0,1-1,-1 1,1-1,-1 1,1-1,0 1,-1-1,1 0,0 1,0-1,0 0,0 1,1 0,4 4,-1 0,1 0,0-1,1 1,-1-1,1-1,0 1,0-1,1-1,-1 1,1-1,14 4,-17-6,-1 0,1 0,0-1,0 0,0 1,0-1,0-1,0 1,-1-1,1 0,0 0,0 0,-1-1,1 0,-1 0,1 0,-1 0,0-1,0 1,0-1,0 0,0 0,3-4,10-12,-1-1,-1-1,-1 0,-1 0,18-41,-26 52,-1-1,0-1,-1 1,0 0,0-1,-1 0,-1 1,0-1,-1 0,0 0,0 0,-2 1,1-1,-6-17,5 26,0 0,0-1,0 1,0 1,-1-1,0 0,1 1,-1-1,0 1,0 0,0 0,-1 0,1 0,0 0,-1 1,1 0,-1-1,0 1,1 1,-1-1,0 0,1 1,-1 0,0 0,-7 1,6-2,-1 2,1-1,-1 0,1 1,-1 0,1 0,0 1,0-1,-1 1,1 1,0-1,1 0,-1 1,0 0,1 0,0 1,-6 5,2 4,2 1,0 0,0 0,2 0,0 1,0-1,1 1,1 0,1 0,0 22,1-33,1 1,1-1,-1 1,0-1,1 0,0 0,0 0,1 0,-1 0,1 0,-1 0,1-1,0 1,1-1,-1 0,1 0,-1 0,1 0,0-1,0 0,0 0,0 0,0 0,6 1,-6 0,1-2,-1 1,1 0,0-1,0 0,0 0,0 0,0-1,0 1,0-1,0-1,0 1,0-1,-1 1,1-1,0-1,0 1,0-1,-1 0,1 0,-1 0,6-4,-7 2,0 1,-1-2,1 1,-1 0,0 0,0-1,-1 1,1-1,-1 0,0 1,0-1,0 0,-1 0,0 1,1-1,-2 0,1 0,-1 0,-1-5,1 2,1 1,-1 0,1 0,1 0,-1 0,4-13,-4 19,1 1,-1 0,1-1,-1 1,1-1,-1 1,1 0,-1 0,1-1,-1 1,1 0,-1 0,1 0,-1-1,1 1,0 0,-1 0,1 0,-1 0,1 0,-1 0,1 0,0 0,-1 0,1 1,-1-1,1 0,-1 0,1 0,-1 1,1-1,-1 0,1 0,-1 1,1-1,-1 1,1-1,-1 0,0 1,1-1,-1 1,0-1,1 1,23 21,-23-20,11 10,1 0,0-1,1 0,0-1,0 0,1-1,28 12,-39-19,1-1,-1 1,1-1,-1 0,1 0,0 0,-1-1,1 1,0-1,-1 0,1-1,0 1,-1-1,1 0,-1 0,1 0,-1-1,1 0,-1 1,0-2,0 1,0 0,0-1,0 0,0 0,-1 0,1 0,-1 0,0-1,0 0,0 1,-1-1,3-5,20-38,-2-1,-2-1,-3-1,-2-1,-2 0,-2-1,8-84,-17 105,-2 0,-3-37,1 58,0 1,0-1,-1 0,-1 1,1-1,-2 1,1 0,-1 0,0 0,-11-15,14 22,1 1,-1 0,0 0,0 0,1 0,-1 0,0 0,0 0,0 0,0 0,-1 1,1-1,0 0,0 1,0-1,0 1,-1-1,1 1,0-1,-1 1,1 0,-2 0,2 0,0 1,0-1,0 1,1-1,-1 1,0 0,0-1,0 1,1 0,-1 0,0 0,1-1,-1 1,0 0,1 0,-1 0,1 0,0 0,-1 0,1 2,-3 8,1 0,0 0,0 20,3 45,2 1,4-1,4 0,2-1,39 120,163 350,-210-535,-1 0,1 0,1-1,0 0,11 14,-15-21,0 0,-1 0,1-1,0 1,0-1,0 1,1-1,-1 0,0 0,0 0,1 0,-1 0,0 0,1-1,-1 1,1-1,-1 1,1-1,-1 0,1 0,-1 0,1-1,-1 1,1-1,-1 1,0-1,1 0,-1 0,0 0,3-1,153-70,-106 32,-41 31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31.0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17450 1,'0'3,"-1"0,1 0,-1 0,0-1,0 1,0 0,0 0,0 0,0-1,-1 1,1-1,-1 1,0-1,0 0,0 1,0-1,0 0,0 0,-1 0,1-1,-1 1,1-1,-1 1,-4 1,-5 2,0-1,0 1,-1-2,-19 4,-693 112,356-64,-559 14,-382-76,727-4,-1847 6,1470 61,5 46,593-61,-945 155,844-84,12 39,-263 81,158-55,88-33,29-8,-106 75,139-49,367-148,-166 62,-262 61,-28-35,-8-34,116-41,-108 9,3 32,481-66,-6 3,0-1,0-1,0-1,-1 0,1-2,0 0,-1 0,1-2,0 0,-26-7,9 2,24 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32.4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1656,'23'-2,"0"-1,0-1,0 0,40-15,2 0,45-9,2 5,146-11,535-16,-300 30,148-13,554-162,-780 118,-177 34,623-104,9 71,-663 73,419-17,166-61,-148 13,32-13,-11-59,13-49,-565 157,174-53,-209 62,134-21,84 7,-91 14,400-13,-362 28,400 0,-562 8,-59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41.4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 1,'-1'95,"-1"-1,14 128,-8-195,0-1,2 1,0-1,2 0,1-1,1 0,1 0,2-1,21 32,-30-50,0 0,1 0,0-1,1 0,-1 0,1 0,0 0,0-1,0 0,0 0,1-1,0 0,0 0,0 0,13 2,-9-4,-1 0,1 0,0-1,0-1,0 0,0 0,-1-1,1 0,0-1,11-5,22-8,51-26,-82 35,0 0,-1-1,0 0,0-1,0 0,-1-1,-1 0,11-14,-17 17,0 0,0 0,0-1,-1 0,0 0,-1 0,0 0,0 0,-1 0,0-1,0 1,-1 0,0-1,0 1,-1 0,0-1,-1 1,1 0,-2 0,1 0,-7-14,-3-4,-1 0,-1 1,-1 1,-36-44,-14-7,65 75,0-1,0 1,0 0,0 0,0-1,-1 1,1 0,0 0,0 0,0-1,0 1,-1 0,1 0,0 0,0-1,0 1,-1 0,1 0,0 0,0 0,-1 0,1 0,0 0,0-1,-1 1,1 0,0 0,-1 0,1 0,0 0,0 0,-1 0,1 0,0 0,0 1,-1-1,1 0,0 0,0 0,-1 0,1 0,-1 1,2 13,9 20,107 225,-90-202,-20-42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42.7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0 396,'15'0,"0"0,0 1,0 0,0 1,0 1,26 8,-34-8,-1 0,0 1,-1-1,1 1,-1 0,1 1,-1-1,0 1,-1 0,1 0,-1 1,0-1,0 1,-1 0,0 0,0 0,4 11,-5-12,-1 1,0 0,1-1,-2 1,1 0,-1 0,1-1,-2 1,1 0,-3 10,3-14,0-1,0 1,-1-1,1 1,-1-1,0 1,1-1,-1 1,0-1,0 1,0-1,0 0,0 0,0 0,0 1,0-1,-1 0,1 0,0 0,-1-1,1 1,-1 0,1 0,-1-1,1 1,-1-1,1 0,-1 1,1-1,-1 0,0 0,1 0,-1 0,1 0,-1 0,0 0,1 0,-1-1,1 1,-1-1,1 1,-3-2,1 0,0 1,0-1,0 0,0 0,1-1,-1 1,0 0,1-1,0 0,0 1,0-1,0 0,0 0,0 0,1-1,-1 1,1 0,0 0,0-1,-1-6,-1-8,0-1,0-30,2 39,1-24,0 0,2 0,2 0,12-53,-11 66,2 0,0 0,1 0,1 1,1 0,1 1,1 0,16-19,-27 36,0 0,1 0,-1 0,1 0,0 0,-1 0,1 0,0 1,0-1,0 1,0-1,0 1,1 0,-1 0,0 0,1 0,-1 0,0 1,1-1,-1 1,1-1,-1 1,1 0,-1 0,1 0,-1 0,1 1,-1-1,1 1,-1-1,1 1,-1 0,0 0,0 0,1 0,-1 0,0 1,0-1,0 1,3 2,7 8,-1 1,-1-1,0 2,-1 0,10 17,-3-3,224 339,-233-356,0 0,-1 0,0 1,0 0,-2 0,1 0,-2 1,1-1,-2 1,2 18,-4-12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43.3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1,'0'4,"4"9,5 6,2 8,-2 4,1 8,4 5,-1 3,2 2,-3-4,2-5,-2-10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43.7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44.4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0,'5'1,"-1"0,1 0,0 0,-1 0,1 0,0 1,-1 0,0 0,1 0,-1 1,0 0,0-1,-1 1,1 1,6 5,5 8,-1 0,13 21,-17-24,46 67,-4 3,-3 1,-5 3,-3 2,36 116,-76-202,0 1,1-1,-1 0,1 0,0 0,0 0,0 0,4 4,-5-8,-1 1,1-1,0 1,0-1,0 1,0-1,0 0,0 0,0 1,0-1,0 0,1 0,-1 0,0 0,0 0,0 0,0 0,0-1,0 1,0 0,0-1,0 1,0 0,0-1,0 1,-1-1,1 1,0-1,0 0,0 1,0-1,-1 0,1 0,0 0,-1 1,1-1,0-2,26-25,-15 15,0 0,1 1,15-11,-10 11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45.2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0 266,'3'-5,"0"1,-1-1,2 0,-1 1,0-1,1 1,0 0,0 1,0-1,5-3,-5 4,17-13,0 1,1 1,1 2,0 0,48-17,-7 3,-37 12,1 0,47-35,-62 38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45.8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 95,'0'-4,"-1"0,0-1,0 1,0 0,-1 0,1-1,-1 1,0 0,-3-4,3 4,0 1,0-1,0 1,1-1,-1 0,1 0,0 0,0 0,1 1,-1-8,20 37,42 68,71 117,-112-174,-1 0,-3 1,23 76,-33-85,-2-5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29.5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236 293,'-4'0,"-1"1,0-1,0 2,1-1,-1 0,1 1,-1 0,1 0,0 0,0 0,-5 4,-45 38,31-24,15-14,0 0,0 1,1 0,0 0,0 1,0 0,1 0,1 0,-1 1,1 0,1 0,0 0,0 1,1-1,0 1,0 0,1 0,1 0,0 0,0 14,1 3,2 0,0 0,2 0,1-1,2 1,0-1,1-1,2 1,1-2,20 36,-7-21,3-1,0 0,3-3,1 0,45 39,-65-65,0 0,0-1,1 0,0-1,0 0,1-1,16 6,-21-10,1 1,-1-1,0-1,1 1,-1-1,1-1,0 1,-1-2,1 1,-1-1,1 0,15-5,-19 3,1 1,-2-1,1 0,0 0,0-1,-1 1,0-1,0 0,0 0,0-1,-1 1,1-1,-1 1,3-7,6-12,16-46,-15 36,22-62,-4-1,-4-2,-5 0,-4-2,8-142,-26 236,3-34,-4-60,1 91,-1 0,0 0,-1 0,0 0,0 1,-1-1,0 0,0 1,-1 0,0 0,-1 0,-9-13,11 17,0 1,0 0,-1 0,1 1,-1-1,0 1,1-1,-1 1,0 0,0 1,-1-1,1 1,0 0,-1 0,1 0,0 0,-1 1,1 0,-1-1,1 2,-1-1,1 1,0-1,-1 1,1 0,-6 3,-1 0,1 1,-1 1,1 0,0 0,1 1,0 0,0 1,-14 15,-46 47,37-40,2 2,-46 61,34-33,3 2,2 2,-38 93,75-156,-1-1,1 1,-1 0,1 0,0 0,-1 0,1 0,0 0,0 0,0 0,-1 0,1-1,0 1,0 0,1 0,-1 0,0 0,0 0,0 0,1 0,-1 0,0 0,1 0,-1-1,0 1,1 0,0 1,0-2,1 1,-1-1,0 1,1-1,-1 0,0 1,1-1,-1 0,0 0,1 0,-1 0,0 0,1 0,-1-1,0 1,3-1,61-26,-58 24,15-8,240-106,-216 104,-37 11,1 0,-1-1,0 0,0 0,-1-1,1 0,-1 0,0-1,11-8,-8 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46.4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1 380,'79'-34,"2"3,135-31,-4 1,-39-1,-86 28,1 5,142-30,-155 52,-50 7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46.9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0 189,'4'0,"5"0,6 0,7-4,9-2,10-3,10-8,9-5,10 0,4 2,2-6,-4 3,-10 2,-16 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48.6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4 381,'16'0,"-2"-1,1 1,-1 1,1 0,15 3,-28-3,0-1,0 0,-1 0,1 1,0-1,-1 1,1-1,0 1,-1 0,1 0,-1 0,1 0,-1 0,0 0,1 0,-1 0,0 0,0 1,0-1,0 0,0 1,0-1,0 1,0-1,-1 1,1-1,0 1,-1 0,1-1,-1 1,0 0,0 0,0-1,0 1,0 0,0-1,0 1,0 0,0 0,-1-1,1 1,-1 0,0 1,1-2,-1-1,1 1,0-1,0 1,0-1,0 1,-1-1,1 1,0-1,-1 1,1-1,0 1,-1-1,1 0,0 1,-1-1,1 1,-1-1,1 0,-1 0,1 1,-1-1,1 0,-1 0,1 1,-1-1,1 0,-1 0,0 0,1 0,-1 0,0 0,-17-11,-11-27,13 8,1-1,-17-53,28 72,0 0,1-1,1 1,0-1,0 0,1 0,1 0,0 0,1 0,3-16,-3 26,-1 0,1 1,0-1,1 0,-1 1,0-1,1 1,-1-1,1 1,0 0,0-1,0 1,0 0,0 0,0 1,1-1,-1 0,4-1,-1 1,0 0,0 1,-1-1,1 1,0 0,1 1,-1-1,0 1,9 0,4 3,-1 0,1 1,-1 0,33 13,-17-3,0 2,-1 0,-1 3,0 0,-2 2,0 1,43 43,-68-60,0 0,-1 0,1 0,-1 0,0 0,-1 0,1 1,-1 0,0-1,0 1,-1 0,1 9,-2-20,-5-35,2 1,1-1,2 0,9-66,-8 102,0 0,0 0,0 0,1 0,-1 0,1 0,0 1,0-1,0 1,1-1,-1 1,1 0,0 0,0 0,0 0,0 0,0 1,1 0,-1-1,1 1,-1 0,1 1,0-1,0 1,0-1,0 1,0 0,0 1,0-1,0 1,0 0,1 0,-1 0,0 0,0 1,0 0,4 1,9 1,-1 2,0 0,0 1,-1 0,0 2,0-1,25 19,-18-8,-5-3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49.2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1,'0'3,"4"7,9 4,7 12,3 6,2 5,5 8,1 8,4 8,3 4,-1 8,1-5,-1-6,-8-6,-4-12,-7-6,-2-5,-4-8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50.4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51,'5'-1,"-1"0,1 0,-1 0,0-1,0 0,1 1,5-5,17-6,5 4,0 2,0 2,0 0,1 3,-1 0,1 2,-1 2,1 1,-1 1,0 1,-1 3,40 14,-66-21,0 1,0-1,-1 1,1 0,0 0,-1 1,7 7,-10-11,0 1,0 0,-1 0,1 0,0 0,-1 0,1 0,-1 0,1 0,-1 0,1 0,-1 0,0 0,0 0,1 0,-1 1,0-1,0 0,0 0,0 0,0 0,-1 0,1 0,0 0,0 1,-1-1,1 0,-1 0,1 0,-1 0,1 0,-1 0,0 0,1-1,-1 1,0 0,0 0,0 0,1-1,-1 1,0 0,0-1,0 1,-2 0,-41 19,23-11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51.9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16 196,'0'0,"-1"0,0 0,1 0,-1 0,0-1,1 1,-1 0,0 0,1 0,-1-1,0 1,1 0,-1-1,1 1,-1-1,1 1,-1-1,1 1,-1-1,1 1,-1-1,1 1,0-1,-1 1,1-1,0 0,-1 1,1-1,0 0,0 1,0-1,-1 0,1 1,0-1,0 0,0 1,0-1,0 0,0 1,1-1,-1 0,0 1,0-1,0 0,1 1,-1-1,0 0,1 1,-1-1,0 1,1-1,19-32,-1 20,0 1,1 0,0 2,1 0,35-11,-27 11,56-30,-71 32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54.3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1099,'0'2,"1"1,-1 0,1-1,0 0,0 1,0-1,0 1,0-1,0 0,1 0,-1 0,1 0,-1 0,1 0,0 0,0 0,0 0,0-1,0 1,0-1,0 0,1 1,-1-1,0 0,3 0,12 6,0-2,29 6,-14-3,-28-6,1-1,0 0,0 1,0-2,0 1,0 0,0-1,0 0,0 0,0-1,0 1,0-1,-1 0,1-1,9-3,-11 3,0 0,0-1,0 1,0-1,0 0,-1 0,1 0,-1 0,0-1,0 1,0 0,-1-1,1 0,-1 1,0-1,0 0,0 0,0 1,0-1,-1 0,0-4,2-46,-7-85,2 82,3 57,0 1,0-1,0 0,0 0,0 0,0 0,0 0,0 0,0 0,0 1,0-1,0 0,0 0,0 0,0 0,0 0,0 0,0 0,0 0,0 1,0-1,1 0,-1 0,0 0,0 0,0 0,0 0,0 0,0 0,0 0,1 0,-1 0,0 0,0 0,0 0,0 0,0 0,0 0,0 0,1 0,-1 0,0 0,0 0,0 0,0 0,0 0,0 0,0 0,1 0,-1 0,0 0,0 0,0 0,0 0,0-1,0 1,0 0,0 0,0 0,1 0,-1 0,0 0,0 0,0 0,0-1,0 1,0 0,0 0,13 15,13 20,2 9,-17-26,0-1,0 0,2 0,0-2,1 1,19 15,-32-30,1 1,-1-1,1 0,0 0,-1 0,1 0,0-1,0 1,-1 0,1-1,0 1,0-1,0 1,0-1,0 0,0 0,0 0,-1 0,1 0,0 0,0-1,0 1,0-1,0 1,3-2,-2-1,0 1,0-1,0 0,0 1,0-1,0 0,-1-1,1 1,-1 0,0-1,3-6,3-9,-1-2,-1 1,7-34,2-37,-3-1,-5 1,-3-2,-11-106,4 163,-2-1,-2 2,-13-42,14 59,-1-1,-1 1,0 1,-1-1,-1 1,-1 1,-18-22,11 21,18 28,23 34,136 181,-79-116,-71-98,14 21,44 47,-61-73,1 0,-1-1,1 0,1 0,-1 0,1-1,0-1,0 1,1-1,-1 0,1-1,17 4,-19-7,0 0,0-1,0 1,0-2,0 1,-1-1,1 0,0 0,-1-1,1 0,-1 0,0-1,0 1,0-1,-1-1,1 1,-1-1,8-8,6-8,-1 0,-1-1,19-32,-16 22,-2-1,-1-1,-2 0,-1-1,-2-1,9-42,-21 76,1 0,-1-1,1 1,-1 0,0-1,0 1,0 0,0-1,0 1,0-1,-1 1,1 0,-1 0,0-1,0 1,0 0,0 0,0 0,0 0,0 0,-1 0,-2-3,2 3,0 1,-1-1,0 1,1 0,-1 0,0 0,1 0,-1 0,0 1,0-1,0 1,1 0,-1 0,0 0,-6 1,0 0,0 1,0 0,0 0,0 1,1 0,-1 1,1 0,-1 0,1 1,-12 9,13-7,1 1,0-1,0 1,1 1,-1-1,2 1,0 0,0 0,0 0,1 0,0 1,1-1,0 1,1 0,0 0,0-1,1 1,2 12,-1-5,1 0,0 0,2 0,0 0,1-1,1 0,0 1,1-2,15 26,-6-19,2-1,0-1,1 0,1-2,1 0,1-1,0-2,1 0,0-1,1-1,1-1,45 14,-2-4,1-4,0-3,122 12,-28-21,-103-5,-57-1,0 0,0 0,1 1,-1-1,0 1,0 0,0 0,0 0,0 0,5 3,-7-3,0-1,0 1,0 0,-1 0,1-1,0 1,0 0,0 0,-1 0,1 0,-1 0,1 0,-1 0,1 1,-1-1,1 0,-1 0,0 0,0 0,1 2,-2 0,1 0,-1 0,0 0,0 0,0 0,0 0,-1 0,1 0,-1 0,1-1,-1 1,0-1,0 1,0-1,0 0,-1 0,1 0,-1 0,-3 2,-13 6,-1-1,1-1,-1-1,-1 0,1-2,-1 0,-24 1,10 1,2-3,-67 1,95-5,-32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3:58.5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1 304,'11'-1,"0"0,0-1,0 0,0-1,0 0,0-1,13-7,70-39,-66 33,-3 3,-1 0,-1-2,0 0,37-36,-58 51,-1-1,1 1,-1 0,0-1,0 1,0-1,0 1,0-1,0 1,0-1,0 0,-1 1,1-1,-1 0,1 0,-1 0,1 1,-1-1,0 0,0 0,0 0,0 0,-1 1,1-1,0 0,-1 0,0-1,-1 0,0 1,0-1,0 1,0 0,-1 0,1 0,-1 0,1 0,-1 0,0 1,0 0,1-1,-1 1,-4-1,-13-3,0 0,0 1,-35-1,53 5,-5-1,-1 0,0 1,0 0,1 1,-1 0,-8 2,14-2,0-1,0 1,0 0,0 0,0 0,0 1,0-1,0 0,1 1,-1-1,1 1,-1 0,1-1,0 1,-1 0,1 0,0 0,0 0,0 0,0 0,1 0,-1 0,1 0,-1 1,1 3,-2 12,1 1,1-1,1 1,0-1,1 0,2 1,-1-1,2-1,1 1,0-1,1 0,1 0,0-1,1 0,18 24,0-4,2-2,2-1,1-1,1-2,47 33,-42-35,2-2,2-1,85 36,-99-50,1-1,1-2,0 0,0-2,0-2,0 0,39-2,-61-2,0 0,0-1,0-1,0 1,0-1,13-5,-7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00.3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1080,'7'-2,"1"0,-1-1,-1 0,1 0,0-1,-1 0,1 0,-1 0,0-1,8-9,-9 11,8-9,173-155,-158 139,-1-1,-2-1,-1-2,26-43,-42 57,-1 0,0 0,-1 0,-1-1,-1 0,0 1,-2-2,0 1,-1 0,-1 0,-1-1,0 1,-2 0,0 0,-1 0,-1 1,-1-1,-15-33,13 34,0 1,-1 0,-1 0,-1 1,0 1,-1-1,-1 2,0 0,-1 0,0 1,-1 1,-1 1,1 0,-2 0,0 2,0 0,-1 1,-35-10,50 17,0 0,0 0,-1 0,1 1,0-1,-1 1,1 0,0 0,0 0,-1 0,1 1,0-1,-1 1,1 0,0 0,0 0,0 0,0 1,0-1,0 1,0 0,1 0,-1 0,-3 3,2 1,0 0,0 1,1-1,0 1,0 0,1-1,0 1,0 1,1-1,-2 8,-1 17,0 1,2 0,2 0,1 0,1 0,2 0,2 0,0-1,2 0,2 0,1-1,1 0,21 37,51 84,120 164,-109-176,101 198,-186-318,-1 1,0 0,-2 1,5 27,-7-18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01.0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1 254,'2'-3,"0"0,0 1,0-1,1 1,-1 0,1 0,-1 0,1 0,0 0,0 0,0 1,0-1,0 1,6-2,-3 1,25-10,1 1,1 2,43-6,10-4,-38 7,57-13,-2-5,112-48,-198 70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38.3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446 31,'-5'2,"0"0,0 1,0 0,1 0,0 0,-1 0,1 0,0 1,0 0,1 0,-4 4,-11 10,-70 58,-52 41,138-114,-1-1,1 0,-1 0,1-1,-1 1,0 0,0-1,0 0,0 0,0 1,0-2,0 1,0 0,0-1,0 1,0-1,-1 0,1 0,0 0,0-1,0 1,0-1,-1 1,1-1,0 0,-5-3,4 1,0-1,0 1,0-1,0 0,0 0,1-1,0 1,0-1,0 1,0-1,1 0,0 0,0-1,-2-9,1 7,1 0,0 0,1 0,0-1,0 1,0 0,1-1,1 1,-1 0,1-1,1 1,3-13,-2 15,-1 1,1 0,0 0,0 0,1 0,-1 1,1-1,0 1,0 0,1 0,-1 0,1 1,0 0,0 0,0 0,0 0,0 1,11-4,6 0,-1 1,1 1,0 1,0 0,36 2,-10 3,72 12,-106-12,0 1,0 0,0 1,0 1,0 0,-1 1,0 1,0 0,20 15,-27-17,0 1,0 0,0 0,-1 1,0-1,0 1,0 0,-1 1,0-1,-1 1,1 0,-2-1,1 2,-1-1,0 0,-1 0,1 17,-5 246,2-227,-2 3,-2 0,-2 0,-2 0,-20 59,18-73,-2 0,-1-1,-1 0,-2-1,-1-1,-35 43,49-70,0 1,0-1,-1 0,1 0,-1 0,0 0,0-1,0 0,0 0,0-1,0 1,-1-1,1 0,-1 0,1-1,-8 0,2 0,0 0,1 0,-1-2,0 1,1-1,0-1,-16-5,23 6,0 1,0-1,0 0,1 0,-1-1,1 1,0 0,-1-1,1 0,0 1,0-1,1 0,-1 0,1 0,-1 0,1 0,0 0,0-1,0 1,1 0,-1-1,1 1,0 0,0-1,0 1,0 0,1-5,1-12,1 0,1 1,10-28,-9 29,3-19,-1 0,2-45,-6 57,-3 21,1 1,-1 0,1 0,0-1,0 1,0 0,1 0,-1 0,1 0,0 0,-1 1,1-1,0 0,1 1,-1 0,0-1,1 1,-1 0,1 0,0 0,0 0,0 1,0-1,0 1,0 0,0 0,0 0,0 0,5 0,10-2,0 2,1 0,-1 0,24 4,-7-1,38 4,-1 2,0 4,0 3,69 25,-113-33,-5-2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01.9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0 225,'2'5,"0"1,1-1,-1 0,1 0,0 0,0 0,0 0,1 0,0-1,0 0,0 0,7 6,-3-2,8 7,0-1,0 0,1-1,30 16,-40-25,0 0,1 0,0-1,0 0,0 0,0-1,0 0,0 0,1-1,-1 0,0-1,1 0,-1 0,14-3,-18 2,-1 0,0-1,0 0,0 0,0 0,0 0,-1 0,1-1,-1 1,1-1,-1 1,0-1,0 0,0 0,0 0,-1 0,1 0,-1-1,0 1,0 0,0-1,1-5,2-13,0-1,0-32,-2 29,5-194,24 287,-16-39,30 56,105 145,-111-182,-26-31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03.0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0,'3'2,"0"-1,0 1,0 0,0 0,-1 0,1 0,0 1,-1-1,0 1,1-1,-1 1,0 0,-1 0,1 0,2 5,1 0,83 138,80 185,-150-288,-16-37,-11-27,-13-29,3 0,3-2,1 0,3-1,-9-84,21 133,-1 1,1 0,0-1,0 1,1 0,-1-1,1 1,-1 0,1-1,0 1,1 0,-1 0,0 0,1 0,3-4,-4 5,1 1,0 0,0-1,0 1,-1 0,1 0,0 0,0 1,1-1,-1 0,0 1,0-1,0 1,0 0,1 0,-1 0,0 0,0 0,0 0,0 1,1-1,-1 1,0-1,4 2,6 3,1 0,-1 1,0 0,-1 1,0 1,0-1,0 2,-1-1,0 1,-1 1,9 11,14 20,41 68,-45-64,93 164,-108-191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03.7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282 15,'-1'-1,"1"1,0-1,0 0,0 1,-1-1,1 0,0 1,-1-1,1 0,0 1,-1-1,1 0,-1 1,1-1,-1 1,0-1,1 1,-1-1,1 1,-1 0,0-1,1 1,-1 0,0-1,1 1,-1 0,0 0,0-1,1 1,-1 0,0 0,0 0,1 0,-1 0,0 0,0 1,1-1,-3 0,-29 8,19 0,-1 0,1 0,1 2,0-1,0 2,1-1,0 2,1-1,0 1,-15 26,12-17,2 1,0 0,1 1,1 0,1 1,-6 28,12-43,1 1,-1-1,1 1,1-1,0 1,0 0,1-1,0 1,1-1,0 1,4 11,-3-14,1-1,0 1,0-1,0 0,0 0,1 0,0-1,0 0,1 0,-1 0,1 0,0-1,1 0,-1 0,10 3,30 15,1-3,1-1,0-3,2-1,-1-3,2-2,88 4,-22-19,-108 5,1 0,-1-1,1 0,-1 0,1-1,-1-1,0 0,-1 0,15-9,-12 3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04.3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21 0,'-1'0,"0"1,0-1,0 1,0-1,0 1,0-1,0 1,0-1,0 1,0 0,1-1,-1 1,0 0,1 0,-1 0,0 0,1 0,-1 0,1-1,-1 1,1 0,0 0,-1 1,1-1,0 0,0 0,0 0,0 2,-3 32,5-17,1-1,0 1,2-1,0 0,0 0,14 26,57 94,-67-121,166 263,-173-275,1 0,0 0,0 0,0-1,1 1,-1-1,1 1,0-1,0 0,0-1,0 1,0-1,1 0,-1 0,1 0,-1 0,1-1,0 0,0 0,-1 0,11 0,-7-2,0 0,0 0,-1-1,1 0,0-1,-1 1,1-1,-1-1,0 0,0 0,0 0,10-8,-4 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04.9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0 142,'4'0,"5"0,6 0,3 0,7 0,7-4,3-5,6-5,5 0,-2-2,0-2,0 2,-4 0,-4 2,-4 4,-4 4,-7 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05.5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1,'4'0,"1"4,8 5,1 5,3 1,2 5,2 3,-2 2,3 0,-2 0,-1 4,1 1,-4-1,-3-1,-6-2,-2-4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05.9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07.0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148 54,'0'-1,"0"-1,-1 0,1 1,0-1,-1 1,1-1,-1 1,1-1,-1 1,0-1,1 1,-1-1,0 1,0 0,0-1,0 1,0 0,0 0,-1 0,1 0,0 0,-1 0,1 0,0 0,-1 1,1-1,-1 0,1 1,-1-1,0 1,1 0,-1-1,1 1,-1 0,0 0,1 0,-1 0,1 1,-4-1,1 1,-1-1,1 1,0 0,-1 0,1 0,0 0,0 1,0 0,0 0,0 0,0 0,0 1,0-1,-3 4,3 1,-1 0,1 0,0 1,1-1,0 1,0 0,0 0,1 0,0 0,1 0,0 0,0 1,1 12,0-3,1-1,1 1,0-1,1 0,9 25,-10-35,0 0,1 0,0 0,0-1,1 1,0-1,0 0,0 0,1 0,0-1,0 1,0-1,1 0,0-1,11 8,-9-9,-1 0,1-1,0 0,-1 0,1 0,0-1,0 0,0-1,0 0,0 0,0-1,0 0,0 0,11-4,142-41,-159 45,1 0,0 0,-1-1,1 0,-1 1,1-1,-1 0,0 0,0-1,1 1,-2 0,1-1,0 1,0-1,-1 1,0-1,1 0,-1 0,0 0,0 1,0-1,-1 0,1 0,-1-5,2-11,-1 1,-2 0,-1-20,0 6,2 20,-1 0,0 0,-1 0,0 0,-1 0,0 1,-1-1,-8-18,10 27,0 0,0 0,0 0,-1 0,1 0,-1 0,1 0,-1 1,0-1,0 1,0 0,0 0,-1 0,1 0,-1 1,1-1,-1 1,1 0,-1 0,0 0,1 1,-1-1,0 1,0 0,1 0,-1 0,0 1,0-1,1 1,-1 0,-5 2,-10 3,4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08.4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58,'8'2,"0"1,-1 0,1 0,-1 1,0 0,0 0,0 1,0 0,7 7,-4-4,142 107,-150-113,1 1,0-1,-1 1,1 0,-1-1,0 1,0 1,0-1,2 6,-3-8,-1-1,0 1,0-1,0 1,0-1,1 1,-1-1,0 1,0-1,0 1,0-1,0 1,0-1,0 1,0-1,-1 0,1 1,0-1,0 1,0-1,0 1,-1-1,1 1,0-1,0 0,-1 1,0 0,0-1,0 1,0-1,-1 0,1 1,0-1,0 0,-1 0,1 0,0 0,0 0,-1 0,1-1,0 1,0 0,-1-1,-1 0,-5-3,0 0,1 0,-1-1,1 0,0 0,0-1,1 0,-1 0,1-1,1 0,-1 0,1 0,0 0,-5-13,6 13,1 0,0 0,1 0,0-1,0 1,0 0,-1-15,3 18,0 0,0 0,1 0,-1 1,1-1,0 0,0 1,0-1,0 1,0-1,1 1,0-1,0 1,0 0,0 0,3-3,0 1,0 1,0 1,0-1,1 1,-1 0,1 0,0 1,0-1,0 1,0 1,0-1,0 1,1 0,-1 1,0-1,1 1,-1 0,0 1,1 0,8 1,14 4,0 1,51 20,-62-19,0 0,0 2,-1 0,0 1,-1 0,0 1,-1 1,-1 1,0 0,-1 1,0 0,-1 1,11 19,-14-14,-3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12.6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0,'1'7,"1"0,0-1,0 1,1 0,0-1,0 0,0 0,8 11,5 10,206 404,-207-404,-2 1,13 34,-22-47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39.6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4,'60'-2,"-18"1,41 2,-73 0,0 0,0 1,-1-1,1 2,-1 0,1 0,-1 0,0 1,15 9,-22-11,1-1,-1 1,1 0,-1 0,0 0,0 0,0 0,0 0,0 1,0-1,-1 0,1 1,-1 0,0-1,1 1,-1 0,-1 0,1 0,0 0,-1-1,1 1,-1 0,0 0,0 0,0 0,0 0,0 0,-1 0,0 0,1 0,-1 0,-2 4,-4 6,-1 1,0-1,-1-1,0 1,-15 14,-17 25,31-33,1 0,1 0,0 1,-8 35,13-42,1-1,0 1,1 0,0 0,1 0,0 0,1 0,1 0,3 12,-1-14,1-1,1 0,0 0,0 0,1-1,0 1,0-2,1 1,0-1,1 0,0-1,0 0,1 0,0-1,0-1,0 1,1-2,-1 1,22 5,-12-7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13.6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1 444,'11'-10,"0"1,1 1,19-12,9-5,131-95,186-96,-347 210,1 1,0 0,0 1,0 0,0 0,1 2,18-3,-22 4,0 1,-1 1,1 0,0 0,-1 0,1 1,-1 0,0 0,1 1,-1 0,0 0,11 8,77 55,120 108,-65-49,-143-119,5 2,-1 1,0 1,-1 0,17 21,-25-29,0 1,0 0,0 0,-1 0,1 0,-1 1,0-1,0 0,0 1,0-1,-1 0,1 1,-1-1,0 1,0-1,0 1,-1-1,1 0,-1 1,0-1,1 0,-2 1,1-1,0 0,-1 0,-1 3,-22 29,-1-1,-1-2,-2-1,-47 40,28-26,-66 68,39-36,-4-4,-97 71,163-135,-1 1,0-2,-1 0,-29 11,34-17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14.2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0,'5'2,"0"0,-1 1,1-1,-1 1,1 0,-1 0,0 1,0-1,0 1,-1 0,7 8,2 1,87 91,45 41,-116-114,-20-16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14.5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15.6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0 316,'51'-1,"0"2,-1 3,1 1,-1 3,-1 2,0 3,89 34,-105-33,-1-1,-1 2,0 0,42 30,-66-40,0 1,0-1,-1 1,0 0,0 1,0-1,-1 1,0 1,0-1,-1 1,0-1,0 1,-1 0,0 1,0-1,-1 0,0 1,1 16,-3-15,0 0,-1 1,0-1,0 0,-2 0,1 0,-5 11,7-19,-1 0,0 1,0-1,1 0,-1 0,-1 0,1 0,0 0,0 0,-1 0,1-1,-1 1,0 0,1-1,-1 1,0-1,0 0,0 1,0-1,0 0,0 0,0 0,0-1,-1 1,1 0,0-1,0 1,-1-1,1 0,0 0,-1 0,1 0,0 0,-1-1,1 1,0 0,-3-2,1 0,1 0,-1 0,1 0,0-1,-1 1,1-1,0 0,1 0,-1 0,0 0,1 0,0-1,0 1,0-1,0 1,0-1,1 0,0 0,-1 0,0-6,-2-9,1-1,-1-35,4 49,2-412,21 253,-18 145,0 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16.9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448 20,'-61'-10,"55"8,0 0,0 1,0-1,0 1,0 1,-1-1,1 1,0 0,0 0,0 1,-1 0,1 0,0 0,-9 4,5 1,-1-1,2 2,-1-1,1 1,0 1,0 0,-9 11,-50 68,51-64,3-4,1 0,0 1,2 0,0 1,1 0,2 1,0 0,1 1,1-1,1 1,1 0,1 1,1-1,2 27,0-46,0-1,0 1,1 0,0 0,0 0,0 0,0-1,1 1,-1 0,1-1,0 0,0 1,0-1,0 0,1 0,-1 0,1 0,0 0,0-1,0 1,0-1,6 3,-6-4,0 1,1-2,-1 1,1 0,-1-1,1 1,-1-1,1 0,-1 0,1 0,-1-1,1 0,-1 1,0-1,1 0,-1 0,0-1,0 1,1-1,-1 1,0-1,-1 0,1 0,0-1,2-2,21-17,-2-1,0-1,-2-1,-1-1,-1-1,25-44,-30 43,-1-1,-2 0,-1 0,-2-1,0 0,-2-1,5-50,-12 78,0 0,1 0,-1 0,1 1,0-1,0 0,0 0,0 0,0 1,3-5,-3 6,-1 1,1-1,0 0,-1 0,1 1,0-1,0 0,0 1,0-1,0 1,0-1,-1 1,1 0,0-1,0 1,0 0,0 0,0-1,1 1,1 0,0 1,0 0,1 0,-1 0,0 1,0-1,0 1,0-1,0 1,0 0,0 0,-1 1,1-1,-1 0,1 1,3 5,23 31,27 49,-2-3,-17-15,-33-59,1 0,0-1,0 0,1 0,1 0,0 0,0-1,1 0,14 13,-9-14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17.7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348 1,'-10'1,"1"0,-1 1,1 1,-1-1,1 1,0 1,0 0,0 0,1 1,-1 0,1 0,-11 10,-10 9,-45 49,37-38,29-30,0 2,1-1,0 1,0 0,1 1,-1-1,2 1,-1 0,1 1,-7 16,11-23,1-1,0 1,0-1,0 1,0 0,0-1,0 1,0 0,0-1,1 1,-1-1,1 1,-1-1,1 1,0-1,-1 1,1-1,0 1,0-1,2 2,0 1,1-1,0 1,0-1,0 0,0 0,8 4,6 1,0-1,27 7,-42-13,32 8,2-2,-1-2,65 2,110-14,-182 3,-5-1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20.0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18,'27'-9,"-25"8,0 0,0 0,-1 0,1 0,0 1,0-1,0 0,0 1,0 0,0-1,0 1,0 0,0 0,0 0,0 0,0 0,0 1,0-1,3 1,2 3,-1 0,0 0,0 0,0 0,-1 1,1 0,-1 0,0 1,-1-1,1 1,4 9,38 73,-16-20,-2 1,-4 1,30 129,-53-180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20.9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1 214,'7'-1,"-1"-1,1 1,-1-1,1-1,-1 1,0-1,1 0,9-7,20-8,54-10,1 4,136-18,-81 16,-139 25,72-15,0 3,1 3,98 2,-165 9,0 2,0-1,-1 2,1-1,-1 2,0 0,0 0,0 1,-1 1,0 0,0 0,0 1,-1 1,12 12,7 9,-2 0,-1 2,27 45,-43-62,16 23,-1 2,-3 0,32 77,-50-105,0-1,-1 1,0 0,-1 0,0 0,-1 0,-1 0,1 0,-2 0,0 0,0 0,-1 0,-1 0,0 0,-1 0,0-1,0 0,-1 0,-11 17,-6 4,-1-1,-1-1,-2-2,0 0,-57 43,72-64,0 0,0-1,0-1,0 0,-1 0,0-1,-17 3,-91 12,66-13,-26 5,-108-1,168-10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22.9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120 1590,'12'-12,"1"1,0 1,16-10,31-25,-31 17,-1-1,33-45,-50 59,-1 0,-1 0,0-1,-1-1,-1 1,0-1,6-30,-12 45,0 0,-1 0,1 0,-1 0,0 0,1 0,-1 0,0-1,0 1,-1 0,1 0,0 0,-1 0,1 0,-1 0,0 0,1 0,-1 0,0 0,0 1,-2-4,1 4,1 1,-1-1,1 0,-1 0,1 1,-1-1,0 1,0-1,1 1,-1 0,0 0,1 0,-1 0,0 0,0 0,1 0,-1 0,0 1,-3 0,-6 3,0 1,0-1,0 2,0 0,-19 13,0 5,1 1,2 2,0 0,2 2,-37 54,46-59,1 1,1 1,2 0,0 1,2 0,1 0,1 1,-5 33,13-57,-1-1,1 0,-1 0,1 0,0 0,0 0,1 1,-1-1,1 0,-1 0,1 0,0 0,0 0,0 0,1 0,-1 0,1-1,-1 1,1 0,0-1,0 1,0-1,5 4,-2-3,0 0,0-1,1 1,-1-1,1 0,0 0,0-1,0 0,0 0,0 0,10 0,-4-1,1-1,0 0,0-1,-1 0,1-1,-1 0,0-1,13-6,14-8,39-26,5-2,23-3,-46 23,-1-3,109-71,-153 89,-1 0,0-1,0-1,-1-1,-1 0,0 0,-1-1,0 0,-2-1,0 0,0-1,-2 0,0 0,-1-1,5-20,-5 1,-1-1,-2 0,-1 0,-2 0,-2 0,-1 0,-2 0,-2 1,-1 0,-2 0,-2 0,-1 2,-1 0,-3 0,0 1,-2 1,-2 1,-34-41,49 66,0 0,0 1,-1 0,-10-6,17 11,-1 0,0 0,1 1,-1-1,0 1,0-1,0 1,0-1,0 1,0-1,0 1,0 0,0-1,0 1,0 0,0 0,0 0,0 0,0 0,0 0,0 0,0 0,0 0,0 1,0-1,0 0,0 1,1-1,-1 0,0 1,0-1,0 1,0 0,0-1,1 1,-1 0,0-1,1 1,-1 0,0 0,1 0,-1-1,1 1,-1 0,1 0,-1 0,1 0,0 0,0 0,-1 1,-2 13,1 0,0-1,1 1,1 0,0 0,1-1,0 1,6 23,37 116,-43-149,20 54,2 0,3-2,2 0,65 94,-65-112,3 0,1-2,2-2,1-1,2-2,73 50,-89-70,0-1,1-2,1 0,-1-1,28 5,-8-1,-41-12,0 0,1 1,-1-1,0 0,1 0,-1 0,1 0,-1 0,0 0,1 0,-1 0,0 0,1-1,-1 1,0-1,1 1,-1-1,0 1,0-1,0 0,0 0,2 0,-1-2,1 1,-1-1,0 0,0 0,-1 1,1-1,0 0,-1 0,2-4,2-11,0 0,3-35,-5 32,13-79,-5 0,-4-1,-4 0,-18-170,6 210,-2 0,-3 1,-33-87,30 106,-1 1,-2 0,-2 1,-1 2,-44-54,60 83,0 1,0 0,0 0,-1 0,0 1,-11-6,18 11,0 0,-1 0,1 1,0-1,-1 1,1-1,0 1,-1 0,1 0,-1-1,1 1,0 0,-1 0,1 0,-1 0,1 1,-1-1,1 0,0 1,-3 0,3 0,-1 0,1 1,0-1,0 1,-1-1,1 1,0 0,0-1,0 1,1 0,-1 0,0 0,1 0,-1-1,1 1,-1 0,1 0,0 0,0 3,-3 48,2 0,3 0,1 0,3 0,3-1,21 74,-11-65,2-2,4-1,1 0,3-2,38 55,-48-84,1-1,1 0,1-2,1-1,50 41,-56-52,1 0,0-2,0 0,1-1,1 0,-1-2,1 0,0-2,1 0,27 3,-11-5,0-2,0-2,0-1,-1-1,1-3,-1 0,0-3,-1-1,0-1,43-21,-56 22,1-1,-2-1,0-1,0-1,-1-1,-1 0,-1-2,0 0,-1-1,-1 0,0-2,19-32,34-57,-58 93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23.7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47,'4'0,"2"-4,3-5,4-1,4 1,7 2,4 2,0 2,-4 6,-2 2,-5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40.3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1,'0'4,"-4"1,-1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25.5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286 304,'-6'0,"-1"1,1 1,-1-1,1 1,0 0,-1 1,1-1,1 1,-1 0,0 1,1 0,-1 0,1 0,0 0,0 1,1-1,-6 8,-10 14,1 0,-19 36,26-42,-4 7,1 1,1 0,-14 46,24-64,1 0,0 1,1-1,1 0,-1 1,2 0,-1-1,1 1,1-1,0 1,0 0,1-1,1 0,3 12,-3-18,-1-1,1 1,-1 0,1-1,0 0,1 1,-1-1,1-1,-1 1,1 0,0-1,0 0,0 0,0 0,0 0,0-1,0 1,1-1,-1 0,1 0,-1-1,1 0,-1 1,1-1,-1-1,8 0,12-2,0 0,0-2,35-11,-6-1,-1-3,-1-1,-1-3,-1-2,-2-2,0-2,-2-2,55-50,-91 73,1-1,-2 0,0 0,0 0,-1-1,0 0,0-1,-2 0,1 0,-2 0,1 0,-2-1,0 1,0-1,-1 0,-1 0,0 0,0 0,-2 0,0 0,0 0,-1 0,0 0,-2 0,1 1,-1-1,-1 1,0 0,-11-17,6 12,-6-13,-34-45,46 69,0 0,-1 1,0-1,-1 1,1 0,-1 0,0 1,0 0,0 0,0 0,-1 1,0 0,-12-4,15 6,0 1,1 0,-1 0,0 0,1 1,-1-1,0 1,1 0,-1 0,1 0,-1 1,1-1,0 1,0 0,-4 2,-48 39,31-22,-41 37,2 4,3 2,3 2,-53 81,99-132,1 1,0 0,1 1,0 0,1 0,-9 35,15-46,0 1,1 0,0 0,1 0,-1 0,1 0,1 0,-1 0,1 0,0 0,1-1,0 1,0 0,0-1,1 1,0-1,0 0,1 0,-1 0,1 0,8 8,37 33,3-1,1-3,66 39,-114-78,0 0,1 0,0-1,0 0,0 0,0 0,0-1,1 0,-1 0,1 0,-1-1,1 0,0 0,0-1,-1 0,1 0,0-1,-1 0,1 0,0 0,-1-1,1 0,-1 0,0-1,0 1,0-1,0-1,6-4,9-3,0-1,-1-1,-1-1,0-1,-1-1,-1 0,0-1,-2-1,1 0,-2-2,-1 1,22-43,-24 36,43-110,-49 119,0 0,-2 0,0 0,0-1,-2 0,0-18,4 44,0-1,0 1,1-1,11 12,5 7,-13-15,77 92,-74-91,0-1,1 0,0-1,1 0,0-1,17 8,10 8,-31-16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28.6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1 769,'170'-185,"-76"82,110-93,-157 156,1 3,3 1,0 3,105-50,-151 82,33-19,-38 20,0 0,0 0,0-1,1 1,-1 0,0 0,0 0,0 0,1-1,-1 1,0 0,0 0,0 0,0-1,0 1,1 0,-1 0,0 0,0-1,0 1,0 0,0 0,0-1,0 1,0 0,0 0,0-1,0 1,0 0,0 0,0-1,0 1,0 0,0 0,0-1,-1 1,1 0,0 0,0-1,0 1,-22-6,-18 1,-13-2,0 2,-56 2,107 3,0 1,-1-1,1 1,-1-1,1 1,-1 0,1 0,0 0,-1 0,1 0,0 0,0 1,0-1,0 1,0-1,0 1,1 0,-1 0,0 0,1 0,0 0,-1 0,1 0,0 1,0-1,0 0,0 1,1-1,-1 0,1 1,-1-1,1 1,0-1,0 4,-1 9,2 0,-1 0,2-1,4 22,12 42,3 0,36 86,78 144,123 265,-247-547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29.1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1 323,'0'-4,"0"-6,8-4,10 0,7-6,10-4,8-1,8 0,3 0,-3 0,-3 0,-1 5,-2-2,-3-2,-5 4,-6 5,-7 4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30.3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67 91,'-18'50,"0"9,9-31,-10 56,18-73,0 0,0 0,1 0,1 0,0 0,1 0,0 0,6 19,-6-23,1 0,0 0,0 0,1 0,-1 0,2 0,-1-1,1 0,0 0,0 0,1-1,7 7,-8-9,-1 0,1-1,-1 0,1 0,0 0,0 0,0-1,0 0,0 0,0 0,0-1,0 1,0-1,0-1,1 1,-1-1,0 1,0-2,9-2,-3 0,-1-1,1 0,-2-1,1 0,-1 0,1-1,-2 0,1-1,-1 0,0 0,-1-1,0 0,0 0,-1-1,7-13,6-15,-3 0,23-72,-23 42,-13 53,0-1,1 1,0 0,2 0,-1 0,2 1,9-16,-16 29,1 0,0 0,-1 0,1 0,-1 0,1 1,0-1,0 0,0 1,-1-1,1 0,0 1,0-1,0 1,0-1,0 1,0 0,0-1,0 1,0 0,0 0,0-1,0 1,0 0,0 0,0 0,0 0,0 1,0-1,2 0,-1 2,1-1,0 1,-1-1,1 1,-1 0,1 0,-1 0,0 0,0 0,3 5,6 8,-1 1,14 29,-22-40,149 314,-31-84,-108-213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31.4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0 139,'6'3,"-1"-1,0 0,0 1,-1 0,1 1,0-1,-1 1,0-1,0 1,0 1,-1-1,5 7,8 6,9 8,-1-4,-1 2,-2 1,0 0,-1 2,17 29,-34-61,-1 0,0 0,1 0,-2 0,1-1,0-11,2 0,54-268,-58 284,0 0,1 0,-1 0,0 0,1 0,-1 0,1 0,-1 1,1-1,0 0,0 0,0 1,0-1,0 0,0 1,1-1,-1 1,0 0,1-1,-1 1,1 0,0 0,-1 0,1 0,0 0,-1 0,1 0,0 1,0-1,0 1,0-1,0 1,0 0,0-1,0 1,0 0,0 0,0 1,0-1,-1 0,1 1,0-1,0 1,0 0,3 1,10 4,-1 1,1 1,-1 0,19 15,-20-14,30 23,-1 1,-2 3,45 50,-75-74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31.9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166 1,'-4'2,"1"0,0 0,0 0,-1 0,1 1,1-1,-1 1,0 0,1 0,-1 0,1 0,0 1,0-1,-3 7,4-7,-18 32,1 1,2 1,2 0,1 1,3 0,0 1,3 0,1 0,2 1,1 46,3-81,0 0,0-1,1 1,0 0,0 0,0 0,0 0,1-1,0 1,0-1,0 1,0-1,1 0,0 0,0 0,0 0,0 0,7 5,-4-5,0-1,0 1,0-2,0 1,0-1,1 1,-1-2,1 1,-1-1,1 0,-1 0,10-1,9-1,0-1,0-1,-1-2,1 0,-1-1,30-13,-23 6,-1 0,0-2,-1-2,-1 0,44-36,-32 17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32.5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0,'1'16,"1"0,0 0,1 0,0-1,10 27,38 75,-34-81,25 58,151 298,-190-385,1 0,1-1,-1 0,1 0,0 0,0 0,1-1,0 0,11 8,-14-11,1-1,-1 1,1-1,-1 0,1 0,0 0,-1-1,1 1,0-1,0 0,0 0,-1 0,1 0,0-1,0 0,-1 0,1 0,0 0,-1 0,1-1,4-2,29-17,-2-2,0-1,44-39,-17 13,-3 4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33.1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1 194,'4'-4,"9"-5,7-2,3 2,6-2,14-6,15-6,10 3,10-1,10 0,3-4,-14 2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33.6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1,'4'0,"5"0,9 8,6 10,2 3,1 1,4 1,-3 1,-3-5,-6 0,-1 0,-5 0,-4-2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33.9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36 28,'-4'0,"-1"-4,-4-1,-1-4,2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49.9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409 497,'11'-10,"1"1,0 0,0 1,15-8,37-26,-43 22,0 0,-2-1,-1-1,0 0,16-30,-25 39,-2-1,0 0,0-1,-1 1,-1-1,0 0,-1-1,-1 1,-1-1,2-29,-4 43,0 0,0 0,0 0,-1 0,1 0,-1 0,1 0,-1 0,0 0,0 0,0 0,0 0,0 0,0 0,-1 1,1-1,0 1,-1-1,1 1,-1-1,0 1,-1-2,-1 2,0-1,0 0,0 1,0 0,-1 0,1 0,0 0,0 1,-1 0,-6 0,-3 1,0 0,-1 2,1 0,0 0,-26 11,-22 13,-75 43,117-58,1 1,0 1,1 1,1 0,0 1,1 1,-24 32,8-2,2 3,2 0,2 1,3 2,-21 68,43-119,1 0,0 0,0 0,0 0,0 0,0 1,0-1,1 0,-1 0,1 0,-1 0,1 0,0 0,0 0,0 0,0-1,0 1,0 0,0 0,1-1,-1 1,0-1,1 1,0-1,-1 0,1 0,0 1,0-1,-1 0,1 0,0-1,0 1,0 0,3 0,12 5,1-1,-1-1,22 3,-13-3,374 63,-386-65,53 2,-63-4,0 0,1-1,-1 0,0 1,0-1,0-1,0 1,0 0,0-1,0 0,0 0,6-4,0-4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34.7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291 26,'-12'1,"-1"1,1 0,-1 0,1 1,0 1,0 0,0 1,1 0,-19 11,8-2,1 0,1 1,-33 32,50-44,0 0,0 0,0 0,0 0,1 0,-1 0,1 1,0-1,0 1,1 0,-1 0,1-1,-1 1,1 0,1 0,-1 0,0 0,1 5,1-6,0 1,0-1,0 1,0-1,1 0,0 1,-1-1,1 0,0 0,1 0,-1 0,0-1,1 1,0-1,0 1,-1-1,1 0,0 0,1 0,5 2,3 2,1 0,0-1,0-1,1 0,0-1,20 3,90 1,-51-4,-10 2,7 0,94-4,-143-2,0-1,0-1,-1-1,1-1,-1-1,0-1,-1 0,1-1,18-12,-35 18,0 0,-1 0,1 0,0 0,0 0,-1-1,0 1,1-1,-1 0,0 1,0-1,0 0,-1 0,1-1,-1 1,0 0,0 0,0-1,1-4,-2 2,0 0,0 1,0-1,-1 1,0-1,0 1,0-1,-1 1,0 0,0 0,-4-7,-1 0,0 0,-1 0,-1 1,1 0,-2 1,0-1,0 2,-1 0,-12-9,12 12,0 0,-1 1,0 1,0 0,-1 0,1 1,-1 0,0 2,1-1,-1 1,0 1,0 0,0 1,0 1,1 0,-21 5,-17 8,1 2,-84 40,74-29,-20 6,51-21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36.0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49,'4'1,"0"1,0 0,0 0,0 0,0 0,0 0,-1 1,1 0,-1 0,0 0,0 0,3 4,6 4,42 41,-3 2,58 80,-1 0,-106-132,1 0,0 1,-1 0,1 0,-1 1,0-1,1 0,-2 1,1-1,0 1,-1 0,1 0,0 4,-33-131,25 80,1 0,3-46,2 72,1 0,1 0,1 0,0 1,1-1,1 1,0 0,11-21,-15 34,1 0,0 0,0-1,0 1,0 0,0 1,0-1,1 0,0 1,-1-1,1 1,0 0,0 0,0 0,1 1,-1-1,0 0,1 1,-1 0,1 0,-1 0,1 1,-1-1,1 1,-1-1,5 1,5 2,0 1,-1-1,1 2,-1 0,23 10,-7-2,-15-6,0 1,0 0,-1 1,0 1,-1 0,1 1,-2 0,1 0,-2 1,1 1,10 16,0 4,-1 0,-1 1,16 46,-26-59,-1 0,0 1,3 22,-8-23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43.5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1333 0,'-6'1,"1"1,-1-1,1 1,-1 0,1 1,-1-1,1 1,0 0,0 1,-5 4,-8 4,-533 290,330-188,171-88,-328 188,374-212,1 0,-1 0,1 0,-1 1,1-1,0 1,0 0,1 0,-1 0,0 1,1-1,0 1,0-1,0 1,0-1,1 1,-1 0,0 5,2-6,0 0,1 0,-1 0,1-1,0 1,0 0,0 0,0-1,0 1,1-1,-1 1,1-1,0 1,0-1,0 0,0 0,0 0,0 0,0 0,1-1,-1 1,1 0,-1-1,1 0,-1 0,5 2,14 5,-1-1,1-1,0-1,1-1,-1 0,25 0,8 2,165 28,343 102,-449-104,212 71,-268-82,-2 3,0 2,77 50,-110-60,0 1,0 1,-2 0,0 2,-2 0,0 1,-1 1,-1 0,-1 2,19 40,-28-52,-1 1,-1-1,0 1,0 0,-2 0,1 1,-2-1,0 0,0 1,-1-1,-1 1,0-1,-1 1,-1-1,0 0,0 0,-2 0,1-1,-2 1,1-1,-2 0,0-1,-12 17,7-14,-1 0,-1-1,0-1,0 0,-1 0,-1-2,-28 15,-127 49,129-57,-91 33,-205 50,261-82,-1-5,0-3,-1-3,-99-4,153-4,0-2,0-1,-46-12,63 14,0-1,0 0,0 0,1 0,0-1,-1 0,1-1,1 0,-1 0,1 0,0-1,0 1,0-2,1 1,-7-11,10 13,1 0,0 0,0 1,0-1,0 0,1 0,-1 0,1 0,0 0,0 0,1 0,-1 0,1 0,0 0,0 0,0 1,3-7,3-7,2 0,14-22,-12 21,19-32,2 1,2 2,2 1,2 2,2 1,2 3,2 1,1 2,82-51,-83 61,1 2,1 1,1 3,1 2,1 1,0 3,1 2,52-6,-33 7,-65 11,0 0,-1 0,1-1,0 1,0-1,0 0,-1 0,1 0,-1-1,0 1,0-1,0 0,0 1,3-5,-2-2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44.0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372 1,'-34'38,"2"2,2 1,-30 56,40-65,-17 30,-55 124,78-150,1 1,2 0,2 1,1 0,-4 47,12-67,1 0,1 0,0 0,1 0,1 0,1-1,0 1,1-1,1 0,1-1,0 0,2 0,-1-1,2 0,0 0,23 22,-3-5,3-1,0-2,2-2,1-1,64 34,-71-46,1-1,0-1,1-2,0-1,0-2,1-1,66 4,-34-8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44.8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0,'1'38,"2"-1,2 1,15 59,43 107,-46-151,-12-39,-1-1,2 1,0-1,0-1,12 17,-14-23,1-1,0 0,0 0,0 0,0 0,1-1,0 0,0-1,0 1,0-1,1 0,11 3,50 15,0-4,71 9,-95-21,1-1,0-2,0-3,55-6,-87 5,0-1,0 0,0 0,0-1,0-1,-1 0,12-8,-9 4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45.9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48,'10'0,"0"-2,0 1,0-1,11-4,38-6,321-3,-174 6,-184 9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4:46.6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1,'10'0,"-1"1,1 1,-1 0,1 0,-1 1,0 0,0 0,0 1,13 8,10 9,34 26,-23-15,5 4,-2 2,-2 3,-1 1,-3 2,-1 1,-2 3,30 52,-3 7,-6 3,59 155,-62-109,-7 3,39 221,-81-349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05.6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1501 38,'2'-1,"0"1,0-1,-1 0,1 1,-1-1,1 0,0 0,-1 0,0 0,1 0,-1-1,0 1,1 0,-1-1,0 1,1-2,-2 2,1 1,-1 0,0-1,1 1,-1 0,0-1,0 1,1 0,-1-1,0 1,0-1,0 1,1 0,-1-1,0 1,0-1,0 1,0-1,0 1,0-1,0 1,0 0,0-1,0 1,0-1,0 1,0-1,-1 1,1 0,0-1,0 1,0-1,-1 1,1 0,0-1,0 1,-1 0,1-1,0 1,-1 0,1-1,0 1,-1 0,1 0,0-1,-1 1,1 0,-1 0,1 0,-1 0,1 0,0-1,-1 1,1 0,-1 0,1 0,-1 0,1 0,0 0,-1 0,1 1,-1-1,1 0,-1 0,1 0,0 0,-1 1,-17 1,0 1,1 2,0-1,0 2,-23 10,-83 48,70-35,-249 143,-487 365,761-517,-28 24,52-41,0 1,0-1,1 1,-1 0,1 1,0-1,0 0,1 1,-5 8,7-12,0-1,0 1,0-1,0 1,0 0,0-1,-1 1,1-1,0 1,1 0,-1-1,0 1,0-1,0 1,0 0,0-1,1 1,-1-1,0 1,0-1,1 1,-1-1,0 1,1-1,-1 1,1-1,-1 1,1-1,-1 0,1 1,-1-1,1 0,-1 1,1-1,-1 0,1 0,0 1,27 4,51-5,138-16,-135 8,73-8,191-14,-238 25,128 11,-196-3,0 3,0 1,45 14,-70-16,0 0,-1 1,0 0,0 1,0 1,-1 0,0 0,-1 2,0-1,0 2,13 14,-21-20,0 0,-1-1,0 1,0 0,0 1,-1-1,1 0,-1 1,-1 0,1-1,-1 1,0 0,0 0,-1 0,1-1,-1 1,-1 6,-1-4,0 0,0 0,-1 0,0 0,0-1,0 0,-1 1,-1-1,1-1,-11 13,-7 3,0-1,-2-1,0-1,-1-1,-37 20,-308 155,301-164,-2-2,0-4,-117 23,155-40,-1-1,1-2,-1-2,1 0,-55-8,83 6,-1-1,1 1,0-2,0 1,-1 0,2-1,-1 0,0 0,1 0,-1-1,1 0,0 1,0-2,0 1,1 0,-1-1,1 1,0-1,1 0,-1 0,1 0,0-1,0 1,0 0,1-1,0 1,0-1,0-6,-1-5,1 0,1 0,1 0,0 0,1 0,1 0,0 1,8-23,10-13,1 1,4 0,1 2,2 1,3 1,1 2,3 1,1 2,2 1,2 2,2 2,90-60,-129 95,8-6,-1 1,2 0,-1 2,25-9,-35 13,0 0,0 1,0-1,0 1,1 0,-1-1,0 1,0 0,0 0,0 1,1-1,-1 0,0 1,0-1,0 1,0 0,0 0,0 0,0 0,0 0,0 0,0 0,-1 1,1-1,-1 0,1 1,-1 0,1-1,-1 1,0 0,1 0,-1 0,0 0,0-1,-1 2,1-1,1 4,31 95,-28-78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06.6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285 191,'1'-12,"1"1,0-1,0 1,1 0,1 0,9-21,-8 20,0 0,-1 0,0-1,2-15,-6 27,0 1,1-1,-1 1,0 0,0-1,0 1,0 0,0-1,0 1,0-1,0 1,0 0,0-1,0 1,0-1,0 1,0 0,0-1,0 1,0-1,0 1,0 0,-1-1,1 1,0 0,0-1,0 1,-1 0,1-1,0 1,-1 0,1-1,0 1,-1 0,-11 9,-9 22,-16 32,4 2,-39 104,-27 146,83-255,2 0,3 0,2 2,3-1,3 80,3-134,1 1,0-1,0 0,1 0,0 0,0 0,0 0,1 0,0 0,0-1,1 0,0 1,0-1,0-1,1 1,0-1,0 1,12 8,-2-5,0 0,1-1,0 0,0-1,1-1,29 7,28 2,-37-11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07.2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0,'1'35,"2"-1,1 0,17 64,42 97,-34-113,-12-27,21 57,-33-100,1 0,0-1,0 1,1-1,1-1,14 17,0-8,0-1,31 19,-45-32,0-1,0 0,1-1,-1 0,1 0,0-1,0 0,0 0,16 0,11-1,41-4,-18 0,-39 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51.0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102 1,'9'0,"0"1,0 0,0 1,0 0,0 0,0 1,-1 0,1 0,-1 1,13 7,-16-7,0-1,1 1,-1 0,0 1,-1-1,1 1,-1 0,0 0,0 0,-1 1,1-1,-1 1,0 0,-1 0,4 10,-6-12,1 0,-1 0,0 0,0 0,0 0,-1 0,1 0,-1-1,0 1,0 0,-1 0,1-1,-1 1,0 0,1-1,-5 5,-44 54,28-38,-33 37,30-34,1 0,-34 52,53-68,0 1,1-1,0 1,1 0,1 0,0 0,1 0,0 1,0-1,1 0,1 1,0-1,1 0,0 0,1 0,1 0,5 13,-7-21,0-1,0 1,1-1,0 0,-1 0,1 0,0 0,1 0,4 3,10 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08.1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0 268,'23'-3,"0"-1,0-1,-1-1,0-1,0-1,0 0,22-15,-17 11,204-75,-40 17,-118 43,-58 19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08.7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0,'14'1,"0"1,0 0,0 1,0 0,-1 1,1 1,22 10,87 55,-106-60,25 16,238 153,-222-137,-1 2,80 82,-128-117,0 1,-1 0,-1 1,1 0,-2 0,0 0,0 1,-1 0,0 0,-1 0,0 1,2 16,-4-9,-1 0,-1 0,-1 0,0 0,-2 0,0 0,-7 23,-1 1,-5 55,13-73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09.3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1 206,'4'0,"5"0,9 0,6 0,2-4,9-1,11-4,12-4,6-4,-2 1,2-5,-7-2,-1-2,-6-1,-7 5,-8 5,-9 6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09.8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1 270,'24'-3,"0"0,1-2,-2-1,1-1,-1-1,33-17,-24 12,29-12,197-74,-199 79,2 4,86-14,-118 25,-7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11.1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137 1,'-9'-1,"0"2,0-1,1 1,-1 1,0 0,1 0,-1 0,-11 6,17-6,0-1,0 1,0 0,0 0,0 1,1-1,-1 0,1 1,-1 0,1 0,0-1,0 1,0 1,0-1,1 0,-1 0,1 1,0-1,0 0,0 1,0-1,1 1,-1 5,1-6,0 1,1 0,-1-1,1 1,0 0,0-1,0 1,1-1,-1 0,1 1,0-1,0 0,0 0,0 0,0 0,5 4,52 42,-34-30,200 142,-35-27,-170-119,-1 1,-1 1,-1 1,0 0,-1 1,-1 1,-1 0,0 1,19 43,-25-44,-1 0,-1 1,-1 0,-1-1,-1 1,0 1,-2-1,0 0,-2 0,0 1,-8 40,-2-21,-1 0,-3-1,-1 0,-1-1,-3-1,-1-1,-1-1,-3-1,0 0,-3-2,0-2,-2 0,-1-2,-2-1,-40 26,59-44,9-6,0 0,-1-1,0 1,1-1,-1 0,-9 3,14-6,0 0,0 0,0 0,-1 0,1 0,0 0,0 0,0 0,0 0,-1-1,1 1,0 0,0-1,0 1,0-1,0 1,0-1,0 0,0 1,0-1,0 0,0 0,1 0,-1 1,0-1,0 0,1 0,-1 0,1 0,-1 0,1-1,-1 1,1 0,-1 0,1 0,0 0,0 0,0-1,0 1,0 0,0 0,0-2,0 0,-1 0,1 0,0 0,0 0,0 0,1 0,-1 0,1 0,0 0,0 0,0 0,0 0,0 1,0-1,1 0,0 1,-1-1,1 1,0-1,0 1,0 0,1 0,-1 0,0 0,1 0,-1 0,1 1,0-1,-1 1,1 0,0 0,4-1,-3 1,0-1,0 1,0 0,1 1,-1-1,0 1,1 0,-1 0,0 0,1 1,-1-1,0 1,0 0,1 0,-1 1,0-1,0 1,0 0,-1 0,1 0,0 1,3 2,8 12,0 1,-1 1,-1 0,-1 1,-1 0,-1 1,0 0,12 42,-4 4,17 112,-22-70,-5 0,-4 0,-14 138,-32 28,-2 38,39-213,8 100,0-160,2 1,2-1,1-1,2 1,21 51,-26-78,1 0,1-1,0 0,0 0,1 0,1-1,0 0,13 13,-18-20,1-1,-1 1,1-1,0 0,0 0,0-1,0 1,1-1,-1 0,1 0,-1-1,1 0,0 0,-1 0,1-1,0 0,-1 0,1 0,0-1,0 0,-1 0,10-2,35-16,-1-1,60-35,-77 36,1 1,1 2,1 2,0 1,1 2,53-11,-57 19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16.1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1,'2'15,"1"0,0 0,1-1,1 1,0-1,1 0,0 0,10 14,8 24,41 107,70 152,-133-306,1-1,0 0,1 0,-1-1,1 1,-1-1,1 1,0-1,0 0,1-1,-1 1,1-1,-1 0,1 0,0 0,6 1,12 3,-1-2,31 3,-35-5,301 7,-241-10,-22-4,-35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17.0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0 206,'10'-1,"-1"-2,1 1,-1-1,0 0,0-1,0 0,0 0,-1-1,11-8,16-7,9 0,91-27,-86 33,68-32,-83 29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17.6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1 117,'4'0,"1"-4,4-6,4 0,8 1,4-2,6-3,10 1,5-1,4-3,-8 2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18.3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1 261,'0'-2,"1"-1,0 1,0 0,0-1,0 1,0 0,0-1,0 1,1 0,-1 0,1 0,-1 0,1 1,0-1,0 0,0 1,0-1,0 1,0-1,0 1,4-1,49-21,2 6,309-108,-337 113,1 1,-1 2,46-9,-51 15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20.1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236 3,'-8'1,"-1"1,1-1,0 1,0 1,0-1,0 1,0 1,1-1,0 1,-1 1,1 0,1-1,-1 2,1-1,0 1,0 0,1 0,-1 1,-5 9,-1 2,1 0,0 0,1 2,1-1,1 1,-8 31,12-38,1 0,1 1,0-1,1 1,1 21,0-32,1 1,-1-1,1 1,-1-1,1 1,0-1,0 1,1-1,-1 0,1 1,-1-1,1 0,0 0,0 0,1-1,-1 1,0 0,1-1,0 1,0-1,-1 0,1 0,1 0,-1-1,0 1,4 1,25 6,1-1,-1-2,64 5,102-12,104-24,-297 25,-1 0,1 0,0-1,-1 1,1-1,-1 0,1 0,-1-1,1 1,-1-1,0 0,7-4,-8 3,0 0,-1 0,1 0,-1-1,1 1,-1-1,0 1,0-1,-1 0,1 0,-1 0,0 0,0 0,1-5,6-25,-2 0,-2-1,1-63,-5 87,-1 1,-1 0,0-1,0 1,0 0,-2 1,-7-18,9 22,-1 0,0 1,0-1,-1 1,1 0,-1 0,0 0,0 0,0 1,-1-1,1 1,-1 0,0 1,0-1,-8-2,3 2,0 1,0 1,0 0,0 0,0 1,-1 1,1-1,0 2,0-1,0 1,-13 5,8-3,0-1,0 0,0-2,-19 1,-28-11,54 7,0 0,0 1,0-1,0 1,0 1,0 0,0 0,0 0,0 1,0 0,1 1,-1-1,0 2,-13 4,13-2,-1-1,0-1,0 1,0-2,0 1,0-1,-19 1,9-1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51.5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28.9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568 45,'-1'-2,"0"0,0 1,0-1,0 0,0 1,0-1,0 1,0-1,-1 1,1 0,0-1,-1 1,1 0,-1 0,0 0,1 0,-1 0,0 0,1 1,-3-2,-38-12,35 13,0 0,0 1,1 0,-1 0,0 0,0 1,1 0,-1 1,0-1,1 1,0 1,-1-1,1 1,0 0,0 0,0 1,1 0,-1 0,1 0,0 1,0-1,0 1,-6 10,-8 11,0 1,2 0,-22 51,33-65,-53 111,-48 147,88-212,3 1,2 0,3 1,-6 121,17-167,1 1,0-1,1 0,0 0,2 0,0 0,10 27,-12-38,0 1,0-1,0 0,1 0,-1 0,1 0,0 0,0-1,1 1,-1-1,1 0,-1 0,1 0,0-1,0 1,0-1,0 0,1 0,-1 0,1-1,-1 1,1-1,-1 0,1-1,0 1,-1-1,1 0,0 0,5-1,20-5,0-2,-1-1,0-2,47-23,4-7,-44 21,0 2,69-23,-43 27,-43 10,1 0,-1-2,33-13,-47 17,0-1,1 0,-1 0,-1-1,1 0,0 1,-1-2,0 1,0 0,0-1,-1 0,1 0,-1 0,0 0,-1 0,1-1,1-5,5-21,-1-1,-2 0,-2 0,0 0,-3-1,0 1,-3-1,-5-40,-1 28,-1 1,-2 0,-2 1,-2 0,-30-59,39 92,-1 1,0 0,0 0,-1 1,-1 0,0 0,0 1,-1 0,1 0,-2 1,1 1,-1 0,-14-6,23 10,0 1,-1 0,1-1,0 0,0 0,0 1,0-1,0 0,0-1,1 1,-1 0,1 0,-1-1,1 1,0-1,0 1,0-1,0-2,-5-50,6 35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31.4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1,'10'13,"-1"0,0 1,-1 1,0-1,-1 1,-1 1,0-1,5 23,12 30,210 588,-103-264,-128-387,1 6,1-1,0 1,1-1,0 1,1-1,6 9,-9-17,-1 0,0 0,0 1,1-2,-1 1,1 0,0 0,-1-1,1 0,0 1,0-1,0 0,0 0,0-1,0 1,0-1,0 1,0-1,1 0,-1 0,0 0,0-1,0 1,0-1,0 0,4-1,20-7,-1-1,48-27,1-1,167-53,-151 60,-1-3,107-59,-172 78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32.4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0 280,'19'-17,"0"0,0 1,2 1,0 1,0 1,1 1,25-10,168-51,-151 54,61-39,-110 54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35.2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1 493,'13'-2,"0"-1,1 0,-1-1,-1-1,1 0,-1-1,0 0,0 0,13-11,22-10,279-132,83-42,-313 158,-82 37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36.0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0 316,'34'-1,"-1"-1,0-3,-1 0,58-18,122-57,-45 16,164-56,-292 105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37.0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0,'4'79,"3"0,25 108,-23-136,31 218,0 6,-29-220,-3 1,-2 1,-3 84,-3-128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38.2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207 14,'-6'0,"1"1,-1-1,1 1,0 1,-1-1,1 1,0 0,0 0,0 0,0 1,0-1,1 1,-1 0,1 1,0-1,0 1,0 0,0 0,1 0,0 1,-1-1,2 1,-1-1,-3 9,-5 12,1 1,1 0,-9 47,10-37,-3 9,1 1,3 0,2 0,2 0,2 1,9 90,-7-131,-1 0,2-1,-1 1,1 0,-1-1,1 1,1-1,-1 0,1 0,0 0,0 0,1 0,-1 0,1-1,0 0,0 0,1 0,-1 0,10 5,-8-6,1 0,-1-1,1 0,0 0,0 0,0-1,0 0,1-1,-1 1,0-1,0-1,0 1,0-1,0-1,13-3,42-13,-1-2,-1-3,0-3,-2-2,55-36,-107 59,0 0,0-1,0 0,0 0,-1 0,0-1,0 0,-1 0,0 0,0 0,-1-1,0 1,0-1,2-8,3-17,-1-1,2-37,-4 27,-3 31,0-1,-1 0,0 1,-1-1,-1 0,0 0,-1 1,-4-15,4 22,0 1,0 1,0-1,-1 0,0 1,0-1,0 1,0 0,-1 0,1 0,-1 0,0 1,0-1,-1 1,1 0,-1 0,1 1,-1-1,0 1,0 0,0 1,0-1,-9-1,-53-11,-97-35,78 11,66 28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45.5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1279,'57'-2,"0"-2,74-15,108-38,-115 26,691-157,17 46,36 47,157-20,511-57,-1045 131,197-20,-7-42,-591 84,31-4,210-70,-265 72,1 2,1 4,101-10,-156 23,-3 1,0 0,0 0,0-1,0-1,-1 1,1-2,-1 1,1-1,9-6,-29 17,-1-3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47.3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0,'211'385,"69"155,-133-159,-117-286,-3 1,15 110,2 151,21 133,-44-376,21 147,-32-189,25 89,-10-52,-22-90,2 0,1-1,0 1,1-1,1-1,0 1,21 29,-19-29,-2 0,0 0,-1 0,0 1,-2 0,0 0,2 23,5 14,-2-13,-1-2,19 51,-21-67,0-1,-2 1,4 49,-6-45,1-1,12 48,0-30,-7-26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50.5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299 0,'0'12,"-1"-1,-1 0,0 1,-1-1,0 0,-8 19,-37 66,18-38,-46 118,74-170,-20 39,-28 82,136-289,-80 152,33-62,3 1,66-83,-19 54,-87 97,0 1,1-1,0 1,-1 0,1 0,0 0,0 1,0-1,0 0,0 1,0 0,1 0,-1 0,0 0,1 1,-1-1,1 1,-1 0,0 0,1 0,-1 0,1 0,-1 1,0 0,1 0,3 1,10 4,0 1,-1 0,30 19,-21-11,252 118,-249-120,-21-10,5 2,-1 0,-1 0,1 1,-1 1,12 9,-20-15,-1 0,0 1,1-1,-1 0,0 1,0-1,0 1,0 0,0-1,0 1,0 0,0 0,-1-1,1 1,-1 0,1 0,-1 0,0 0,0 0,0 0,0 0,0-1,0 1,-1 0,1 0,0 0,-1 0,0 0,1-1,-1 1,0 0,0 0,0-1,0 1,0-1,0 1,-1-1,1 1,0-1,-3 2,-8 7,-1 0,0-1,0-1,-1 0,0-1,-1-1,-18 7,-18 8,-422 195,433-201,-65 16,65-20,-63 24,88-27,13-7,1 1,-1-1,0 0,1 0,-1 0,0 0,1 0,-1 0,0-1,0 1,0 0,0-1,0 0,0 1,0-1,0 0,0 0,0 0,0 0,0-1,0 1,1 0,-1-1,0 1,0-1,-3-1,-3-7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17.2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447 24,'-29'-1,"-50"-10,61 7,-1 1,0 1,1 1,-1 0,0 1,-29 4,43-2,-1 1,1-1,-1 1,1 0,0 0,0 0,0 1,1-1,-1 1,1 1,0-1,0 0,0 1,1 0,-1 0,1 0,0 0,1 1,-1-1,-1 7,-6 17,1 0,-9 47,16-64,-1 0,-40 251,40-233,2 1,1 0,1 0,2-1,1 1,13 47,-16-73,0 0,1 0,0-1,0 1,0-1,1 1,0-1,0 0,0 0,0 0,0-1,1 1,0-1,-1 1,1-1,0 0,5 2,-2-2,-1-1,1 1,0-1,0-1,0 1,0-1,0-1,0 1,0-1,13-1,7-3,0-2,0-1,-1 0,0-2,28-14,385-210,-437 233,0-1,0 0,0 0,-1 0,1 0,0 0,-1 0,1 0,0-1,-1 1,0 0,1-1,-1 1,0-1,0 0,0 1,0-1,0 0,0 0,0 0,0 1,-1-1,1 0,-1 0,0 0,1 0,-1 0,0 0,0-3,-2 0,-1 1,1 0,-1 0,1 0,-1 0,0 0,0 1,-1-1,1 1,-1 0,-7-5,-26-17,0 2,-2 2,-1 1,-63-21,-52-26,146 63,-2 0,1 0,0 1,-1 1,0 0,-11-1,10 2,0-1,0-1,-22-7,31 9,1-1,0 1,0-1,0 0,-1 0,2 0,-1 0,0 0,0 0,1 0,-1-1,1 1,0-1,-1 1,1-1,0 1,1-1,-1 0,0 1,1-1,0 0,-1 0,1 1,0-1,0 0,1 0,-1 1,0-1,1 0,0 0,0 1,0-1,0 1,0-1,0 1,3-4,6-9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53.2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238 172,'-10'1,"-1"0,1 0,-1 1,1 0,0 1,0 0,0 0,0 1,0 1,1-1,0 2,0-1,0 1,1 1,0-1,0 1,1 1,-1-1,2 1,-1 1,1-1,0 1,1 0,0 1,1-1,-1 1,2 0,0 0,0 0,0 0,1 0,1 1,0-1,1 13,0-13,1 0,1-1,0 1,0-1,1 0,0 0,0 0,1 0,1 0,-1-1,1 0,1 0,-1 0,14 13,-10-13,0-1,0 0,0 0,1-1,0 0,1-1,-1 0,1-1,0 0,0-1,0 0,15 2,-6-2,0-1,0 0,0-2,0 0,20-4,-34 3,0 1,0-1,0-1,0 0,0 1,0-2,-1 1,1-1,-1 1,0-2,1 1,-1-1,0 1,-1-1,1 0,-1-1,0 1,0-1,0 0,4-8,30-73,44-151,-81 233,25-98,-25 94,1 0,-2-1,1 1,-1 0,0 0,-1 0,0-1,0 1,-1 0,-4-12,4 17,0 0,0 1,0-1,0 1,-1-1,1 1,-1 0,0 0,0 0,1 0,-1 1,0-1,-1 1,1 0,0 0,0 0,0 0,-1 0,1 1,-1-1,1 1,0 0,-1 0,-5 1,-6 0,1 0,-1 1,1 1,-20 6,15-2,1 1,1 1,0 1,0 1,0 0,2 1,-1 1,2 0,-23 26,-2 0,2-8,30-26,-1 0,1 0,0 1,0 0,1 1,0-1,0 1,1 1,-1-1,2 1,-7 11,11-19,0 1,0-1,0 1,-1 0,1-1,0 1,0 0,0-1,0 1,0 0,0-1,0 1,0 0,1-1,-1 1,0 0,0-1,1 1,-1 0,0-1,0 1,1-1,-1 1,1-1,-1 1,0-1,1 1,-1-1,1 1,0-1,-1 1,1-1,26 4,28-15,32-25,-60 24,58-19,-74 29,-1-1,1 0,-1-1,0 0,0-1,0 0,0-1,-1 1,0-2,-1 1,1-2,-1 1,12-15,-11 10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52.6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187 33,'0'-2,"0"0,0 1,0-1,0 0,0 1,-1-1,1 1,0-1,-1 0,1 1,-1-1,0 1,1-1,-1 1,0 0,-2-3,3 3,-1 1,0 0,1-1,-1 1,0 0,1-1,-1 1,0 0,0 0,1 0,-1 0,0 0,0 0,0 0,1 0,-1 0,0 0,0 0,1 0,-1 0,0 1,0-1,1 0,-2 1,-2 1,0 1,0-1,0 1,1 0,-1 0,1 0,0 1,0-1,-5 8,-10 17,2 1,1 1,1 1,2 0,1 0,-12 60,19-73,1 1,2 0,-1 0,2-1,1 1,0 0,1 0,1 0,1-1,1 0,0 1,1-2,12 25,-17-40,0 1,0-1,1 0,-1 1,0-1,1 0,-1 0,1 0,0 0,0 0,0-1,0 1,0 0,0-1,0 0,0 1,1-1,-1 0,1 0,-1 0,1 0,-1-1,1 1,-1-1,1 0,-1 1,1-1,0 0,3-1,-2 0,0-1,1 0,-1 0,0 0,0 0,-1 0,1-1,0 0,-1 0,1 0,-1 0,0 0,0-1,0 1,-1-1,3-4,6-15,-1 1,-1-1,-1-1,-1 1,-1-1,-1-1,3-45,5-17,-13 85,11-77,-10 72,0-1,-1 1,0-1,-1 1,0-1,0 1,-1 0,-2-9,3 14,0 0,-1 0,1 0,0 0,-1 1,1-1,-1 0,0 1,1-1,-1 1,0 0,0 0,0-1,0 1,0 1,0-1,0 0,-1 0,1 1,0-1,-3 1,-12-3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55.5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4 306,'-1'-58,"-1"32,2-1,0 1,2 0,0-1,2 1,14-48,-18 73,0 0,0 0,0 1,1-1,-1 0,0 1,1-1,-1 0,0 1,1-1,-1 0,1 1,-1-1,1 1,-1-1,1 1,-1-1,1 1,0-1,-1 1,1 0,0-1,-1 1,1 0,0-1,0 1,-1 0,1 0,0 0,0 0,1 0,-1 0,1 1,0 0,-1 0,1 0,0 0,-1 0,1 0,-1 0,0 0,1 1,-1-1,2 3,34 56,-33-52,86 173,93 267,-182-446,4 11,-1 0,0 1,0 0,2 23,-6-35,0 0,1 1,-1-1,0 0,-1 0,1 1,0-1,0 0,-1 0,0 1,1-1,-1 0,0 0,0 0,0 0,0 0,0 0,-1 0,1-1,-1 1,1 0,-1-1,1 1,-1-1,0 1,0-1,0 0,0 0,0 0,0 0,0 0,0 0,0-1,0 1,-1-1,-3 1,-20 3,0 2,0 0,0 1,-26 12,49-17,-4 1,0 0,0 0,-1 0,1-1,-1 0,0-1,1 0,-1 0,0 0,-8-1,15 0,1 0,0 0,-1-1,1 1,0 0,0 0,-1 0,1 0,0 0,0 0,-1 0,1-1,0 1,0 0,0 0,-1 0,1-1,0 1,0 0,0 0,-1 0,1-1,0 1,0 0,0 0,0-1,0 1,0 0,0-1,0 1,-1 0,1 0,0-1,0 1,0 0,0-1,1 1,-1 0,0 0,0-1,8-13,16-10,-21 21,15-12,0 0,1 1,0 1,1 0,1 2,37-16,-43 21,1 0,-1-2,0 0,-1 0,0-2,0 0,14-13,15-11,-42 33,1-1,-1 1,1 0,-1 0,1 0,0 0,-1 0,1 0,0 0,0 1,0-1,0 1,-1-1,1 1,0 0,0-1,0 1,0 0,0 0,0 1,0-1,3 1,4 5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58.5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5,'1099'0,"-1041"-5,-95 54,-288 315,-30-34,279-268,45-39,-46 47,76-68,-1-1,1 1,-1-1,0 1,1-1,-1 1,0-1,0 0,0 0,0 0,0 0,0 0,-2 0,3-1,0 0,1 0,-1 0,0 0,1 0,-1 0,1 0,-1 0,0-1,1 1,-1 0,1 0,-1-1,1 1,-1-1,0 1,1 0,0-1,-1 1,1-1,-1 1,1-1,0 1,-1-1,1 1,0-1,-1 0,1 0,-2-6,0-1,0 1,1 0,0-1,1 1,0-9,-2-85,-4 0,-4 1,-5 0,-4 2,-43-133,37 176,22 46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5:59.8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0,'2'7,"0"-1,0 0,0 0,1 1,0-2,0 1,0 0,1-1,7 9,4 9,337 616,-270-484,-78-147,0 1,1-1,1 0,-1 0,1-1,1 0,-1 0,1 0,8 5,-11-10,0 1,-1-2,1 1,0 0,0-1,0 1,1-1,-1 0,0-1,0 1,0-1,1 0,-1 0,0 0,1 0,-1-1,0 0,0 0,0 0,0 0,1 0,3-3,93-45,33-13,8 13,162-35,-276 78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01.1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0 139,'5'0,"-1"-1,0 0,1 0,-1-1,0 1,0-1,0 0,0 0,0 0,0 0,-1-1,1 1,5-7,-6 6,1 0,0 0,-1 0,1 0,0 1,0 0,1-1,-1 2,0-1,1 0,-1 1,1 0,7-1,-8 2,34-1,49-6,-76 5,0 0,1-1,-1 0,0-1,-1 0,1-1,-1 0,18-11,-28 16,1-1,-1 1,1 0,-1 0,0-1,1 1,-1 0,1-1,-1 1,0 0,1-1,-1 1,0 0,1-1,-1 1,0-1,0 1,1 0,-1-1,0 1,0-1,0 1,0-1,1 1,-1-1,0 1,0-1,0 1,0-1,0 1,-1-2,-13-6,-29 4,-80 14,120-9,-72 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08.0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4608 2401,'1'-12,"0"-1,1 1,1 0,0-1,9-22,-7 20,0 0,0-1,2-18,10-223,-16 221,-2 0,-1 0,-1 0,-2 1,-15-52,10 43,1-1,-5-81,14 63,-7-134,4 165,-2 1,-1 0,-2 0,-15-40,17 49,0 0,2-1,1 0,1 0,0 0,2 0,4-36,-2 24,-1 1,-5-44,-3 45,-1 0,-2 1,-1 0,-20-42,-2-5,24 56,-2-1,0 1,-2 1,-24-34,31 48,0 0,1 0,0 0,0-1,1 0,0 0,0 0,1 0,1-1,-1 1,2-1,-1 0,1 0,1-18,0 25,0-4,0 0,0 0,0-1,-1 1,0 0,-1 0,1 0,-6-12,5 24,1 0,-1 0,1 0,0 0,1 1,-1 8,6 29,2-1,1 1,20 54,2 15,121 479,-137-532,93 315,-85-309,22 122,5 19,-47-202,12 40,17 89,-29-119,-1-1,0 1,-1 0,0 0,-1-1,-1 1,0-1,-1 1,0-1,-1 0,-7 16,-7 13,14-31,0 0,0 0,-1 0,-1-1,0 1,0-2,-1 1,-1-1,1 0,-13 11,20-19,-1-1,0 0,1 0,-1 1,1-1,-1 0,1 1,-1-1,0 1,1-1,0 0,-1 1,1-1,-1 1,1 0,0-1,-1 1,1-1,0 1,-1-1,1 1,0 0,0-1,0 1,0 0,15 1,43-12,-42 6,47-2,0 1,0 4,120 13,-104-5,135-5,-73-24,-99 14,-1 2,68-2,-30 10,0-3,1-4,77-15,33-4,-10 2,-24 0,224-3,-350 24,5-2,1-2,37-10,-39 8,0 0,50-2,-52 6,0-1,0-1,49-16,-45 11,0 1,49-5,123 5,20-2,31 6,-237 5,-575-18,470 12,-500-17,292 47,9 1,95-25,39-2,-222 27,-134 53,366-67,107-11,-1 2,0 1,0 2,1 0,-49 17,45-10,0-2,-41 6,44-10,1 1,0 1,-44 19,44-12,0 0,-1-3,-1 0,0-2,0-2,-1-1,0-2,0 0,-36-2,54-2,0 0,0 1,0 0,0 1,1 1,0 1,-20 8,-18 6,2-7,0-1,-1-3,0-3,-88-1,60-2,0 5,1 3,1 3,-78 24,81-21,0-2,-116 4,-155-19,291-2,30 0,-1 1,1 2,0 1,0 0,0 2,-44 10,-206 58,248-61,-42 21,44-18,-47 16,42-22,0-1,-1-1,-52 1,53-4,2 2,0 1,1 2,-1 0,1 2,-31 15,-53 17,-340 54,399-89,-75 1,27-3,80-2,0 2,1 0,-1 2,-31 12,33-11,1 0,-1-2,0 0,0-1,0-1,-20 1,12-3,4-2,0 1,0 1,0 1,1 1,-1 1,-36 12,46-12,-1-1,0 0,0-1,-21 1,22-3,0 1,0 1,1 0,-1 0,-15 6,25-7,1 0,-1-1,1 1,-1 0,1 0,0-1,0 1,-1 0,1 0,0 1,0-1,0 0,0 0,0 1,0-1,0 0,0 1,1-1,-1 1,0-1,1 1,0-1,-1 1,1-1,0 1,-1-1,1 1,0 0,0-1,1 1,-1-1,0 1,0-1,1 1,-1 0,1-1,-1 1,1-1,0 0,-1 1,1-1,0 1,0-1,0 0,0 0,0 0,0 0,1 1,-1-1,2 0,11 9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08.7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1 139,'0'-4,"0"-5,8-6,6 1,6 2,2-1,10 2,3-1,4 1,-1 3,1 3,-2 1,-3 3,-4-4,-3 0,-2 1,-1 0,-5 2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10.1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216 87,'1'154,"-3"172,2-305,-2 0,0 0,-1 0,-1-1,-1 1,-1-1,0 0,-2-1,-18 36,24-53,1 0,0 0,-1 0,1 0,-1 0,1-1,-1 1,0 0,0-1,0 1,0-1,0 0,0 0,0 0,-1 0,1 0,0 0,-1 0,1-1,0 1,-1-1,1 0,-1 1,1-1,0 0,-1-1,1 1,-1 0,1-1,0 1,-1-1,1 0,0 0,-1 0,1 0,-3-2,-1-1,1 0,1 0,-1 0,1 0,-1-1,1 1,1-1,-1 0,1-1,-1 1,2 0,-1-1,-2-8,1 2,1 1,1-1,0-1,0 1,1-20,1 28,0 0,0 1,1-1,-1 1,1-1,-1 0,1 1,1-1,-1 1,0 0,1-1,-1 1,1 0,0 0,0 0,1 0,-1 0,0 1,1-1,0 1,-1-1,1 1,3-2,10-3,0 2,-1-1,2 2,-1 0,0 1,33-2,106 7,-74 0,-30 1,-35-2,0 0,1 0,-1-2,1 0,-1 0,20-6,-34 6,1-1,-1 0,1 1,-1-1,1 0,-1 0,0-1,0 1,0 0,-1-1,1 1,0-1,-1 1,0-1,1 0,-1 0,0 0,-1 1,1-1,0 0,-1 0,1 0,-1 0,0 0,-1-5,1-8,-1 1,0 0,-6-26,-10-13,-2 1,-2 1,-2 1,-51-82,71 129,-21-31,23 34,0 0,0 0,1 1,-1-1,0 0,0 1,0-1,0 1,1-1,-1 1,0-1,0 1,0 0,0-1,0 1,0 0,0 0,0 0,0 0,-1 0,1 0,0 0,0 0,0 0,0 0,0 1,0-1,0 0,0 1,0-1,1 1,-1-1,0 1,0-1,-1 2,-6 6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11.9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1563 1,'-1'4,"-1"0,1 0,-1 0,0 0,0-1,0 1,-1 0,1-1,-1 0,0 0,0 1,0-2,0 1,-7 4,0 2,-117 98,-279 178,74-84,245-154,-178 67,254-110,-1 0,0-1,0 0,0-1,-1 0,1-1,0-1,0 0,-18-2,24 1,0-1,0 1,1-1,-1 0,1 0,-1-1,1 0,0 0,0 0,0-1,0 1,1-1,-1 0,1 0,0-1,0 1,1-1,-1 0,1 0,0 0,-2-7,-5-10,1-1,1 0,1 0,2-1,0 0,1 0,2 0,0 0,3-33,-1 53,1 0,0 0,1-1,-1 1,1 0,-1 0,1 1,1-1,-1 0,0 1,1-1,0 1,0 0,0 0,0 0,0 0,1 0,-1 1,1-1,-1 1,1 0,0 0,0 1,0-1,0 1,1 0,-1 0,7-1,15-2,0 1,0 1,42 2,-41 1,104 1,1 6,-1 6,129 31,-60 7,42 8,-216-55,1-2,0-1,-1-1,1-1,0-1,-1-2,1 0,-1-2,0-1,0-1,-1-1,0-1,0-2,-1 0,24-16,-42 23,-1 0,1-1,-1 1,0-1,-1 0,1-1,-1 1,0-1,-1 0,1 0,-1 0,0 0,-1 0,0-1,0 0,0 1,-1-1,1 0,-2 0,1 1,-1-1,0 0,0 0,-1 0,0 0,0 1,-1-1,-4-12,-47-135,20 53,32 98,0 1,0-1,0 0,0 0,-1 0,1 1,-1-1,0 1,0-1,0 1,0 0,0 0,-1 0,1 0,-1 0,1 0,-1 1,0-1,1 1,-1 0,0-1,0 1,0 1,0-1,0 0,0 1,0 0,0-1,0 1,0 0,-1 1,1-1,0 0,0 1,-4 1,-11 4,0 0,1 1,0 1,-28 17,24-13,2-2,0 0,-36 12,31-16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15.5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2483,'1'-23,"1"1,1 0,1-1,1 1,1 1,13-33,65-121,-80 168,36-64,3 2,3 2,2 2,63-65,-37 56,2 3,151-106,-157 129,2 3,146-65,-158 86,1 2,1 4,1 2,91-11,-32 17,0 5,0 6,0 5,231 42,-272-33,1-3,0-4,1-4,142-11,-192 1,1-1,0-1,-1-2,-1-1,55-28,145-96,-178 99,-3-2,-1-3,-2-2,-2-2,-2-1,74-104,-112 143,-1-1,1 0,-2 0,0-1,0 0,0 1,-1-1,4-17,-7 21,1 1,-1 0,0-1,-1 1,1 0,-1-1,0 1,0 0,0 0,-1-1,1 1,-1 0,0 0,0 1,0-1,-1 0,1 1,-1-1,0 1,0 0,-4-3,-18-16,-2 2,0 0,-1 2,-57-27,-131-40,130 60,-1 5,-117-13,-74-16,258 44,10 2,-1 0,1 1,-1 0,0 1,-14 0,101 19,74 1,275-2,-73-7,-284-3,0 3,-1 3,0 4,81 29,-110-31,-1 1,-1 1,45 29,-79-44,1 0,0 0,-1 0,0 1,1-1,-1 0,0 1,-1 0,1-1,0 1,-1 0,1 0,-1 0,0 0,0 0,0 0,0 0,-1 1,1-1,-1 0,0 0,0 1,0-1,0 0,-1 0,1 0,-1 1,0-1,-1 5,-5 9,0-1,0 0,-2 0,-12 18,11-17,-49 85,4 2,5 2,-46 141,88-220,2 1,0 1,2-1,1 1,1-1,2 37,1-43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58.1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1 162,'7'-2,"1"1,-1-1,1 0,-1-1,0 0,0 0,0-1,0 0,7-5,15-7,12-2,0 3,2 1,-1 2,1 2,1 2,52-3,271 4,-262 9,-19-4,113-15,-244 31,26-10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17.3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1,'3'0,"1"0,-1 1,0-1,1 1,-1 0,0 0,1 0,-1 1,0-1,0 1,0 0,0 0,-1 0,1 0,4 4,33 44,-30-36,41 62,43 85,-54-88,80 112,-114-177,1 0,-1-1,1 0,0 0,1-1,-1 0,2-1,-1 1,13 5,-17-9,0-1,1 1,-1-1,0 0,1 0,-1-1,1 1,0-1,-1 0,1 0,-1 0,1-1,-1 0,1 0,-1 0,0 0,1-1,-1 1,0-1,0 0,0 0,4-4,50-30,-37 24,1-2,37-32,-53 41,-1 0,1-1,-2 0,1-1,0 1,-1-1,0 0,-1 0,0 0,0 0,0 0,-1-1,3-14,-4 8,0 0,-1 0,0 0,-1-1,-1 1,0 0,-1 0,-1 1,0-1,-1 1,0-1,-8-12,0 2,-1 0,-2 1,0 1,-1 1,-25-24,22 31,20 14,0 0,-1 0,1 0,0 0,0 1,-1-1,1 0,0 0,0 0,0 0,-1 1,1-1,0 0,0 0,0 1,0-1,-1 0,1 0,0 1,0-1,0 0,0 0,0 1,0-1,0 0,0 0,0 1,0-1,0 0,0 1,0-1,0 0,0 0,0 1,0-1,0 0,0 0,0 1,1-1,15 45,18 9,1-1,4-1,60 63,-35-41,-52-60,194 209,-191-209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18.4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0 250,'12'1,"-1"0,1 1,-1 0,0 1,0 0,0 1,18 8,68 43,-82-46,5 3,1 1,22 21,-38-31,-1 1,0 1,1-1,-2 1,1-1,0 1,-1 0,0 0,0 1,-1-1,0 1,0-1,0 1,2 9,-4-14,1 1,-1-1,0 0,0 0,0 0,0 1,0-1,0 0,0 0,0 1,0-1,-1 0,1 0,0 0,-1 0,1 0,-1 1,1-1,-1 0,0 0,1 0,-2 1,1-2,0 0,0 1,0-1,0 0,1 0,-1 0,0 0,0 0,0 0,0 0,0 0,0 0,0 0,0 0,0-1,0 1,0 0,0-1,1 1,-1 0,-1-1,-3-3,-1 1,1-1,0 0,0 0,1 0,-1 0,-3-6,-3-7,0-1,2 0,0 0,1-1,1 0,-6-25,3 2,-7-82,16 115,1 0,0 0,0 0,1 1,1-1,-1 0,1 0,4-11,-4 16,0 0,-1 1,1-1,1 0,-1 0,0 1,1-1,0 1,0 0,0 0,0 0,0 0,1 1,-1-1,1 1,0 0,-1 0,1 0,5-1,-6 2,0 1,0 0,0 0,0 0,0 0,0 0,0 1,0 0,0-1,0 1,0 0,0 0,0 1,-1-1,1 1,0-1,-1 1,1 0,2 3,46 44,-47-44,161 199,-128-151,-27-35,1-2,1 0,1 0,0-1,20 17,-22-24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19.0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0,'4'0,"5"0,5 0,4 4,7 10,7 9,3 6,-2 1,-2 0,2 3,-1-1,-2-5,-6-4,1-2,-4 1,-6-5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19.4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10,'0'-4,"0"-1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20.1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0,'0'5,"1"0,0 0,0 0,1-1,-1 1,1 0,0-1,0 0,1 1,-1-1,6 6,39 45,-36-43,501 643,-471-598,-34-46,1 0,0-1,1 0,0-1,0 0,19 14,-23-20,-1-1,1 1,1-1,-1 0,0-1,1 1,-1-1,0 0,1 0,0-1,-1 0,1 0,-1 0,1-1,-1 1,1-1,-1 0,7-3,77-33,-70 31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20.7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1 252,'24'-3,"-1"-1,1-1,-1 0,0-2,0-1,-1-1,32-17,16-5,173-56,-189 69,-48 15,0 1,-1-1,1 0,-1 0,0-1,5-4,11-8,-9 9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22.0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22.8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11,'0'-4,"8"-1,2 3,4 8,4 9,5 7,8 7,3 7,7 5,4 3,-1-1,0-5,-4 0,-5-7,-8-5,-8-6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23.5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1 300,'54'-5,"0"-1,0-3,-1-2,100-36,43-8,-150 44,52-8,-2-5,171-67,-238 78,-7 4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24.0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0 296,'6'-2,"0"1,-1-1,1 0,-1 0,1 0,-1-1,9-6,15-5,61-18,134-29,-146 44,-1-4,145-60,-153 46,-45 23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7:58.7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0,'3'0,"1"1,0 0,-1 0,1 0,-1 0,0 1,1-1,-1 1,0 0,0-1,0 2,0-1,0 0,0 1,-1-1,3 4,39 52,-34-45,235 349,-191-271,-47-77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25.7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1 191,'67'0,"132"18,-170-12,0 0,-1 2,1 1,-2 1,1 1,-2 2,27 16,-46-23,0 0,0 0,-1 0,1 1,-1 0,8 14,-12-19,-1 1,1-1,-1 1,0 0,0-1,0 1,0 0,-1-1,1 1,-1 0,1 4,-1-6,-1 0,1 1,0-1,0 0,-1 0,1 0,-1 0,1 0,-1 0,0 0,1 0,-1 0,0 0,1 0,-1-1,0 1,0 0,0 0,0-1,0 1,0-1,0 1,0-1,0 1,0-1,0 1,0-1,-2 1,0-1,1 0,-1 0,0 0,1 0,-1-1,0 1,1-1,-1 0,0 1,1-1,-1 0,1 0,0-1,-1 1,1 0,0-1,0 0,-1 1,1-1,1 0,-1 0,0 0,-2-4,-2-1,0-1,0-1,1 1,0-1,-4-10,3 2,1 0,1 0,0 0,-2-32,6 41,-1 0,1 0,0 0,1-1,0 1,0 0,1 0,0 1,0-1,1 0,0 1,6-13,-6 17,1 0,-1 0,0 0,1 1,-1-1,1 1,0 0,0 0,0 0,0 0,0 1,0 0,0 0,1 0,-1 0,0 0,1 1,-1 0,0 0,7 1,12 1,0 1,33 8,-46-9,67 17,-1 4,115 51,-187-73,-1 1,0-1,-1 1,1 0,0 0,0 0,-1 1,1-1,-1 0,0 1,0 0,2 3,-3-5,-1 0,1 0,-1 0,1 0,-1 0,0 0,0 0,1 0,-1 0,0 1,0-1,0 0,0 0,0 0,-1 0,1 0,0 1,0-1,-1 0,1 0,-1 0,1 0,-1 0,1 0,-1 0,0 0,1 0,-1 0,0-1,0 1,0 0,1 0,-1-1,0 1,0 0,0-1,-2 1,1 0,0 0,0 0,0-1,0 0,0 1,0-1,0 0,-1 0,1 0,0 0,0 0,0 0,0-1,0 1,0-1,0 1,0-1,0 0,1 0,-1 0,0 0,0 0,1 0,-1 0,0-1,1 1,-1-1,1 1,0-1,-2-2,-2-1,1 0,0-1,1 1,0-1,-1 1,2-1,-1 0,-3-11,5 8,-1 1,2-1,-1 0,1 1,0-1,1 1,0-1,0 0,1 1,0 0,1-1,-1 1,2 0,6-12,-8 16,0 0,1 1,0-1,-1 1,1 0,1 0,-1 0,0 0,1 1,-1-1,1 1,0 0,-1 0,1 0,0 0,0 1,1 0,-1 0,0 0,0 0,1 0,-1 1,0 0,1 0,-1 0,0 1,1-1,-1 1,0 0,8 3,5 1,-1 2,1 0,-1 0,-1 2,1 0,20 17,-15-9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26.9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328 168,'54'74,"145"188,-187-244,-5-10,-1 1,0-1,-1 1,0 0,0 1,6 18,-10-27,-1 0,0 0,1-1,-1 1,0 0,0 0,0 0,1 0,-1 0,0 0,0-1,0 1,0 0,-1 0,1 0,0 0,0 0,0 0,-1-1,1 1,-1 0,1 0,0 0,-1-1,1 1,-1 0,0-1,1 1,-1 0,1-1,-1 1,-1 0,0-1,0 1,0-1,0 0,0 1,0-1,0 0,0 0,0-1,0 1,0 0,-1-1,1 1,-2-2,-59-28,18-1,2-1,1-3,-53-57,23 23,35 35,7 8,1-1,2-1,0-1,2-1,-25-41,49 69,-1-1,0 0,1 1,-1-1,1 0,0 0,0 0,0 0,0 0,1 0,-1 0,1 0,0-1,0 1,0 0,0 0,1 0,-1 0,1 0,1-5,0 5,0 1,0 0,0 0,0 0,0 0,1 1,-1-1,1 0,-1 1,1 0,-1-1,1 1,0 0,0 1,0-1,-1 0,1 1,0-1,0 1,0 0,6 1,3-2,85 3,-91-1,0 0,0 0,0 0,-1 0,1 1,0 0,-1 0,1 1,-1-1,0 1,0 1,0-1,6 6,-10-9,0 1,-1 0,1 0,0 0,-1 0,1-1,-1 1,1 0,-1 0,1 0,-1 0,0 0,1 0,-1 0,0 0,0 1,0-1,0 0,0 0,0 0,0 0,0 0,0 0,-1 0,1 0,0 0,-1 0,1 0,-1 0,1 0,-1 0,1 0,-1 0,0-1,1 1,-1 0,0 0,0-1,1 1,-1 0,0-1,0 1,0-1,0 1,-1 0,-57 26,38-19,-24 16,-46 34,74-47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29.1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1005,'6'1,"0"0,0 0,-1 1,1 0,-1 0,1 0,-1 1,0 0,0 0,8 6,23 12,-24-17,-1 1,1-2,0 0,0 0,1-1,-1 0,21-1,-29-1,-1 0,1 0,-1-1,0 1,1-1,-1 0,0 0,1 0,-1 0,0-1,0 1,0-1,0 0,0 1,0-1,-1-1,1 1,0 0,-1-1,0 1,0-1,0 0,0 0,0 0,0 0,-1 0,1 0,-1 0,0-1,0 1,0-4,1-5,-1 1,0-1,-1 1,-1-1,0 1,0-1,-1 1,0-1,-1 1,-1 0,1 0,-2 1,0-1,0 1,-12-18,11 22,11 13,17 16,-9-14,24 17,43 22,-69-42,0-1,0 0,0 0,1-2,-1 1,1-1,0-1,0 0,16 0,-23-2,0-1,0 0,0 0,0 0,-1 0,1-1,0 1,0-1,-1-1,1 1,-1-1,0 1,0-1,0 0,0-1,0 1,-1-1,1 0,-1 1,0-2,0 1,-1 0,1 0,-1-1,0 0,3-7,2-12,0 0,-1 0,-2 0,2-30,-3 27,2-10,-2 0,-2-1,-2 1,-1 0,-12-68,9 85,0-1,-2 1,0 1,-1 0,-1 0,-1 0,0 1,-2 1,0 0,-1 0,-28-28,27 31,7 7,0 0,0 0,-1 1,0-1,0 2,0-1,-1 1,1 0,-1 1,-10-4,19 9,0-1,0 0,0 0,0 0,0 0,1 0,-1 0,0 0,0 1,0-1,0 0,0 0,0 0,0 0,0 0,0 1,0-1,0 0,0 0,0 0,0 0,0 0,0 1,0-1,0 0,0 0,0 0,0 0,0 0,0 0,-1 1,1-1,0 0,0 0,0 0,0 0,0 0,0 0,0 0,0 0,-1 1,1-1,0 0,0 0,0 0,0 0,0 0,-1 0,1 0,0 0,0 0,0 0,0 0,0 0,0 0,-1 0,1 0,0 0,0 0,0 0,0 0,0 0,-1 0,1 0,0 0,0 0,0-1,13 17,20 15,33 15,1-3,140 67,-162-88,-41-20,0 0,0-1,-1 0,1 0,0 0,0 0,0 0,0-1,0 0,0 0,0 0,0 0,0-1,0 1,0-1,0 0,4-2,0 0,-1 0,0-1,0 0,0-1,-1 1,1-1,-1-1,7-6,0-3,0 0,-2-1,1-1,-2 1,0-2,10-26,-13 28,-2-1,0 0,-1 0,3-19,-7 33,0-1,1 1,-1 0,-1-1,1 1,0 0,-1-1,1 1,-1 0,0 0,0-1,-4-4,4 6,0 1,0 0,-1-1,1 1,0 0,-1 0,1 0,-1 0,1 0,-1 1,0-1,1 0,-1 1,0-1,1 1,-1 0,0-1,0 1,0 0,1 0,-1 0,0 0,0 1,1-1,-1 0,-2 1,0 0,0 1,0-1,0 1,1-1,-1 1,0 0,1 0,0 1,-1-1,1 1,0 0,0-1,0 2,0-1,1 0,0 0,-1 1,-2 5,4-6,-1 0,1 0,0 0,0 0,0 0,0 1,0-1,1 0,0 1,-1-1,1 0,0 1,1-1,-1 0,1 0,-1 1,1-1,0 0,0 0,0 0,1 0,-1 0,4 5,4 2,-1 0,2-1,-1 0,1-1,1 0,-1-1,1 0,0 0,21 8,14 3,60 14,-41-12,-32-10,-21-8,0 1,0 1,-1 0,1 0,-1 1,0 1,-1 0,0 0,17 13,-26-17,0-1,0 1,0-1,0 1,0 0,0-1,0 1,0 0,-1-1,1 1,-1 0,1 0,-1 0,0 0,1 0,-1-1,0 1,-1 0,1 0,0 0,0 0,-1 0,1-1,-1 1,1 0,-1 0,0-1,0 1,0 0,0-1,0 1,0-1,0 1,-1-1,1 0,0 1,-1-1,-1 2,-9 6,1 0,-1-1,-24 13,26-15,-137 64,58-29,57-26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30.6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53 750,'10'-1,"-1"-1,0-1,1 0,-1 0,-1 0,1-2,0 1,-1-1,0 0,12-9,9-5,152-87,139-88,-276 166,65-47,-99 67,0-1,-1 1,0-2,0 1,-1-1,0 0,11-20,-17 25,0 1,-1-1,1 1,-1-1,0 0,0 0,0 1,-1-1,1 0,-1 0,-1 0,1 0,-1 0,1 0,-1 1,-1-1,1 0,-1 1,0-1,0 0,0 1,0 0,-1 0,0 0,0 0,0 0,0 0,0 1,-1 0,0-1,-6-3,4 2,-1 0,0 1,-1 0,1 0,-1 1,1 0,-1 0,0 1,0 0,0 0,0 1,-1 0,1 0,0 1,-1 0,1 0,0 1,-11 3,-1 3,0 1,0 0,1 2,0 1,1 0,-32 27,-89 92,70-57,-101 141,140-171,3 2,1 1,2 0,3 2,-18 58,34-92,2 1,0-1,0 1,2 0,0 0,0 0,1 0,1 0,4 18,-4-27,0-1,0 0,1 1,0-1,0 0,1 0,-1 0,1 0,0 0,0-1,1 1,-1-1,1 0,0 0,0 0,1-1,-1 1,1-1,-1 0,1 0,0-1,0 1,1-1,-1 0,0-1,1 1,6 0,47 4,0-3,113-7,-97 0,10 1,1-4,-1-4,0-4,98-30,-140 30,-1-2,0-1,-1-2,61-41,-98 59,-1-1,0 1,0-1,0 0,0 0,0 0,0 0,-1-1,0 1,1-1,-1 1,-1-1,4-7,-1-6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31.8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1 545,'5'-1,"1"-1,0 0,0 0,0-1,-1 1,1-1,-1-1,0 1,0-1,0 0,7-8,6-3,-2 2,-1-1,-1 0,0-1,0-1,-2 0,0-1,-1-1,-1 1,11-27,-5 6,-2-1,-2-1,12-67,-23 101,0-1,0 0,0 1,-1-1,0 0,0 0,-2-8,2 14,0 0,-1 1,1-1,0 0,-1 0,1 0,-1 0,1 0,-1 1,1-1,-1 0,0 0,1 1,-1-1,0 0,0 1,1-1,-1 1,0-1,0 1,-1-1,0 0,-1 1,1 0,0 0,0 0,0 0,0 0,0 1,-1-1,1 1,0-1,0 1,0 0,-3 1,-8 4,0 1,1 0,0 1,1 0,0 1,0 0,1 0,0 2,0-1,1 1,1 0,0 1,-9 17,12-20,0 1,1 0,0 0,1 1,0-1,1 1,0-1,0 1,1 0,1 0,0 0,0 0,1-1,1 1,-1 0,2 0,-1-1,5 11,-3-13,1 0,0 0,0 0,0-1,1 1,0-1,0-1,1 1,0-1,0 0,1-1,-1 0,1 0,0 0,11 3,18 7,-1-2,55 13,3 0,-87-23,13 3,1 1,-1 1,0 1,0 1,-1 1,-1 0,19 16,-35-25,0-1,0 1,-1 0,1 0,-1 0,1 0,-1 0,0 0,0 0,0 0,0 1,0-1,0 0,0 1,-1-1,1 0,-1 1,0-1,0 1,0-1,0 1,0-1,0 1,-1-1,1 0,-1 1,0-1,0 0,0 1,0-1,0 0,0 0,0 0,-1 0,1 0,-1 0,1 0,-5 3,-3 4,-1-1,0 0,0-1,-1 0,0 0,-13 5,8-5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32.3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1,'0'4,"0"5,4 5,5 8,1 5,3 5,7 1,0-1,1 3,-3-6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32.7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1,'4'0,"5"0,6 0,-1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34.0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458 0,'-19'11,"-1"1,2 1,-1 1,2 1,-20 20,-73 91,78-87,30-36,-41 47,2 3,-41 69,79-118,1 0,0 0,0 0,0 0,1 0,0 0,-1 1,1-1,1 0,-1 1,1-1,-1 1,1-1,0 1,1-1,-1 1,2 4,0-5,0 0,1 0,-1 0,1 0,-1 0,1 0,0-1,1 0,-1 1,1-1,-1-1,1 1,0 0,0-1,0 0,7 3,5 2,0 0,1-2,0 0,1 0,-1-2,1 0,-1-1,1-1,0 0,-1-2,1 0,0-1,-1 0,1-2,-1 0,0-1,32-14,-43 16,-1-1,1 0,-1-1,0 1,0-1,-1 0,1 0,-1-1,-1 1,1-1,-1 0,1 0,-2 0,1 0,-1-1,0 1,0-1,1-13,1-9,-2-2,-1 1,-3-31,0 15,0-29,0 31,6-82,-4 127,0-1,0 0,0 1,0-1,0 0,1 0,-1 1,0-1,0 0,1 1,-1-1,0 0,0 0,1 1,-1-1,0 0,0 0,1 0,-1 0,0 1,1-1,-1 0,0 0,1 0,-1 0,0 0,1 0,-1 0,0 0,1 0,-1 0,1 0,-1 0,0 0,1 0,-1 0,0 0,1 0,-1-1,0 1,1 0,-1 0,0 0,0 0,1-1,-1 1,0 0,0 0,1-1,-1 1,0 0,0-1,1 1,-1 0,0 0,0-1,0 1,0 0,0-1,0 1,0 0,1-1,-1 1,0-1,0 1,20 32,-17-27,282 407,-194-289,35 46,289 301,-372-432,-30-28,1 2,-2 0,0 0,0 1,14 20,-25-32,-1 1,1-1,0 0,0 1,-1-1,1 0,-1 1,1-1,-1 1,0-1,0 1,1-1,-1 1,0-1,0 1,0-1,-1 1,1-1,0 1,-1-1,1 1,-1-1,1 0,-1 1,1-1,-1 1,0-1,0 0,0 0,0 0,0 1,0-1,0 0,0 0,0 0,0-1,-1 1,1 0,0 0,-1-1,-1 2,-9 3,1-1,-1 0,0-1,-16 3,4-1,-13 5,21-4,-1-2,1 0,-1 0,-32 1,42-6,1 1,-1-1,0 0,1-1,-1 0,1 0,-1 0,1-1,0 1,0-2,0 1,1-1,-1 0,1 0,0 0,-6-6,-23-27,1-2,3 0,0-2,3-2,2 0,1-2,3 0,1-1,3-2,1 1,3-2,-11-79,17 61,3 0,3 0,3 0,3 1,3-1,3 1,35-118,-34 144,-2 6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35.0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1 379,'16'1,"1"1,-1 0,1 2,-1 0,0 0,-1 2,1 0,-1 0,0 2,14 9,17 12,70 60,-115-88,59 52,-55-48,0 0,-1 1,1 0,-1-1,0 1,-1 1,1-1,3 12,-6-17,-1 0,0 0,1 0,-1 0,0 0,0 0,1 0,-1 0,0 0,0 0,0 0,0 0,0 0,-1 0,1 0,0 0,0 0,-1 0,1 0,-1 0,0 1,1-1,-1-1,0 1,1-1,-1 0,0 1,0-1,1 0,-1 0,0 0,1 0,-1 1,0-1,0 0,0 0,1 0,-1-1,0 1,0 0,1 0,-1 0,-1-1,-3-1,1 0,-1 0,0 0,1-1,0 1,0-1,-5-4,-11-15,1-2,1 0,1-1,1 0,-20-47,11 25,14 27,2 0,0-1,2 0,0-1,1 1,1-1,1 0,1-1,1 1,1 0,1-1,1 1,1-1,8-34,-9 53,0 0,0 0,1 0,0 0,0 0,0 0,0 1,0-1,1 1,-1-1,1 1,0 0,0 0,0 0,1 1,-1-1,1 1,-1-1,1 1,0 0,0 1,0-1,0 1,0 0,0 0,0 0,1 0,-1 1,0-1,0 1,1 0,-1 1,0-1,0 1,6 1,8 2,1 1,-1 1,0 1,0 0,-1 1,24 15,1 3,-1 2,-1 2,52 50,-77-66,-1 1,-1 0,0 1,-2 1,1 0,-2 0,0 1,-1 1,-1-1,-1 1,6 25,-8-16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36.5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475 952,'-9'1,"1"0,-1 0,1 1,-1 0,1 1,0 0,0 0,0 1,0-1,1 2,-1-1,1 1,0 0,0 1,1 0,-8 8,-10 12,2 2,-31 48,45-63,-24 37,2 1,3 1,1 1,4 2,1 0,3 1,3 1,2 1,3 0,-4 64,13-114,1 1,0 0,1 0,0-1,0 1,1 0,0-1,0 1,6 10,-7-16,1-1,-1 1,1-1,0 0,0 0,0 1,0-1,0 0,0-1,1 1,-1 0,1-1,-1 1,1-1,-1 0,1 0,0 0,0 0,0 0,-1-1,1 1,0-1,0 0,0 0,0 0,0 0,0 0,0-1,-1 1,1-1,3-1,0 1,-1-1,0 0,0 0,0 0,0-1,0 1,-1-1,1-1,-1 1,0 0,0-1,0 0,0 0,0 0,-1 0,0-1,0 0,0 1,2-7,4-9,-2-1,0 0,6-33,-2 10,30-105,-6-1,20-196,-55 345,-1 0,1 0,0 0,0 0,0 0,0 0,0 0,1 0,-1 0,0 0,0 1,1-1,-1 0,0 0,1 0,-1 0,1 1,-1-1,1 0,-1 0,1 1,0-1,-1 0,1 1,0-1,0 1,-1-1,1 1,0-1,0 1,0-1,0 1,0 0,-1 0,1-1,0 1,0 0,0 0,0 0,0 0,0 0,0 0,0 0,0 0,0 0,0 1,-1-1,1 0,0 1,0-1,0 0,0 1,-1-1,1 1,0 0,0-1,0 2,10 5,-1 0,0 1,12 12,-15-13,6 5,167 144,-148-131,2-1,0-2,68 32,-99-53,0 0,0 0,0 0,1 0,-1-1,0 1,1-1,-1 0,0 0,1 0,-1 0,0-1,1 1,-1-1,0 0,0 0,0 0,1 0,-1 0,0-1,-1 0,1 1,0-1,0 0,3-4,5-5,-1 0,0-1,-1 0,12-18,-8 10,53-77,71-140,-120 202,-1-1,-1 0,-2-1,-2-1,-2 0,-1 0,6-78,-15 98,0 0,-1 0,-1 0,-1 1,0-1,-1 1,-1 0,-1 0,0 1,-2 0,1 0,-2 1,0 0,-1 1,0 0,-17-15,-1 1,-1 1,-2 2,-1 1,0 2,-2 1,-43-20,51 31,0 0,-54-12,58 18,0-2,0-1,0-1,-38-19,60 26,-1 0,1 0,0 0,0 0,-1 0,1 1,-1-1,1 1,-1-1,1 1,-1-1,1 1,-1 0,1-1,-1 1,1 0,-1 0,1 0,-1 1,0-1,1 0,-3 1,3 0,0 0,1 0,-1 0,0 0,1 1,-1-1,1 0,-1 0,1 0,0 1,0-1,-1 0,1 1,0-1,0 0,0 0,0 1,0-1,1 0,0 3,2 12,2 0,0 0,8 16,-12-28,26 62,2-1,3-1,3-2,59 81,-40-76,2-3,3-2,3-3,2-3,92 63,-109-92,2-2,0-2,1-2,80 22,-123-41,1-1,-1 1,1-1,-1-1,1 1,0-2,-1 1,1-1,0 0,-1 0,1-1,-1 0,0 0,1-1,10-6,-5 2,0-1,-1-1,0 0,0 0,-1-1,-1-1,10-12,-8 10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00.1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8 939,'0'0,"0"0,0 0,-1 0,1 0,0 0,0 0,-1 0,1 0,0 0,-1 0,1 0,0 0,0 0,-1 0,1 0,0 0,0-1,-1 1,1 0,0 0,0 0,0 0,-1-1,1 1,0 0,0 0,0 0,0-1,-1 1,1 0,0 0,0-1,0 1,0 0,0 0,0-1,0 1,0 0,0-1,4-13,16-13,220-203,-99 101,13-12,98-100,-239 227,34-39,-44 50,-1 0,0 0,0-1,0 0,0 1,0-1,-1 0,1 0,-1 0,0 1,0-2,-1 1,1-4,-1 6,-1 1,1-1,-1 1,1-1,-1 1,0 0,0-1,0 1,1 0,-1 0,-1-1,1 1,0 0,0 0,0 0,0 0,-1 1,1-1,0 0,-1 0,1 1,-1-1,1 1,-1-1,1 1,-1 0,1 0,-1-1,1 1,-1 0,-1 1,-59 0,50 0,-6 1,1 1,0 0,0 1,0 1,-19 9,-81 40,109-50,-24 14,1 2,1 0,1 2,1 1,0 2,2 0,-23 30,9-4,1 1,3 3,-31 60,55-92,1 1,1 1,1-1,-10 45,17-59,0 0,1-1,0 1,1 0,0 0,0-1,1 1,1 0,-1 0,2-1,-1 0,1 1,1-1,-1 0,10 15,14 21,-19-30,1 0,1 0,0-1,12 13,-17-23,-1 0,1 0,0 0,1 0,-1-1,1 0,-1 0,1 0,0-1,0 0,0 0,0 0,1-1,11 1,2-1,-1-1,1-2,-1 0,0 0,1-2,-1-1,26-9,130-63,-93 39,-80 37,133-60,213-64,-324 119,-14 4,0-1,0 1,-1-2,1 1,-1-1,18-11,-23 11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40.67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393 116,'-4'59,"-3"-1,-3 1,-1-2,-31 86,10-30,23-79,-7 29,-2 0,-50 111,53-152,9-17,10-16,46-83,20-43,-36 42,-4-2,-4-1,18-137,-42 214,2 1,0 0,2 0,12-33,-16 49,0 0,0 0,0 0,0 1,0-1,1 1,-1 0,1-1,0 1,0 0,0 1,0-1,1 1,-1-1,1 1,-1 0,1 0,0 0,0 1,0-1,0 1,0 0,0 0,0 1,1-1,-1 1,0 0,0 0,0 0,6 2,33 9,-1 2,0 1,-1 3,-1 1,54 33,-5-3,-41-22,-35-18,-1-1,1 0,0 0,0-2,1 1,-1-2,1 0,0-1,1 0,23 1,-17-2,1 0,-1 1,0 1,0 1,22 8,-10-3,-31-10,0 1,0-1,0 1,-1-1,1 1,0 0,-1-1,1 1,0 0,-1 0,1 1,-1-1,1 0,0 2,-1-3,-1 1,0-1,0 1,0-1,0 1,0-1,0 1,0-1,0 1,0-1,0 1,0-1,0 1,-1-1,1 0,0 1,0-1,0 1,-1-1,1 1,0-1,-1 0,1 1,0-1,0 0,-1 1,1-1,-1 0,1 1,0-1,-1 0,0 1,-5 2,-1 0,1 0,-1 0,0-1,-11 3,-425 135,292-86,-395 130,495-156,-3 1,51-28,0 0,0 0,0 1,0-2,-1 1,1 0,-1-1,1 1,0-1,-1 0,1 0,-7-2,9 2,-1-1,1 1,0-1,-1 1,1-1,0 0,0 0,0 0,0 1,-1-1,1 0,0 0,1-1,-1 1,0 0,0 0,0 0,1-1,-1 1,1 0,-1-1,1 1,-1 0,1-1,0 1,0 0,0-1,-1 1,2-3,1-9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46.03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1 260,'0'-5,"1"0,0 1,0-1,1 0,-1 1,1-1,0 1,1 0,-1 0,1 0,-1 0,1 0,0 0,0 1,5-5,63-50,-54 46,4-2,0 1,0 1,1 1,1 1,0 0,0 2,1 1,46-8,-1 6,131 1,-190 7,0 1,0 1,0 0,0 0,0 1,0 0,0 1,18 8,-23-9,-1 1,0 0,1 1,-1-1,0 1,-1-1,1 1,-1 1,1-1,-1 0,0 1,-1-1,1 1,-1 0,0 0,0 0,-1 0,3 9,0 11,-1-1,-1 1,-1 0,-1 0,-5 41,-30 126,26-149,4-17,-2-1,-15 42,17-56,0-1,-1 1,0-2,-1 1,0-1,0 1,-1-2,-13 13,7-10,8-8,1 1,0 0,-1 0,2 1,-1 0,0 0,1 0,0 0,0 0,1 1,-4 6,8-11,-1-1,1 1,0-1,-1 1,1 0,0-1,0 0,-1 1,1-1,0 1,0-1,0 0,-1 0,1 1,0-1,0 0,0 0,0 0,-1 0,1 0,0 0,0 0,0 0,0 0,0-1,-1 1,2-1,27-3,49-19,-58 16,0 1,1 1,31-4,184-31,-128 19,-99 19,-4 1,0-1,0 1,1 1,-1-1,1 1,-1-1,0 2,1-1,-1 1,0-1,1 1,-1 1,6 1,2 6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8:06.5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1295 0,'-2'6,"0"0,-1-1,1 0,-1 0,0 0,-1 0,1 0,-1 0,0-1,-7 7,-8 10,-292 406,224-307,-28 46,31-42,-163 185,240-302,-1 2,0-1,-1 0,0 0,0-1,-10 7,17-13,0 0,-1 0,1 0,0 0,0-1,0 1,-1 0,1-1,0 0,-1 1,1-1,-1 0,1 0,0 0,-1-1,1 1,0-1,-1 1,1-1,0 0,0 0,-1 0,1 0,0 0,0 0,0 0,0-1,1 1,-4-4,-21-21,1-2,1-1,2-1,1 0,1-2,1 0,2-2,2 1,1-2,-11-40,17 39,2 0,-3-63,8 77,1 0,1 0,1 1,2-1,9-38,-11 55,-1-1,1 1,0 0,1 0,-1 0,1 0,0 0,1 1,-1-1,1 1,0 0,0 0,7-6,-5 7,1-1,0 1,0 1,0-1,0 1,0 1,1-1,-1 1,13 0,80-9,133-6,-198 16,0 1,0 2,-1 1,53 14,-28 1,-2 4,72 38,-77-34,1-3,93 30,-83-34,-36-11,1 0,51 8,-73-16,1 0,0 0,-1-1,1 0,0-1,-1 1,1-1,-1-1,1 1,-1-1,0 0,1 0,-1-1,0 0,0 0,-1-1,8-4,-9 3,0 1,-1-1,0 0,1 0,-2 0,1-1,0 1,-1-1,0 1,-1-1,1 0,0-7,9-75,-11 83,2-25,-1 0,-2-1,-1 1,-1 0,-2-1,-9-30,9 44,0 1,-1 0,-1 1,0 0,-1 0,-1 0,0 1,-1 0,-1 1,0 0,-1 1,-19-16,9 3,15 13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8:12.14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1293 909,'12'-8,"1"-1,0 2,1-1,-1 2,1 0,1 0,-1 2,1 0,15-3,3-1,278-61,-241 50,474-111,-499 121,1 3,0 1,1 2,62 4,458 12,-376-15,-147-1,-1-3,1-1,-1-2,-1-2,45-18,3 1,-1 1,201-53,45 11,197-56,-462 105,2 3,0 3,1 3,88-2,-103 8,97-24,-99 17,109-10,-141 21,83-3,152-26,-186 17,1 3,137-2,-119 13,-68-1,-21 0,-6 1,-53 0,1 3,0 2,0 2,-81 24,54-5,0 4,-88 46,110-47,0-2,-2-3,-1-3,-113 24,-64 4,-152 22,-246 5,225-55,1-34,133 1,274 11,-151 2,133 0,0 1,1 1,-1 1,-39 14,-59 30,-304 106,283-106,-37 11,5-12,-348 84,158-50,257-53,78-19,-1-2,0-1,-57 6,71-11,-1 0,1 1,-1 1,1 0,0 2,-25 11,-88 54,115-63,-7 5,0-1,-1-1,0 0,-1-2,-33 9,-79 22,-23 5,148-43,0 1,0 1,1-1,-1 1,1 1,-11 6,8-3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02.97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2445 1,'32'0,"0"2,-1 1,1 2,-1 1,0 1,-1 2,0 1,49 24,5 8,-2 5,-1 3,78 65,205 199,-105-51,-221-217,-1 2,-3 1,-2 2,28 58,-54-94,0 0,-1 0,-1 1,-1-1,0 1,0 0,-2 0,0 0,-1 0,0 0,-2 0,0 0,0 0,-2 0,-10 30,-7 6,-2 0,-3-2,-38 57,22-37,-174 325,175-307,3 2,-41 154,50-123,-31 113,49-202,-1-1,-1 0,-2-1,-1 0,-21 29,17-35,0-1,-36 31,-21 22,9 10,3 2,-104 189,-52 221,-2 25,150-409,72-109,-1-1,1 0,-1 0,1 1,0-1,1 1,-1-1,1 1,0-1,0 1,0-1,1 1,0-1,0 1,0-1,0 0,1 1,-1-1,4 5,5 13,1 0,17 24,-21-35,6 6,1 1,1-2,0 0,1 0,29 21,-41-34,-1-1,0 1,-1 0,1 0,0 0,-1 0,0 1,0-1,0 1,0-1,0 1,-1 0,1-1,-1 1,0 0,0 0,-1 0,1 0,-1 0,0 0,0 0,-1 6,-2 6,0 0,-2 0,0-1,-10 22,13-32,-98 205</inkml:trace>
  <inkml:trace contextRef="#ctx0" brushRef="#br0" timeOffset="1">1343 9529,'-17'74</inkml:trace>
  <inkml:trace contextRef="#ctx0" brushRef="#br0" timeOffset="-2">2346 7625,'6'67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8:48.39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0,'7'1,"0"0,0 0,0 1,0 0,0 0,0 1,0 0,-1 0,0 0,1 1,7 6,66 57,-67-55,17 17,-8-6</inkml:trace>
  <inkml:trace contextRef="#ctx0" brushRef="#br0" timeOffset="1">309 257,'54'81,"-22"-22,-2 1,27 81,-32-76,-14-41,-1 2,-1-1,-1 1,-2 1,6 48,-11-53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13.39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16,'0'0,"0"-1,0 0,0 0,1 1,-1-1,0 0,0 0,1 1,-1-1,1 0,-1 1,0-1,1 1,-1-1,1 0,0 1,-1-1,1 1,-1 0,1-1,0 1,-1-1,1 1,0 0,0-1,-1 1,1 0,0 0,-1 0,1 0,0 0,0-1,0 1,-1 0,2 1,29 3,3 15,0 1,-1 1,-1 1,52 49,-50-42,69 59,-4 5,117 141,-213-229,1 0,-1 0,0 0,-1 1,1-1,-1 1,0 0,0-1,-1 1,0 0,0 0,0 0,-1 0,0 8,0 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14.2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0 750,'47'1,"0"-2,0-2,0-2,63-15,341-136,-251 81,1051-335,-1163 379,-55 18,0 1,47-9,-58 18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14.99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17 740,'-2'-1,"1"0,0-1,-1 1,1-1,0 1,0-1,0 0,0 1,0-1,0 0,0 0,1 0,-1 1,1-1,-1 0,1 0,0 0,0 0,-1 0,1 0,1 0,-1 0,1-2,0 0,0 0,1 0,0 0,0 0,0 1,0-1,1 1,0-1,-1 1,6-4,7-7,1 2,1 0,26-15,-39 25,609-307,-438 226,247-101,-398 175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16.7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47 428,'16'1,"-1"1,1 0,-1 2,0-1,0 2,0 0,-1 1,25 13,103 72,-138-88,0-1,-1 1,0 1,0-1,0 0,0 1,0-1,-1 1,1 0,-1 0,0 0,3 8,-5-11,0 0,1 0,-1 1,0-1,0 0,0 0,0 0,0 1,0-1,0 0,-1 0,1 0,0 0,-1 1,1-1,0 0,-1 0,0 0,1 0,-2 1,1 0,-1-1,1 0,-1 0,1 0,-1 0,0 0,0 0,1-1,-1 1,0-1,0 1,0-1,0 1,0-1,0 0,-3 0,-5-1,0 0,0 0,0-1,0-1,1 1,-1-2,1 1,0-1,0-1,0 1,-15-12,3 1,-1-2,2-1,-22-23,29 26,1 0,1 0,0-1,1 0,1-1,0 0,1-1,1 0,1 0,1 0,0-1,1 0,-1-19,5 34,-1 0,1 0,0 0,0-1,0 1,1 0,-1 0,1 0,0 0,0 0,1 1,-1-1,1 0,0 0,0 1,0-1,0 1,1 0,-1 0,1 0,0 0,0 0,0 0,0 1,0-1,1 1,-1 0,1 0,0 0,-1 1,1-1,4 0,11-2,0 0,0 2,0 1,0 0,31 3,-17-1,10 0,0 1,73 13,-103-12,1 1,-1 0,0 1,0 0,0 1,-1 0,1 1,-2 1,1 0,-1 0,0 1,14 16,-11-11,-1 2,-1-1,0 2,-2-1,1 2,-2-1,0 1,-1 1,6 22,-48-141,25 61,1-1,2 0,2 0,2-1,4-58,-1 97,-1-1,0 1,1 0,0-1,0 1,0 0,0 0,0-1,0 1,0 0,1 0,-1 0,1 0,-1 0,1 1,0-1,0 0,0 1,0-1,0 1,0 0,0 0,0 0,0 0,1 0,-1 0,1 0,-1 1,0-1,5 1,9-2,0 1,0 1,30 4,-12-1,-9-3,19 1,-1 2,58 10,-87-10,-1 1,1 0,-1 1,0 0,0 1,0 1,-1 0,0 0,-1 1,1 1,13 13,129 132,-138-140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00.9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1 127,'4'0,"1"-4,4-1,4 0,4 1,-1-3,1 0,1 1,-2-2,0 0,1 1,2-2,-2-3,0 0,0 2,2 4,2-3,-3 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17.39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0,'4'4,"17"10,9 5,7 9,6 2,7 5,6 4,3 7,-2 0,-2 0,-6-3,-8-6,-7-9,-9-5,-5-7,-6-2,-9-3,-6-4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18.45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132 519,'-3'-2,"-1"0,0 0,0 0,1-1,0 0,-1 0,1 0,0 0,1 0,-1 0,-3-7,0 3,0-1,0 1,1-1,0 0,1 0,-1 0,2-1,-1 0,1 1,1-1,-1 0,1-1,1 1,0 0,0 0,1-1,0 1,1-1,0 1,0 0,1 0,0 0,1 0,6-17,0 8,0-1,1 1,1 1,1 0,0 1,1 0,1 0,0 2,32-25,-37 32,-1 0,0 1,0 0,1 0,-1 1,1 0,14-5,-20 9,1 1,-1-1,0 1,0 0,0 0,0 0,0 0,0 0,0 1,1-1,-1 1,0 0,0 0,-1 0,1 0,0 1,0-1,0 1,-1 0,1-1,-1 1,1 0,-1 1,0-1,4 5,14 18,0 2,-2 0,-1 1,-1 1,23 59,-37-84,0 1,0 1,0-1,0 0,-1 0,0 1,0-1,-1 0,0 1,0-1,0 1,0-1,-1 1,0-1,0 0,0 1,-1-1,0 0,0 0,0 0,0 0,-1 0,0-1,0 1,0-1,-1 0,1 0,-1 0,0 0,0 0,0-1,-9 5,-53 31,-1-3,-2-3,-1-3,-80 23,129-47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20.88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1 561,'20'2,"0"2,1 0,-2 1,1 1,0 0,-1 2,27 14,32 12,80 15,29 12,-185-60,1 0,-1 0,1-1,-1 1,1 0,0-1,-1 0,1 1,5-1,-7-1,0 1,-1 0,1 0,0 0,0-1,-1 1,1 0,0-1,-1 1,1 0,-1-1,1 1,0-1,-1 1,1-1,-1 1,1-1,-1 0,0 1,1-1,-1 0,1 1,-1-2,1-3,0 1,-1-1,0 0,0 0,0 1,-1-1,0 0,1 1,-3-7,-3-8,0 1,-1 0,-1 1,-15-27,3 7,20 37,-1-1,1 0,-1 1,1-1,0 0,-1 0,1 1,0-1,0 0,0 0,-1 1,1-1,0 0,0 0,0 0,0 0,0 1,0-1,1 0,-1 0,0-1,15-1,36 19,-27-8,81 27,-69-21,62 15,-80-25,-10-2,0 0,1 0,-1-1,0 0,1-1,15 0,-22-1,1 1,-1-1,1 0,-1 0,1 0,-1 0,0-1,0 1,1-1,-1 1,0-1,0 0,0 0,-1 0,1 0,0 0,-1 0,1 0,-1 0,0-1,0 1,0-1,0 1,0-1,0 1,-1-1,1-2,2-9,0-1,-2 1,1-1,-2 0,0 1,0-1,-2 1,0-1,0 1,-8-22,3 16,-1 0,-1 0,0 1,-2 0,0 1,-22-27,7 16,-1 0,-1 2,-1 1,-2 2,0 1,-2 1,-53-27,81 47,-23-12,20 12,16 9,363 251,-245-175,-104-68,7 5,44 22,-65-38,0 0,0-1,1 0,-1 0,1-1,0 0,0 0,0-1,0-1,15 0,-20 0,0-2,0 1,0 0,0-1,0 1,-1-1,1 0,0-1,-1 1,0-1,1 1,-1-1,0 0,0 0,2-4,41-60,-26 35,-7 14,-1-1,0 0,-1 0,-1-1,-2 0,1-1,-2 0,-1 0,5-28,-11 46,1 0,-1 0,0 1,0-1,0 0,-1 0,1 1,0-1,-1 0,0 1,0-1,0 0,0 1,-1-3,1 3,0 1,0 0,0 0,0 0,-1 0,1 0,0 0,0 0,0 1,-1-1,1 0,0 1,-1-1,1 1,-1-1,1 1,-1 0,1 0,-2-1,-3 2,1-1,0 1,0 0,0 0,0 0,0 1,0 0,0 0,1 0,-1 0,1 1,-9 6,6-4,1 0,0 0,0 0,0 1,1 0,0 0,0 1,0-1,1 1,0 0,-4 10,7-13,0-1,0 1,1 0,-1 0,1 0,0 0,0-1,0 1,1 0,-1 0,1 0,0 0,0-1,0 1,1-1,-1 1,1-1,0 1,0-1,0 0,0 0,1 0,-1 0,1 0,4 3,9 7,1-1,0-1,0-1,1-1,0 0,37 11,4 4,-13-3,1-3,0-2,55 11,-97-26,0 1,0-1,0 1,0 0,0 0,-1 0,1 0,-1 1,8 5,-11-7,0 0,0 0,0 0,0 0,0 0,-1 1,1-1,0 0,0 0,-1 1,1-1,-1 0,1 1,-1-1,0 1,0-1,1 0,-1 1,0-1,0 1,0-1,0 1,-1-1,1 1,0-1,-1 0,1 1,0-1,-1 0,0 1,1-1,-1 0,0 0,0 1,0-1,0 0,0 0,-1 2,-10 9,1-1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22.0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343 308,'1'-2,"1"0,0 0,-1 0,1 0,0 0,0 1,0-1,0 0,0 1,0 0,1-1,3-1,7-5,11-12,1 1,-2 0,0-2,-1-1,36-46,-56 65,-1 0,1 1,0-1,-1 0,1 0,-1 0,0 0,0 0,0 0,-1-1,1 1,-1 0,0 0,1 0,-1-1,-1 1,1 0,0 0,-1-1,0 1,-1-3,1 3,-1 1,0-1,0 1,0 0,0 0,0 0,0 0,0 0,-1 0,1 1,-1-1,1 1,-1-1,0 1,0 0,1 0,-1 0,0 1,0-1,0 1,0 0,-5-1,-12 0,1 1,-1 0,1 2,-1 0,1 1,0 1,0 0,0 2,1 0,-1 1,2 1,-1 1,1 1,0 0,-16 14,8-7,1 2,0 0,2 2,-33 37,50-51,0 0,0 1,0-1,1 1,0 0,1 0,-1 1,2-1,-1 1,1-1,1 1,-1 0,1 0,1 0,0 0,0 0,1-1,0 1,0 0,4 13,-2-12,1-1,0 1,0 0,0-1,1 0,1 0,0 0,0-1,0 0,1 0,13 11,-9-11,0 0,0-1,1 0,0-1,0 0,1-1,-1 0,21 4,7 2,-19-4,-1-1,1-1,1-1,-1-1,0-1,1 0,42-4,-60 1,-1 0,0-1,0 1,0-1,0 0,0 1,0-1,0-1,-1 1,1 0,-1-1,1 1,-1-1,0 0,0 0,2-3,25-55,-22 45,5-13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23.11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1334,'128'-150,"-41"42,42-36,458-545,-565 661,-7 11,-2 0,0-1,0-1,-2 0,-1 0,12-28,-22 46,1-1,-1 1,1-1,-1 0,1 1,-1-1,0 0,0 1,0-1,0 0,0 1,0-1,-1 0,1 1,0-1,-1 0,1 1,-1-1,0 1,1-1,-1 1,0-1,0 1,0 0,0-1,-2 0,1 0,-1 0,0 0,0 1,0-1,0 1,-1 0,1 0,0 0,0 0,-1 1,1-1,-6 1,-2 0,0 0,-1 1,1 0,0 1,0 0,0 1,-14 5,14-2,1 0,-1 1,1 1,1 0,-1 0,1 0,1 1,0 1,0 0,1 0,-13 21,5-2,1 1,1 0,-12 43,20-55,0-1,2 0,0 1,1 0,1 0,1 31,1-39,1 0,0-1,0 1,1 0,0-1,0 1,1-1,1 0,-1 0,2-1,-1 0,1 1,12 12,8 2,0-1,1-1,1-1,1-2,1-1,0-1,56 20,239 62,-276-85,-48-13,9 2,-1 1,1 0,-1 0,0 1,0 0,8 5,-15-8,-1 0,1 1,-1-1,0 0,0 1,0-1,0 0,0 1,0-1,0 1,0 0,0-1,-1 1,1 0,-1-1,1 1,-1 0,0-1,1 1,-1 0,0 0,0 0,0-1,-1 1,1 0,0 0,-1-1,1 1,-1 0,1-1,-1 1,0 0,0-1,0 1,0-1,0 1,0-1,0 0,-2 2,-18 24,-2-2,-1 0,-1-1,-41 30,10-8,13-9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23.68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1,'0'4,"3"5,3 5,6 4,7 7,3 7,2 2,9 8,3 4,3-2,-1 0,-3-4,-8-5,-4-8,-6-5,-6-6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24.07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26.48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823 452,'-38'-1,"0"1,0 2,1 2,-1 2,1 1,-64 21,67-15,2 1,-1 2,2 1,0 1,1 2,1 1,1 1,1 2,1 1,1 0,1 2,2 1,1 1,1 1,1 0,-17 39,30-54,0 0,-6 31,11-40,0 0,0 0,0 0,1 1,0-1,0 0,1 0,0 0,0 1,3 9,-3-15,0 1,0-1,0 1,0-1,0 0,0 1,0-1,1 0,-1 0,0 0,1 0,-1 0,1 0,0 0,-1-1,1 1,-1 0,1-1,0 1,0-1,-1 0,1 1,0-1,0 0,-1 0,1 0,0-1,0 1,-1 0,1-1,0 1,-1-1,1 1,0-1,2-1,7-2,1-2,0 1,15-11,298-228,-285 211,-26 23,196-171,-176 149,-2-2,-1-1,50-75,-58 59,-21 43,1 0,1 0,-1 0,1 1,1-1,-1 1,11-12,-14 21,1 1,-1-1,0 0,0 1,0-1,0 1,0-1,0 1,-1-1,0 1,1 4,1 3,12 28,2-1,1-1,2 0,39 54,-22-33,-26-42,154 236,-125-198,2-2,77 73,10-7,197 193,-321-307,-1 1,1 0,-1 0,0 1,0-1,-1 0,1 1,-1 0,0 0,0-1,-1 1,1 0,-1 1,1 5,-2-9,-1 1,1 0,0 0,-1 0,0-1,1 1,-1 0,0-1,-1 1,1-1,0 1,-1-1,1 1,-1-1,0 0,0 0,0 0,0 0,0 0,0 0,0-1,-1 1,1-1,-1 0,1 1,-1-1,-3 1,-62 22,0-3,-2-4,-100 14,127-24,20-3,-1 0,1-2,-1-1,0-1,1-1,-1-1,1-1,0-1,-1-1,2-2,-1 0,1-1,0-1,1-1,-30-18,11 1,1-2,2-1,1-2,1-1,2-2,2-2,1 0,1-2,-36-68,29 39,3-2,4-1,2-1,4-1,-19-98,33 122,2-1,2 1,2-63,4 93,0 1,1-1,1 0,0 1,2 0,0 0,1 0,0 1,2 0,0 0,20-29,-24 41,1 0,0 0,0 0,0 1,1 0,0 0,0 0,0 1,0 0,0 0,1 0,-1 1,1 0,-1 0,14-1,8 0,1 2,45 3,-31-1,108 0,108 4,-246-2,1 0,-1 0,0 1,0 1,0 0,-1 1,0 0,0 1,0 0,-1 1,17 15,25 15,77 55,-130-96,0-1,0 1,0 0,0 0,0 0,-1 0,1 0,-2-5,-10-30,6 18,0-1,1 0,-5-38,10 54,0 0,0-1,0 1,0 0,1 0,0 0,0-1,0 1,1 0,0 1,0-1,0 0,0 0,1 1,0-1,0 1,0 0,0 0,1 0,7-6,-5 5,22-18,1 1,59-32,-86 53,0 0,0 0,0 1,1-1,-1 1,0 0,0-1,0 1,1 0,-1 0,0 1,0-1,1 0,-1 1,0-1,0 1,0 0,0 0,0 0,0 0,0 0,0 0,0 0,0 1,2 2,5 4,0 1,-1 0,11 18,-5-9,27 42,-33-46,1-1,0 0,1 0,0-1,1-1,0 1,15 10,20 16,-35-29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28.1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374 840,'-6'1,"0"0,1 0,-1 0,0 1,1 0,-1 0,1 0,0 1,0-1,0 1,0 0,-8 7,-53 53,54-50,-20 20,2 2,2 1,-25 40,42-59,2 1,-1 0,2 0,0 1,2 0,0 0,1 1,1 0,-3 27,7-45,0 0,-1 0,1 0,0 0,0 0,0 0,1 0,-1 0,1 0,-1 0,1 0,-1 0,1 0,0 0,0 0,0 0,0 0,0 0,1-1,1 3,-1-3,-1 0,1-1,-1 1,1-1,-1 1,1-1,0 0,-1 1,1-1,0 0,-1 0,1 0,0-1,-1 1,1 0,0 0,-1-1,1 1,2-2,6-3,0 0,0 0,-1-1,0 0,0-1,11-11,10-14,-2-1,-1-2,-2 0,-1-2,-2-1,-1-1,-3 0,-1-1,-1-1,18-86,-32 119,0-1,-1 0,0 0,0 0,-1 0,0 0,-3-14,7 20,8 10,20 16,-21-15,192 148,66 44,-261-193,1-2,1 1,-1-1,0 0,1-1,12 4,-20-8,1 1,-1-1,0 0,0 0,1 0,-1 0,0 0,1 0,-1-1,0 1,0-1,0 0,1 1,-1-1,0 0,0 0,0-1,0 1,0 0,-1-1,1 1,0-1,0 1,-1-1,1 0,-1 0,0 1,1-1,-1 0,0 0,0 0,0-1,1-3,12-40,-1 0,-2-1,-2 0,4-83,-7 65,0 12,-3-1,-2 1,-2-1,-2 1,-20-100,17 130,-1 0,-1 1,-1 0,-1 0,-1 1,-23-33,24 40,-2 0,0 1,0 0,-1 1,-1 0,0 2,0-1,-1 2,-31-16,36 20,0 1,0 1,-1-1,1 2,-1-1,0 1,-19 0,27 2,1 0,-1 0,1 0,-1 0,1 1,0-1,-1 1,1 0,0 0,-1 0,1 0,0 0,0 0,0 1,0-1,0 1,0-1,0 1,1 0,-1-1,0 1,1 0,-1 0,1 0,0 1,0-1,0 0,0 0,0 1,0-1,1 0,-1 1,1-1,0 1,-1-1,1 0,0 1,1-1,-1 1,1 3,2 22,1 0,1-1,2 1,1-1,11 27,63 128,-34-81,4-3,5-2,86 111,-99-148,-28-36,1 0,1-1,34 31,-37-43,-1-3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43.6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2616,'0'8,"0"-1,1 1,1-1,-1 0,1 0,0 1,1-1,0-1,0 1,0 0,6 7,6 7,0-1,20 18,-9-9,749 796,-704-757,2-2,153 103,-193-148,2-2,0-1,1-2,1-1,0-2,1-2,0-1,1-2,0-2,43 2,-25-9,0-3,0-2,0-2,-1-3,-1-2,0-3,0-2,81-39,-3-11,-2-5,130-97,333-278,-15-31,-223 181,-163 139,1444-1149,-1447 1171,5 7,6 9,322-141,197-13,-704 268,32-10,-46 16,0 0,0 1,0-1,1 1,-1 0,0-1,0 1,0 0,1 0,-1 0,0 0,0 1,0-1,1 1,-1-1,3 2,-3 7,-6 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02.2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96,'6'-1,"0"-1,0 0,0 0,-1 0,1-1,-1 0,0 0,10-8,2-1,0 4,0 0,0 0,1 2,0 0,0 1,0 1,1 0,-1 2,35-1,-41 3,-1 0,1 1,0 0,0 1,-1 0,1 1,-1 1,1-1,-1 2,0 0,-1 0,1 1,-1 0,0 0,-1 2,13 10,-20-16,0 1,0 0,0-1,0 1,0 0,0 0,-1 0,1 0,-1 1,0-1,0 0,0 0,-1 1,1-1,-1 1,0-1,1 0,-2 1,1-1,0 1,-1-1,1 0,-1 1,0-1,0 0,0 0,-1 0,-1 4,-6 8,0-1,-1 0,0 0,-19 18,3-3,-19 32,1 2,-68 135,111-195,-1-1,1 0,0 1,-1-1,1 1,0 0,1-1,-1 1,0 0,1 0,0-1,-1 1,1 0,0 0,0-1,1 1,-1 0,1 0,-1-1,1 1,0 0,0-1,0 1,0 0,2 2,0-3,0 1,0-1,0 0,1 0,-1 0,0 0,1 0,0-1,-1 1,1-1,0 0,0 0,0-1,-1 1,1-1,0 0,5 0,12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33.22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1754,'101'-4,"-1"-4,0-4,149-39,767-196,-263 138,-165 32,-113-11,969-153,-1437 240,604-97,-297 24,156-33,5 31,-344 62,50-3,210-49,217-61,-242 56,-278 47,0-3,87-42,-78 22,-55 25,1 2,91-29,-108 44,-5 2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35.24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1,'1'7,"0"0,1 0,0 0,1-1,-1 1,1-1,0 1,5 5,9 23,36 121,10 29,238 451,-48-113,-221-451,41 94,88 290,-121-314,37 174,-72-298,0-1,1 0,1 0,0 0,1-1,15 22,-9-14,19 42,55 139,-76-178,-1 0,-1 1,-1 0,-2 1,5 38,-11-58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37.1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537 25,'-30'3,"-1"0,0 2,1 1,-40 13,33-8,1-2,-49 5,78-13,-1-1,1 1,0 1,0-1,0 1,0 0,0 1,1-1,-1 1,1 1,-9 5,10-5,0 1,1 0,0 0,0 0,1 0,-1 0,1 1,0-1,1 1,-1 0,1 0,0 0,-1 8,-11 41,2 0,2 1,-1 65,10-99,1 0,2 0,0-1,1 1,1 0,1-1,1 0,1-1,1 1,0-1,16 25,-9-20,-7-9,1 0,1-1,0-1,1 0,0 0,21 18,-28-29,-1-1,1 0,0 0,-1 0,1 0,0-1,0 1,0-1,1 0,-1 0,0-1,0 1,0-1,1 0,-1 0,0 0,0-1,0 1,1-1,-1 0,0-1,0 1,0 0,0-1,-1 0,7-4,7-5,-1-2,0 1,-1-2,19-22,3-2,211-215,-243 248,-1-1,-1 0,1 0,-1 0,0 0,-1 0,1-1,-1 1,0-1,-1 1,0-1,0 0,0-8,0-12,-7-54,4 54,-2 0,-2 0,0 0,-2 0,-18-40,-13-9,36 70,0 1,-1 0,0-1,0 2,0-1,-1 0,0 1,0 0,0 0,-10-6,-1 4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48.09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202 5106,'-24'3,"0"0,1 2,-1 0,1 2,-37 16,36-12,39-10,46-12,22-14,0-4,-2-3,93-52,-131 63,847-452,-490 253,1824-960,-1366 752,25 62,-210 151,-213 73,-129 29,296-89,-192 114,7 32,-67 10,-270 32,160-27,-204 29,0-4,75-29,-37 11,127-27,-144 41,1261-373,-1285 374,-4 0,54-25,-95 37,-1-1,1-1,14-14,12-7,5-4,-1-3,-2-1,-1-1,50-68,219-254,-291 339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6:49.84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5773,'22'-20,"1"1,44-29,-9 7,1613-1097,-1081 786,15 27,1229-469,-748 431,10 31,-786 239,1120-415,-985 338,-36 34,32-13,-368 121,676-235,-471 173,-220 67,-1-3,88-55,-131 72,1 0,0 1,1 1,-1 0,1 1,1 0,-1 2,23-4,-24 4,-1 0,0-1,0-1,0-1,0 1,-1-2,23-17,21-10,122-82,-170 111,-1 0,1 0,-1-1,-1 0,0-1,0 0,0 0,8-14,40-79,-21 33,54-61,-35 56,-52 71,1 0,-1 0,1-1,-1 1,0 0,0-1,0 1,0-1,-1 1,1-1,0-3,-3-5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51.92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3402 1,'-1'11,"0"0,-1 1,-5 17,-4 28,10-10,2 0,2 0,1 0,3 0,23 82,93 220,-118-337,75 166,165 270,-74-148,-129-213,-27-53,2-1,29 46,-5-35,-34-38,0 1,-1-1,0 1,-1 0,1 0,-1 0,0 1,3 9,12 37,19 93,-30-105,1-1,3 0,1 0,34 67,-39-93,-1 0,0 1,-1 1,8 24,-14-35,1 1,-1-1,0 0,-1 1,0-1,0 1,0-1,-1 1,0-1,0 0,0 1,-1-1,0 0,0 0,-5 8,-2 6,1 1,0 1,1-1,2 1,-4 29,0-8,8-34,-2-1,1 0,-1 1,-1-1,1-1,-1 1,-1 0,0-1,0 0,0 0,0 0,-8 6,2-4,0 0,-1 0,0-1,0-1,0 0,-24 9,-2-3,0-2,-1-2,0-1,-53 3,-125 6,-209 27,365-36,-1-2,-84-4,73-3,-79 10,100 1,1 2,-67 24,36-9,-144 43,53-13,-355 65,432-104,-115 37,-38 7,153-42,26-5,0-3,-116 5,111-12,2 2,-1 5,-88 24,-96 15,326-84,28-12,192-77,387-81,-398 123,249-65,40-12,-437 118,328-91,7 39,-220 50,90-8,-192 37,171-5,-246 17,0 3,0 3,95 20,-126-21,0-1,0-1,0-2,1-2,69-10,32 0,452-28,914-179,-1102 132,-291 56,167-67,-240 83,0 2,74-13,-69 17,-1-1,52-20,-74 20,2 2,-1 0,1 2,0 0,0 2,1 0,40 1,-47 1,-1-1,1-1,-1 0,0-1,0 0,0-1,0-1,21-12,-19 9,-1 2,1 0,0 1,0 1,0 0,26-3,-40 8,0 0,1 0,-1-1,0 1,0-1,0 0,0 0,0 0,0 0,0 0,0-1,0 1,4-4,-7 5,0-1,1 1,-1-1,0 1,1-1,-1 1,0-1,0 1,1-1,-1 0,0 1,0-1,0 1,0-1,0 0,0 1,0-1,0 1,0-1,0 1,0-1,0 0,-1 1,1-1,0 1,0-1,-1 0,-22-21,-13 1,0 1,-2 3,-42-15,14 6,-555-189,336 123,248 76,29 6,25 2,25 4,-1 1,68 5,-31 1,108-1,235 34,95 45,-512-81,0 1,-1-1,1 1,0 0,-1 0,1 0,-1 1,1-1,-1 1,0-1,1 1,4 4,-7-4,0-1,0 1,-1-1,1 1,0-1,-1 1,1 0,-1-1,1 1,-1 0,0-1,0 1,0 0,0-1,0 1,0 0,0-1,0 1,-1 0,1-1,-1 1,1-1,-1 1,0 0,0-1,1 0,-1 1,0-1,-2 2,-23 42,-163 290,-11 76,19-37,175-361,-1-1,0 0,-1 0,0-1,-10 11,17-21,-1 1,1-1,0 0,-1 1,1-1,0 0,-1 0,0 0,1 0,-1 0,1 0,-1-1,0 1,0 0,0-1,1 1,-1-1,0 0,0 0,0 0,0 0,0 0,1 0,-1 0,0 0,0-1,0 1,0-1,1 1,-1-1,0 0,1 0,-1 0,0 0,1 0,-1 0,1 0,0 0,-1-1,1 1,0 0,0-1,-1 1,1-1,1 1,-1-1,-1-3,-72-135,31 52,-100-164,-73-142,184 334,21 40,0 0,1-1,-13-39,10 14,6 26,2-1,0 0,1-1,-2-29,6 31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53.00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 77,'-10'-33,"9"31,0 0,0 0,0-1,0 1,0 0,0-1,1 1,-1-1,1 1,0-1,0 1,-1-1,2 0,-1 1,1-5,3 10,0 1,0 0,0 0,0 0,-1 1,3 5,371 652,-191-312,-170-322,-11-16,1-1,0 1,1-2,1 1,0 0,16 15,-23-25,1 0,-1 0,1 0,-1-1,1 1,0 0,-1-1,1 1,0-1,0 0,-1 1,1-1,0 0,0 0,-1 0,1 0,0-1,0 1,-1 0,1-1,0 1,0-1,1-1,42-24,-22 12,101-45,145-49,-194 86,-49 17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7:53.91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0 249,'4'0,"5"0,1-4,3-1,4 0,5-3,9-8,9-2,15-1,10-5,5-4,3 5,-3-3,-5 3,-7 2,-4 4,-12 5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8:20.3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449 1,'-4'2,"-1"0,1 0,0 1,-1 0,1 0,1 0,-1 0,0 0,-5 7,-4 3,-339 297,347-306,1 0,0 0,0 0,0 1,0-1,1 1,-5 7,8-11,0-1,0 1,-1 0,1-1,0 1,0-1,0 1,0 0,0-1,0 1,0-1,0 1,0 0,0-1,0 1,1-1,-1 1,0-1,0 1,0 0,1-1,-1 1,0-1,1 1,-1-1,0 1,1-1,0 1,1 0,0 0,0 0,0 0,0 0,1 0,-1-1,0 1,1-1,-1 1,0-1,4 0,268 1,51 3,-285 0,1 2,-1 1,0 2,-1 2,74 31,-108-40,-1 0,1 0,-1 1,0-1,0 1,0 0,0 0,-1 1,1-1,-1 1,0-1,0 1,0 0,0 0,-1 0,0 1,3 6,-3-5,-1 0,0 0,-1 0,1 0,-1 0,-1 0,1 1,-1-1,0 0,0 0,-1 0,1-1,-5 10,-21 42,-3-2,-2-1,-2-1,-44 51,62-83,-216 255,231-275,0 1,0-1,0 0,0 0,0 0,-1 0,1 0,0 0,-1 0,1 0,-1 0,1-1,-1 1,1 0,-1-1,1 0,-4 1,4-1,0 0,1-1,-1 1,0-1,0 1,1 0,-1-1,0 1,1-1,-1 0,1 1,-1-1,1 1,-1-1,1 0,-1 1,1-1,0 0,-1 0,1 1,0-1,-1 0,1 0,0-1,-2-9,1 0,0 0,1 0,1-12,0 11,13-208,-9 186,2 0,1 1,1 0,20-45,-16 48,-8 14,1 0,1 0,1 1,0 0,1 1,1 0,0 0,20-20,-15 23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8:20.9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90 1,'-1'5,"0"0,-1 1,1-1,-2 0,1 0,0 0,-1 0,-4 5,-7 16,3 4,1 1,1 0,2 1,1 0,1 0,2 0,1 1,2-1,5 49,0-47,2 0,20 58,-23-80,1 0,0 0,1-1,0 0,0 0,2 0,-1-1,1 0,0 0,17 14,-19-20,-1 0,1 0,0-1,0 0,1 0,-1 0,0-1,1 0,0 0,-1-1,1 0,0 0,0 0,0-1,10-1,1-3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02.7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8:21.6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 1,'0'0,"0"0,0 1,0-1,0 0,0 0,0 0,0 1,0-1,0 0,0 0,0 0,-1 1,1-1,0 0,0 0,0 0,0 0,0 1,0-1,-1 0,1 0,0 0,0 0,0 0,0 0,-1 1,1-1,0 0,0 0,0 0,-1 0,1 0,0 0,0 0,0 0,-1 0,1 0,0 0,0 0,0 0,-1 0,1 0,0 0,0 0,0 0,-1 0,1 0,0-1,0 1,0 0,-1 0,1 0,0 0,0 0,0 0,-1-1,7 23,31 48,80 115,-49-84,-24-29,-22-33,2-1,1-1,2-2,2 0,33 31,-59-63,0 0,0-1,0 1,1-1,-1 1,1-1,0 0,0-1,0 1,-1-1,1 1,0-1,1 0,-1-1,0 1,0-1,0 0,0 0,1 0,-1 0,0-1,0 0,0 0,0 0,0 0,0 0,0-1,0 0,-1 0,5-2,6-9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8:22.33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1 300,'0'-4,"0"-5,4-1,5-7,5-5,4 2,4-3,1-3,5 0,-3 0,-1 4,0 3,-2 0,-3-1,-2 4,1 3,-3 5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8:24.5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1 129,'4'-4,"9"-5,7-1,3-3,2-4,1 2,0 0,-1 1,0 4,-1 4,0 2,-1 2,-3-2,-7-1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10.9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1 501,'2'-6,"0"-1,1 1,-1 0,1 0,1 0,-1 0,6-6,-6 8,6-6,0 0,1 0,0 1,0 1,1 0,0 0,22-11,26-18,-22 9,1 1,78-39,-95 54,-1-1,-1 0,34-31,1-1,24-16,-56 47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12.3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1 391,'-1'-9,"1"0,1 0,0 0,0 0,0 0,1 0,1 1,6-18,-5 20,0 0,0 0,1 0,0 0,0 1,1 0,-1 0,1 0,0 1,0 0,9-4,265-142,-227 132,-46 16,-1 1,1-1,-1-1,1 1,-1-1,0 0,0 0,0-1,-1 1,1-1,8-8,1-5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14.2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134 169,'2'-43,"0"30,-1 1,-1-1,0 1,-1-1,0 1,-1-1,-3-13,4 26,1-1,0 0,0 1,0-1,-1 1,1-1,0 0,-1 1,1-1,-1 1,1-1,0 1,-1-1,1 1,-1 0,1-1,-1 1,1 0,-1-1,0 1,1 0,-1-1,1 1,-1 0,0 0,1 0,-1 0,0 0,1 0,-1 0,1 0,-1 0,0 0,1 0,-2 0,-24 18,-13 31,32-38,1 0,1 1,-1-1,2 1,0 0,0 1,1-1,0 1,2-1,-1 1,1 0,1-1,0 1,1 0,0 0,1-1,1 1,6 19,-4-18,1 0,1 0,0-1,1 1,0-2,1 1,0-1,1-1,0 1,1-2,1 1,0-2,0 1,0-2,19 10,205 85,-146-68,84 48,-148-69,-1 1,-1 2,0 0,-1 2,-1 1,0 0,28 37,-36-35,0 0,-2 1,0 1,-2 0,0 0,-2 1,-1 0,-1 1,-1-1,-1 1,-1 0,-2 0,-1 32,-3-6,-1-1,-3 0,-3 0,-1-1,-31 84,31-106,-1 0,-1 0,-1-1,-2 0,0-2,-2 0,-1-1,-30 30,49-53,-1 0,0 0,0-1,0 1,0 0,-1-1,1 1,0-1,0 1,0-1,0 1,-1-1,1 0,0 0,0 1,0-1,-1 0,1 0,0-1,0 1,-1 0,1 0,0 0,0-1,0 1,-1-1,1 1,0-1,0 1,0-1,0 0,0 1,0-1,0 0,0 0,0 0,0 0,1 0,-1 0,0 0,1 0,-1 0,0-1,-1-1,0 1,1-1,0 0,-1 1,1-1,0 0,0 0,1 0,-1 0,0 0,1 0,0 0,0 0,0 0,0 0,1-5,-1 8,0 0,0-1,0 1,0 0,0-1,0 1,0 0,0 0,0-1,1 1,-1 0,0 0,0-1,0 1,0 0,0 0,1-1,-1 1,0 0,0 0,1 0,-1 0,0-1,0 1,1 0,-1 0,0 0,0 0,1 0,-1 0,0 0,0 0,1 0,-1 0,0-1,1 1,-1 1,0-1,0 0,1 0,-1 0,10 11,1 20,21 87,4-2,81 175,149 200,-120-271,-114-179,2-1,78 72,-61-67,87 70,-121-103,1 0,1-1,0 0,0-2,1 0,21 6,-26-11,0-1,0 0,0-1,1 0,-1-1,0-1,1-1,-1 0,0-1,0-1,0 0,24-8,-19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17.71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799 285,'-1'40,"-2"-1,-2 1,-12 44,-38 115,25-102,9-22,-71 221,74-247,-2-2,-3 0,-54 84,75-128,0 0,0 0,0 0,0-1,0 1,-1-1,1 0,-1 1,1-1,-1 0,0-1,0 1,0 0,0-1,0 1,0-1,-1 0,1 0,-4 0,3-1,-1-1,1 1,-1-1,1 0,-1-1,1 1,0-1,0 0,0 0,0 0,0 0,0-1,-6-5,-15-12,0-2,2 0,1-2,1 0,0-2,-17-30,16 20,1-1,2-1,2-1,-16-51,26 62,0 1,2-2,1 1,1 0,1-43,3 55,0 0,1 0,1 0,0 1,1-1,1 1,0-1,1 1,1 1,0-1,11-15,-11 20,1-2,0 1,1 0,1 0,11-10,-16 17,0 1,0-1,0 1,0 1,0-1,1 1,-1 0,1 0,0 1,0-1,-1 1,1 1,7-1,24 2,-1 2,1 2,-1 1,0 2,0 1,36 16,-21-9,736 262,-581-197,-204-79,0-1,0 0,0 0,1 0,-1 0,0-1,1 1,-1 0,0-1,1 0,-1 1,1-1,-1 0,0 0,1-1,-1 1,1 0,-1-1,0 0,0 1,1-1,-1 0,3-1,-1-3,0 1,0 0,0-1,-1 0,1 0,-1 0,0 0,2-6,-2 6,21-40,-2 0,-2-2,-2 0,-2-2,14-70,-26 96,-1 0,-1 0,-1-1,-1 1,-2 0,0-1,-1 1,-1 0,-1 0,-1 1,-1 0,-1 0,-1 0,-12-20,11 24,-1 1,0 0,-1 0,-16-16,22 28,1 0,-1 0,0 0,0 1,0 0,-1 0,1 1,-1 0,0 0,0 0,0 1,0 0,-1 0,-9 0,0 0,0 1,0 0,0 2,0 0,0 1,0 0,0 2,1 0,0 1,0 0,0 1,-28 16,-57 37,-95 52,167-91,24-16,1 0,-1-1,0 0,0 0,0 0,-1 0,1-1,-9 3,14-5,0 0,0 0,0 0,-1-1,1 1,0 0,0 0,0 0,-1 0,1 0,0 0,0-1,0 1,0 0,0 0,-1 0,1 0,0-1,0 1,0 0,0 0,0 0,0-1,0 1,0 0,0 0,0-1,0 1,0 0,0 0,0 0,0-1,0 1,0 0,0 0,0-1,0 1,0 0,0 0,0 0,0-1,0 1,1 0,-1 0,0 0,0 0,0-1,0 1,1 0,-1 0,0 0,0 0,0 0,0 0,1-1,-1 1,0 0,7-7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18.53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130 1,'0'4,"-4"5,-5 1,-1 3,-3 3,-7-1,-4 1,-3-2,5-4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19.37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1,'0'7,"1"0,0-1,1 1,-1 0,1-1,0 1,1-1,6 12,34 51,-21-37,313 458,-325-475,2 0,0-1,1 0,20 17,-29-28,1 0,-1 0,0-1,1 1,-1-1,1 0,0-1,-1 1,1-1,0 1,0-2,0 1,0 0,0-1,0 0,0 0,0-1,1 1,-1-1,-1 0,8-3,17-7,46-25,-48 21,53-19,25 7,-89 21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20.31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1 100,'4'0,"1"-4,4-2,5 1,-1-3,2-4,2 0,-2-2,1 1,1-1,-1 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04.5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235 0,'-4'1,"-1"0,1 0,0 1,-1-1,1 1,0 0,0 0,0 0,0 0,1 1,-1 0,1 0,-1 0,-5 6,-40 52,33-35,0 2,1 0,2 0,1 1,1 0,2 1,1 1,-6 43,11-55,1 1,1 0,1 0,0 0,2 0,0 0,1 0,2-1,0 0,0 1,2-2,1 1,0-1,13 22,-14-32,-1 1,1-2,0 1,1-1,0 0,0 0,1-1,-1 0,1-1,0 1,1-2,0 0,-1 0,1 0,0-1,15 2,1-1,1-1,0-1,0-1,0-2,31-3,-54 3,1 0,-1-1,0 1,1-1,-1 1,0-1,0-1,0 1,0 0,-1-1,1 0,-1 0,1 0,-1 0,0-1,0 1,-1-1,1 1,-1-1,3-5,5-11,-1-1,13-42,-10 25,4-9,-2-1,16-94,-27 123,-1 0,-1 0,-1 0,-1 0,0 0,-1 0,-1 0,-1 0,-1 1,-12-33,13 44,0 0,0 1,-1-1,0 1,0 0,0 0,-1 1,0-1,0 1,-1 1,1-1,-1 1,0 0,0 0,-1 1,1 0,-13-3,9 3,-1 1,0 0,0 0,0 1,1 1,-1 0,0 1,0 0,0 0,0 2,-15 4,-5 12,31-19,0 1,0-1,1 1,-1-1,0 1,1-1,-1 1,0-1,1 1,-1 0,1-1,-1 1,1 0,-1-1,1 1,-1 0,1 0,0 0,0-1,-1 1,1 0,0 0,0 0,0 0,0-1,0 1,0 0,0 0,0 0,0 0,0 0,0-1,1 1,-1 0,0 0,1 0,-1-1,0 1,1 0,0 1,0-2,1 1,-1 0,0-1,1 1,-1-1,1 0,-1 1,0-1,1 0,-1 0,1 0,-1 0,1 0,-1 0,0 0,1-1,-1 1,3-1,32-11,-19 6,13 1,-1 0,35 1,-45 3,0-1,28-5,-57 10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20.8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0 127,'0'-4,"0"-5,4-1,2-3,3 1,4-2,4-2,-1-3,5 3,-1 3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22.0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1 287,'13'-11,"1"0,1 1,0 0,0 1,1 1,24-9,39-21,78-45,-82 25,-52 39,-9 7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22.8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1 237,'1'-3,"1"0,0 0,-1 0,1 1,1-1,-1 1,0-1,0 1,1 0,-1 0,1 0,0 0,4-2,4-4,85-62,20-16,-112 82,0 0,1 1,0 0,0 0,0 0,0 0,0 1,1 0,-1 0,1 0,-1 1,7-2,6 2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24.12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126 242,'-2'5,"0"0,0 0,-1 1,1-1,-1 0,0-1,0 1,-1-1,1 1,-1-1,-7 6,-5 8,9-9,-4 4,1 2,0-1,-11 23,19-33,1-1,0 1,-1-1,2 0,-1 1,0 0,1-1,-1 1,1-1,0 5,0-7,1 1,-1 0,1-1,-1 1,1 0,-1-1,1 1,0-1,0 1,0-1,0 0,0 1,0-1,0 0,0 0,1 1,-1-1,0 0,1 0,-1 0,4 1,11 5,1-1,0 0,0-2,0 0,33 4,-14-5,70-3,-97-2,-1 1,1-2,-1 1,0-1,0 0,0-1,0 1,-1-2,1 1,-1-1,0 0,-1-1,1 1,-1-1,0-1,0 1,-1-1,0 0,0 0,4-11,9-14,-2-1,-1-1,13-49,-18 54,16-58,-24 80,0 0,-1-1,0 1,-1 0,0-1,0 1,0 0,-1-1,-2-9,2 15,0 0,0 0,-1 0,1 0,-1 0,1 0,-1 1,0-1,0 0,0 1,1-1,-1 1,-1 0,1 0,0 0,0 0,0 0,-1 0,1 0,0 1,-1-1,1 1,0 0,-1-1,-3 1,-12 0,1 0,-28 4,20-2,14-2,0 1,1 0,-1 1,1 0,0 1,0 0,-18 8,22-8,0 0,0 1,1 0,-1 1,1-1,0 1,1 0,-1 0,1 1,0-1,0 1,1 0,-5 8,-3 10,-1-1,-22 31,23-39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26.51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143 87,'-4'6,"0"1,1-1,0 1,0 0,0 0,1 0,0 0,1 0,-1 1,1-1,1 0,-1 8,-4 25,4-36,0-1,1 1,-1 0,1 0,-1 0,1 0,1-1,-1 1,0 0,1 0,0 0,0 0,0-1,0 1,1 0,-1-1,1 0,0 1,0-1,0 0,0 0,1 0,0 0,3 3,2 0,0 0,1-1,0 0,-1-1,2 0,-1-1,0 0,18 4,-9-3,18 5,64 7,-90-15,1 0,-1-1,1 0,-1-1,1-1,-1 1,1-2,-1 1,0-1,19-9,-18 6,-1 0,1 0,-1-1,0-1,-1 0,14-14,-22 21,1-1,-1 0,0 1,1-1,-1 0,0 0,0 0,0 0,0 0,-1 0,1 0,0 0,-1-1,0 1,1 0,-1 0,0 0,0-1,0 1,0 0,-1 0,1 0,-1-1,1 1,-1 0,0 0,0 0,0 0,0 0,0 0,0 0,0 0,-1 1,1-1,-1 0,1 1,-1-1,0 1,1 0,-1-1,0 1,-4-2,-13-11,-1 0,0 2,-1 0,-1 1,1 1,-2 1,1 1,-1 1,0 1,-38-4,31 9,0-2,-1-1,2-1,-1-1,1-2,0-1,0-1,-36-19,64 29,1 0,0 0,-1 0,1-1,-1 1,1 0,0 0,-1 0,1 0,-1 0,1 0,0-1,-1 1,1 0,0 0,-1-1,1 1,0 0,0 0,-1-1,1 1,0 0,0-1,-1 1,1 0,0-1,0 1,0 0,-1-1,1 1,0-1,0 1,0 0,0-1,0 1,0-1,0 1,0 0,0-1,0 1,0-1,0 1,0 0,1-1,-1 1,0-1,0 1,0 0,0-1,1 1,-1 0,1-1,21-9,-16 8,9-3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27.17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239 0,'-2'17,"-1"0,-1 0,-1 0,0-1,-1 0,-1 0,-16 28,11-20,6-12,-1 0,0-1,-1 1,0-1,0-1,-1 1,-1-2,0 1,0-1,-1-1,0 0,0 0,-1-1,-18 8,17-9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28.0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1,'0'3,"1"1,0-1,0 1,0-1,0 1,0-1,1 0,0 0,0 1,0-1,0 0,0-1,0 1,1 0,-1-1,6 5,54 36,-46-32,51 32,10 6,-2 3,97 87,-108-70,-41-42,51 44,-72-69,1 0,0-1,-1 1,1-1,0 0,0 0,0 0,0 0,0 0,0 0,0-1,0 0,1 1,-1-1,0 0,0-1,0 1,0 0,0-1,0 0,1 0,-2 0,1 0,0 0,0-1,0 1,0-1,2-2,11-7,-1-1,0 0,22-25,1 0,-33 33,1 0,0 1,-1-1,1 1,0 0,1 1,11-4,2 2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29.32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0 233,'0'-4,"4"-5,5-1,9-3,6-4,6-2,2 2,0 0,2-5,4 1,-6 0,-3 4,-7 0,-4 4,0 4,-3 3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29.9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1 455,'1'-5,"1"0,1 1,-1-1,1 0,-1 1,1-1,1 1,-1 0,1 0,-1 0,1 1,0-1,7-4,9-9,121-159,-19 20,-117 151,0 1,1-1,-1 1,1 0,0 0,8-4,2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31.2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0 875,'91'-49,"1188"-695,-1231 720,-29 15,0-1,-1 0,25-19,-58 30,-1 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05.8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1 189,'0'0,"1"1,-1-1,1 1,-1-1,1 1,-1-1,1 1,-1-1,1 0,0 1,-1-1,1 0,-1 0,1 1,0-1,-1 0,1 0,0 0,-1 0,1 0,0 0,0 0,-1 0,1 0,0 0,-1 0,1 0,0-1,-1 1,2-1,24-5,-9 1,-1 0,0-2,0 0,-1-1,0 0,25-19,-24 16,1 1,1 1,30-11,13-7,-7-4,-41 19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32.33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1 651,'17'-1,"0"-1,1 0,-1-1,0-1,0 0,28-12,96-53,-77 34,788-400,-797 404,-34 18,1 1,24-9,-35 18,-6 5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33.03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0,'4'74,"20"117,-12-116,178 1013,-185-1065,-2-15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34.4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39 401,'1'-1,"-1"-1,1 1,-1 0,1 0,0 0,-1 0,1 0,0 0,0 0,0 0,0 0,-1 0,1 1,1-1,-1 0,0 1,0-1,0 0,0 1,0 0,0-1,1 1,-1 0,0-1,0 1,1 0,-1 0,2 0,45-3,-40 2,112-2,340-27,-434 26,-4 2,-1-2,0 0,1-1,-1-1,22-9,-42 14,1 0,-1 0,0 0,1 0,-1 0,0 0,1 0,-1-1,0 1,0 0,0-1,0 1,0-1,0 1,-1-1,1 1,0-1,-1 1,1-1,-1 0,0 0,0 1,1-1,-1 0,0 1,0-1,0 0,-1 0,1 1,0-1,-1 0,1 1,-1-1,0 0,1 1,-1-1,0 1,0-1,0 1,0 0,-2-3,-5-7,-1 0,0 0,-20-17,26 25,-19-18,-2 1,0 2,-1 0,0 1,-2 2,0 1,-40-15,53 23,0 2,-1 0,0 1,0 0,0 1,0 1,0 0,0 1,0 1,0 0,0 1,0 1,0 0,1 1,-1 1,-24 11,31-10,0 0,0 1,1-1,0 1,0 1,1 0,0 0,0 0,1 0,0 1,0 0,-4 11,2-4,-1-2,0 1,-13 14,8-11,1 0,-19 38,-13 19,-29 24,62-83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45.4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2154,'35'18,"-16"-7,1-2,0 0,0-1,1-1,37 8,-18-11,1-1,-1-2,1-1,-1-2,0-2,72-17,-4-8,126-52,-51 4,-4-8,-3-8,-5-8,197-152,592-545,-738 603,-129 112,145-120,-187 163,2 3,100-53,-138 82,2 1,-1 0,1 1,0 1,0 0,28-3,-34 8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49.62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3024 963,'-1'-10,"0"0,-1 1,0-1,0 1,-1-1,-1 1,1 0,-1 0,-1 0,0 1,0 0,-1 0,1 0,-2 0,-8-7,-13-13,-2 2,-44-31,52 41,-97-68,-3 6,-4 5,-2 5,-159-58,121 66,-2 8,-3 6,-181-22,262 54,-1 4,-103 3,156 8,0 2,1 1,-1 3,1 0,1 3,-1 1,-64 29,74-26,1 1,0 1,1 1,0 1,2 1,0 1,1 2,2 0,-23 30,23-22,1 0,1 1,2 1,1 1,2 0,1 0,-12 58,14-28,1 1,4-1,3 1,2 0,3 0,3 0,25 112,3-43,6-1,89 199,-76-215,102 166,-121-230,1-2,3-2,1-1,3-2,62 52,-77-78,0-1,0 0,2-3,0 0,1-2,0-1,1-1,0-2,1-1,46 6,25-4,200-7,-260-4,746-52,-642 32,-2-7,-1-6,187-69,-321 99,0 0,0-1,0 0,-1 0,16-12,-22 14,1 0,-1-1,0 1,0-1,0 0,-1 0,1 0,-1 0,0 0,0 0,0-1,-1 1,1-1,-1 1,1-10,-1-17,0-1,-3 1,0-1,-2 1,-2 0,-1 0,-17-48,-94-206,112 272,-63-129,-114-175,122 227,-3 4,-141-147,178 208,0 2,-2 1,-1 2,-57-31,-137-49,121 58,-434-170,419 167,116 44,-9-2,1-2,0 1,1-1,-12-7,11 3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39:52.52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60 1767,'-1'297,"3"324,-2-586,2 0,1-1,2 1,18 64,-19-85,2 0,0-1,0 1,1-1,1-1,0 0,1 0,0 0,1-1,0-1,0 1,1-2,1 1,16 9,19 8,3-1,0-2,1-3,1-2,55 13,13-6,145 14,-141-30,1-5,214-19,246-66,-175 19,-39-1,-307 46,0-3,-2-2,98-48,-140 59,0-1,-1-1,-1-1,0-1,22-21,-32 26,0 0,0-1,-1 1,0-2,-1 1,0-1,0 0,-1 0,-1 0,0-1,4-18,1-38,-3 0,-3 0,-2 0,-4-1,-13-79,0 48,-5 0,-61-177,-110-179,116 298,-105-159,134 246,-3 2,-3 3,-2 2,-88-77,77 86,-3 2,-1 4,-3 2,-2 4,-2 3,-1 3,-2 4,-115-31,165 56,0 1,0 2,-1 0,1 3,-1 0,0 2,0 1,0 2,1 1,-1 1,1 1,0 2,1 1,0 2,0 1,1 1,1 1,0 1,-26 20,-22 24,3 4,2 2,4 3,3 4,2 2,-65 105,41-38,6 3,-109 279,142-304,-147 434,182-505,6-26,0-1,-2 0,-9 20,5-6,12-23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32.29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705 118,'0'-4,"0"-1,0 0,0 1,-1-1,0 1,0-1,0 1,0 0,-1-1,1 1,-1 0,0 0,-1 0,1 0,-1 0,0 0,0 1,0-1,-4-2,2 2,-1 0,-1 1,1-1,0 1,-1 1,1-1,-1 1,0 1,0-1,0 1,0 0,-8 0,-6 0,0 1,-1 1,1 1,0 1,0 1,0 1,0 0,1 2,0 0,0 1,1 1,0 1,0 1,1 1,1 0,-31 28,28-20,1 1,1 0,1 1,0 1,2 0,1 2,1-1,1 2,1-1,2 2,0-1,-7 43,9-28,2-1,2 1,2 0,7 76,-5-100,2 0,0 0,1-1,0 1,1-1,1 0,1-1,0 1,1-1,1-1,0 1,1-1,0-1,18 17,-20-23,1-1,0 0,0 0,1-1,0-1,0 1,0-2,0 1,1-1,-1-1,12 2,16 0,68-2,-71-2,99-2,215-32,-332 31,0 1,1-1,-1 0,0-1,0-1,27-13,-42 17,1-1,-1 0,0 0,0 0,0 0,0-1,0 1,-1 0,1-1,-1 1,1-1,-1 0,0 1,0-1,0 0,0 0,-1 0,1 1,-1-7,-1-62,-1 46,-1-22,-3 1,-1 0,-2 1,-2 0,-18-46,19 63,-2 1,-1 0,-1 0,-1 1,-1 1,-2 1,0 0,-41-40,47 54,0 1,-1 0,0 1,0 0,-1 1,1 1,-2 0,1 1,-1 0,1 1,-26-3,31 5,1 0,-1-1,1 0,0-1,0 1,0-2,-12-8,4 3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35.5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28 1,'0'4,"0"5,0 5,0 5,0 2,0 2,-4-3,-1-1,-4-4,-1-4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48.72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55.56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1090 1,'-5'2,"0"0,1 0,-1 0,1 1,0 0,-1 0,1 0,1 0,-1 1,0 0,1 0,-5 6,-3 2,-67 78,-122 180,170-226,-245 371,-79 111,278-405,68-108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07.9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0 966,'0'-1,"1"-1,-1 0,1 0,-1 1,1-1,0 0,0 1,0-1,0 1,0-1,0 1,0 0,0-1,0 1,1 0,-1 0,3-2,29-19,-25 18,40-22,1 2,104-35,113-15,342-60,9 45,-546 83,552-59,-622 65,659-74,-108 1,-495 63,27-9,130-46,-25 5,78 2,-30-7,-219 60,-3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56.97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798 0,'2'4,"0"-1,0 1,0-1,1 1,0-1,-1 0,1 0,0-1,1 1,-1-1,0 1,1-1,5 2,2 4,51 34,2-4,78 36,36 20,-123-61,312 201,-304-182,-40-31,44 29,-65-49,0-1,0 1,-1 0,1 0,0 0,-1 0,1 0,-1 1,1-1,-1 0,0 1,1-1,-1 1,0-1,0 1,0 0,0-1,0 1,-1 0,1 0,0-1,-1 1,1 3,-2-4,0 1,1-1,-1 1,0-1,0 1,0-1,0 0,-1 0,1 1,0-1,0 0,-1 0,1 0,-1 0,1-1,-1 1,1 0,-1 0,1-1,-3 1,-15 5,0-2,0 0,-22 2,40-6,-316 49,46-5,-512 90,718-118,1 3,1 3,0 2,-70 40,114-53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59.22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1,'2'1,"0"0,-1 0,1 0,-1 1,1-1,-1 1,0-1,1 1,-1-1,0 1,0 0,0 0,0-1,-1 1,1 0,0 0,-1 0,1 0,-1 0,0 0,1 3,2 6,25 77,17 104,-26-109,76 480,-65 9,-28-377,37 257,-25-357,21 117,-27-180,1-1,1 1,1-1,22 39,58 68,-23 2,56 170,-104-256,-2-9,-2 1,-2 1,-2 0,-2 0,-3 1,-1 0,-1 64,-4 24,30 202,-14-182,0 6,50 216,-38-298,-21-62,-1 1,0 0,3 21,18 87,52 153,-52-172,-20-71,19 52,4-1,-9-28,37 79,-44-113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01.10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1 473,'222'-10,"-49"1,1714 41,-733 104,-410-40,3-39,217-65,-3-51,-258-34,-131 11,-247 51,528-65,356-167,-1092 237,164-16,123 18,-181 14,148-2,-146 11,353 4,-489 0,-28 1,0-3,90-10,-95 3,-1 2,1 3,0 3,0 2,-1 2,57 14,-26-2,1-3,0-5,1-3,93-5,-136-8,78-19,58-27,-160 42,-5 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03.51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0,'3'29,"0"0,2 0,1-1,1 0,2-1,12 28,-5-11,11 49,-14-18,-10-52,1-1,1 1,1-1,0 0,2-1,14 28,-14-29,0 0,-1 0,-1 1,-1 0,3 33,-2 15,-5-46,1-1,7 31,-5-37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04.89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260 0,'-4'1,"0"-1,0 1,0 0,0 0,0 1,0-1,0 1,0 0,1 0,-1 0,1 0,-1 1,1-1,0 1,0 0,0 0,0 0,-2 4,-8 10,1 1,-13 25,15-23,-16 25,3 2,-24 65,39-89,1 1,1 0,1 0,2 1,0-1,1 1,2 29,0-50,1 0,-1 0,1 0,-1 0,1 0,0 0,1 0,-1-1,1 1,-1 0,1-1,0 1,1-1,-1 0,1 1,-1-1,1 0,6 4,-4-4,0 0,0 0,1-1,-1 0,1 0,-1-1,1 1,0-1,-1 0,1-1,0 0,9 0,103 7,-83-3,1-2,35-2,-34-3,-1-2,0-2,-1-1,0-1,0-2,-1-2,39-19,-69 30,0 0,0-1,-1 1,1-1,-1 0,1 0,-1 0,0 0,0-1,-1 1,1-1,-1 0,1 1,-1-1,0 0,-1-1,3-5,-2 3,-1-1,0 0,-1 1,0-1,0 0,0 1,-1-1,0 0,-3-10,-4-9,-2 0,-1 1,-1 1,-21-36,24 45,-1 0,-1 1,-1 0,0 1,0 0,-1 1,-1 0,0 1,-1 1,0 0,-1 1,0 1,-1 0,0 1,0 1,-1 1,1 0,-2 1,1 1,0 1,-1 1,1 0,-31 2,-20 1,50-1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17.5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590 3211,'1'0,"0"0,0-1,0 1,0-1,0 1,0-1,0 0,0 1,0-1,0 0,-1 0,1 1,0-1,0 0,-1 0,1 0,-1 0,1 0,-1 0,1 0,-1 0,1 0,-1 0,0 0,0-1,0 1,1 0,-1 0,0 0,-1-2,1-35,-16-39,-3 0,-4 2,-41-93,1-1,-34-96,88 238,1 0,1 0,-4-33,1 2,-19-35,20 69,1 0,-7-37,-78-500,42 228,40 269,7 41,0 0,0-32,-8-116,1-15,10 146,-1-1,-13-60,11 84,2 11,1 0,-1 0,1 0,0-1,1 1,0 0,0 0,1-9,0 14,-1 0,1 0,0 0,0 0,0 1,0-1,1 0,-1 1,0-1,0 1,0-1,0 1,1-1,-1 1,0 0,0 0,1 0,-1 0,0 0,1 0,0 0,37 2,-28-2,818 4,-111-4,-177 22,-525-21,607 45,-279-20,256 3,-523-28,-1 2,0 4,-1 4,112 29,-130-28,1-3,1-2,-1-2,1-4,79-6,-20 2,-1 5,134 20,-10-4,281-14,-261-6,-130 3,173 25,58 13,-273-33,0-3,126-13,-50-20,-104 17,104-9,327 32,-127 4,-344-16,0-1,0 0,0-2,-1 0,40-16,-30 10,45-10,-49 15,-36 8,-45 10,2-3,-92 3,27-4,-14 7,-1-6,0-6,-245-27,332 17,-542-52,545 58,-40 2,1-5,0-3,-98-21,93 9,0 4,-95-4,106 14,0-3,-108-25,-83-15,52 13,100 12,-200-13,199 28,-137-5,234 13,-49 2,0-4,-131-20,103 4,0 4,-1 4,-110 2,152 10,0-3,0-2,-82-16,95 12,0 1,-1 2,-73 2,-127 23,-6 1,157-15,-139 28,133-18,6-1,-182 24,152-28,-61 2,163-13,0 2,0 0,0 1,0 1,-33 14,32-11,0-1,0-1,-1-1,-40 4,3-8,40-2,1 1,-1 1,1 1,0 0,0 1,0 1,0 1,-22 9,15-5,-1-1,-1-1,1-1,-1-2,0 0,0-2,-49-2,-66 7,116-4,-1-1,0-1,0-1,0-1,0-2,-34-7,46 8,0 0,0 2,-1 0,1 0,0 1,0 1,-28 7,19-4,-47 4,44-4,23-3,0-1,0 0,0 0,0-1,-1 1,1-1,0 0,0 0,-1 0,-5-2,8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19.4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0 606,'1'-1,"0"1,0-1,0 0,0 1,0-1,0 0,0 0,-1 0,1 1,0-1,-1 0,1 0,0 0,-1 0,1 0,-1 0,0 0,1-1,-1 1,0 0,1-2,7-33,-6 25,10-46,-4-2,2-65,-3 34,3-95,-11 184,1 0,0 0,0 0,0 1,0-1,0 0,0 0,0 0,1 0,-1 1,0-1,0 0,1 0,-1 1,0-1,1 0,-1 0,1 1,-1-1,1 0,-1 1,1-1,-1 1,1-1,0 1,-1-1,1 1,0-1,1 0,-1 1,1 1,-1-1,0 1,0-1,1 1,-1-1,0 1,0-1,0 1,1 0,-1 0,0 0,0 0,0 0,1 2,34 46,-36-48,535 984,-527-969,5 7,-1 2,-2 0,0 0,-1 1,8 48,-17-72,0-1,0 1,0 0,0 0,0-1,-1 1,1 0,-1-1,1 1,-1 0,0-1,1 1,-1-1,0 1,0-1,0 1,0-1,-1 0,1 1,0-1,-1 0,1 0,0 0,-1 0,1 0,-1 0,0 0,1-1,-1 1,1-1,-1 1,-2 0,-9 2,0-1,0 0,-22-1,-3 2,31-2,-6 2,1-1,-1-1,-20 1,32-2,0 0,-1 0,1 0,-1 0,1 0,0 0,-1 0,1 0,0-1,-1 1,1 0,0-1,-1 1,1-1,0 1,0-1,0 0,0 0,-1 1,1-1,0 0,0 0,0 0,1 0,-1 0,0 0,0 0,0-1,1 1,-1 0,1 0,-1-1,1 1,-1 0,1-1,0 1,0 0,-1-1,1 1,0 0,0-1,1 1,-1-3,1 1,0 0,1 0,-1-1,1 1,0 1,0-1,0 0,0 0,0 1,0-1,1 1,-1 0,1-1,0 1,5-2,52-27,-39 21,2-1,0 2,1 0,0 1,0 1,0 1,1 2,0 0,0 2,0 0,50 5,-72-3,1 0,-1 1,0-1,1 1,-1 0,0 0,0 0,5 3,-2 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22.93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157 1,'-1'4,"-1"0,1 0,-1 0,0-1,0 1,-1 0,1-1,-1 1,0-1,0 0,0 0,-5 4,-16 22,17-15,1-1,1 1,0 0,1 1,0-1,1 1,-2 29,6 113,2-81,49 693,-44-686,2 656,-23-554,-1 26,14-174,1 0,2-1,12 59,-11-80,0-1,1-1,1 1,11 20,-16-32,0 1,1-1,0 0,-1 0,1 0,0 0,0 0,0 0,0 0,0 0,1-1,-1 1,5 1,-6-3,1 0,-1 1,1-1,-1 0,1 0,0-1,-1 1,1 0,-1 0,1-1,-1 1,0-1,1 1,-1-1,1 0,-1 0,0 1,0-1,1 0,-1 0,0 0,0 0,0-1,0 1,0 0,1-3,4-5,0 0,-1 0,0 0,-1-1,0 0,0 0,-1 0,-1-1,0 1,2-18,-1-16,-4-56,0 46,-1-80,-21-142,11 194,-4 1,-51-154,52 199,-2 0,-2 1,-28-40,-7-12,51 81,6 7,12 14,21 29,211 359,-208-334,-3 2,39 108,-60-136,-3 1,-1 0,-3 1,-1 0,1 81,-34 310,25-428,-1 17,1-4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23.26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134 69,'0'-4,"-8"-1,-6-4,-5-5,-4 1,-1 2,-1 3,4 3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26.9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5965 185,'0'1,"-1"0,1 0,-1 0,0 0,0 0,1 0,-1 0,0 0,0 0,0-1,0 1,0 0,0-1,0 1,0-1,0 1,-1-1,1 1,0-1,0 0,0 1,-1-1,1 0,-2 0,-35 5,36-5,-115 5,-170-15,90-1,-1284-19,626-21,581 3,5 1,206 39,0 3,-85 5,13 9,-1 6,-231 55,323-57,0-3,0-1,-1-3,-49 2,65-6,0 0,-54 14,52-9,1-1,-39 2,25-7,0-2,0-2,0-2,-66-16,97 17,1-1,0-1,0 0,-18-12,22 12,-1 1,0-1,0 1,0 1,-1 0,1 0,-1 1,-12-2,-23 12,41-6,0 1,0-1,0 0,0 0,0-1,1 1,-1-1,-1 0,1 0,0 0,0 0,1-1,-1 0,0 1,-7-4,11 4,0 0,-1-1,1 1,0 0,-1 0,1-1,0 1,-1 0,1-1,0 1,0-1,0 1,-1 0,1-1,0 1,0-1,0 1,0-1,0 1,0 0,0-1,0 1,0-1,0 1,0-1,0 1,0 0,0-1,0 1,0-1,1 1,-1 0,0-1,0 1,0-1,1 1,-1 0,0-1,1 1,-1 0,0-1,1 1,-1 0,0 0,1-1,-1 1,0 0,1 0,-1 0,1-1,-1 1,25-11,62-2,-1 3,165 3,-42 2,616 1,98 16,-573-14,-236 0,-38-1,126 13,-15 30,-51-8,464 41,3-59,-466-13,-38 1,0-4,165-24,409-82,-645 104,-14 1,1 1,0 1,0 0,0 1,0 0,0 1,17 3,-32-4,0 0,1 0,-1 0,0 0,1 0,-1 0,0 0,1 0,-1 1,0-1,1 0,-1 0,0 0,1 0,-1 0,0 0,1 1,-1-1,0 0,0 0,1 1,-1-1,0 0,0 0,0 1,1-1,-1 0,0 0,0 1,0-1,0 0,1 1,-1-1,0 0,0 1,0-1,0 0,0 1,-13 6,-25-1,-44-1,-161 32,192-25,-516 133,418-99,-249 113,288-105,-195 87,248-119,-2-2,0-3,-89 14,95-26,1-1,-1-3,0-3,0-1,-82-17,-254-82,46 9,283 81,-754-128,-106 115,648 27,217 0,-106 21,20-2,84-12,0 4,1 1,0 4,-93 42,33-13,35-22,75-24,-1 0,0 0,0 0,0 0,0-1,0-1,0 1,0-1,-12-3,18 4,0 0,-1 0,1-1,0 1,0-1,-1 1,1-1,0 1,0-1,0 0,0 0,0 1,0-1,0 0,0 0,0 0,0 0,0 0,0-1,1 1,-1 0,0 0,1 0,-1-1,1 1,-1-2,1 1,1 0,-1 0,1 0,-1 0,1 0,-1 0,1 1,0-1,0 0,0 0,0 0,0 1,1-1,-1 1,2-3,6-4,0-1,1 1,0 1,15-9,2 1,1 2,1 1,56-16,96-12,-102 25,301-52,2 17,578-1,-830 53,1 6,-2 5,0 7,218 60,-225-43,316 78,-377-104,0-2,1-3,0-3,0-3,78-8,45-24,-162 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18.7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0 312,'59'-1,"-12"0,62 6,-97-4,0 0,0 2,-1-1,1 1,-1 1,1 0,-1 1,0 0,-1 1,14 9,-19-11,-1 1,0-1,1 1,-1 0,-1 1,1-1,-1 1,0-1,0 1,2 9,-4-13,0 0,0 0,0-1,-1 1,1 0,-1 0,0 0,1 0,-1 0,0 0,0 0,0 0,-1 0,1 0,0 0,-1 0,1 0,-1 0,0 0,1 0,-1-1,0 1,0 0,0-1,0 1,-1 0,1-1,0 1,-1-1,1 0,-1 1,1-1,-1 0,0 0,1 0,-4 1,2-2,0 0,1 1,-1-2,0 1,1 0,-1-1,0 1,1-1,-1 0,0 1,1-1,-1-1,1 1,0 0,-1 0,1-1,0 0,0 1,0-1,0 0,0 0,0 0,-2-4,-5-5,0 0,1 0,-8-16,1-2,2 0,1-2,2 1,0-1,2-1,2 0,1 0,1 0,1-37,3 66,1 0,-1 1,1-1,-1 1,1-1,0 0,0 1,0-1,0 1,1 0,-1-1,1 1,-1 0,1 0,0 0,0 0,0 0,0 0,0 1,0-1,0 1,1-1,-1 1,0 0,1 0,-1 0,1 0,0 0,-1 1,1-1,0 1,-1-1,1 1,0 0,-1 0,4 1,13-1,0 2,0 0,35 9,-48-10,22 7,1 1,-1 2,0 1,-1 0,-1 2,30 21,139 116,-192-149,22 18,-3-5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10.0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566 134,'-6'1,"0"1,0 0,0 0,1 1,-1-1,1 1,-1 0,1 1,0-1,0 1,0 0,1 1,0-1,-1 1,-3 5,-21 19,27-28,-158 123,139-110,0-1,-1-1,0-1,-1-1,0-1,-27 7,47-15,0 0,-1 0,1-1,-1 1,1-1,-1 0,1 0,-1 0,1 0,-1-1,1 1,0-1,-1 0,1 0,0 0,-1 0,1-1,0 1,0-1,-4-3,4 2,1 0,-1-1,0 1,1-1,0 0,0 1,0-1,0 0,0-1,1 1,0 0,0 0,0 0,0-1,1-7,-1 6,0-13,0 0,1 1,2-22,-1 35,0 1,-1 0,2-1,-1 1,0 0,1-1,0 1,0 0,0 0,0 1,0-1,1 0,0 1,0-1,0 1,0 0,0 0,7-4,28-15,1 1,1 3,0 1,1 2,1 2,47-9,4 6,0 3,1 5,1 4,-1 4,0 4,0 5,0 3,135 36,-212-44,-1 1,-1 1,1 0,-1 1,0 1,20 13,-32-19,1 1,-1 0,0 0,1 0,-2 0,1 0,0 0,0 1,-1-1,0 1,0 0,0 0,0 0,0 0,-1 0,0 0,0 0,0 0,0 1,-1-1,0 0,0 1,0-1,0 0,0 0,-1 1,0-1,0 0,-3 8,-10 18,-1-1,-2 0,0-1,-2-1,-31 34,-16 24,-45 64,-6-5,-251 238,359-373,0-2,0 1,0-2,-1 1,0-1,-15 7,23-12,-1 0,1-1,0 1,0-1,0 1,0-1,-1 0,1 1,0-1,0 0,0-1,-1 1,1 0,0-1,0 1,0-1,0 0,-1 1,1-1,0 0,0 0,1-1,-1 1,0 0,0-1,1 1,-1-1,0 1,1-1,0 0,-1 1,1-1,0 0,0 0,0 0,0 0,0 0,0 0,1-1,-1-2,-5-18,2-1,0 0,2 0,0 0,2 0,3-36,0 0,-3 52,1 0,0 0,1 0,0 0,0 0,0 1,1-1,0 1,6-10,46-61,-7 10,-44 62,0-1,0 1,0 1,1-1,0 1,0 0,1 0,-1 0,1 1,0-1,0 2,8-5,-4 4,0 0,1 1,-1 0,1 1,0 0,0 1,17-1,94 4,138 21,56 1,-309-24,-3 0,-1 0,1 0,0 0,-1 0,1 0,-1 1,0 0,1 0,-1 0,1 0,-1 0,0 1,0-1,4 3,2 6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07.37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0 104,'7'1,"0"1,0 0,0 0,0 0,0 1,-1 0,7 3,12 6,88 33,234 85,-279-109,2-3,0-3,84 7,113-2,-264-20,0 0,0 0,0 1,0-1,-1 0,1 1,0 0,-1 0,1 0,0 0,-1 0,1 1,-1-1,1 1,-1-1,0 1,0 0,0 0,0 0,0 0,2 3,-3-2,-1 0,1-1,-1 1,1 0,-1 0,0-1,0 1,0 0,-1 0,1 0,-1-1,1 1,-1 0,0-1,0 1,0 0,0-1,-1 1,1-1,-1 0,-3 4,-39 53,-95 96,107-122,-97 104,-428 425,324-372,170-122,80-126,-8 32,-2 0,-1-1,-2 0,3-38,-5-115,-2 108,0-129,-21-710,21 906,0-4,-1-1,0 1,0 0,-1-1,0 1,-1 0,0 0,0 0,-5-8,5 13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08.3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1,'0'22,"1"0,1 1,1-1,1 0,1 0,1-1,1 1,17 35,177 310,-90-173,-42-63,38 68,-105-196,-1-1,1 1,-1-1,1 1,0-1,0 0,0 0,0 1,1-2,-1 1,0 0,1 0,-1-1,1 1,0-1,0 0,-1 0,1 0,0 0,0-1,0 1,0-1,0 1,0-1,0 0,0 0,0-1,0 1,4-1,5-3,1-1,-1 0,0-1,0 0,16-12,16-8,52-20,3 4,1 5,1 4,157-29,-222 55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09.13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0 262,'4'0,"6"-4,4-5,8-1,13-7,7-5,1 2,2-4,4-1,2-1,-4 0,-5 5,-7 5,-5 6,-7 1,-8-3,-7 2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32.7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1007 792,'-1'-2,"1"0,0 0,-1 0,1 0,-1 0,0 0,0 0,0 0,0 0,0 0,0 1,0-1,0 0,-1 1,1-1,-1 1,1-1,-1 1,0 0,1 0,-1-1,0 1,0 1,0-1,0 0,0 0,0 1,0-1,0 1,0-1,-3 1,-10-2,-1 0,1 2,-20 0,25 0,-18 2,0 2,1 0,0 2,0 1,0 1,1 1,0 1,1 1,0 2,-31 20,10-1,2 1,1 2,1 2,-45 53,53-50,1 2,3 0,1 3,2 0,2 1,-32 87,46-104,1 1,2 1,1-1,2 1,1 0,1 0,1 1,2-1,1 0,2 0,1 0,13 50,-12-63,1-2,1 1,1-1,0 0,1 0,1-1,0 0,1-1,0 0,1-1,1-1,26 21,-22-21,1-1,1-1,0 0,0-2,1 0,0-1,0-1,0-1,1-1,33 3,-19-6,-1-1,1-1,-1-2,0-2,0-1,0-1,-1-2,64-26,2-11,137-85,-202 110,-2 3,-1-2,-1-1,-1-1,32-32,-52 44,0 0,0 0,-1-1,-1 0,0 0,-1 0,0-1,0 0,-1-1,-1 1,0-1,-1 0,0 0,-1 0,0-16,-2-11,-2-1,-1 1,-2-1,-2 1,-2 1,-2 0,-1 0,-2 1,-2 0,-1 1,-1 1,-45-63,34 61,-1 0,-2 2,-1 2,-2 0,-1 3,-2 1,-1 2,-1 1,-1 2,-71-31,-83-18,-40-18,215 77,20 15,0 0,0-1,0 1,0 0,0-1,0 1,0 0,0-1,0 1,0 0,0-1,0 1,0 0,1 0,-1-1,0 1,0 0,0 0,1-1,-1 1,0 0,0 0,1 0,-1-1,0 1,0 0,1 0,-1 0,0 0,1 0,-1-1,0 1,1 0,-1 0,0 0,0 0,1 0,48-4,425-6,234 5,-650 9,1 1,-1 4,63 16,-93-17,-1 2,0 0,0 2,-1 1,-1 1,0 1,-1 1,28 24,-29-20,-1 1,-1 1,0 1,33 51,-45-58,0 1,0 0,-2 1,0 0,-1 0,-1 0,0 1,-2 0,2 23,-2 9,-2 0,-3 1,-9 56,8-86,-1-1,-1 1,-1-1,0 0,-2-1,-1 1,0-2,-2 1,0-1,-14 17,16-25,0-2,-1 1,-1-1,1-1,-1 0,-1 0,-18 9,24-14,0 0,0-1,-1 1,1-1,-1-1,1 1,-1-1,0 0,1 0,-1-1,0 0,0 0,1-1,-1 0,0 0,1 0,-8-3,10 2,0-1,0 1,0-1,0 0,0 0,0 0,1-1,0 1,-1-1,1 0,-3-6,-27-52,25 45,-18-43,2 0,4-1,2-1,-13-84,-13-259,33 105,13 236,2-1,20-101,-21 155,1 0,0-1,0 1,7-12,-10 20,1 1,-1 0,1 0,-1 0,1 0,0 0,0 0,0 0,0 0,4-2,-5 3,0 1,0 0,0-1,0 1,0 0,0 0,0 0,0 0,0 0,0 0,0 0,0 0,0 0,0 0,0 1,-1-1,1 0,0 0,0 1,0-1,0 1,0-1,0 1,-1-1,1 1,0 0,0-1,-1 1,2 1,6 8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35.15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59,'-1'-22,"0"-12,2 32,1 19,79 512,-61-420,189 884,37-4,-227-914,239 1224,-165-768,1-87,40 259,-117-581,43 160,35 18,-85-275,-3-3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36.73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1873,'14'-1,"0"-1,0-1,0 0,-1-1,1-1,-1 0,18-10,32-11,231-61,4 13,474-56,96 46,353-46,-723 51,493-146,-864 189,1352-360,-1114 309,712-145,-985 217,351-72,-414 78,49-25,-56 23,1 1,0 1,37-9,3-3,-51 16,0 1,0 0,0 0,19-2,72 0,116 7,-71 2,361-3,-466-4,-29-2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38.9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749 4404,'-2'-51,"-3"-1,-1 1,-3 0,-22-75,-83-192,87 248,-158-360,-14-38,161 370,5-2,-38-187,66 229,2 0,7-84,-2 104,13-126,42-192,-24 173,-16 56,0-249,-18 361,-1 1,0 0,-1-1,-1 1,0 0,-1 1,-8-17,5 11,1 0,-10-38,-23-117,23 115,4 0,1-1,4 0,-1-65,9 102,1 8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45.3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53 1561,'119'0,"748"-23,1048-184,-1893 205,1363-242,-1069 180,397-127,-223 51,-450 129,798-168,-528 124,-157 25,233-15,-208 36,135-3,-281 11,-1-1,1-1,55-15,87-36,-164 50,-9 4,0 0,0 0,0 0,0-1,0 1,0 0,0-1,0 1,0-1,0 1,0-1,0 1,-1-1,1 0,0 1,0-1,-1 0,1 0,0 0,-1 1,1-1,-1 0,1 0,0-1,-2 1,1 0,0 0,-1 0,0 0,1 0,-1 0,1 1,-1-1,0 0,0 0,0 1,1-1,-1 0,0 1,0-1,0 1,0-1,0 1,-1-1,-69-20,57 18,-24-8,-198-51,187 53,0 2,-97-3,123 12,-26 0,47-2,-1 0,1 0,0 0,-1-1,1 1,-1-1,1 1,0-1,0 0,-1 0,1 0,0 0,0 0,-3-3,5 4,-1-1,1 1,0-1,-1 1,1-1,0 0,0 1,0-1,-1 1,1-1,0 0,0 1,0-1,0 0,0 1,0-1,0 0,1 1,-1-1,0 1,0-1,0 0,1 1,-1-1,0 1,0-1,1 0,-1 1,1-1,-1 1,0-1,1 1,-1 0,1-1,-1 1,1-1,-1 1,1 0,0-1,-1 1,1 0,-1 0,1-1,0 1,0 0,35-14,-31 12,27-6,1 1,0 2,0 1,46 0,-16 1,325-13,52-4,-520 64,-170 62,-452 125,645-211,45-15,1 0,-2-1,1-1,0 0,-1 0,1-1,-1-1,-13 0,-35-8,0-3,-112-34,89 20,-14-2,-1 5,0 3,-144-5,-102 25,0 14,-376 68,591-65,21-5,-204 55,-226 121,390-153,-17 7,-60 38,-273 138,381-157,-160 79,213-113,-2-3,-96 24,-441 63,450-93,-284 77,332-59,65-23,-1 0,-67 12,-11-11,70-11,1 2,-89 25,69-9,26-7,0-2,-1-1,-88 11,103-22,10-1,1 1,-1 0,0 1,1 1,-24 8,42-12,0 0,0 0,-1 0,1 0,0 0,-1 0,1 0,0 0,-1 0,1 0,0 1,0-1,-1 0,1 0,0 0,-1 0,1 0,0 1,0-1,0 0,-1 0,1 0,0 1,0-1,0 0,-1 0,1 1,0-1,0 0,0 0,0 1,0-1,-1 0,1 1,0-1,0 0,0 0,0 1,0-1,0 0,0 1,0-1,0 0,0 1,16 5,25-1,12-9,-1-3,0-1,58-18,-52 12,329-77,3386-771,-1004 337,-2752 522,676-103,0 43,-350 47,-178-5,0 0,-27 19,-91 4,-1-3,1-1,59-12,-102 13,-6 2,-19 6,-65 24,72-26,1 0,-1 0,0-2,0 0,0 0,0-1,-1-1,-18-1,-121-14,89 6,-273-16,-2 14,-393 39,463 2,-411 104,104-40,393-64,-263 79,158-33,80-16,28-7,141-42,-48 22,59-21,0-2,-1-1,-58 12,9-6,2 3,-145 56,109-33,32-18,-131 21,-47 13,-63 57,23-7,245-94,-1-2,-84 7,-42 8,-134 24,222-38,65-8,1 2,0 1,-42 18,51-17,0-2,0 0,-1-1,1-1,-1 0,-1-2,1 0,0-1,-35-2,-41-20,73 13,-1 2,0 1,-39-3,38 7,1 2,-1 0,1 2,-1 0,-30 11,-109 49,120-45,0-1,-1-2,0-3,-51 10,40-12,1 2,-96 37,115-38,19-7,0-1,-1-1,1-1,-1-1,0 0,1-1,-1 0,0-2,1 0,-1-1,-16-5,-9 1,28 5,0 1,1 1,-1 0,0 1,0 0,-21 5,-80 27,92-25,4-1,0 1,0 0,1 2,0 0,0 1,1 0,1 2,0 0,-22 23,28-25,0-3,2 0,-1 1,1 0,1 1,-1 0,2 0,-1 0,1 1,-6 16,-25 71,5 2,-30 163,56-198,2 1,7 83,0-25,-4-69,3 1,2-2,2 1,3 0,22 72,85 306,-34 6,-36-185,-32-199,3 0,2-2,29 58,-31-71,147 299,-162-334,1 0,-1-1,1 1,0-1,0 0,1 0,-1 0,1-1,0 1,0-1,0 0,0 0,1 0,-1 0,1-1,9 4,3-1,1 0,0-1,27 2,-14-1,-13-3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46.97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214 1,'-2'7,"0"-1,-1 1,1 0,-1-1,-1 1,1-1,-9 11,3-2,-17 28,2 1,3 0,1 2,2 1,3 0,1 1,2 0,3 1,-6 86,15-132,0 0,0 0,1 0,-1 0,1 0,-1 0,1 0,0 0,0 0,0 0,0 0,1-1,-1 1,1 0,0-1,0 1,0-1,0 0,0 1,0-1,0 0,1 0,-1 0,1-1,0 1,-1-1,1 1,0-1,0 0,0 0,0 0,0-1,0 1,5 0,12 0,-1 0,1-1,-1 0,30-6,-29 3,-14 3,0-1,1 0,-1 0,0-1,0 0,1 0,-1 0,-1-1,1 0,0 0,-1 0,6-5,-8 5,1-1,-1 0,0 0,-1 0,1 0,0 0,-1 0,0-1,0 1,-1-1,1 0,-1 1,0-1,0 0,0 0,-1-7,4-41,-2-1,-3 1,-2-1,-16-84,18 134,-1 0,1 0,-1 0,0 0,0 1,-1-1,1 1,-1 0,1-1,-1 1,0 1,0-1,-1 0,1 1,0-1,-8-3,7 5,1-1,-1-1,1 1,-1-1,1 1,0-1,0 0,0 0,0 0,1 0,-1-1,1 1,0-1,0 0,0 1,0-1,-1-5,0-9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52.92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260 305,'1'3,"-1"1,1-1,0 0,0 0,0 1,1-1,-1 0,1 0,0 0,0-1,0 1,0 0,0-1,1 1,-1-1,1 0,-1 1,1-1,0-1,5 4,10 5,1-1,23 9,-30-13,45 18,977 384,-964-383,-42-16,-2 1,1 1,-1 1,48 30,-71-40,-1 0,0 0,0 1,0-1,0 1,0 0,0-1,0 1,0 0,-1 0,1 0,-1 0,1 1,-1-1,0 0,0 1,0-1,0 0,0 1,0-1,-1 1,0 0,1-1,-1 1,0-1,0 1,0 0,0-1,-1 1,1-1,-2 5,-2-1,0 1,0-1,0 0,-1-1,0 1,0-1,-1 0,1 0,-1 0,-8 4,-461 374,285-221,-215 181,372-318,24-23,17-20,-3 8,0-1,0 0,-1 0,0 0,-1-1,-1 1,0-1,0 0,-1 0,-1 1,0-1,0 0,-3-13,-4-21,-25-87,30 124,-302-846,96 304,191 497,6 20,-1-1,-22-40,29 66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30.6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1 121,'4'0,"5"-4,5-2,5-3,2 0,2 1,1-2,4-3,5 1,2-2,-2 1,-2 3,-3 4,-2 2,-1 2,-2 2,-4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21.3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603 186,'0'-9,"0"1,-1-1,0 0,0 1,-1-1,0 1,-1 0,0 0,0 0,-1 0,0 0,0 1,-1-1,0 1,0 0,-11-11,11 14,-1-1,1 2,0-1,-1 1,0 0,0 0,0 0,0 1,0 0,0 0,-1 1,1-1,-1 2,1-1,-1 1,1-1,-1 2,1-1,-1 1,1 0,-1 0,1 1,-7 2,0 2,0 0,1 0,-1 2,1-1,0 2,1-1,0 2,1-1,-1 2,2-1,0 1,-11 16,-8 17,-44 89,-17 73,79-177,1 1,1 0,2 1,1-1,-1 38,6-55,1 1,0-1,2 0,-1 0,1 0,1-1,0 1,1-1,1 0,0 0,0-1,1 1,0-1,1-1,0 1,1-2,0 1,1-1,20 15,13 6,1-2,2-2,78 33,-115-56,168 71,52 23,-216-91,0 1,-1 0,0 1,0 0,-1 0,0 2,9 9,-16-14,0 0,-1 0,1 0,-1 0,0 0,-1 1,1-1,-1 1,0 0,0 0,-1-1,0 1,0 0,0 0,-1 1,0-1,0 0,-1 0,0 6,-5 11,0 0,-1 0,-1 0,-1-1,-1-1,-1 1,-25 34,-7 3,-62 65,80-96,-2-1,0-2,-2 0,-59 38,70-53,1 0,-1-2,-1 0,0-1,0-1,0-1,0-1,-1 0,0-1,-38-1,50-2,-1 0,-1 0,1-1,0 0,0 0,-10-3,4-3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22.04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1,'10'10,"-2"1,0 1,0 0,10 21,-2-3,187 360,-59-108,-126-246,-11-21,1 0,0 0,19 24,-22-34,-1-1,1 1,0-1,0 0,0 0,1-1,-1 0,1 0,0 0,-1 0,1-1,1 0,10 2,21 3,43 10,-1-3,110 3,-78-18,-87 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22.5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1 203,'4'0,"5"0,9-4,10-5,3-6,9-7,9 0,9-1,6-4,-1-2,-2 1,-11 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23.5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2 378,'6'-5,"0"2,0-1,0 1,0 0,1 0,-1 0,1 1,7-1,32-14,-46 17,125-73,-109 63,-1-1,0-1,-1-1,0 0,19-23,-29 30,0 1,-1-1,0 0,0 1,0-1,-1-1,0 1,0 0,-1-1,1 1,-1 0,-1-1,0-13,0 18,0-1,-1 0,1 0,-1 0,0 0,0 0,0 1,0-1,0 0,-1 1,1-1,-1 1,0 0,0-1,0 1,0 0,0 0,0 0,0 0,-1 1,1-1,-1 1,1-1,-1 1,0 0,1 0,-1 0,0 0,0 0,0 1,0-1,-5 1,-8-1,0 0,0 1,0 1,0 0,1 1,-1 1,1 1,-1 0,1 1,0 0,-26 15,34-16,1 0,-1 0,1 1,0 0,0 0,1 1,-1-1,1 1,1 0,-1 1,1-1,0 1,0 0,1 0,0 0,0 1,1-1,0 0,0 1,1 0,0-1,0 1,1 0,0 0,0 0,2 7,0-4,0-1,1 1,0-1,1 0,0 0,0 0,1 0,1-1,0 0,0 0,0 0,1-1,13 12,10 7,1-1,45 28,-51-37,51 35,3-4,1-3,3-4,1-4,161 49,-235-83,-1-1,1 0,0-1,0 0,0-1,0 0,15-2,-3-2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24.7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1 117,'1'5,"0"0,0-1,0 1,1 0,0-1,0 1,0-1,0 0,1 1,0-1,4 5,5 8,376 545,-303-445,-67-91,-3-8,-1 2,-1 0,-1 0,14 33,-26-52,1 0,-1 1,1-1,-1 1,0-1,1 1,-1 0,0-1,0 1,0-1,0 1,0-1,-1 1,0 2,1-3,0-1,-1 1,1-1,0 1,-1-1,1 1,-1-1,1 0,-1 1,1-1,-1 1,1-1,-1 0,1 0,-1 1,1-1,-1 0,0 0,1 0,-1 1,0-1,1 0,-1 0,0 0,-2 0,-1-1,1 1,0-1,0 0,0 0,0 0,-1 0,1 0,1-1,-1 1,-4-4,-21-17,1-2,1 0,1-2,-42-56,-68-130,27 4,93 174,2-1,1-1,1 0,-6-46,16 74,1 1,0 0,1 0,0 0,0 0,0 0,1 0,0 1,0-1,1 0,0 1,0-1,1 1,-1 0,1 0,1 1,-1-1,1 1,0 0,0 0,0 0,7-3,1-3,1 2,1 0,-1 0,1 2,1 0,-1 0,1 1,22-4,-35 9,-1 0,1 1,-1-1,1 1,-1-1,1 1,0 0,-1 0,1 0,-1 1,1-1,0 0,-1 1,1 0,-1 0,1 0,-1 0,0 0,1 0,-1 0,0 1,0-1,0 1,0 0,2 2,-2-1,0 1,0 0,0 0,-1 1,1-1,-1 0,0 0,0 1,-1-1,0 0,1 1,-1-1,-1 1,0 6,-2 10,-1-1,0 1,-2-1,0 0,-2-1,0 1,-1-1,-12 19,6-15,-1 0,0-1,-2-1,-1 0,-34 29,39-39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27.0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300 1,'-6'0,"-1"1,0 1,1-1,-1 1,1 0,0 1,0-1,0 1,0 0,0 1,0 0,-7 6,-1 1,1 1,0 1,-15 18,6-3,1 1,2 1,-24 47,36-62,1-1,0 2,1-1,1 0,0 1,1 0,1 0,1 0,0 32,2-40,1 0,0-1,0 1,0 0,1-1,0 1,1-1,0 0,0 0,0 0,1-1,0 1,8 8,9 5,1 0,34 23,7 6,-54-40,1 1,-2 0,1 0,-2 1,1 0,-1 0,-1 1,0 0,-1 1,0-1,4 17,-8-20,0 0,0 0,-1 1,0-1,-1 1,0-1,-1 1,0-1,0 1,-1-1,0 0,0 0,-1 0,-1 0,0 0,0-1,-7 12,-4 6,6-9,-2 0,-20 26,28-39,0-1,0 1,-1-1,0 0,1 0,-1 0,0 0,-1-1,1 0,0 0,-1 0,1 0,-1-1,0 1,1-1,-6 0,-79 0,60-2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27.66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1,'0'4,"0"5,0 5,0 4,0 8,0 6,4 2,5 3,5 4,1 2,-3-6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28.09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42,'0'-4,"0"-5,0-5,0-1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29.3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394 69,'0'-3,"1"0,-2 1,1-1,0 0,0 0,-1 0,1 0,-1 1,0-1,0 0,0 1,0-1,-1 0,1 1,-1 0,1-1,-1 1,0 0,-3-3,2 3,0 0,0 1,-1-1,1 1,-1 0,1 0,-1 0,1 0,-1 0,0 1,1 0,-1 0,1 0,-1 0,-4 1,-10 2,0 1,0 0,0 1,1 1,0 1,0 0,1 2,-1-1,2 2,0 0,0 1,0 1,2 0,-1 1,2 0,0 1,-19 27,29-38,1 0,-1 0,0 0,1 1,0-1,0 0,0 0,0 1,0-1,0 1,1-1,0 1,0-1,0 0,0 1,0-1,1 1,0-1,-1 1,1-1,1 0,2 7,-2-7,1-1,-1 1,1 0,0-1,0 1,1-1,-1 0,0 0,1 0,-1 0,1-1,-1 1,1-1,0 0,0 0,0-1,-1 1,1-1,0 0,4 0,80-3,-58 1,46 2,-72 1,0 0,1 1,-1-1,0 1,0 0,0 0,0 0,-1 0,1 1,-1-1,1 1,-1 0,0 0,0 1,0-1,3 5,43 71,-31-48,88 152,-8 5,79 216,-98-173,-70-196,-1 0,-2 0,-1 1,-1 62,-6-75,0 0,-2 0,-1 0,-1 0,-1-1,-1 0,0 0,-2-1,-14 23,7-17,0-1,-2-1,0-1,-2-1,-1 0,-32 25,48-42,-1-1,0 0,0 0,0-1,-1 0,1 0,-1-1,-12 4,18-7,-1 0,0 1,1-1,-1 0,1 0,-1-1,0 1,1 0,-1-1,1 0,-1 1,1-1,-1 0,1 0,-1-1,1 1,0 0,0-1,0 1,0-1,0 0,0 0,0 0,0 0,1 0,-1 0,1 0,-1 0,1-1,-1-3,-13-30,2-1,1-1,3 0,0 0,-4-62,7 54,5 42,-18-126,-4-213,23 326,2 0,0 0,1-1,0 2,2-1,0 0,0 1,2 0,15-29,-4 18,0 2,2-1,0 2,34-31,-22 19,-21 20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29.91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 0,'-4'0,"-1"0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31.5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86,'4'0,"5"-4,5-1,5-4,2 0,2 1,1 2,0-2,0 1,1 1,-2 2,1 1,0 2,-1-4,0 0,-3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30.48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10,'0'-4,"0"-2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31.6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1 398,'15'0,"11"0,1 0,31 6,-48-4,-1 0,1 1,-1 0,0 1,0 0,0 0,0 1,-1 0,12 9,-6-3,-1 0,-1 1,0 0,14 19,-23-27,0-1,0 1,-1 0,0 1,0-1,0 0,0 1,0-1,-1 1,0 0,0-1,0 1,-1 0,1 0,-1-1,0 1,-1 0,1 0,-1-1,-1 7,2-11,0 1,0-1,0 0,0 0,0 0,0 1,0-1,0 0,0 0,0 1,0-1,-1 0,1 0,0 0,0 1,0-1,0 0,0 0,0 0,0 0,-1 1,1-1,0 0,0 0,0 0,0 0,-1 0,1 1,0-1,0 0,0 0,-1 0,1 0,0 0,0 0,0 0,-1 0,1 0,0 0,0 0,-1 0,1 0,0 0,0 0,0 0,-1 0,1 0,0 0,0 0,0 0,-1 0,1-1,0 1,0 0,-10-16,-2-26,1-41,3 0,7-161,3 147,-3 94,1 1,0-1,0 0,1 1,-1-1,0 0,1 1,0-1,-1 0,1 1,0-1,1 1,-1 0,0-1,1 1,-1 0,1-1,0 1,-1 0,1 0,0 1,4-4,-2 3,0 1,-1 0,1 0,0 0,0 0,0 1,0-1,0 1,0 0,0 0,0 0,0 1,0 0,-1-1,6 3,8 2,1 2,-1 0,-1 1,0 0,0 1,0 1,-1 1,-1 0,0 1,0 1,16 19,8 14,-1 1,33 60,-62-96,-1 0,-1 1,0 0,0 1,-2-1,1 1,-1 0,-1 0,0 0,1 22,-5-15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33.4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239 801,'-4'1,"0"1,0-1,0 1,0 0,0 1,0-1,1 1,-1-1,1 1,0 0,-1 0,2 1,-1-1,0 1,1-1,-4 7,-1-1,-20 28,1 0,2 2,-21 46,36-67,1 1,1 1,1-1,1 1,1 0,0 0,1 0,2 1,0 27,1-45,1 0,0 0,-1 0,1 0,1 0,-1-1,0 1,1 0,-1-1,1 1,0-1,0 1,0-1,0 0,0 0,0 0,0 0,1 0,-1-1,1 1,0-1,-1 1,1-1,0 0,0 0,0 0,0 0,0-1,0 1,0-1,0 0,0 0,0 0,0 0,0 0,0-1,0 0,0 1,-1-1,1 0,0 0,0 0,0-1,-1 1,1-1,-1 1,1-1,-1 0,0 0,1 0,-1 0,0-1,-1 1,1-1,2-3,0-3,0 0,0 0,-1 0,-1 0,0-1,0 1,-1-1,1-12,-5-85,0 51,1-2,-1 28,3 0,0 0,7-49,-6 77,-1 0,0 0,1 1,-1-1,1 0,-1 0,1 0,0 0,0 1,0-1,0 0,0 1,0-1,0 1,1-1,-1 1,3-3,-2 4,-1-1,0 1,0 0,0 0,0 0,1 0,-1 0,0 0,0 0,0 0,0 0,1 0,-1 0,0 1,0-1,0 1,0-1,0 1,0-1,0 1,2 1,6 5,-1 0,1 1,-1 1,12 15,-11-13,24 29,295 329,-322-364,-1 0,1 0,0 0,1 0,-1-1,1 0,-1-1,1 0,11 4,-15-6,0 0,-1-1,1 0,0 1,0-1,0 0,-1 0,1-1,0 1,0 0,-1-1,1 0,0 0,-1 1,1-2,0 1,-1 0,1 0,-1-1,0 0,0 1,1-1,-1 0,0 0,-1 0,1 0,0 0,0-1,1-2,17-32,0-1,-3-2,-1 0,15-60,-12 38,18-56,26-151,-54 217,-3 0,-1-1,-3 1,-3 0,-10-85,8 120,0 0,-1 0,-1 1,0-1,-10-20,13 33,-1 0,1 0,0 1,-1-1,0 0,0 1,0 0,0-1,-1 1,1 1,-1-1,0 0,1 1,-1 0,-1 0,1 0,0 0,0 1,-1-1,1 1,0 0,-1 1,1-1,-9 1,-94 5,95-4,-1 1,1 1,0 0,0 0,0 1,-17 9,25-10,-1 0,1 1,0 0,1 0,-1 0,1 0,-1 1,1-1,1 1,-1 0,1 0,0 0,0 0,0 0,0 0,1 0,0 1,0-1,1 0,-1 11,1 4,0-1,1 0,1 1,8 30,1-9,3 0,1-1,2-1,27 46,100 141,-98-160,4-2,91 93,-133-149,1 0,0-1,0 0,0-1,1 0,0 0,0-1,0 0,1-1,0 0,11 2,-16-5,-1 0,1-1,0 0,0 0,0 0,0 0,0-1,0 0,0-1,-1 1,1-1,0 0,-1-1,0 1,1-1,-1 0,0 0,0-1,-1 1,1-1,-1 0,6-6,6-10,-1 0,14-23,-14 19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36.92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190 166,'-1'-166,"-47"433,5-46,-54 773,97-990,0 5,-1 0,2-1,-1 1,1 0,3 13,-3-20,0 0,-1 0,1 0,0-1,0 1,0 0,0 0,1-1,-1 1,0-1,1 1,-1-1,1 1,0-1,-1 0,1 0,0 0,0 0,0 0,0 0,-1 0,1-1,0 1,0-1,1 1,-1-1,0 0,3 0,21-1,-1-2,1-1,0-1,-1-1,0-1,39-16,-9 3,291-99,-233 74,109-60,-216 102,0 0,0 0,0-1,-1 0,0 0,0-1,0 1,0-1,8-10,-11 10,0 0,0 0,0 1,0-1,-1-1,0 1,0 0,0 0,0 0,-1-1,0 1,0 0,-2-8,-2-13,-2 0,-1 1,-1-1,-1 2,-16-32,-9-26,-74-244,73 154,16 65,12 65,5 23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38.50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0 143,'5'1,"-1"0,0 0,1 0,-1 1,0-1,0 1,0 0,0 0,0 1,0-1,0 1,-1 0,1 0,-1 0,0 0,0 0,4 7,2 2,0 0,-2 1,1-1,5 17,2 32,-9-35,-4-60,-5-27,0 26,2 1,2-1,6-50,-6 82,-1-1,1 1,0-1,0 1,0-1,0 1,1 0,-1 0,1 0,0 0,0 0,0 0,0 0,0 1,1-1,-1 1,1-1,0 1,0 0,4-2,-3 2,0 1,0 0,1 0,-1 0,0 1,1-1,-1 1,0 0,1 0,-1 1,0-1,1 1,-1 0,5 2,9 4,0 1,0 0,-1 1,0 1,0 1,15 13,6 9,-1 1,-2 2,-1 1,-2 2,-2 1,-1 2,-2 0,-3 2,-1 1,30 83,-48-114,-1-1,-1 2,0-1,-1 0,1 21,-3-16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39.31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1,'2'32,"2"0,1 0,2-1,1 0,13 32,-8-22,16 83,-23-17,-6-87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39.7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40.5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0,'3'27,"0"0,2-1,1 0,1 0,18 43,0 2,31 88,7-3,7-3,157 254,-225-404,-1 0,0-1,1 1,0-1,0 0,0 1,0-1,0 0,0 0,0 0,1-1,3 3,-4-3,0-1,-1 0,1 0,0 0,-1-1,1 1,0 0,-1-1,1 1,-1-1,1 1,-1-1,1 0,-1 0,1 1,-1-1,0 0,1 0,-1-1,0 1,0 0,0 0,2-3,57-48,-43 37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41.27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86,'4'0,"5"0,5 0,9-4,3-1,2-4,0 0,3 1,1 2,-6-2,1 0,0 2,-5-2,-2 0,-5 2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42.52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462 1,'-9'2,"0"1,0 0,0 0,0 1,1 0,-1 0,1 1,0 0,-13 12,2-3,-106 62,-29 21,149-93,0 0,0 0,0 1,0-1,1 1,-1 0,1 1,0-1,1 1,0 0,0-1,0 1,0 1,-2 9,4-11,0 0,1 0,-1 0,1 0,1 0,-1 0,1 0,-1 0,1 0,1 0,-1 0,1-1,0 1,0-1,0 1,0-1,1 1,0-1,4 5,31 33,75 62,-15-15,1 5,-53-53,-1 2,-3 2,-1 2,51 76,-89-118,0 0,0 0,-1 1,0-1,0 0,0 1,-1-1,1 1,0 9,-2-12,0-1,-1 1,1 0,-1-1,1 1,-1 0,0-1,0 1,0-1,0 1,-1-1,1 0,-1 0,1 1,-1-1,0 0,0 0,0-1,0 1,0 0,0-1,-4 3,-15 10,3 0,-1-2,0 0,-1-1,0-1,0 0,-1-2,-1 0,-39 7,16-6,28-6,0 0,-33 1,44-4,0 0,0-1,0 0,0 0,0 0,0-1,1 0,-1 0,1 0,-1-1,1 0,-7-4,-5-5,1-1,0 0,1-2,0 1,-21-30,22 23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37.9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402 395,'2'-3,"0"0,0 1,0-1,0 0,1 1,-1-1,1 1,-1 0,1 0,0 0,0 0,4-1,5-6,34-25,-30 23,0-1,-1 0,0-1,-1-1,0 0,21-30,-33 41,0 0,-1 0,0 0,0 0,0-1,0 1,0 0,0-1,-1 1,0-1,0 1,0-1,0 1,0 0,-1-1,1 1,-2-5,0 2,-1 0,0 0,0 1,0-1,0 1,-1 0,0 0,0 0,-5-4,0 0,-1 0,0 1,-1 1,0 0,0 0,0 1,-1 0,-22-7,24 11,1 1,-1 0,1 0,-1 1,0 0,1 1,-1 0,0 0,1 1,0 0,-1 1,1 0,0 1,0-1,1 2,-1-1,1 1,0 1,0-1,-10 11,-11 10,1 2,1 2,-37 50,39-47,9-13,0 2,1 0,-15 30,26-43,1-1,0 0,0 1,1-1,0 1,1 0,0 0,0 0,1 0,0 0,0-1,1 1,4 17,-2-11,1 0,1-1,0 1,1-1,1 0,0 0,1 0,13 16,-18-27,0 1,0-1,1 0,-1 1,1-2,0 1,0 0,0-1,0 0,0 0,0 0,1 0,-1-1,1 1,-1-1,1-1,0 1,-1 0,1-1,0 0,0 0,-1-1,1 1,0-1,-1 0,1 0,-1-1,1 1,-1-1,0 0,7-4,50-25,125-58,-153 76,0 2,0 1,66-11,-78 17,-6-1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44.0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1,'2'60,"2"0,4 0,19 82,72 167,-95-299,0-1,1 1,1-1,-1 0,2-1,-1 1,1-1,0 0,1-1,0 0,0 0,0-1,1 0,0 0,15 7,11 1,1 0,0-2,40 7,11 4,31 13,1-6,135 17,-184-33,-62-10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44.8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48,'76'-18,"104"1,191 5,-346 12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45.85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232 516,'121'-114,"242"-178,-351 284,38-30,-47 36,0-1,-1 1,1-1,0 0,-1 0,0 0,1 0,-1-1,0 1,-1 0,1-1,1-4,-3 8,0-1,0 0,0 0,-1 0,1 1,0-1,0 0,0 0,-1 0,1 1,0-1,-1 0,1 1,-1-1,1 0,-1 1,1-1,-1 0,1 1,-1-1,0 1,1-1,-1 1,0-1,1 1,-1 0,0-1,0 1,1 0,-1-1,0 1,0 0,1 0,-1 0,0 0,0 0,0 0,0 0,-1 0,-35 3,10 4,0 1,1 1,0 2,1 0,-25 16,-117 83,141-92,-11 7,-144 111,162-120,2 1,0 0,0 1,2 1,1 0,0 1,-13 26,25-42,-1 1,1 0,0 0,1-1,-1 1,1 1,0-1,0 0,0 0,1 0,0 1,0-1,0 0,1 0,-1 1,1-1,1 0,-1 0,1 0,-1 0,2 0,-1-1,5 8,-1-4,1 0,0-1,1 0,-1-1,1 0,1 0,-1 0,1-1,0 0,0-1,15 5,10 4,1-1,0-1,1-3,0 0,0-3,1 0,-1-3,1-1,40-4,33-19,-96 21,-2 3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47.05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8 633,'2'11,"0"0,0 0,1 0,0 0,1 0,0-1,10 16,-6-7,151 266,-38-75,-119-206,15 31,-17-34,1 1,0-1,-1 1,1-1,-1 1,1-1,-1 1,0-1,1 1,-1-1,0 1,0 0,0-1,0 1,-1-1,1 1,0-1,-1 3,-1-5,-1 0,1-1,0 1,0-1,0 0,0 1,1-1,-1 0,0 0,1 0,-2-3,-21-31,2-1,2-1,1-1,-15-46,-45-170,67 213,-7-24,-59-245,70 266,1 0,3-1,2 1,7-92,-4 134,-1 0,1 0,-1-1,1 1,0 0,0 0,1 0,-1 0,1 1,-1-1,1 0,0 0,0 1,0-1,0 1,1 0,-1 0,1 0,-1 0,1 0,0 0,-1 1,1-1,0 1,0 0,0-1,0 1,1 1,-1-1,4 0,0 0,0 1,0 0,0 0,0 1,0 0,0 0,-1 0,1 1,0 0,-1 1,1-1,-1 1,9 6,15 10,-1 1,-1 1,-1 2,-1 1,24 29,-40-41,0 0,-1 1,-1 1,0-1,-1 1,0 0,-2 1,1 0,-2 0,0 0,0 0,-2 0,2 32,-4-42,-1 0,0 1,0-1,0 0,0 0,-1 0,0 0,0 0,0 0,-1-1,1 1,-1-1,0 1,-1-1,1 0,-8 6,-6 6,-1-2,-34 20,9-6,21-11,0-1,-2-1,0-1,0-1,-42 16,45-24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48.48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299 1,'-8'2,"1"0,-1 0,1 1,0 0,0 0,0 1,0 0,0 0,1 1,0 0,0 0,-7 7,-3 1,-2 3,1 1,0 0,1 1,1 1,1 0,0 1,2 1,0 0,1 1,2 0,0 0,1 1,-4 24,11-44,1 0,-1 1,1-1,0 0,0 0,0 1,1-1,-1 0,1 0,0 1,-1-1,1 0,1 0,-1 0,0 0,1 0,0-1,0 1,-1 0,2-1,-1 1,0-1,0 0,1 0,-1 0,1 0,0 0,-1 0,1-1,0 1,0-1,4 1,11 5,1-1,0-1,1 0,24 1,-14-1,47 7,-41-8,0 2,-1 1,0 2,0 1,43 19,-74-26,-1-1,1 1,0 0,-1 0,1 0,-1 1,0-1,0 1,-1-1,1 1,-1 0,1 0,-1 0,-1 1,1-1,0 0,-1 1,0-1,0 1,0-1,-1 1,0 0,0-1,0 1,0-1,-1 1,-1 7,-2 11,-2-1,0 0,-1 0,-12 24,3-11,-1-1,-1 0,-2-2,-1 0,-2-1,-1-1,-1-1,-1-1,-50 39,70-62,1-1,-1 0,0-1,0 0,0 0,0 0,-1 0,1-1,-1 0,0-1,1 0,-1 1,0-2,0 1,-11-2,2-3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49.0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1,'0'7,"0"8,0 8,0 5,0 1,0 0,0-1,4-2,1-1,0 0,-1-2,-1-3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49.4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1,'4'0,"5"0,5 0,1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50.7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637 1,'-29'1,"0"1,1 2,0 1,0 2,0 0,-31 13,20-4,1 2,1 1,-56 38,71-41,1 1,0 1,2 0,-34 41,46-49,0-1,0 1,1 1,0-1,1 1,0 0,0 0,2 1,-1-1,1 1,1 0,0 0,0 17,2-24,1 0,0 1,0-1,0 0,1 0,0 0,0-1,0 1,0 0,1-1,-1 1,1-1,1 0,-1 0,0 0,1 0,0-1,0 0,0 1,0-1,1-1,-1 1,1-1,-1 1,1-1,0 0,0-1,5 2,9 2,1-1,-1-1,1 0,-1-2,1 0,21-2,-11-1,1-1,0-2,57-16,-76 17,0 0,0-1,0-1,0 0,-1 0,0-1,-1-1,1 1,-1-2,-1 0,0 0,10-13,-11 9,-1-1,-1-1,-1 1,0-1,0 0,-2 0,3-19,5-18,20-118,-25 160,1 21,2 30,-8-31,17 63,48 127,49 67,-52-124,-9-21,120 317,-160-390,-1-1,-3 2,-1-1,-3 1,-2 1,-2-1,-6 62,3-99,-1 0,0-1,0 1,-2-1,1 1,-2-1,1 0,-2 0,-9 15,12-22,-1-1,1 0,-1 0,0 0,-1-1,1 1,0-1,-1 0,0 0,0-1,0 0,0 1,0-1,0-1,-1 1,1-1,-1 0,1 0,-1-1,1 0,-1 0,1 0,-1 0,-7-2,-9-3,0 0,0-1,1-1,0-1,0-1,1-1,0-1,-20-13,-4-7,2-2,-50-47,55 44,1-1,1-2,-37-55,63 80,0 1,1-2,1 1,0-1,1 0,1 0,0-1,1 0,1 0,0 0,1 0,1 0,1 0,2-30,3 19,2 1,1-1,1 2,1-1,1 1,1 1,26-39,126-150,-142 187,33-40,0-2,3 2,80-71,-137 136,1-1,-1 1,1-1,-1 1,1 0,0 0,-1 0,1 0,0 0,0 0,0 0,0 0,-1 1,1-1,0 1,0 0,1-1,-1 1,0 0,0 0,0 0,0 1,0-1,2 1,0 1,-1 0,0 1,0-1,0 1,0 0,0-1,0 1,-1 1,4 4,9 12,-3-8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52.04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1 282,'0'-7,"0"0,0 1,0 0,0-1,1 1,0 0,2-8,-2 13,-1 1,0-1,1 0,-1 0,1 1,-1-1,1 0,-1 1,1-1,-1 0,1 1,0-1,-1 1,1-1,0 1,-1-1,1 1,0 0,0-1,-1 1,2-1,0 1,0 0,-1 0,1 0,0 1,0-1,-1 0,1 1,0-1,-1 1,1-1,-1 1,1 0,0 0,1 1,7 5,-1 0,0 0,0 1,-1 0,0 0,-1 1,11 16,42 77,-34-56,1-2,-17-30,-1-1,-1 1,0 1,-1-1,0 1,-2 0,1 1,5 30,-23-158,-5-124,17 208,1-1,1 0,2 0,0 1,3 0,9-31,-14 54,0 0,0 0,0 0,1 0,0 0,0 1,0-1,0 1,1 0,0 0,4-4,-5 6,0 0,0 1,0-1,0 1,0 0,0 0,0 0,1 0,-1 0,0 1,0 0,1-1,-1 1,0 0,1 1,-1-1,0 0,1 1,4 2,17 5,0 2,0 0,-1 2,-1 1,0 1,-1 1,0 0,25 25,-9-4,-1 2,-3 1,40 56,-67-85,-1 1,0 1,0-1,-1 1,0 0,-1 0,-1 1,0-1,0 1,-1-1,-1 1,0 13,1-8,2-3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54.47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229 284,'-7'1,"0"0,0 0,0 1,0 0,1 0,-1 0,0 1,1 0,0 1,0-1,0 1,0 0,0 1,1-1,0 1,0 0,0 1,0-1,1 1,-7 11,-6 12,1 1,1 0,-10 34,20-52,1-2,1 0,0 0,0 0,1 1,0-1,1 1,0 0,0-1,2 1,-1 0,1-1,4 17,-3-20,0-1,1 1,0-1,0 1,0-1,1 0,0 0,0-1,1 1,-1-1,1 0,0 0,1-1,-1 1,1-1,0 0,0-1,0 1,13 4,-13-6,0 1,-1-1,1 0,0-1,1 0,-1 0,0 0,0 0,0-1,8-1,-11 1,-1-1,1 0,-1 0,1 0,-1 0,0 0,0 0,0-1,0 1,0-1,0 0,0 1,0-1,0 0,-1 0,1 0,-1 0,1-1,-1 1,0 0,0-1,0 1,0 0,-1-1,1 1,0-1,-1-3,3-15,-2 1,0-1,-1 1,-2-1,0 1,-1-1,-1 1,0 0,-11-26,15 45,1 1,-1 0,1 0,-1 0,1-1,-1 1,1 0,0 0,-1 0,1 0,-1 0,1 0,-1 0,1 0,-1 0,1 0,-1 1,1-1,-1 0,1 0,-1 0,1 1,-1-1,1 0,-1 1,1-1,-1 0,0 1,1-1,-1 0,0 1,1-1,-1 1,1 0,23 15,39 24,2-2,1-4,2-2,97 30,-132-51,1-2,1-1,0-2,0-1,48 0,-79-6,1 1,0-1,-1 0,1 0,-1 0,0-1,1 1,-1-1,0 0,0 0,0-1,0 1,-1-1,1 0,-1 0,1 0,-1-1,0 1,0-1,-1 1,1-1,-1 0,1 0,1-6,5-11,-1-1,-1 0,7-39,-6 26,0 5,-2 0,-2-1,0 0,-2 0,-2 0,0 0,-6-33,4 52,0 0,-1 0,0 0,-1 0,0 0,-1 1,0-1,-1 1,0 1,-1-1,0 1,-1 0,0 1,0 0,-1 0,0 1,-1 0,1 0,-2 1,-13-7,-89-52,113 66,-1-1,1 1,-1-1,0 1,1 0,-1-1,0 1,1 0,-1 0,0-1,1 1,-1 0,0 0,0 0,1 0,-1 0,0 0,0 0,1 0,-1 0,0 1,1-1,-1 0,0 0,0 1,1-1,-1 0,1 1,-2-1,-8 23,7 39,3-56,8 98,34 164,-33-219,-3-14,27 121,-27-135,1 1,1-1,1 0,21 37,-27-55,0 1,0 0,0 0,1-1,-1 0,1 0,0 0,0 0,0-1,0 1,1-1,-1 0,0 0,1-1,0 1,-1-1,1 0,7 1,8-1,1 0,-1-1,24-4,2 1,268-23,-310 26,0-1,1 1,-1-1,0 0,0-1,0 1,0 0,0-1,0 0,0 0,0 0,-1-1,1 1,3-5,-7 7,1 0,-1 0,0 0,0-1,0 1,0 0,1 0,-1 0,0-1,0 1,0 0,0 0,0 0,0-1,0 1,0 0,0 0,0-1,0 1,0 0,0 0,0 0,0-1,0 1,0 0,0 0,0-1,0 1,0 0,0 0,0 0,0-1,0 1,-1 0,1 0,0 0,0-1,0 1,0 0,0 0,-1 0,1 0,0 0,0-1,0 1,-1 0,1 0,0 0,0 0,0 0,-1 0,1 0,0 0,0 0,-1 0,1 0,0 0,0 0,-1 0,1 0,0 0,0 0,-1 0,-9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39.1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73,'6'-2,"0"1,-1-1,1 0,-1-1,1 1,-1-1,0 0,0-1,0 1,5-5,8-6,-11 10,-1 1,1 0,0 0,-1 0,1 1,1 0,-1 0,0 0,0 1,1 1,13-1,-17 1,-1 1,0-1,0 0,1 1,-1 0,0 0,0 0,0 0,0 1,0-1,0 1,0-1,0 1,-1 0,1 0,-1 1,1-1,-1 0,0 1,0-1,0 1,0 0,-1 0,1 0,-1 0,1 0,1 6,1 16,0 0,-2 0,0 0,-2 0,-5 39,2 14,2-23,2 83,-1-137,0 0,0 0,0 0,0 0,1 0,-1 0,0 0,0 0,1 0,-1 0,0 0,1 0,-1 0,1 0,0 0,-1 0,1-1,0 1,-1 0,1 0,0-1,0 1,0 0,0-1,-1 1,1-1,2 1,-1 0,0-1,1 0,-1 0,1 0,-1 0,0 0,1-1,-1 1,0-1,4-1,12-4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0:56.54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1433,'614'2,"802"-9,21-110,-954 67,752-21,-774 52,249-48,-5-41,153-19,410 35,-927 82,541-86,-542 45,-246 42,154 4,-29 20,95 3,-246-18,0-3,109-19,-29-5,1 7,224-3,-137 12,-9 1,38 4,421-63,-339-16,-105 20,-153 55,-70 9,1-1,-1-1,31-8,149-60,37-11,-4 5,-121 42,-97 29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05.25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 54,'0'-4,"1"2,-1-1,0 0,0 1,0-1,0 1,0-1,-1 0,1 1,-1-1,1 1,-1-1,0 1,0 0,0-1,-1 1,1 0,-3-4,3 6,1 0,0-1,0 1,-1 0,1 0,0 0,0 0,0 0,-1 0,1 0,0-1,-1 1,1 0,0 0,0 0,-1 0,1 0,0 0,0 0,-1 0,1 1,0-1,0 0,-1 0,1 0,0 0,0 0,-1 0,1 0,0 1,0-1,0 0,-1 0,1 0,0 0,0 1,0-1,0 0,-1 0,1 1,0-1,0 0,0 0,0 1,0-1,0 0,0 0,0 1,0-1,0 0,0 0,0 1,0-1,0 0,0 0,0 1,0-1,0 0,0 0,0 1,0-1,0 0,0 1,1 20,12 50,3 0,32 85,-3-7,-33-110,-5-15,9 49,-15-65,-1 0,1 0,-1 0,-1 0,0 0,0 0,0 0,-1 0,0 0,-4 9,-32 63,31-65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06.38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657 0,'2'10,"0"0,0 0,1 0,1 0,-1-1,1 0,1 0,6 10,3 7,98 233,-94-208,-2 1,-2 0,8 67,-18-59,-4 88,-2-54,2-91,0 0,0 0,0 0,-1 0,1 0,0 0,-1 0,0 0,0 0,0-1,0 1,0 0,-1 0,1-1,-1 1,1-1,-1 0,0 1,0-1,-3 3,1-3,0 0,0 0,0-1,0 1,0-1,0 0,-1 0,1 0,0-1,0 0,-1 1,1-2,0 1,-5-1,-85-13,2-3,0-5,-119-44,73 21,111 37,0 1,0 1,-42-3,47 8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07.09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467 0,'-10'1,"-1"1,0-1,1 2,-1 0,1 0,0 1,0 0,0 0,1 1,-1 1,1 0,-12 9,-4 6,1 0,-40 46,37-34,1 1,2 1,1 1,-28 63,40-74,1 1,1 0,1 0,1 1,1 0,2 0,1 0,0 35,5-47,0 0,1-1,1 1,0 0,1-1,0 0,1 0,1 0,0-1,1 0,1-1,0 1,0-2,1 1,0-1,24 18,9 5,2-1,2-3,61 31,-21-19,1-4,3-4,98 24,-157-50,-1-2,1-1,0-1,52-1,-33-5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07.80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0,'2'39,"0"-1,3 1,1-1,2 0,2 0,1-1,30 67,26 44,87 224,-153-368,0-1,0 1,0 0,0-1,1 1,-1-1,1 0,0 1,0-1,0 0,1 0,-1 0,1 0,-1 0,1-1,0 1,0-1,0 0,0 0,1 0,-1 0,1-1,-1 1,1-1,-1 0,1 0,0 0,0 0,-1-1,1 0,0 1,0-1,0-1,-1 1,5-1,342-32,-217 17,-100 12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08.52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0 145,'54'-11,"-13"0,365-38,-271 34,-126 14,14 0,-1-2,0 0,1-2,-2 0,1-1,37-18,-41 13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09.1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0,'37'23,"-1"1,-1 1,-2 2,37 38,-51-47,86 84,-4 5,-5 4,-5 4,-5 4,-5 4,-6 3,98 223,-151-298,-3 2,-1 0,-3 1,-3 0,-1 1,-4 1,-1-1,-3 67,-5-91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09.75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1 396,'0'4,"4"2,5-1,13-5,19-6,14-11,22-5,13-8,15-10,14-7,2-3,1 4,-9 0,-16 6,-16 8,-14 10,-18 10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10.5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0 141,'5'3,"-1"-1,1 0,-1 0,1 0,0-1,0 1,0-1,0 0,0 0,0-1,0 0,0 0,0 0,0 0,0-1,8-1,6 0,837-53,-804 53,197-18,-216 16,0-3,-1 0,0-2,0-2,42-20,-60 24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12.11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750 348,'1'-39,"0"12,-2 0,0 0,-6-27,5 45,0 0,0 1,-1 0,-1-1,1 1,-1 0,-1 1,1-1,-1 1,-1 0,1 0,-1 0,-8-6,7 6,0 1,0 1,-1-1,0 1,0 0,0 1,0 0,-1 1,1-1,-1 1,0 1,-12-2,15 3,0 1,0 1,0-1,0 1,0 0,0 0,1 0,-1 1,0 0,1 0,-1 1,1-1,-1 1,1 0,0 1,0-1,1 1,-1 0,-7 9,-2 4,0 2,1 0,0 1,2 0,1 0,0 1,1 1,2 0,0 0,1 0,-3 25,1 10,3-1,2 1,6 78,0-94,2 0,3 0,0-1,3 0,1 0,3-1,0-1,3 0,1-2,1 0,3-1,29 36,-39-55,-6-7,0 0,0 0,-1 0,9 19,-14-26,0 1,0 0,-1 0,1 0,0-1,-1 1,0 0,0 0,0 0,0 0,0 0,0-1,-1 1,0 0,1 0,-1 0,0-1,0 1,0-1,-1 1,1-1,-1 1,-2 3,-11 10,-1-1,-1-1,0-1,0 0,-1-1,-25 12,-5 5,-108 82,13-8,139-100,-1-1,1 1,0-1,-1 0,1 0,-1-1,0 1,0-1,-8 1,12-2,0 0,1 0,-1 0,0 0,1 0,-1 0,0 0,0 0,1-1,-1 1,0 0,1 0,-1-1,1 1,-1-1,0 1,1 0,-1-1,1 1,-1-1,1 1,-1-1,1 1,0-1,-1-1,0 0,1 0,-1 0,1 0,0 0,0 0,0 0,0 0,0 0,1 0,-1 1,1-1,-1 0,2-4,1 0,0-1,0 1,1-1,0 1,0 0,0 1,1-1,0 1,0 0,0 0,1 0,-1 1,1 0,0 0,1 0,-1 1,1 0,-1 0,1 1,0 0,0 0,0 0,0 1,0 0,0 0,0 1,1 0,-1 0,0 1,0 0,0 0,0 1,0 0,0 0,11 5,2 6,-1 0,0 1,-1 1,-1 1,0 1,22 28,-1 5,37 65,-39-49,-2 1,-4 2,-2 1,-4 2,-3 0,-3 1,-3 1,8 117,-16-39,-6-1,-7 0,-33 191,26-245,3 1,5 0,11 134,-3-200,2 0,1-1,1 1,2-2,1 1,21 42,-24-59,0-2,1 1,1-1,0 0,0-1,1 0,13 10,-16-15,0-1,1 1,-1-2,1 1,0-1,1-1,-1 1,1-1,0-1,-1 1,1-2,13 2,-2-4,-1 0,1-2,-1 0,0-1,0-1,0-1,-1 0,0-2,0 0,-1-1,30-20,-33 20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39.6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15.1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1,'10'63,"-1"-16,121 720,-88-544,-37-196,2 12,1 0,18 50,-22-78,1 0,1 1,-1-2,2 1,-1-1,2 0,-1 0,1-1,1 0,0 0,17 13,11 4,-15-9,0-1,1 0,0-2,1-1,1-1,0-1,44 13,-47-20,0 0,-1-2,1 0,0-2,0 0,0-1,28-6,-32 2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15.9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0 328,'6'-2,"0"1,0-1,0 0,0-1,0 1,-1-1,10-6,10-5,412-132,-348 121,364-88,-418 107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18.8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939 1,'-2'2,"1"1,-1-1,0 1,0-1,0 1,0-1,0 0,-1 0,1 0,-3 1,-8 8,-184 236,70-81,-11 1,-195 182,326-342,-40 32,45-37,-1 0,0 0,0 0,0-1,0 0,0 1,0-1,0 0,-1 0,1-1,0 1,-1-1,1 1,-4-1,7 0,0 0,1-1,-1 1,0 0,0 0,0 0,0 0,1-1,-1 1,0 0,0 0,0 0,0-1,0 1,1 0,-1 0,0-1,0 1,0 0,0 0,0-1,0 1,0 0,0 0,0-1,0 1,0 0,0 0,0-1,0 1,0 0,0 0,0-1,-1 1,1 0,0 0,0 0,0-1,0 1,0 0,-1 0,1 0,0-1,0 1,0 0,0 0,-1 0,1 0,0 0,0-1,-1 1,1 0,0 0,23-9,-9 6,-1 2,1 0,0 0,0 2,0 0,-1 0,1 1,0 1,-1 0,1 1,23 10,10 8,83 53,-48-25,269 169,-156-93,-165-109,0-1,60 21,-77-33,8 6,-7-1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20.06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259 84,'-5'0,"-1"0,1 1,0 0,0 0,0 0,0 0,0 1,0 0,1 0,-1 0,0 1,1 0,0 0,0 0,0 0,0 0,0 1,1 0,-1 0,1 0,-4 7,-4 8,0 0,2 1,-13 39,7-18,-3 2,2 1,2 0,2 1,2 0,2 1,2 0,0 49,7-85,0 1,1-1,0 0,0 0,1 0,1-1,-1 1,2-1,-1 0,1 0,1 0,-1-1,1 1,1-1,0-1,0 1,0-1,1-1,0 1,13 7,16 8,1-1,1-2,65 21,-40-15,-50-19,1 0,-1 0,1-1,0 0,24 3,-36-7,0-1,0 0,0 0,0 0,0 0,0 0,0-1,0 1,0-1,0 0,-1 1,1-2,0 1,0 0,-1 0,1-1,-1 1,1-1,-1 0,1 0,-1 0,0 0,0 0,0-1,0 1,-1-1,1 1,-1-1,3-4,2-8,-1-2,0 1,-1 0,-1-1,-1 0,1-21,-5-107,-1 93,1-11,-2 0,-4 0,-2 0,-3 1,-3 1,-28-74,36 118,0 0,-1 1,0 0,-1 1,-1 0,-1 0,0 1,-1 1,-16-14,25 25,0 1,1-1,-1 1,0 0,0 0,0 0,0 0,0 1,1-1,-1 1,0 0,0 0,0 1,0-1,0 1,-7 2,-2-1,-6 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28.86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0 773,'1'6,"0"-1,0 1,0-1,1 0,-1 1,1-1,1 0,-1 0,1 0,3 5,38 49,-33-45,21 25,1-2,3-1,1-2,1-1,84 54,-89-67,1-1,1-2,1-1,1-2,0-1,0-2,1-2,50 6,-75-14,-1-1,1-1,-1 0,0-1,1 0,-1-1,22-8,80-39,-112 49,339-198,-17-29,-186 129,183-139,180-124,-422 321,-61 34,-1-2,1 0,19-15,-19 5,-15 15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29.87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0 552,'0'4,"1"-1,-1 0,1 0,0 0,0 0,0 0,0-1,1 1,-1 0,1 0,-1-1,1 1,0-1,0 1,3 2,41 33,-22-19,93 87,-60-52,3-2,113 76,-134-104,-23-12,1-2,0 0,0-1,35 13,-47-21,0 1,0-1,1-1,-1 1,0-1,0 0,0 0,1 0,-1-1,0 1,0-1,0-1,0 1,0-1,0 0,0 0,-1 0,1 0,-1-1,1 0,-1 0,0 0,4-5,16-16,-2-2,-1-1,-1-1,21-36,6-10,363-447,-385 496,1 1,2 0,0 2,57-33,17-12,-45 17,-38 28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39.59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1 625,'0'-49,"0"-124,22-175,-7 304,-15 43,0 1,1-1,-1 0,0 1,1-1,-1 0,1 1,-1-1,1 1,-1-1,1 1,0-1,-1 1,1-1,0 1,-1 0,1-1,0 1,-1 0,3-1,-3 1,1 1,0-1,0 1,0-1,0 0,-1 1,1 0,0-1,0 1,-1-1,1 1,0 0,-1-1,1 1,-1 0,1 0,-1 0,1-1,-1 1,0 0,1 0,-1 2,21 54,18 83,-10-34,183 476,-124-358,-86-221,-1-1,0 1,0 0,0-1,-1 1,1 0,-1 0,1 0,-1 0,0 0,0 0,0-1,0 1,-1 0,1 0,-1 0,0 0,0-1,-2 6,1-6,0 0,0 0,0 0,0 0,-1-1,1 1,0-1,-1 1,0-1,1 0,-1 0,0 0,0 0,1 0,-1-1,0 1,0-1,0 0,-4 0,-18 2,-45 8,62-8,-1 0,1 1,0 0,0 0,0 1,0 0,0 0,-12 11,19-15,1 0,0 0,0 0,0 0,-1 0,1 0,0 1,0-1,0 0,-1 0,1 0,0 0,0 1,0-1,0 0,0 0,0 0,-1 1,1-1,0 0,0 0,0 1,0-1,0 0,0 0,0 1,0-1,0 0,0 0,0 0,0 1,0-1,0 0,0 0,0 1,1-1,-1 0,0 0,0 0,0 1,0-1,0 0,0 0,1 0,-1 1,0-1,0 0,0 0,1 0,16 6,20-4,-22-4,-1-1,1 0,-1-1,17-7,28-8,-38 15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40.0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1,'4'3,"5"7,6 8,3 5,-1 4,1 0,-3 4,-4 0,-4 3,-3-4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41.0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0,'1'75,"21"126,-21-194,19 112,7 208,-28-321,1 0,1 1,-1-1,1 0,0 1,1-1,-1 0,1 0,0 0,1 0,0-1,0 1,7 10,-4-9,1 0,0-1,0 0,1 0,0-1,0 0,0 0,17 7,20 7,0-2,1-2,1-2,1-2,-1-2,2-2,-1-2,1-2,49-4,-78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41.66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1 143,'8'0,"10"0,15 0,13-4,14-5,14-5,13-1,5 3,-3-1,-4-1,-12-4,-11 3,-12 3,-11 3,-7 4,-10 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41.4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73 99,'-2'0,"-1"0,0 0,0 0,1 0,-1 1,0-1,1 1,-1-1,0 1,1 0,-1 0,1 0,-1 0,1 1,0-1,-1 1,1-1,0 1,0 0,0 0,0 0,-1 2,0 1,1 0,0 0,0 1,1-1,-1 0,1 1,0-1,1 1,-1 0,1 5,0-3,0 0,0-1,0 1,1 0,0-1,1 1,0-1,0 1,0-1,1 0,7 14,-8-18,1 0,-1 0,1-1,0 1,0 0,0-1,0 0,0 0,0 0,1 0,-1 0,1-1,-1 1,1-1,0 0,0 0,-1 0,1-1,0 1,0-1,0 0,0 0,0-1,-1 1,7-2,209-14,-138 13,-65 1,1 0,-1-1,1 0,-1-1,0-1,-1-1,1 0,-1-1,0-1,16-11,-26 14,0 0,0-1,-1 1,0-1,0 0,-1-1,1 1,-1-1,-1 1,3-10,-1 3,0 0,-2 0,1 0,0-23,-3 33,0 0,-1 0,1-1,-1 1,1 0,-1 0,0 0,0 0,0 0,-1 0,1 1,-1-1,0 0,1 1,-1-1,0 1,0-1,-1 1,1 0,0 0,-1 0,0 0,1 0,-1 1,0-1,0 1,1 0,-1 0,0 0,-1 0,1 0,-4 0,-12-1,0 0,0 1,0 1,-26 2,9 0,10 0,0 1,0 0,1 2,-1 1,1 1,1 2,-1 0,-25 14,41-17,-1 0,2 1,-1 0,1 0,0 1,0 0,-12 17,-25 26,43-50,0 1,0 0,0 0,1 0,-1 0,0 0,1 0,-1 1,1-1,-1 3,6 3,15-7,0-6,0 0,-1-1,0-2,0 1,21-14,-20 10,0 2,1 0,0 1,26-7,4 6,-29 6,-1-1,1-1,-1 0,-1-2,1 0,-1-1,30-18,-44 23,1 0,0 0,0 0,0 1,0-1,8 0,2-1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42.8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689 1,'-2'4,"1"1,-1 0,0-1,0 0,-1 1,1-1,-1 0,0 0,0 0,-1-1,-5 6,-4 6,-257 363,145-195,76-112,-132 175,167-231,17-22,0 4,-1 0,1 0,-1 0,1 0,0 1,0 0,1-1,-1 1,7-3,-1 3,0 0,0 1,1 0,-1 1,0 0,0 0,0 1,1 0,-1 1,0 0,12 4,17 7,46 23,-56-23,471 253,-351-181,-84-46,-2 3,72 64,-90-77,-28-24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43.6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1,'27'16,"-1"1,0 1,45 42,-14-11,288 226,-317-249,48 55,-3-2,-54-63,-5-9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1:45.26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310 0,'-6'8,"-1"1,2-1,-1 1,-6 16,-15 23,-7 2,4 1,1 2,3 1,2 0,2 2,-25 105,36-107,1 2,3-1,3 1,2 0,6 66,-4-117,0-1,1 1,-1 0,1-1,0 1,1-1,-1 1,1-1,0 0,0 1,0-1,0 0,1 0,0-1,0 1,5 6,-4-9,-1 1,0 0,0-1,1 1,-1-1,0 0,1 0,-1-1,1 1,-1-1,1 1,0-1,-1 0,1-1,-1 1,1 0,-1-1,1 0,-1 0,1 0,-1 0,4-2,3-2,1 0,-2-1,1 0,0 0,-1-1,0 0,-1 0,0-1,0 0,11-16,5-9,30-59,-23 37,-19 37,-1-1,-1 0,0 0,-2-1,0 0,-1-1,-1 1,-1-1,-1-1,2-37,-5-13,-4-141,3 209,-1 0,1 0,-1-1,1 1,-1 0,-1 0,1 0,0 0,-1 0,0 0,0 1,0-1,0 1,-1-1,1 1,-1 0,0 0,0 0,0 0,0 0,-1 1,-3-3,-9-2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57.8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1,'6'0,"1"1,-1-1,1 1,-1 1,0-1,0 1,1 0,-1 1,-1 0,1 0,0 0,-1 0,10 8,1 3,0 2,24 29,-19-20,570 725,-449-572,-128-157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59.49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185 6,'1'-1,"-1"1,0 0,0 0,0-1,0 1,0 0,1 0,-1-1,0 1,0 0,0 0,0-1,1 1,-1 0,0 0,0 0,1 0,-1 0,0-1,0 1,1 0,-1 0,0 0,1 0,-1 0,0 0,0 0,1 0,-1 0,0 0,1 0,-1 0,0 0,0 0,1 0,-1 0,0 0,0 0,1 1,-1-1,0 0,0 0,1 0,-1 0,0 1,0-1,1 0,-1 0,0 0,0 1,0-1,0 0,1 0,-1 1,0-1,0 0,0 1,16 13,23 34,-2 2,-2 1,51 101,-26-44,-40-73,9 13,-1 0,-3 2,-2 1,28 89,-50-137,-1 0,1 0,-1 0,0 0,0 0,0 0,0 1,-1-1,1 0,-1 0,1-1,-1 1,0 0,0 0,0 0,-1 0,1-1,-1 1,0-1,1 1,-1-1,-4 4,-3 2,-1 0,0-1,0 0,-16 8,20-12,-73 44,36-20,-55 25,83-45,-1-1,1-1,-1 0,0-1,0-1,-1 0,-29 0,-112-5,138 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02.04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1,'1'23,"2"1,0 0,1-1,2 0,0 0,1 0,19 38,7 5,49 71,-57-97,3-2,1 0,35 35,-49-58,0-1,1-1,0 0,1-1,0-1,1-1,1 0,-1-1,33 10,-41-17,1 0,-1 0,1-1,15 0,-7-1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02.55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1,'9'0,"-1"1,0 1,0-1,0 1,-1 1,1-1,0 1,-1 1,0-1,0 1,11 8,9 9,36 35,-25-22,122 109,63 52,-215-188,0-1,0 0,1 0,-1-1,1 0,0-1,0 0,1 0,-1-1,19 4,-8-6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03.0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1 118,'4'0,"5"-4,10-2,4-7,3-5,10-5,5-5,-3 2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03.6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1,'11'1,"-1"1,1-1,-1 2,1 0,-1 0,0 1,0 0,-1 1,1 0,-1 0,0 1,0 0,-1 1,12 11,13 14,-2 2,27 37,-49-60,27 35,44 76,-69-104,-2 1,0 0,0 1,-2 0,-1 0,0 1,4 32,-9-44,-1-1,0 0,0 0,-1 0,-2 9,-3 4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04.33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71 303,'-56'33,"41"-22,42-23,364-225,-300 176,-35 24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42.4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52,'4'0,"5"0,5 0,4 0,4 0,-3-4,-1-1,2 0,-4-3,0 0,-3-3,-3 1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04.91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1 201,'4'0,"5"0,5 0,5-4,6-6,11 0,11 1,18-6,9-4,5 1,0-4,-6 1,-10 5,-5 0,-8 0,-8 2,-12 4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06.32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260 1,'-8'0,"0"0,0 1,0 0,1 1,-1 0,0 0,1 1,-1 0,1 0,0 1,0-1,-10 8,7-3,0 0,1 1,0 0,0 1,1 0,0 0,-8 14,5-4,1 1,0 0,2 0,0 1,1 0,2 0,0 1,-2 30,6-43,1 0,0 1,0-1,1 0,1 0,0 0,0 0,1-1,0 1,5 11,-1-9,1 1,0-1,0 0,1-1,1 0,16 14,9 7,-15-16,-1 2,0 0,-2 1,18 25,-32-40,1 1,-1 0,-1 0,1 0,-1 0,0 1,0-1,0 1,-1-1,0 1,0 0,0-1,-1 1,0 0,0 0,0-1,-1 1,0 0,0-1,0 1,-1-1,0 1,0-1,-3 7,1-7,1-1,-1 0,0 0,0 0,0 0,-1-1,1 0,-1 1,0-2,0 1,0 0,-10 2,13-3,-1-1,0 0,0 0,0 0,-1 0,1-1,0 1,0-1,0 0,0 0,-1 0,1 0,0 0,0-1,0 1,0-1,0 0,0 0,0 0,0 0,0-1,0 1,-3-3,-1-5,11 10,15 19,2 25,-2 1,-2 0,-2 1,14 73,-22-90,16 81,-6 1,5 130,-16 227,-2-41,-2-394,3 0,0 0,3-1,15 46,-22-74,1-1,-1 0,1 0,0 0,0 0,0-1,1 1,0 0,-1-1,1 0,0 1,0-1,1 0,-1-1,1 1,-1-1,1 1,0-1,0 0,7 2,-4-2,0-1,0 0,1-1,-1 0,0 0,1 0,-1-1,0 0,0 0,0-1,13-4,110-28,-88 24,-14 3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07.44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235 32,'-1'-1,"1"0,-1-1,0 1,0-1,0 1,0 0,0 0,0-1,0 1,0 0,0 0,0 0,-1 0,1 0,0 0,-1 1,1-1,-1 0,1 1,-1-1,1 1,-2-1,-36-7,36 8,0 1,0 0,0-1,0 1,0 1,0-1,0 0,0 1,0 0,0-1,1 1,-1 0,1 1,-1-1,1 0,0 1,0-1,-3 6,-3 3,1 1,1 0,-6 15,-6 25,2 0,2 1,3 1,2 0,3 1,2-1,2 1,11 108,-7-141,1 0,1 0,1-1,1 0,11 25,-16-41,2 0,-1 0,1 0,0-1,0 1,0-1,0 0,1 1,0-1,0-1,0 1,0-1,0 1,1-1,0-1,-1 1,1-1,0 1,1-1,-1-1,0 1,0-1,1 0,-1 0,0 0,7-1,-4 1,1-2,0 1,-1-1,1 0,-1 0,1-1,-1-1,11-3,-15 3,-1 1,1 0,-1-1,0 0,0 0,0 0,0 0,0 0,0-1,-1 1,0-1,0 0,0 0,0 1,0-1,-1-1,0 1,2-7,7-39,-1-2,2-81,-11-108,-2 126,2 96,1-1,-2 1,0-1,-6-29,6 45,0 0,0 0,0 0,-1 0,1 0,-1 1,0-1,0 1,0-1,0 1,-1 0,0-1,1 1,-1 1,0-1,0 0,-1 1,1-1,-1 1,1 0,-1 0,-5-2,-23-11,22 6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07.9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129 0,'0'4,"0"6,0 4,0 4,-4 0,-1-1,-4 2,-1 2,-1-4,-1 0,-5 1,1 1,-2-2,2-1,5-2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08.5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0,'1'8,"1"0,-1-1,2 1,-1-1,1 0,0 0,0 0,1 0,4 6,9 19,435 993,-444-1006,-3-6,1-1,0 1,0-1,2-1,8 13,-14-22,0 0,-1 0,1 0,0-1,0 1,0 0,1-1,-1 0,0 1,0-1,1 0,-1 0,1 0,-1 0,1-1,-1 1,1-1,0 0,-1 1,1-1,-1 0,1-1,0 1,-1 0,1-1,-1 1,1-1,-1 0,1 0,-1 0,1 0,2-2,40-28,-25 17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09.0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61,'4'0,"9"-4,7-1,7 0,7-7,6-2,4 2,-5 3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09.87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232 1,'-1'22,"-1"0,-1 0,-1 0,0 0,-12 29,-1-7,-32 62,29-72,-44 57,18-28,46-62,-1 0,0-1,1 1,-1 0,1 0,-1 0,1 0,0 0,-1 0,1 0,0 0,0 0,0 0,-1 0,1 0,0 0,0 0,1 0,-1 0,0 0,0 0,0 0,1 0,-1 0,1 2,0-2,1 1,-1 0,1-1,-1 1,1-1,0 1,0-1,0 0,-1 0,1 0,4 2,9 2,0 0,1-1,15 1,-10 0,90 28,-2 6,152 77,-221-98,-2 2,67 47,-91-55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11.03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69 173,'-1'28,"-10"49,0 17,10-73,0 115,3-119,-1-1,2 0,0 1,1-1,0-1,9 19,-11-30,0 1,0-1,1 0,0 0,0 0,0-1,0 1,0-1,1 0,-1 1,1-2,0 1,0 0,0-1,6 3,3 0,1-1,-1 0,26 3,21 6,-54-11,1 0,0 0,0-1,0 1,0-2,0 1,0-1,0 0,0 0,0-1,7-1,-11 1,1-1,-1 1,0-1,0 1,0-1,0 0,0-1,-1 1,1 0,-1-1,1 1,-1-1,0 0,0 0,0 0,0 0,-1 0,1 0,-1 0,0-1,0 1,0 0,0-1,0-4,9-58,2-118,-10 128,0 14,0-222,-2 261,-1 0,1 0,0 0,-1 0,0 0,0 0,0 0,0 0,0 0,-1 0,1 0,-1 0,1 1,-1-1,0 1,0-1,0 1,-1 0,1 0,-1 0,-3-2,1 1,0 1,0 0,0 0,-1 1,1 0,-1 0,1 0,-1 0,1 1,-1 0,-7 1,-8 1,0 2,-1 1,1 0,1 2,-26 10,24-6,0 0,-33 23,46-28,0 1,1 0,-1 0,2 1,-1 0,1 1,0-1,-6 12,5-3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13.03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1 337,'116'-110,"134"-96,-248 204,0 0,1 0,-1 0,1 0,0 1,-1-1,1 1,0 0,0 0,0 0,0 0,0 0,0 0,0 1,0 0,0-1,0 1,0 1,1-1,2 1,1 2,0 0,0 0,-1 1,1 0,-1 0,0 1,6 5,-11-9,38 27,36 31,-70-54,-1-1,1 1,-1-1,0 1,-1 1,1-1,-1 0,0 1,0 0,-1 0,4 11,-6-14,0 0,0 1,0-1,0 0,0 1,-1-1,0 0,1 1,-1-1,-1 0,1 0,0 0,-1 0,1 0,-1 0,0 0,0-1,-3 5,-52 46,26-26,-3 5,20-20,1 1,0 0,-16 22,29-35,0 1,-1-1,1 1,-1-1,1 0,-1 1,1-1,0 1,0 0,-1-1,1 1,0-1,0 1,-1-1,1 1,0 0,0-1,0 1,0-1,0 1,0 0,0-1,0 1,0-1,0 1,0 0,1-1,-1 1,0-1,0 1,1 0,-1-1,0 1,0-1,1 1,-1-1,1 1,0 0,27 2,33-14,43-18,-39 9,1 3,1 2,88-6,-135 20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13.61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275 1,'-4'0,"-1"8,-4 2,-4 5,0 2,-2 3,2 6,-1 10,-6 7,0 1,0 0,-4 0,-3 2,3-4,7-5,1-9,4-5,4-6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44.1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244 356,'32'-2,"55"-10,-21 2,-51 9,0-1,-1-1,1 0,0-1,14-6,-24 8,0-1,0 0,0 0,0 0,0-1,-1 1,0-1,1 0,-2-1,1 1,0-1,-1 1,0-1,0 0,5-11,-2 1,1-1,-2 1,0-1,-1-1,-1 1,3-32,-6 44,0 1,0-1,-1 0,1 1,-1-1,0 1,1-1,-2 0,1 1,0 0,-1-1,1 1,-1 0,0 0,0 0,0 0,-1 0,1 0,-1 0,1 1,-1 0,0-1,0 1,0 0,0 0,-1 1,1-1,0 1,-1-1,1 1,-1 0,0 0,1 1,-1-1,1 1,-7 0,-4-1,1 0,0 1,0 1,0 0,0 0,0 2,0 0,1 0,-1 1,1 1,0 0,0 0,0 1,1 1,0 0,0 0,-18 18,-17 24,-1-3,-62 46,94-81,-46 41,58-49,0 0,0 0,1 1,-1-1,0 0,1 1,0 0,0 0,0-1,1 1,-1 0,1 0,0 1,0-1,0 5,1-7,0 0,1 1,-1-1,1 0,0 1,0-1,0 0,0 0,0 0,0 0,1 0,-1 0,1 0,-1 0,1 0,0-1,0 1,-1-1,5 3,46 24,-29-16,72 46,-53-31,71 34,-97-54,0-1,0 0,1-1,0-1,-1-1,1-1,0 0,26 0,-30-3,37 0,93-16,-123 13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15.1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0,'9'11,"-1"0,-1 0,0 1,0 0,-2 0,6 15,4 6,13 33,31 113,-15-37,-22-76,-13-35,1 0,1-1,29 52,-39-79,1-1,-1 0,0 1,1-1,0 0,-1 0,1 0,0 0,0 0,0-1,1 1,-1 0,0-1,0 0,1 1,-1-1,1 0,-1 0,1-1,0 1,-1 0,1-1,0 0,-1 1,1-1,0 0,0-1,-1 1,1 0,0-1,-1 1,1-1,-1 0,1 0,-1 0,1 0,4-3,7-6,0 0,-1-1,0 0,-1-1,12-15,8-6,-26 28,-1-1,-1 0,1 0,-1-1,0 1,0-1,5-14,-3 4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15.7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85,'4'0,"5"0,1-4,3-1,3 0,3 1,2 1,2 1,0 1,1-3,-4-5,-2-1,1 1,1-2,0 1,-2 2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16.5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159 0,'-50'40,"36"-30,1 1,-1 0,2 1,-1 0,-12 17,23-26,0 0,0 1,0-1,1 1,-1-1,1 1,-1-1,1 1,1 0,-1 0,0-1,1 1,0 0,0 0,0 0,0 0,1-1,-1 1,1 0,0 0,0-1,0 1,1 0,-1-1,1 1,0-1,0 0,4 5,13 15,2-1,1-1,1-1,0-1,27 17,-21-15,107 72,32 23,-155-105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17.21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1,'9'2,"0"0,0 1,-1 0,0 1,1 0,-1 0,-1 1,1 0,9 8,-3-3,106 84,-19-13,-71-57,-20-13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18.22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123 1,'-3'1,"-1"0,1 0,-1 0,1 1,0-1,-1 1,1 0,0 0,0 0,0 0,1 0,-1 1,0 0,1-1,-1 1,-2 6,-3 1,1 1,0 0,-7 16,7-8,1 0,0 1,2-1,0 1,2 0,-1 22,6 126,-1-118,0-16,1 0,1 0,2 0,2 0,1-1,1-1,2 1,16 30,-24-56,0-1,0 0,1 0,0-1,0 1,0-1,1 0,0-1,0 1,0-1,0 0,0-1,1 1,0-1,0-1,0 1,0-1,0 0,0-1,15 2,-13-3,-1 1,1-1,0-1,0 0,-1 0,1-1,0 0,-1 0,0-1,1 0,-1 0,0-1,-1 0,1 0,-1-1,0 0,10-9,-14 10,0 0,0-1,-1 1,1-1,-1 0,0 0,0 0,-1 0,1 0,-1 0,0 0,-1 0,1-1,-1 1,0 0,-1-10,-2-9,0 0,-8-29,-26-91,-58-148,81 248,11 33,0 0,-1 0,0 0,-1 0,0 1,-1-1,0 1,-10-12,14 20,-1 0,1 1,-1-1,0 1,0-1,0 1,0 0,0 0,0 0,0 0,0 1,-1-1,1 1,0 0,0 0,0 0,-1 0,1 1,0-1,0 1,-3 1,-14 4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48.5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96,'5'-2,"-1"1,0 0,1-1,-1 0,0 0,0-1,0 1,5-5,6-3,3 0,0 1,1 1,-1 0,2 2,-1 0,1 1,0 1,0 1,0 0,0 2,0 0,1 1,-1 2,0 0,25 5,-37-5,0 0,1 0,-1 1,-1 0,1 0,0 0,-1 1,0 1,1-1,-2 1,1 0,-1 1,1 0,-1 0,9 12,-9-8,0 0,-1 1,0 0,-1 0,0 0,-1 1,0 0,-1-1,0 1,0 18,0 5,-1 0,-1 1,-12 69,8-85,-1 0,-2 0,0-1,0 0,-2 0,-1 0,0-1,-15 20,-11 10,-1-1,-3-1,-2-3,-65 54,105-96,-3 3,0-1,0 1,0 0,0 1,1-1,0 1,0 0,0 0,0 0,1 0,0 1,-3 6,8-8,6-10,15-17,-13 13,18-12,0 2,2 1,1 1,0 1,33-12,1 6,104-25,-38 13,-88 21,-21 6,-1 1,1 2,32-6,-53 12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2:50.38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574 1,'-2'37,"-1"1,-2 0,-1-1,-14 44,-57 144,56-168,-110 303,111-321,13-28,14-30,24-45,39-60,4-6,16-75,-10 22,-78 177,1 0,1 0,-1 1,1-1,0 1,0 0,0 0,1 0,-1 1,1-1,1 1,-1 1,0-1,12-5,-9 6,0 1,0 0,0 0,0 1,1 0,-1 1,0 0,1 0,-1 0,0 1,9 2,66 13,-2 4,0 3,-1 3,76 37,-150-60,0-1,-1 1,0 0,1 0,-1 1,0 0,-1 0,1 0,-1 0,1 1,-1-1,5 9,-8-10,0-1,0 1,-1 0,1 0,-1 0,1-1,-1 1,0 0,0 0,0 0,-1 0,1-1,-1 1,1 0,-1 0,0 0,0-1,0 1,0-1,-1 1,1-1,-1 1,1-1,-1 0,0 0,0 0,0 0,0 0,-3 2,-21 19,-2-2,0-1,-51 27,37-22,-490 247,-24-43,526-218,9-4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3:37.5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2098,'16'-2,"0"0,0 0,0-2,-1 0,23-9,13-3,156-50,-3-8,-3-9,-4-8,323-205,-422 229,-4-4,-2-4,91-97,-77 57,170-238,-176 203,-36 50,4 4,129-142,-188 231,-9 10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12.6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1,'5'86,"3"-1,22 98,4 28,28 628,-60-543,-4-153,-2-101,-1-28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15.3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57 209,'12'-1,"1"0,0-1,-1 0,15-6,30-5,245-7,-168 15,628-33,1541-55,-1248 89,-592 6,-316-14,-100 6,61 1,-106 5,0 0,0 0,0 0,0 0,0 1,0-1,0 1,-1-1,1 1,0 0,0 0,0 0,-1 0,1 0,-1 0,1 0,-1 0,1 1,-1-1,1 1,-1-1,0 1,0-1,0 1,0 0,0-1,0 1,0 0,0 2,1 5,0 0,-1 0,0 1,-1-1,0 11,1 17,105 488,-24-154,-2 166,-80-535,1 0,-1 0,0 0,0 1,1-1,-1 0,-1 0,1 1,0-1,0 0,-1 0,0 0,1 0,-1 1,0-1,0 0,0 0,0 0,0-1,0 1,-1 0,1 0,-3 1,-1 0,1-1,-1 0,0 0,0-1,0 0,0 0,0 0,0 0,-7-1,-239 36,-277 77,-123 21,486-113,0-8,-1-6,-226-21,74-11,-332 16,617 12,0 1,0 2,-57 19,-13 2,22-6,53-13,0-1,-57 7,38-11,0-2,0-2,0-2,0-2,1-2,-73-21,58 9,-1 2,0 2,-101-9,-57 24,-10-1,195-4,1-2,0-1,-57-22,59 22,-1 1,1 2,-1 1,0 2,-1 1,-50 6,-6-3,69 0,0 0,0 1,0 1,-20 6,5-1,15-5,5-4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45.3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80,'8'0,"6"0,6 0,2 0,2 0,1-4,0-1,-1-4,5-1,0 2,0-2,-2 1,-1 2,-4-2,-7 1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16.8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871 0,'-53'1,"0"3,1 2,0 2,0 2,1 3,-84 31,76-18,1 2,2 2,0 3,2 2,-53 46,103-78,1 0,-1 0,1 0,-1 1,1-1,0 1,-4 7,6-11,1 1,0-1,0 1,0 0,-1-1,1 1,0-1,0 1,0 0,0-1,0 1,0 0,0-1,1 1,-1-1,0 1,0 0,0-1,1 1,-1-1,0 1,0 0,1 0,21 12,105 43,152 92,-115-58,-139-76,-8-7,0 1,-1 1,-1 1,0 0,0 1,-1 0,0 2,18 20,-30-32,-1 0,0 0,0 1,0-1,0 0,0 1,0-1,0 1,0-1,-1 1,1 0,-1-1,1 1,-1 0,1-1,-1 1,0 0,0-1,0 1,0 0,0 0,0-1,-1 1,1 0,0-1,-1 1,0 0,1-1,-1 1,0-1,0 1,1-1,-1 1,0-1,-1 0,1 1,0-1,0 0,0 0,-1 0,1 0,-1 0,1 0,-2 1,-9 3,0-1,0 1,0-2,0 0,-14 2,-6 2,-29 10,0-3,-106 10,144-22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17.5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777 0,'-29'34,"-37"54,27-33,-281 417,60-81,238-353,-9 11,21-40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18.5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0,'9'16,"1"-1,19 22,12 19,57 98,-90-144,1-1,0 1,16 13,24 25,-43-40,1-1,0 0,0 0,0-1,14 9,-8-7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19.6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255 0,'-6'1,"1"0,-1 0,1 0,-1 1,1 0,0 0,0 1,0-1,0 1,0 0,1 0,-1 1,1-1,0 1,0 0,0 0,1 0,-4 6,-10 13,1 0,-15 32,24-43,-6 12,-28 53,38-71,1-1,0 1,0-1,1 1,0 0,0 0,0 0,0 0,1 0,0-1,1 10,0-12,0-1,0 0,0 1,0-1,0 0,1 0,-1 0,1 0,-1 0,1 0,0 0,0 0,0 0,0-1,0 1,0-1,0 0,0 0,1 1,-1-1,3 0,61 15,-25-7,-25-4,0 0,0 2,-1 0,0 1,0 1,24 17,-31-18,0-1,0 1,0 1,-1-1,0 1,-1 1,0-1,-1 1,1 0,-2 0,5 14,-6-16,-1 1,0-1,-1 0,0 1,0-1,-1 0,0 1,-1-1,1 1,-1-1,-1 0,0 0,0 1,-1-1,0-1,0 1,-1 0,0-1,0 1,0-1,-1-1,-11 13,8-10,-1-1,0 0,-1-1,0 0,0 0,0-1,-1 0,1-1,-2 0,1-1,0 0,-1-1,0 0,1-1,-20 2,11-3,11 0,0 1,0-2,0 1,0-2,0 1,0-1,0 0,0-1,1 0,-1-1,-14-5,10-3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20.5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1,'0'564,"0"-545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21.5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1 120,'4'0,"5"-4,5-2,5-3,2-4,2 0,1-2,0 2,5-1,0 2,0 3,-1 3,-2 3,-1 1,0 2,-6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22.3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1,'0'36,"-2"23,3 0,3 0,2-1,15 60,-17-100,-2-11,-1 0,1 0,1 0,-1-1,1 1,5 7,-6-11,0 0,1-1,-1 1,1-1,-1 0,1 0,0 0,0 0,0 0,0-1,1 1,-1-1,0 0,1 0,-1 0,4 0,134 33,90 17,-224-50,1 0,-1 0,1-1,0 0,-1-1,1 0,12-3,-4-1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22.8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1 157,'7'0,"8"0,8-4,5-1,5-4,1-4,-2 0,3-6,2-4,0-1,-8-1,-7 3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23.9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1 161,'-1'-6,"1"-1,1 1,-1-1,1 1,0-1,1 1,-1 0,1 0,1-1,-1 1,4-5,-4 7,1 1,-1 0,1 1,0-1,0 0,0 1,0 0,1 0,-1-1,0 2,1-1,0 0,-1 1,1 0,0 0,0 0,-1 0,1 1,6-1,97-20,-90 16,1 0,0 1,0 1,0 1,0 1,1 0,-1 1,0 1,20 4,-18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25.6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43 321,'11'48,"-10"-43,1-1,0 1,-1 0,0 0,0 0,-1 0,1 0,-1 1,0-1,-1 6,1-11,-1 0,1-1,0 1,0 0,0 0,-1-1,1 1,0 0,0-1,-1 1,1 0,0 0,0-1,-1 1,1 0,0 0,-1 0,1 0,0-1,-1 1,1 0,0 0,-1 0,1 0,-1 0,1 0,0 0,-1 0,1 0,0 0,-1 0,1 0,-1 0,1 0,0 0,-1 1,1-1,0 0,-1 0,1 0,0 1,-1-1,1 0,0 0,0 0,-1 1,1-1,0 0,0 1,-1-1,1 0,0 1,0-1,0 0,0 1,0-1,-1 0,1 1,0-1,0 0,0 1,0 0,-13-31,6-8,1-1,-1-52,0-1,6 91,0-13,-1-1,2 0,0 1,2-17,-2 29,0 1,0-1,0 1,0-1,1 1,-1-1,0 1,1-1,-1 1,1-1,0 1,-1-1,1 1,0 0,0 0,0-1,0 1,0 0,0 0,0 0,0 0,0 0,0 0,1 0,-1 0,0 1,1-1,-1 0,1 1,-1-1,1 1,-1 0,1-1,-1 1,1 0,-1 0,1 0,-1 0,1 0,-1 0,1 0,-1 1,1-1,-1 1,1-1,-1 1,0-1,1 1,-1 0,0 0,1-1,-1 1,2 2,10 7,-1 0,0 1,-1 0,0 1,0 0,-1 1,16 27,3 3,156 207,-184-249,-1 0,1 0,0 0,0 0,-1 1,1-1,0-1,0 1,0 0,0 0,1 0,-1 0,0-1,0 1,0-1,1 1,-1-1,0 1,0-1,1 1,-1-1,0 0,3 0,-3 0,0-1,1 0,-1 0,0 1,0-1,0 0,0 0,0 0,0 0,0 0,-1 0,1 0,0-1,-1 1,1 0,0 0,-1-1,1 1,-1-2,5-13,-2 0,0 0,1-20,-2 18,3-26,3 0,1 1,2 0,31-77,-41 118,0 0,0-1,0 1,0 0,1 0,-1 0,0 0,1 1,0-1,-1 0,1 1,0-1,0 1,0-1,0 1,0 0,0 0,0 0,0 0,0 0,1 1,-1-1,4 0,-1 1,-1 0,0 1,0 0,0 0,0 0,0 0,0 0,0 1,-1 0,1 0,0 0,4 3,8 8,0 0,-1 1,-1 0,18 24,2 9,55 104,5 7,-79-139,-2-6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20.0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191 191,'1'-5,"0"-1,1 1,0 0,0 0,0 0,0 0,1 1,0-1,0 0,0 1,5-6,15-24,-21 32,-1-1,0 0,1 1,-1-1,0 0,-1 0,1 1,0-1,-1 0,1 0,-1 0,0 0,0 0,0 1,-1-1,1 0,-1 0,1 0,-1 0,0 1,0-1,0 0,-1 1,-2-5,2 5,-1 0,1 0,-1 0,0 0,0 1,0-1,0 1,0 0,0 0,0 0,0 0,-1 1,1-1,0 1,0 0,-1 0,1 0,0 0,-1 0,1 1,-6 1,-2 2,0-1,0 2,1 0,0 0,0 0,0 2,0-1,1 1,0 0,1 1,0 0,0 0,-10 15,0-3,17-20,0 1,0 0,1-1,-1 1,0 0,1 0,-1-1,0 1,1 0,-1 0,1 0,0 0,-1 0,1 0,0 0,-1 0,1 0,0 0,0 0,0 0,0 0,0 0,0 0,0 0,0 0,0 0,1 0,-1 0,0 0,1 0,-1 0,1 0,-1 0,1-1,-1 1,1 0,-1 0,1 0,0-1,-1 1,1 0,0-1,0 1,0 0,0-1,-1 1,1-1,0 0,0 1,0-1,0 0,0 1,2-1,10 5,1-1,-1-1,20 3,-8-1,126 44,-111-33,2-2,0-2,1-1,66 7,-106-18,0 0,0 1,0-1,0 0,0-1,0 1,0-1,0 1,0-1,0 0,-1 0,1 0,0 0,0-1,-1 1,1-1,-1 1,0-1,1 0,-1 0,0 0,0 0,0-1,0 1,0 0,-1-1,1 1,-1-1,0 0,2-4,4-11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46.5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1,'7'0,"0"0,0 0,0 0,0 1,0 1,0-1,0 1,0 0,-1 0,8 4,-12-4,1 0,-1 0,0 0,0 0,0 0,0 0,0 1,0-1,-1 1,1-1,-1 1,0 0,0-1,0 1,0 0,0 0,-1 0,1 0,-1 0,0 0,1-1,-1 1,-1 0,1 0,0 0,-2 4,-3 23,-19 56,15-58,1 0,-4 33,9-41,2 0,0 0,2 0,0 0,1 0,1 0,6 19,-7-32,0 0,1 0,0 0,0 0,1-1,0 0,0 1,0-1,10 9,-11-12,1 0,0 0,0 0,0 0,0-1,1 0,-1 0,1 0,-1 0,1-1,0 0,-1 0,1 0,0 0,0-1,6 0,7-3,-3-1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28.5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1 777,'0'-2,"1"1,0-1,0 1,0-1,-1 1,1 0,1-1,-1 1,0 0,0 0,0 0,1 0,-1 0,0 0,1 0,-1 0,1 0,-1 1,3-2,35-13,-36 13,22-5,1 0,0 1,0 2,0 1,0 1,28 1,162 18,-157-11,487 39,335 43,-235-35,-560-54,141-19,9-2,157-2,131-2,-407 25,160-20,-161 8,2 5,-1 5,211 22,-313-17,35 2,-48-4,1 0,-1 0,1 0,-1 0,0-1,1 1,-1-1,1 0,-1 0,0 0,0 0,1 0,-1 0,0 0,3-3,-5 3,0 0,0 0,1 1,-1-1,0 0,0 0,0 0,0 0,0 0,0 0,0 0,0 0,0 0,-1 0,1 0,0 0,-1 0,1 1,0-1,-1 0,1 0,-1 0,1 1,-1-1,0 0,1 0,-1 1,0-1,0 1,1-1,-1 0,0 1,0-1,-1 1,-37-28,31 24,-107-70,-198-132,19-25,211 161,83 70,-1 0,1 0,0 0,0-1,0 1,-1 0,1 0,0-1,0 1,0 0,-1-1,1 1,0 0,0 0,0-1,0 1,0 0,0-1,0 1,0 0,0-1,0 1,0 0,0-1,0 1,0 0,0-1,0 1,0 0,0-1,0 1,0 0,1-1,-1 1,0 0,0 0,0-1,1 1,-1 0,0 0,0-1,1 1,19-7,27 2,-47 5,150-3,-1 6,0 7,166 32,-42 2,-269-44,0 1,1 0,-1 0,0 0,0 0,0 1,0-1,-1 1,1 0,0 0,-1 1,1-1,-1 1,6 5,-8-6,0-1,0 1,0 0,0 0,-1 0,1 0,0 0,-1-1,1 1,-1 0,0 0,0 0,0 0,0 0,0 0,0 1,0-1,0-1,-1 1,1 0,-1 0,0 0,1 0,-1 0,0 0,0-1,0 1,-1 0,1-1,0 1,0-1,-3 3,-101 115,-66 82,20-8,-146 181,297-374,-10 13,0-1,-1-1,0 0,0 0,-15 9,26-19,-1-1,0 0,0 1,1-1,-1 0,0 1,0-1,1 0,-1 0,0 0,0 0,0 0,1 0,-1 0,0 0,0 0,0 0,1 0,-1 0,0 0,0-1,1 1,-1 0,0-1,0 1,1 0,-1-1,0 1,1-1,-1 1,1-1,-1 1,0-1,1 0,-1 1,1-1,0 0,-1 1,1-1,0 0,-1 0,1 1,0-1,0 0,-1 0,1 0,0 1,0-1,0 0,0 0,0 0,0 0,-2-53,2 47,-20-560,-28 42,46 503,-1 1,-10-33,10 46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31.2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0 969,'34'-15,"1"2,0 2,64-13,-50 13,418-77,-171 37,-30 5,3 11,0 13,2 11,493 44,-595-13,193 17,-245-31,128-8,-232 2,1-1,-1 0,1-1,-1 0,0-1,1-1,-2 0,22-10,-34 14,1 0,-1-1,0 1,1-1,-1 1,0-1,0 1,1 0,-1-1,0 1,0-1,0 1,0-1,0 1,1-1,-1 1,0-1,0 1,0-1,0 1,-1-1,1 1,0-1,0 1,0-1,0 1,0-1,-1 1,1-1,0 1,0-1,-1 1,1 0,0-1,-1 1,1 0,0-1,-1 1,1 0,-1-1,1 1,0 0,-1 0,1-1,-1 1,1 0,-1 0,1 0,-1 0,0-1,-34-15,25 12,-264-158,165 96,-109-80,-31-19,206 140,-2 2,0 2,-95-29,119 44,24 6,36 12,71 25,-45-13,93 20,192 6,-201-32,160 39,-270-45,43 19,-10-3,-71-27,1-1,-1 1,0-1,1 1,-1-1,1 1,-1 0,0 0,0 0,1 0,-1 0,0 0,0 0,0 0,0 0,0 0,0 1,0-1,-1 0,1 1,0-1,-1 1,1-1,-1 1,1-1,-1 1,0-1,0 1,0-1,0 1,0-1,0 1,0-1,0 1,0-1,-1 1,1-1,-1 1,1-1,-2 3,-3 6,0 0,0 0,-1-1,-12 14,9-10,-182 261,-263 508,443-759,7-13,-1 0,0 0,0-1,-1 0,0 0,-1 0,0-1,-9 9,16-17,-1 0,1 1,0-1,-1 0,1 0,-1 1,1-1,-1 0,1 0,0 0,-1 0,1 0,-1 0,1 1,-1-1,1 0,-1 0,1-1,-1 1,1 0,-1 0,1 0,-1 0,1 0,0 0,-1-1,1 1,-1 0,1 0,-1-1,1 1,0 0,-1 0,1-1,0 1,-1-1,1 1,0 0,0-1,-1 1,1-1,0 1,0 0,0-1,-1 1,1-1,0 1,0-1,0 1,0-1,0 1,0-1,0 1,0-1,0 1,0-1,0 1,1-1,-3-37,3 35,-5-90,-3 1,-32-154,29 191,-71-545,80 580,-1-1,-1 0,-1 1,0 0,-2 0,-1 0,0 1,-1 0,-1 0,-1 1,0 0,-14-16,15 21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34.8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1 743,'0'-1,"0"0,1 0,0 0,-1 0,1-1,0 1,-1 0,1 0,0 0,0 1,0-1,0 0,0 0,0 0,0 1,0-1,0 0,1 1,-1-1,0 1,0 0,0-1,1 1,-1 0,0 0,1-1,-1 1,2 0,39-2,-18 3,1 1,-1 1,-1 1,1 1,0 2,-1 0,-1 1,1 1,-1 2,-1 0,0 1,0 1,-1 1,-1 0,-1 2,0 0,-1 1,0 1,-2 1,0 0,-1 1,-1 0,-1 1,-1 1,9 22,-5 3,-2 0,-2 1,-2 0,-2 1,-3-1,-1 67,-7-34,-2-1,-5 0,-21 84,-9-22,-6-1,-81 170,209-517,63-244,-64 184,-3 30,125-444,-142 310,-33 166,-24 190,1-35,-5 49,0 0,1 0,-1 1,0-1,1 0,-1 0,0 0,1 1,-1-1,1 0,-1 1,0-1,1 0,-1 1,1-1,-1 1,1-1,-1 1,1-1,0 1,-1-1,1 1,0 0,-1-1,1 1,0 0,-1 0,-17 24,-25 59,3 1,3 1,5 3,3 0,4 2,-19 144,37-187,2 0,2 0,2 1,2-1,13 84,-8-106,1 0,0-1,2 0,1 0,1-1,1 0,1-1,1 0,1-1,1-1,1 0,21 19,-7-12,1-2,1-1,2-1,0-2,2-2,54 23,-22-16,0-3,129 26,-114-38,-56-10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35.3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113 0,'-58'712,"6"-186,52-520,-2 139,2-128,2-1,0 0,1 0,1 0,0 0,10 23,-11-33,0-1,1 0,-1 0,1-1,0 1,1-1,-1 0,1 0,0 0,0-1,0 1,0-1,0-1,1 1,-1-1,1 0,0 0,0 0,0-1,0 0,0 0,0 0,0-1,7-1,5 1,0-1,-1 0,1-2,-1 0,0-1,0-1,20-8,-15 3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35.9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1,'-2'158,"6"192,0-285,4 0,2 0,24 81,-5-65,-26-75,0 0,0 0,1 0,-1-1,1 1,1-1,-1 0,1-1,0 1,8 5,-12-9,0 0,1 0,-1-1,0 1,1 0,-1-1,1 1,-1-1,1 0,-1 0,1 1,-1-1,1 0,0 0,-1 0,1-1,-1 1,1 0,-1-1,1 1,-1 0,1-1,-1 0,0 1,1-1,-1 0,0 0,1 0,-1 0,0 0,2-1,8-9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36.4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0 160,'50'-3,"-1"-1,-1-3,94-25,31-32,-77 25,-90 37,-1 0,0 0,1 1,-1 0,1 0,0 0,5 1,4 2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37.1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 0,'9'1,"1"1,0-1,0 2,-1-1,1 1,-1 1,0 0,0 0,0 1,0 0,-1 0,0 1,0 0,-1 1,1 0,9 12,-3-4,-1 2,-1-1,0 2,-1-1,-1 2,-1-1,7 22,-10-21,0 0,-2 0,0 1,-2 0,0 0,-1 0,-1 0,0 0,-8 39,-1-19,-2 0,-2 0,-31 67,-5 1,6 3,-55 211,92-286,2-8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43.7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1,'5'0,"0"1,0-1,0 1,0 1,0-1,0 1,0 0,0 0,-1 0,1 1,-1 0,6 4,49 47,-38-34,68 70,-4 4,-4 4,-5 3,102 175,-151-229,-17-30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44.2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0 531,'5'-1,"-1"-1,1 0,-1 0,0-1,1 1,-1-1,6-6,9-5,477-286,-438 267,1 3,2 3,1 2,0 3,2 3,66-11,-100 24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44.9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1052 1,'-1'4,"-1"0,1 0,-1 0,0 0,0 0,-1-1,1 1,-1-1,1 1,-1-1,0 0,-1 0,1 0,0 0,-1-1,-5 4,-7 6,-664 546,647-533,-2 4,-2-2,-1-2,-1-1,-54 24,74-43,6-5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47.0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0,'-4'0,"-1"0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45.8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0,'1'1,"0"-1,0 1,1-1,-1 1,0-1,0 1,0 0,0 0,-1 0,1-1,0 1,0 0,0 0,-1 0,1 0,0 0,-1 1,1-1,-1 0,1 0,-1 0,0 0,0 1,1-1,-1 0,0 0,0 3,3 42,-3-39,-9 245,-1-78,8 930,2-1092,7 83,-6-86,1 0,0-1,0 0,1 0,0 1,0-1,1-1,7 13,0-7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47.2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1 381,'4'2,"0"0,0 0,0 0,0 0,0 1,0 0,0 0,-1 0,0 0,1 0,2 5,7 4,358 343,-321-305,-3 3,-2 1,-2 3,-3 1,51 97,-77-113,-14-42,0 0,0 0,0 0,0 0,0 0,0 1,1-1,-1 0,0 0,0 0,0 0,0 1,0-1,0 0,0 0,0 0,-1 0,1 1,0-1,0 0,0 0,0 0,0 0,0 0,0 1,0-1,0 0,0 0,0 0,-1 0,1 0,0 0,0 1,0-1,0 0,0 0,-1 0,1 0,0 0,0 0,0 0,0 0,0 0,-1 0,1 0,0 0,0 0,0 0,0 0,-1 0,1 0,0 0,0 0,0 0,0 0,-1 0,-18-17,-197-269,154 199,-157-232,156 218,-62-138,120 228,0 0,1-1,0 0,0 0,2 0,-1 0,0-21,3 30,0-1,0 1,1-1,-1 1,1-1,0 1,0-1,0 1,0 0,1 0,-1 0,1 0,0 0,0 0,0 0,0 0,0 0,1 1,-1 0,1-1,-1 1,1 0,0 0,0 0,0 1,0-1,1 1,-1-1,0 1,0 0,4 0,11-3,0 1,0 1,1 1,-1 0,36 4,93 22,-84-13,-30-7,0 2,0 1,-1 2,0 1,-1 1,50 28,-79-39,-1 0,1 0,-1 0,0 0,1 0,-1 0,0 1,0-1,0 0,0 1,0-1,0 1,0-1,0 1,0 0,-1-1,1 1,-1 0,1-1,-1 1,0 0,0 3,0-1,-1-1,1 1,-1-1,0 0,0 1,-1-1,1 0,-1 1,0-1,-3 5,-4 4,-1-1,-1 0,1 0,-16 10,-66 45,62-46,0 2,-46 42,45-36,0-2,-2-1,-52 29,-40 31,107-74,18-10,-1-1,1 1,0-1,-1 0,1 0,0 1,-1-1,1 0,0 1,-1-1,1 0,0 0,-1 0,1 0,-1 1,1-1,-1 0,1 0,0 0,-1 0,1 0,-1 0,1 0,-1 0,1 0,0 0,-1 0,1 0,-1 0,1-1,-1 1,1 0,0 0,-1 0,3-5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39.8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1 370,'0'7,"1"0,1 1,-1-1,1 0,1-1,-1 1,1 0,7 12,35 47,-10-24,57 54,-73-79,0 0,2-1,0-2,0 0,31 14,-49-26,0-1,0 0,0 0,0 0,0-1,0 1,0-1,0 1,0-1,0 0,1 0,-1-1,0 1,0-1,0 1,0-1,0 0,3-2,-1 1,0-1,0 0,-1 0,1-1,-1 0,0 1,0-2,0 1,5-7,4-10,-1 0,-1 0,15-42,-20 47,27-65,-4 0,-3-2,-4-2,19-156,-14 326,186 553,54-16,-19-47,-225-515,-3 0,-2 2,-3 0,-3 1,9 123,-20-140,-2 0,-2 0,-2 0,-2-1,-1 0,-3 0,-2-1,-35 82,41-112,0-1,-1 1,0-1,-1 0,0-1,-1 0,-1 0,-18 14,22-20,0-1,0 0,-1-1,0 1,0-2,0 1,0-1,-1 0,1-1,-1 0,0 0,0-1,0 0,1-1,-1 0,-10-1,-4-3,0 0,1-2,-1-1,1 0,1-2,0 0,0-2,0 0,2-1,-1-1,2-1,0-1,0 0,-28-34,-2-9,2-2,3-2,-43-83,57 92,3 0,1-2,4-1,1 0,3-2,3 0,2 0,-7-102,15 70,3 1,15-116,-8 160,2 0,2 0,2 1,2 1,2 0,31-61,-30 70,-2-1,13-44,8-18,-26 76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40.3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542 0,'-30'34,"1"2,2 0,-32 58,32-50,-29 49,4 2,4 3,4 2,5 2,5 1,3 2,-18 126,42-187,2-1,2 1,2 0,6 65,-3-93,1-1,0 1,1-1,0 0,2 0,-1 0,2-1,0 0,1 0,0-1,1 0,0 0,1-1,1 0,20 17,9 1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40.9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0,'1'19,"2"-1,-1 0,2 0,7 20,5 29,78 714,-89-700,-4-41,2 0,15 69,-18-108,1 1,-1 0,0 0,1-1,0 1,-1-1,1 1,0 0,0-1,0 1,0-1,0 0,0 1,1-1,-1 0,0 0,1 0,-1 0,0 0,1 0,0 0,-1 0,1 0,2 0,-1-1,1 1,0-1,0 0,-1 0,1 0,0-1,-1 0,1 1,0-1,3-2,13-4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41.5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1 121,'4'0,"5"0,5 0,8 0,4-4,6-6,6 0,3-3,7-7,4 0,0 3,-4 5,-7 4,-6 4,-5 2,-3 2,-7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42.1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1,'3'1,"-1"0,1 0,-1 0,1 1,-1-1,0 1,0 0,1 0,-1 0,0 0,-1 0,1 0,2 5,5 2,36 44,-2 1,-3 2,-2 2,-2 2,44 103,-59-109,-2 1,-3 1,-2 0,-3 1,-2 0,-2 0,-4 1,-5 98,2-145,-1 0,-1 0,-5 20,7-29,-1 1,0-1,0 0,0 1,-1-1,1 0,0 0,-1 0,1 0,-1 0,0 0,0 0,0 0,0-1,0 1,0-1,0 0,0 1,-1-1,1 0,-5 1,-10 1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49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521 409,'-13'1,"1"1,0 0,-1 1,1 0,0 1,0 0,1 1,-1 0,1 1,0 1,1-1,-19 17,-1 2,1 2,-47 56,47-47,2 0,1 3,2 0,-19 43,31-54,1 0,1 1,1 0,2 0,1 1,1 0,0 34,4-57,1-1,0 1,0 0,1-1,0 1,0-1,1 1,-1-1,1 0,1 0,-1 1,5 5,-5-8,1-1,0 0,1 0,-1 0,0 0,1 0,0-1,-1 1,1-1,0 0,0 0,0 0,1-1,-1 0,0 0,1 0,-1 0,1 0,4-1,35 1,0-3,0-1,0-3,0-1,49-15,-50 12,507-155,-343 96,-129 44,28-7,-1-4,164-83,-261 115,-1 0,1-1,-1 0,0 0,0-1,-1 1,1-1,8-11,-14 14,1 0,-1-1,1 1,-1 0,0 0,0-1,0 1,-1-1,1 1,-1 0,0-1,0 1,0-1,-1 1,1-1,-1 1,1 0,-1-1,0 1,-1 0,1-1,0 1,-4-5,-13-23,-1 2,-1 0,-1 1,-49-49,-113-85,137 125,-1 2,-1 2,-2 2,-93-43,121 66,-1 0,0 1,0 1,-1 2,1 0,-29 0,35 4,1 0,-1 2,0 0,1 0,0 2,-1 0,1 1,1 1,-28 13,-115 78,113-67,-2-1,0-2,-53 20,60-33,0 2,1 2,1 1,1 2,-53 40,91-61,4-2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49.5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1024 0,'-2'10,"1"-1,-1 1,-1-1,0 0,0 0,-1 0,0 0,-9 14,-1 3,-377 833,-96 269,403-940,72-159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4:50.9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176 775,'1'9,"0"1,0-1,1 0,0 0,1 0,0 0,7 15,38 60,-36-64,46 71,86 102,85 72,-16-55,-67-70,-134-128,38 42,-48-52,0 0,0 1,0 0,-1-1,1 1,-1 0,1 0,-1 0,0 0,0 0,0 0,0 0,-1 0,0 0,1 1,-1-1,0 5,-1-7,1-1,0 1,-1 0,1-1,0 1,-1-1,1 1,-1 0,1-1,-1 1,1-1,-1 1,1-1,-1 1,1-1,-1 0,0 1,1-1,-1 0,0 1,1-1,-1 0,0 0,0 0,1 0,-1 0,0 1,0-1,1-1,-1 1,0 0,1 0,-1 0,0 0,0 0,1-1,-1 1,0 0,1 0,-2-1,-27-15,-7-12,1-2,2-2,-44-52,52 56,-362-427,268 299,-104-181,199 296,2 0,1-2,3 0,-22-73,36 98,0 1,1 0,0-1,2 0,0 0,1 1,1-1,0 0,2 1,0-1,1 1,0 0,2 0,0 0,11-22,-7 21,1 1,0 0,1 1,1 0,1 1,0 1,1 0,0 1,1 0,0 1,1 1,1 1,-1 0,2 2,-1 0,1 0,0 2,1 1,0 0,-1 1,1 1,41 0,-9 2,0 3,1 2,-1 2,-1 2,0 3,0 2,93 36,-137-45,0-1,0 1,0 0,-1 0,1 1,-1-1,0 2,-1-1,1 1,-1-1,0 1,-1 1,1-1,-1 1,3 7,-4-6,0 0,-1 0,-1 1,1-1,-1 1,-1-1,1 1,-2-1,1 1,-1-1,0 1,-1-1,-4 14,-6 13,-2-2,-1 1,-1-2,-2 0,-2-1,0-1,-2-1,-1-1,-2-1,-35 31,50-50,0-1,0 0,-1-1,-1 0,1-1,-1 0,-14 3,-44 21,49-17,-1-2,0 0,0-2,-35 9,47-13,-1-1,1 1,0 1,1 0,-17 11,-14 7,-69 40,86-53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48.8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121 166,'-5'0,"1"0,0 1,-1-1,1 1,0 0,-1 0,1 1,0 0,0-1,0 1,0 0,1 1,-1-1,0 1,1 0,0-1,-1 2,1-1,0 0,1 1,-1-1,1 1,-3 4,0 1,1 0,0 1,1 0,0-1,0 1,1 0,0 0,0 19,0 1,2 0,1 1,1-1,2-1,1 1,9 31,-11-51,1 0,0-1,0 1,1-1,0 0,0 0,1-1,0 0,1 0,0 0,0-1,1 0,0 0,0-1,0 0,1-1,0 1,0-2,0 1,1-1,13 4,-6-3,13 4,0-1,58 7,-81-16,-1 0,1 0,-1 0,0-1,0 1,0-2,0 1,0-1,0 0,0 0,-1 0,1-1,-1 0,0 0,-1 0,1 0,0-1,-1 0,0 0,3-6,10-12,-2-1,-1-1,13-29,-8 12,-3 0,-1-1,11-58,-20 73,-2-1,-1 0,-1-1,-1 1,-2 0,-5-36,5 60,1 1,-2-1,1 0,-1 0,1 1,-1-1,-1 1,1-1,0 1,-1 0,0 0,0 0,0 0,-1 1,1-1,-1 1,0 0,0 0,-6-3,3 2,0 1,-1 0,0 1,1 0,-1 0,0 0,0 1,0 0,0 1,0 0,-12 1,9 0,0 1,1 1,-1 0,1 0,0 1,0 0,0 1,-13 8,-75 57,53-36,44-33,-15 9,1 2,1-1,-1 2,2 0,-23 28,35-40,0-1,1 1,-1 0,1 0,-1-1,1 1,-1 0,1 0,0 0,-1 0,1-1,0 1,0 0,0 0,-1 0,1 0,0 0,0 0,0 0,1 0,-1 0,0-1,0 1,0 0,1 0,-1 0,0 0,1 0,-1-1,1 1,0 1,1 0,0-1,0 0,0 1,0-1,0 0,1 0,-1 0,0-1,1 1,-1-1,0 1,3-1,14 2,-1-1,28-3,-37 2,228-5,-229 5,0-1,-1-1,1 1,-1-1,1-1,-1 1,0-1,7-4,-2-1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04.7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0,'15'42,"-7"-25,260 730,-261-728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05.3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1,'86'170,"96"217,-170-358,99 275,-88-230,-3 1,12 88,-30-151,0 0,0-1,-1 1,-1 0,0 0,-1 0,0 0,-1 0,0-1,0 1,-2-1,1 1,-1-1,-10 18,5-13,2-2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08.2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792 1,'-40'2,"1"2,0 2,1 1,-1 2,1 2,1 1,0 2,1 2,1 1,-63 41,64-35,2 1,-58 57,77-68,1 0,0 1,1 1,1 0,0 0,2 1,-1 0,2 1,-7 19,13-27,-1 1,1-1,1 0,0 1,0-1,1 1,0-1,0 1,1-1,0 0,1 0,0 0,1 0,0 0,0-1,1 0,0 0,0 0,1 0,0-1,11 11,-2-3,0 0,2-1,0-1,0 0,1-1,1-2,0 1,33 11,132 32,34 13,-192-57,-1 2,0 0,-1 2,-1 0,0 2,26 22,-47-36,1 1,0 0,-1 0,1 0,-1 0,0 0,0 0,0 1,-1-1,1 1,-1-1,0 1,0 0,0-1,0 1,0 0,-1 0,0 0,0-1,0 1,0 0,-1 0,1 0,-1-1,0 1,0 0,-3 4,-3 9,-1 0,-1-1,-1 0,-17 21,12-17,-17 22,-1-2,-3-2,-1 0,-1-3,-64 45,42-39,-1-3,-2-3,-99 41,153-73,0 0,0 0,0 0,-1-1,1-1,-1 0,1 0,-1-1,0 0,1 0,-13-3,17 2,0 0,0-1,0 0,0 1,0-2,0 1,1-1,-1 1,1-1,0 0,0-1,0 1,0-1,0 0,1 0,0 0,0 0,0 0,0-1,1 0,-4-8,-4-17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08.9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1,'8'20,"0"0,-2 1,0 1,5 38,0-4,18 78,199 784,-227-915,1 6,1 0,0-1,1 1,9 15,-12-23,0 0,0 0,0 1,0-1,0 0,0 0,0 0,0 0,0 0,0-1,1 1,-1 0,0 0,1-1,-1 1,1-1,-1 1,0-1,1 0,-1 1,1-1,-1 0,1 0,-1 0,1 0,-1 0,1-1,-1 1,1 0,-1-1,1 1,-1-1,1 1,-1-1,0 0,3-1,39-20,2 1,53-16,53-24,88-66,-196 102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09.9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52,'57'-2,"102"-20,-100 12,88-4,4 10,-142 5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11.4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328 1398,'-11'-1,"-1"0,1-1,0 0,-1-1,-12-5,14 4,-1 1,1 0,-1 0,0 1,-11 0,18 2,-1 0,1 1,0-1,0 1,0 0,0 0,0 0,1 1,-1 0,0-1,0 1,1 1,0-1,-1 0,1 1,0-1,-5 7,-3 3,2 1,-1 1,2 0,0 0,0 0,2 1,0 0,-8 31,8-22,1-1,1 1,1 0,2 0,1 35,1-46,1-1,1 1,0-1,0 1,2-1,-1 0,1 0,1-1,0 1,1-1,0-1,16 19,6 2,1-2,55 40,25 24,-107-89,0-1,1 1,0-1,-1 0,1-1,0 1,1 0,-1-1,9 3,-12-4,1-1,-1 0,1 0,-1 0,1-1,-1 1,1 0,-1-1,0 1,1 0,-1-1,0 0,1 1,-1-1,0 0,1 0,-1 1,0-1,0 0,0 0,0 0,0-1,0 1,0 0,0 0,-1 0,1-1,0 1,-1 0,1-1,-1 1,1-1,-1 1,0 0,1-4,11-46,-1-2,-3 0,3-105,-8 91,-2 49,5-142,-7 134,0 0,-2 0,-1 1,-8-28,-6 14,18 38,-1 0,1 0,0 0,-1 0,0 0,1 0,-1 0,1 0,-1 0,0 0,0 1,0-1,1 0,-1 0,0 1,0-1,0 0,0 1,0-1,0 1,0-1,0 1,0 0,-1 0,1-1,0 1,0 0,0 0,-2 0,2 3,1 0,1 0,-1 0,0 0,1 0,-1 0,1 0,0 0,0 0,0 0,0 0,1-1,2 5,8 14,1-1,1 0,1 0,22 21,75 65,-97-93,32 26,1-3,2-2,2-2,0-2,63 25,-106-51,0 0,-1-1,1-1,1 1,-1-1,0-1,0 0,13 0,-17-1,-1 0,0-1,-1 0,1 1,0-2,0 1,0 0,0-1,-1 1,1-1,-1 0,1 0,-1-1,0 1,0-1,0 1,0-1,0 0,0 0,-1-1,0 1,3-5,14-29,-1-1,-2-1,-2 0,-2-2,15-79,-13 12,2-117,-11 102,-5 1,-23-172,15 246,-2 1,-2 0,-30-72,29 90,-1 1,-1 0,-1 1,-2 0,-1 2,-31-34,34 44,1 0,-2 1,0 1,-1 1,0 0,-1 2,0 0,-31-11,17 10,0 2,-1 1,0 2,-55-3,86 9,1-1,-1 1,0 0,0 1,0-1,1 0,-1 1,0-1,0 1,1 0,-1 0,0 0,1 0,-1 1,1-1,0 1,-1-1,1 1,0 0,0 0,-3 3,2 0,0-1,1 1,0 0,0 0,0-1,0 1,1 0,0 0,0 1,0-1,1 6,-1 10,2-1,1 1,0-1,2 1,7 23,2-5,1-1,3 0,1-1,1-1,3-1,0-1,3-1,33 37,19 11,157 128,-5-31,82 70,-300-237,0-1,1-1,0 0,1 0,0-2,0 1,0-2,1 0,22 7,-19-11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12.0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57,'3'0,"7"0,4 0,4 0,7 0,12 0,6-4,1-1,0 0,9 1,11 1,14-3,-1 0,-7 1,-11 1,-11 1,-10-3,-12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12.4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1,'4'4,"5"9,6 10,7 10,5 6,1 6,0 2,3-3,-4-1,-2-3,-6-9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12.8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13.4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708 123,'-30'-35,"24"27,1 1,-1 0,0 1,-1 0,0 0,-13-9,10 9,0 2,-1-1,1 1,-1 1,0 0,0 1,0 0,0 0,0 1,-1 1,1 0,0 0,0 1,-16 4,0 0,0 2,1 1,0 1,-44 22,47-20,1 2,0 0,1 2,0 0,1 1,1 2,1-1,-25 32,36-40,1 0,0 0,0 1,1 0,0 0,1 0,0 1,1 0,0 0,0-1,1 2,1-1,0 0,0 0,1 0,1 0,0 1,0-1,1 0,1 0,0 0,4 10,-1-8,0 0,2-1,-1 1,2-2,-1 1,1-1,1 0,0-1,1 0,0-1,0 0,1-1,0 0,1-1,22 10,17 4,0-2,91 20,-131-36,51 13,-27-6,0-1,1-1,64 3,-96-11,-1 0,1 0,-1-1,1 1,-1-1,0 0,1-1,-1 1,6-4,6-5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50.5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1062,'57'-32,"29"-12,48-8,1 5,179-36,-188 63,236-9,-277 21,-1-3,0-4,104-33,25-5,-130 35,21-4,121-12,-195 32,-1-2,1-1,-1-1,0-2,-1-1,53-23,-42 13,0 1,2 3,0 1,55-10,-45 12,90-33,-91 27,87-20,2 6,-98 24,0-3,-1-1,-1-2,58-28,-90 38,38-16,0-3,-2-2,71-53,-107 72,-4 5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14.3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0,'4'0,"5"0,5 8,4 11,4 5,-3 7,3 7,3 4,0-1,0 0,0-2,-4-5,-2-7,-4-9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14.7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28,'0'-4,"-5"-1,0-4,0-1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15.5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1356 44,'-4'-3,"1"0,-1 0,0 1,0-1,0 1,-1 0,1 0,0 0,-1 0,0 1,-6-2,-58-3,40 4,-55-4,1 5,-1 2,0 5,-159 31,190-25,1 2,0 3,1 2,1 2,1 3,1 1,2 3,-74 56,110-76,0 0,1 1,1 0,-1 1,1-1,1 2,0-1,0 1,-6 15,10-19,1 1,0 1,0-1,0 0,1 0,0 1,1-1,-1 0,2 1,-1-1,1 1,1-1,0 0,4 14,2-2,1 0,1 0,1-1,1 0,0-1,1-1,1 0,1-1,24 21,0-3,1-2,85 50,-80-59,1-1,0-3,1-1,1-3,1-2,0-2,1-2,0-2,63 1,-105-8,0 0,0 1,0 0,0 1,0 0,0 0,0 1,-1 0,8 4,-13-6,0 0,0 1,0-1,0 1,0 0,0-1,-1 1,1 0,-1 0,1 0,-1 0,0 0,0 0,0 1,0-1,0 0,0 1,-1-1,1 0,-1 1,0-1,1 1,-1-1,0 1,0-1,-1 0,1 1,-1-1,1 1,-1-1,1 0,-1 1,-3 3,3-3,-1 0,0 0,-1-1,1 1,0 0,-1-1,0 0,1 0,-1 0,0 0,0 0,0 0,-1-1,1 0,0 1,0-1,-7 1,-67 12,63-12,-4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17.4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1 333,'0'2,"1"0,-1 0,1 0,0 0,0 0,0 0,0 0,0-1,0 1,0 0,1-1,-1 1,0-1,1 1,0-1,-1 0,1 1,3 0,33 19,-8-8,1-3,0 0,37 6,-65-16,-1 1,1-1,-1 0,1 0,-1 0,1 0,-1 0,1 0,-1-1,0 1,1-1,-1 0,1 1,-1-1,0 0,0-1,1 1,-1 0,0-1,2-1,-1 0,0-1,0 1,-1-1,0 1,1-1,-1 0,-1 0,1 0,0 0,1-9,1-8,-2-1,0 0,-2-40,-1 45,-2-60,0 43,2 1,3-42,-2 75,0 0,0-1,0 1,0 0,0-1,0 1,0-1,0 1,0 0,0-1,1 1,-1 0,0-1,0 1,0 0,0-1,0 1,1 0,-1 0,0-1,0 1,1 0,-1-1,0 1,0 0,1 0,-1 0,0-1,1 1,-1 0,0 0,1 0,-1 0,1-1,10 9,8 20,263 536,-238-455,-5 3,-5 1,26 153,-52-214,-2 1,-3 0,-1-1,-11 89,4-103,-2 0,-2-1,-2 0,0-1,-3 0,-1-1,-23 39,35-69,0 0,-1 0,1 0,-1 0,0-1,0 1,-1-1,1 0,-1-1,0 1,0-1,-9 5,11-7,0 0,0 0,0 0,0-1,0 1,-1-1,1 0,0 0,0 0,0 0,0 0,0-1,0 0,0 1,-1-1,2 0,-1 0,0-1,0 1,0-1,0 1,1-1,-1 0,1 0,0 0,-3-3,-17-21,0-1,3-1,0 0,2-2,0 0,-15-43,13 30,2-2,1 0,-18-92,31 115,1 0,0 0,2 0,1 0,0 0,2 0,0 0,1 0,2 1,14-38,0 16,1 1,3 0,2 2,1 1,2 2,1 0,47-43,26-12,138-95,-237 184,0 0,-1-1,0 0,1 1,-1-1,-1 0,1 0,0-1,-1 1,0-1,0 1,0-1,-1 1,0-1,0 0,0 0,0 0,-1 0,1 0,-1 1,-1-1,1 0,-1 0,0 0,-1-6,0 5,1-1,-1 1,-1 0,1 0,-1 0,0 1,0-1,-1 1,1-1,-1 1,0 0,-1 1,1-1,-1 1,0 0,0 0,-1 0,-9-5,-27-14,18 9,46 30,239 128,8 6,-259-144,-1 1,0-1,-1 1,0 1,0-1,-1 2,0-1,0 1,-1 0,7 10,-11-14,-1 0,1 0,0 0,-1 0,0 0,-1 1,1-1,-1 0,0 0,0 1,0-1,-1 0,0 0,0 0,0 1,0-1,-1 0,0-1,0 1,-1 0,1-1,-7 9,-2 2,-1 0,-1 0,0-2,-1 1,-19 14,-84 52,99-69,-21 12,-73 30,83-40,9-4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18.0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0,'1'19,"1"0,1 0,1-1,0 1,1-1,1 0,1 0,14 27,13 15,42 57,-49-77,-9-12,1-2,2 0,0-1,44 39,-54-55,0-1,1 0,-1-1,1 0,1-1,-1 0,1-1,0-1,1 0,-1 0,1-1,-1-1,1-1,15 1,-7-2,-2-1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18.6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0 186,'5'-1,"0"0,1-1,-1 0,-1 0,1 0,0 0,0-1,4-3,20-9,12 1,0 2,0 1,82-9,50-12,-109 18,-55 12,-1-1,1 0,-1-1,12-6,23-10,-26 16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19.6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422 143,'21'1,"-1"-2,1-1,22-4,-37 5,0-1,0 0,1 0,-1 0,0-1,-1 0,1 0,0-1,-1 1,0-1,0 0,0-1,8-9,-12 13,0 0,0 0,0 0,0 0,-1 0,1-1,0 1,-1 0,1 0,0-1,-1 1,0 0,1-1,-1 1,0 0,0-1,0 1,0-1,0 1,0 0,0-1,0 1,0-1,-1 1,1 0,-1-1,0-1,-1 1,0 0,0-1,0 1,0 0,0 0,0 1,-1-1,1 0,-1 1,1 0,-1-1,-4 0,-7-3,0 1,-1 1,1 0,-18-1,8 3,0 1,0 0,-1 2,1 1,0 1,1 1,-1 1,1 1,-40 17,47-16,1 0,-1 2,1-1,1 2,0 0,0 1,1 0,1 1,0 0,1 1,0 0,1 1,-15 30,21-37,1-1,0 1,0 0,1 1,0-1,0 0,1 1,0-1,1 1,-1-1,2 1,-1-1,1 1,0-1,1 0,0 1,1-1,-1 0,1 0,5 8,-3-7,1-1,-1-1,1 1,1-1,0 0,0 0,0-1,1 0,0 0,0-1,0 0,0 0,1-1,0 0,0 0,0-1,13 2,-5-1,0-1,-1-1,1 0,0-1,0-1,0-1,24-4,-31 4,0-2,0 0,0 0,-1 0,0-1,1-1,-1 0,-1 0,1-1,-1 0,0 0,0-1,10-10,155-205,-150 196,-12 15,0-1,-1 0,-1 0,0-1,0 0,-1-1,10-26,-14 22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20.8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1302,'33'-533,"-31"516,8-46,-10 60,1-1,0 1,0 0,0 0,0 0,1 0,-1 1,1-1,0 0,0 1,0-1,0 1,0-1,1 1,3-3,-5 4,1 1,-1 0,0-1,1 1,-1 0,0 0,1 0,-1 0,0 0,1 0,-1 0,0 1,1-1,-1 1,0-1,0 0,1 1,-1 0,0-1,0 1,0 0,0 0,0-1,0 1,0 0,0 0,0 0,0 0,1 2,27 37,-26-34,195 317,-189-302,-7-17,-1 0,1 0,0 0,0 0,1 0,-1 0,6 5,-3-53,-8-100,7-1,28-189,-30 326,9-41,-11 47,1 0,0 1,-1-1,1 0,0 0,0 0,0 0,0 1,0-1,0 0,1 1,-1-1,0 1,1 0,-1-1,1 1,0 0,-1 0,4-1,-4 2,1 0,0 0,-1 0,1 0,-1 1,1-1,-1 1,1-1,0 1,-1-1,0 1,1 0,-1 0,1 0,-1 0,0 0,0 0,1 0,-1 0,0 0,2 3,25 36,-20-28,78 126,109 233,-141-261,11 29,-64-138,-1 0,0 0,1 0,-1 0,0 0,1 0,-1 0,1-1,-1 1,1 0,-1 0,1-1,0 1,-1 0,1-1,0 1,0 0,0-1,-1 1,1-1,0 0,0 1,0-1,0 0,0 1,0-1,0 0,0 0,1 0,0 0,-1-1,0 0,1 0,-1 0,0 0,0 0,1-1,-1 1,0 0,0-1,0 1,-1 0,1-1,0 1,1-4,5-13,-1 0,5-25,-8 32,63-260,131-448,-181 675,-4 19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24.0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434 0,'-3'0,"-11"0,-5 0,-4 0,-7 4,-1 1,-3 0,-5 3,1 0,3-1,4 2,2-1,3-1,5 2,3-1,0-1,4-6,3-4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24.7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0,'8'10,"-1"0,0 1,0 0,-1 0,5 15,7 11,89 175,-10 4,70 231,-140-360,21 127,-48-213,0 0,0-1,0 1,0 0,0 0,1 0,-1-1,0 1,0 0,1 0,-1-1,1 1,-1 0,0-1,1 1,0 0,-1-1,1 1,-1-1,1 1,-1-1,1 1,0-1,0 1,-1-1,1 0,0 1,-1-1,1 0,0 0,0 0,0 1,-1-1,1 0,0 0,0 0,0 0,-1 0,1 0,0-1,0 1,0 0,-1 0,1 0,0-1,0 0,44-25,-19 9,3 7,0 1,0 2,0 0,1 2,58-2,-40 3,41-1,-67 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52.1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0 263,'33'-36,"-24"26,0 0,0 1,19-15,26-10,1 3,108-44,-158 73,14-5,0 1,0 1,1 1,0 0,-1 2,23-1,12 2,53 7,-104-6,1 0,-1 1,0-1,0 1,0-1,0 1,0 0,0 0,0 0,0 1,0-1,0 1,-1-1,1 1,-1 0,1 0,3 5,-5-5,1 0,-1 0,-1 0,1 0,0 0,0 1,-1-1,1 0,-1 1,0-1,0 0,0 1,0-1,0 0,0 1,-1-1,1 0,-2 4,-1 3,-1-1,0 1,0-1,-1 0,0-1,0 1,0-1,-1 0,-1 0,-11 10,-51 44,-66 77,-38 33,152-147,19-21,-1 1,0 0,0-1,0 0,-1 0,1 0,-1 0,-7 4,40-33,31-9,121-50,-156 77,1 1,0 1,0 2,0 0,52 1,44-6,-97 5,0-1,0-1,42-16,-7 1,-45 13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27.1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72,'0'-2,"1"-1,0 1,-1-1,1 1,0 0,0-1,1 1,-1 0,0 0,1 0,0 0,-1 0,1 0,0 1,0-1,0 0,0 1,0-1,0 1,0 0,5-2,1-1,1 0,0 0,0 1,12-2,-6 2,0 1,0 0,0 2,0 0,0 0,0 1,0 1,0 1,-1 0,1 1,-1 0,1 1,-2 1,1 0,-1 1,1 0,-2 1,1 1,-1 0,13 13,-10-6,0 0,0 1,-2 1,0 0,-1 1,-1 0,-1 1,0 0,-2 1,0 0,-1 0,7 45,-9-27,-2 1,-1-1,-2 1,-2-1,-2 1,-1-1,-20 72,15-78,-1-1,-1 0,-2-1,-1-1,-1 0,-2-1,-1-1,-1 0,-34 35,36-49,19-21,23-28,0 9,1 0,2 2,0 1,2 1,0 1,1 1,55-25,-34 32,-44 12,0-1,0 1,0-1,0 0,0-1,-1 1,1-1,-1-1,10-6,14-10,1 2,58-27,-37 20,-12 5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27.7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0,'105'127,"46"32,189 260,-332-407,0 0,-1 1,0 0,-1 1,-1-1,0 1,0 0,-2 1,0-1,2 28,-4-24,-2 0,0 0,-2 1,0-1,-1-1,0 1,-1 0,-10 20,-26 43,30-62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30.4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12,'0'0,"0"-1,0 0,0 1,0-1,1 1,-1-1,0 1,0-1,1 1,-1-1,0 1,1-1,-1 1,1-1,-1 1,0-1,1 1,-1 0,1-1,-1 1,1 0,0 0,-1-1,1 1,-1 0,1 0,-1 0,1 0,0-1,-1 1,1 0,-1 0,1 0,0 0,-1 0,1 1,-1-1,1 0,-1 0,1 0,0 0,-1 1,1-1,-1 0,1 1,-1-1,1 0,-1 1,1-1,0 1,30 17,3 9,-1 1,-1 2,28 33,78 108,-88-107,246 307,-289-363,0 0,-1 1,0 0,0 0,-1 1,-1 0,5 10,-5-1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31.2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0 487,'1'-2,"0"-1,1 1,-1 0,0 0,1 0,-1 0,1 0,0 0,-1 0,1 0,0 0,0 1,0-1,3 0,2-4,50-40,2 3,1 3,71-35,207-82,-295 139,1 2,0 2,1 2,0 2,1 2,54-3,-75 10,1 2,0 0,-1 1,0 2,1 0,-2 2,1 1,-1 1,0 1,0 1,-1 0,40 27,-30-12,-2 2,0 1,-2 1,-1 1,-2 2,-1 1,-1 0,-2 2,-2 1,22 50,-31-58,-1 1,-2-1,-1 2,-1-1,-1 1,-2-1,-1 1,-1 0,-2 0,-1 0,-1 0,-1 0,-2-1,-11 33,1-14,-2 0,-2-1,-2-1,-2-1,-2-1,-2-1,-49 58,54-75,-1-2,-1-1,-1 0,0-2,-45 26,52-36,0 0,-2-1,1-1,-1-1,0-1,-1-1,1-1,-1-1,-29 3,43-7,1-1,0 1,-1-1,1 0,0-1,0 0,0 0,0 0,0-1,-7-4,-4-4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32.4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1 303,'1'11,"0"0,1 0,0 0,0 0,1-1,1 1,0-1,0 0,1 0,1 0,-1-1,1 1,1-2,0 1,0-1,1 0,11 10,6 2,1 0,0-2,2-1,47 23,-38-23,1-2,59 16,-77-26,0 0,1-2,-1-1,1 0,-1-2,39-3,-56 2,0 0,0 0,0 0,0 0,0 0,0-1,0 1,-1-1,1 0,0 0,-1 0,0 0,1 0,-1-1,0 1,0-1,-1 1,1-1,0 0,-1 0,0 1,2-5,2-9,0 1,-1-1,3-19,-3 12,5-29,-3 0,-1 0,-4 0,-1-1,-13-95,11 137,1 0,-2 0,1 1,-1-1,-1 1,0 0,0 0,-9-13,2 12,6 18,4-5,1 1,0-1,0 0,0 1,1-1,-1 1,0-1,1 0,0 1,1 3,12 16,1 0,0-1,2 0,1-1,27 23,-10-8,320 319,135 141,-464-467,82 92,-94-102,-1 1,0 0,-1 1,16 39,-26-54,-1-1,0 1,0-1,0 1,0 0,-1-1,1 1,-1 0,0 0,-1-1,1 1,-1 0,0 0,0-1,-1 1,1-1,-1 1,0-1,0 0,-4 6,-4 4,-2 0,1 0,-2-1,-15 13,-4 5,-23 31,-33 33,80-86,-1-2,-1 1,1-1,-1-1,0 0,-1 0,0-1,-14 5,20-8,0-1,0 0,0 0,-1 0,1-1,0 1,-1-1,1-1,0 1,-1-1,1 0,0 0,0 0,0-1,0 1,-6-4,4 1,1 0,-1-1,1 0,0 0,1 0,-1-1,1 0,0 0,1 0,-5-8,-7-15,2-2,1 0,2 0,-10-41,12 39,-42-135,-91-348,138 500,1 6,1-1,0 1,1 0,0-1,0 1,1-1,1-12,4 6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33.4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1 126,'4'1,"1"1,-1-1,1 1,-1 0,0 0,1 1,-1-1,-1 1,1 0,5 5,4 1,30 25,-1 1,-1 3,-2 1,-2 1,-2 2,45 70,-35-38,-3 2,-3 2,39 112,-76-186,19 65,-20-64,0 0,0 0,0 0,-1 1,0-1,0 0,0 0,-1 0,1 0,-1 0,-2 6,3-10,0-1,0 0,0 1,-1-1,1 1,0-1,0 0,0 1,0-1,-1 1,1-1,0 0,0 1,0-1,-1 0,1 0,0 1,-1-1,1 0,0 1,-1-1,1 0,0 0,-1 0,1 0,-1 1,1-1,0 0,-1 0,1 0,-1 0,1 0,0 0,-1 0,1 0,-1 0,1 0,0 0,-1 0,-12-15,-4-27,-1-115,7 0,9-161,3 199,-1 107,0-14,0-1,2 1,11-53,-12 73,1 0,0-1,1 1,0 0,0 0,0 1,1-1,-1 1,7-7,-7 9,0 1,0-1,0 1,1-1,-1 1,0 0,1 0,0 1,0-1,-1 1,1 0,0 0,0 0,0 0,0 1,6-1,4 2,0 0,0 1,0 0,0 1,0 1,0 0,-1 1,24 12,4 4,52 40,-58-35,-2 2,0 2,-2 0,-2 3,-1 0,-1 2,-2 0,-2 2,-1 1,-2 1,-1 0,-2 1,-2 1,-2 1,8 45,-13-9,-8-58,2-1,7 36,-5-40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34.6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591 20,'-26'-9,"24"8,0 0,0 0,0 0,0 0,0 0,0 1,0-1,0 1,0-1,0 1,-1 0,1-1,0 1,0 1,0-1,-4 0,-3 4,-1-1,0 1,1 1,0-1,0 2,0-1,-12 12,-55 54,30-26,39-39,-43 39,2 2,-66 82,102-114,1 1,0 1,1 0,1 0,1 1,1 0,0 0,1 1,1 0,1 0,1 0,0 0,1 31,2-44,0-1,1 0,-1 0,1 0,1 0,-1 0,1 0,0 0,0 0,0 0,0-1,1 1,0-1,0 0,0 0,5 5,-2-4,0 0,0-1,1 1,0-1,0-1,0 1,0-1,0 0,14 3,10 0,1-2,0-1,-1-1,40-4,-51 2,-12 0,-1 0,1-1,-1 1,1-2,-1 1,15-5,-20 5,0-1,1 1,-1-1,0 1,0-1,0 0,0 1,0-1,-1 0,1 0,-1-1,1 1,-1 0,0 0,0-1,0 1,0-1,0 1,0-1,-1 1,1-1,-1 1,1-5,1-42,-4-72,0-27,7 76,3-110,-8 159,-2 1,-1-1,0 1,-2 0,-14-43,19 65,0 0,0 0,0 0,0 0,0-1,0 1,0 0,0 0,0 0,0 0,0-1,1 1,-1 0,0 0,0 0,0 0,0 0,0 0,1 0,-1-1,0 1,0 0,0 0,0 0,1 0,-1 0,0 0,0 0,0 0,1 0,-1 0,0 0,0 0,0 0,0 0,1 0,-1 0,0 0,0 0,0 0,0 0,1 1,-1-1,0 0,0 0,0 0,0 0,1 0,-1 0,0 0,0 1,0-1,0 0,0 0,0 0,0 0,0 0,1 1,-1-1,24 13,25 21,349 337,-397-369,14 12,0 1,-1 1,-1 0,-1 1,0 0,-1 1,-1 0,-1 1,12 32,-15-28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36.3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1 474,'27'2,"-1"0,1 2,-1 1,0 1,0 1,25 10,-7 1,-2 2,64 38,-95-51,0 0,-1 1,0 1,17 17,-25-24,1 1,-1 0,0 0,0 0,0 0,0 0,0 1,-1-1,1 1,-1-1,0 1,0-1,0 1,-1 0,1-1,-1 1,0 0,0-1,0 1,0 0,-2 5,2-9,0 1,0 0,0-1,0 1,-1 0,1-1,0 1,0-1,-1 1,1 0,0-1,-1 1,1-1,0 1,-1-1,1 1,-1-1,1 1,-1-1,1 0,-1 1,1-1,-1 0,0 1,1-1,-1 0,1 0,-1 1,0-1,0 0,-15-11,-8-28,18 22,1-1,1 1,0-1,2 0,-2-22,4-96,2 73,-2 30,1 1,1-1,2 1,2-1,1 1,1 1,22-57,-29 87,0-1,0 0,-1 1,1-1,0 0,0 1,1-1,-1 1,0 0,0-1,1 1,-1 0,1 0,-1 0,1 0,-1 0,1 0,0 0,-1 0,1 1,0-1,0 1,2-1,0 1,-1 0,1 0,-1 1,1 0,-1-1,1 1,-1 0,0 1,0-1,1 0,4 4,9 7,0 0,-1 1,22 23,-29-26,225 227,-221-225,-2 1,1 0,-2 1,0 1,-1 0,12 23,-21-38,0-1,0 1,0 0,0 0,0 0,0 0,0 0,0-1,1 1,-1 0,0 0,0 0,0 0,0 0,0 0,0 0,1 0,-1 0,0 0,0 0,0 0,0-1,1 1,-1 0,0 0,0 0,0 0,0 0,1 0,-1 0,0 0,0 1,0-1,0 0,0 0,1 0,-1 0,0 0,0 0,0 0,0 0,0 0,1 0,-1 0,0 1,0-1,0 0,0 0,0 0,0 0,0 0,0 0,0 1,0-1,1 0,-1 0,0 0,0 0,0 1,0-1,0 0,0 0,0 0,0 0,0 1,0-1,0 0,2-21,-3-38,1 52,2-184,1 163,0 0,2 1,1-1,18-45,-24 71,1-1,0 1,0 0,0 0,0 0,1 0,-1 1,0-1,1 0,0 0,-1 1,1-1,0 1,0-1,-1 1,1 0,0 0,0 0,0 0,1 0,-1 0,0 1,0-1,0 1,1-1,-1 1,0 0,0 0,1 0,-1 0,0 0,1 1,-1-1,0 1,0-1,3 2,9 3,-1 1,1 0,-1 1,20 13,-14-8,74 42,-2 5,164 140,-242-186,0 0,-1 1,-1 0,16 27,-19-26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37.8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54 109,'0'-7,"-1"1,0 0,-1 0,1 0,-1 0,0 1,-1-1,1 0,-1 1,0-1,-1 1,1 0,-8-8,-4-7,31 48,-11-18,0-1,1 0,12 15,29 24,34 40,-74-80,13 21,-19-28,-1 0,1 0,-1 0,1 0,-1 0,0 0,1 0,-1 0,0 0,0 1,0-1,0 0,0 0,0 0,0 0,-1 0,1 0,0 1,0-1,-1 0,1 0,-1 0,1 0,-1 0,-1 1,-6 6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38.2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8:59.4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369 10,'0'-1,"0"1,0 0,0-1,0 1,0 0,0-1,0 1,0 0,0 0,0-1,0 1,0 0,0-1,0 1,0 0,0-1,0 1,0 0,0 0,-1-1,1 1,0 0,0 0,0-1,-1 1,1 0,0 0,0 0,0-1,-1 1,1 0,0 0,-1 0,1 0,0 0,0-1,-1 1,1 0,-13 7,-9 16,-16 29,-129 188,144-201,2 0,2 1,1 1,-19 67,36-105,0 0,0 0,0 1,1-1,-1 0,1 1,0-1,0 0,0 1,0-1,1 0,-1 1,1-1,0 0,0 1,1 2,0-4,0 0,-1-1,1 1,0 0,0-1,0 1,1-1,-1 0,0 1,0-1,1 0,-1-1,1 1,-1 0,1-1,-1 1,1-1,-1 0,1 0,-1 0,5 0,20-3,0 0,0-2,-1-1,1-1,-1-1,-1-2,46-22,24-9,44-15,-97 37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39.3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573 0,'-18'3,"0"0,0 1,0 1,1 1,0 0,0 2,-21 11,9-5,-33 16,-75 48,110-60,1 0,0 2,2 1,1 2,-22 25,44-47,0 0,0 0,0 0,0 0,0 0,0 0,0 0,1 0,-1 0,0 0,1 1,-1-1,1 0,-1 0,1 1,0-1,0 0,-1 1,1-1,0 0,0 1,0-1,0 0,1 1,-1-1,0 0,0 0,1 1,-1-1,1 0,-1 0,1 1,0-1,-1 0,2 2,3 0,0 1,0-1,0 0,0 0,1-1,10 5,-12-6,19 6,1 0,0-2,35 4,19 3,245 87,-23-6,-228-73,-56-16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41.0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933 0,'-87'1,"-121"16,159-8,0 1,1 2,-86 35,-41 35,151-69,2 0,0 2,0 0,2 2,-25 25,42-40,0 1,1 0,-1 0,1 0,0 1,0-1,0 0,0 1,1-1,0 1,-1 0,1 0,-1 7,2-9,1 0,-1 0,0 0,1 0,-1 0,1 0,0 0,0 0,0 0,0 0,0 0,0-1,0 1,0 0,1-1,-1 1,1-1,-1 1,1-1,0 0,-1 0,1 1,0-1,0-1,0 1,3 1,30 10,1-1,0-2,1-1,-1-2,52 2,22 4,613 123,-695-128,-12-4,0 1,0 0,-1 2,1 0,-1 0,21 13,-35-18,0 0,0 0,0 0,0 0,0 0,0 0,0 0,0 1,-1-1,1 0,0 1,-1-1,1 0,-1 1,0-1,1 1,-1-1,0 0,0 1,0-1,0 1,0-1,0 1,0-1,0 1,-1-1,1 1,0-1,-1 0,1 1,-1-1,0 0,1 1,-1-1,0 0,0 0,-1 2,-6 7,0 0,0-1,-15 14,10-11,-68 73,15-14,-129 107,183-169,-1 0,0 0,-27 11,13-11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42.1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16 367,'-1'0,"0"0,1 0,-1 0,0 0,1 0,-1 0,0 1,1-1,-1 0,1 1,-1-1,0 0,1 1,-1-1,1 0,-1 1,1-1,-1 1,1-1,-1 1,1-1,0 1,-1-1,1 1,0 0,0-1,-1 1,1 0,0-1,0 1,0-1,0 1,-1 0,1-1,0 1,0 0,0-1,1 1,-1 0,0-1,0 1,0 0,0-1,1 1,-1 1,15 29,-4-19,2 0,-1-1,2 0,-1-1,2-1,-1 0,1-1,0-1,18 7,23 6,70 15,-122-34,4 1,0 0,0 0,-1-1,1 0,0 0,12-1,-18-1,0 1,0-1,0 1,0-1,0 0,0 1,0-1,-1 0,1 0,0-1,-1 1,1 0,-1-1,1 1,-1 0,0-1,1 0,-1 1,0-1,0 0,0 1,0-1,0 0,-1 0,1 0,-1 0,1 0,-1 0,0 0,1 0,-1-3,2-20,-1-1,-1 0,-2 0,0 1,-11-46,-46-125,14 50,59 159,10 19,97 154,-8 6,161 380,-78-49,-167-424,-5 0,-4 2,10 149,-29-224,-1 0,-2 0,0-1,-1 1,-2-1,0 0,-2 0,-12 29,13-39,-1-1,0 0,-1-1,0 0,-1 0,-1-1,0 0,-1 0,0-1,0-1,-1 0,0 0,-1-1,-25 12,28-16,0-1,0 0,-1-1,0-1,1 1,-1-2,0 1,0-1,0-1,-16-1,9-2,1 1,0-2,0-1,0 0,-31-15,9 0,1-3,1-1,1-2,-44-40,31 20,1-1,3-3,1-1,-59-94,78 104,2-1,2 0,1-2,3-1,1 0,3-1,-11-65,21 93,2 0,0 0,1 0,0 0,2 0,0 0,1 0,1 0,0 1,2-1,13-30,-5 22,1 1,1 1,1 0,2 1,0 1,34-31,27-17,3 4,3 3,2 4,2 4,3 5,155-62,-224 102,14-4,-1-2,65-38,-91 45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42.9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355 1,'-6'1,"-1"-1,0 2,0-1,0 1,1 0,-1 0,1 1,0 0,-1 0,-7 6,-59 46,55-40,-6 4,0 0,2 2,0 1,-37 48,55-63,0-1,0 1,1 0,-1 0,2 1,-1-1,1 0,0 1,0 0,1-1,0 9,1-10,1-1,-1 1,1 0,1 0,-1-1,1 1,0-1,0 1,1-1,-1 0,1 0,0 0,1 0,-1 0,1-1,6 7,2-1,0 1,0-2,1 0,1 0,26 12,81 27,-33-15,-6 0,-21-9,0 3,58 36,-118-63,0 1,0-1,0 1,0 0,0 0,0 0,0 0,0-1,0 1,0 0,-1 1,1-1,0 0,-1 0,1 0,-1 0,1 0,-1 1,0-1,1 0,-1 0,0 1,0-1,0 0,0 0,0 1,0-1,0 0,0 0,-1 1,1-1,0 0,-1 0,1 1,-1-1,1 0,-1 0,0 0,1 0,-1 0,0 0,0 0,0 0,0 0,0 0,0-1,-1 2,-9 8,0-1,-1-1,-19 11,14-8,-108 77,124-88,1 1,0-1,-1 1,1-1,-1 0,1 1,0-1,-1 1,1-1,-1 0,1 1,-1-1,1 0,-1 0,0 1,1-1,-1 0,1 0,-1 0,0 0,1 0,-1 1,1-1,-1 0,0-1,1 1,-1 0,1 0,-1 0,0 0,1 0,-1-1,1 1,-1 0,1 0,-1-1,1 1,-1 0,1-1,-1 1,1-1,-1 1,1 0,0-1,-1 1,1-1,0 1,-1-1,1 0,0 1,-1-1,1 1,0-2,-3-10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43.5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1,'1'18,"0"-1,2 1,0-1,1 0,0 1,11 23,52 98,-34-74,200 366,-189-363,2-2,4-2,2-2,64 59,-111-116,1 0,-1 0,1 0,0-1,0 1,1-2,-1 1,1-1,0 0,-1 0,1 0,1-1,-1 0,0-1,1 0,-1 0,0 0,1-1,-1 0,1-1,-1 1,13-4,0-3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44.0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0 153,'17'0,"10"1,0-1,0-1,0-2,-1-1,52-13,21-20,-53 18,2 3,76-17,-27 16,-63 10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45.6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92 612,'24'-1,"0"-2,1-1,-1-1,38-14,30-5,0 1,0-3,167-73,-251 96,0-1,-1-1,1 1,-1-1,0-1,0 1,-1-1,1 0,-1-1,-1 1,1-1,-1 0,0-1,-1 1,0-1,0 0,0 0,-1-1,3-13,-2 4,-2 1,0-1,-1 0,0 0,-2 0,0 0,-1 1,-7-32,8 45,0 0,0 0,-1 0,1 0,-1 1,0-1,0 1,0-1,0 1,-1 0,1 0,-1 0,0 0,0 0,0 0,0 1,0 0,-1-1,1 1,-1 0,1 1,-1-1,0 1,0-1,1 1,-1 0,0 1,0-1,-8 1,-8 0,-1 1,0 0,1 2,-35 9,18-4,-50 8,31-8,0 3,1 2,1 2,-58 25,98-34,1 1,-1 0,1 1,1 1,-1 0,1 0,1 1,0 1,0 0,1 1,1-1,0 2,0-1,1 1,1 1,0-1,1 1,1 1,0-1,-4 18,7-21,1 0,0 0,0 0,1 0,0 0,1 0,0 0,1 0,0-1,1 1,5 13,-1-8,0-1,1 1,1-1,0 0,1-1,19 21,-8-13,1-2,1 0,1-1,0-2,1 0,1-2,54 24,-40-23,1-2,1-1,0-3,0-1,1-2,0-2,0-2,1-2,49-5,-75 0,0 0,-1-2,1 0,-1-1,0-1,-1 0,31-22,41-19,-3 2,-71 39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46.9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1 465,'6'1,"1"0,0 1,-1 0,0 0,1 0,-1 1,0-1,0 2,-1-1,1 1,-1-1,1 1,-1 1,0-1,-1 1,8 9,9 12,-2 0,17 29,-33-51,34 57,-2 2,-3 1,-3 2,-3 0,-3 2,-2 1,11 75,-30-132,-1 0,0-1,-1 1,0 0,-4 20,4-30,-1 0,1 0,-1 0,0 0,1 0,-1 0,0 0,0-1,0 1,0 0,0-1,-1 1,1-1,-1 1,1-1,-1 1,-1 0,1-1,0-1,0 1,0-1,0 1,0-1,0 0,0 0,0 0,0 0,0 0,0 0,0-1,0 1,0-1,0 1,1-1,-1 0,0 0,0 0,0 0,-1-1,-6-4,1 0,-1-1,1 0,1 0,0-1,0 1,0-2,1 1,0-1,1 0,0 0,-7-16,-4-16,-18-70,28 90,-4-17,2 0,2 0,1-1,1 0,3 0,4-49,-2 68,2 0,0 0,2 1,0-1,1 1,1 0,0 1,2 0,0 0,1 0,1 2,0-1,1 1,15-14,-23 25,1 1,0 0,0 0,0 1,0-1,1 1,0 0,-1 1,1-1,0 1,0 0,0 1,1-1,-1 1,0 1,1-1,-1 1,0 0,1 0,-1 1,0 0,0 0,0 0,1 1,-1 0,11 5,8 6,0 1,-1 0,0 2,35 32,-40-33,170 150,-164-140,-1 0,-1 2,-2 1,-1 0,20 36,-35-52,1 0,-2 1,1-1,2 18,-6-27,0-1,0 1,-1 0,1 0,-1 0,0 0,0 0,0 0,0 0,-1 0,1 0,-1 0,0 0,1 0,-1 0,-1 0,1-1,0 1,-1 0,1-1,-1 1,0-1,0 0,-2 3,3-4,1-1,-1 1,0-1,1 0,-1 1,1-1,-1 0,0 0,1 1,-1-1,1 0,-1 0,0 0,1 0,-1 0,0 0,1 0,-1 0,0 0,1 0,-1 0,0 0,1 0,-1 0,0-1,1 1,-1 0,1-1,-1 1,-1-1,-9-21,3-31,8 53,-2-65,2 0,4 0,2 1,3 0,3 0,3 0,2 2,3 0,3 1,2 2,54-92,-75 145,6-12,0 1,2 0,0 1,24-25,-34 39,0-1,1 1,-1 0,1 0,-1 0,1 0,0 0,0 1,0-1,0 1,0 0,1 0,-1 0,0 0,0 0,1 1,-1-1,0 1,1 0,-1 0,1 0,-1 1,0-1,0 1,1 0,-1 0,0 0,0 0,0 1,0-1,0 1,0-1,0 1,0 0,4 4,24 27,-1 1,-2 1,-1 1,28 49,-10-14,120 199,-138-218,-2 2,-3 1,21 76,-41-125,0 1,-1-1,0 1,0-1,-1 1,0 12,-4-3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48.3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6,'127'-3,"-52"0,146 14,-209-9,0 0,1 1,-1 0,-1 1,1 0,0 1,-1 1,0-1,11 9,-18-11,0 0,1 1,-1 0,-1 0,1 0,-1 0,1 0,-1 1,0 0,-1-1,1 1,-1 0,0 0,0 0,0 1,-1-1,0 0,0 1,0-1,-1 1,0-1,-1 10,-1 1,-2 1,0-1,0 0,-2-1,0 1,-1-1,0-1,-19 28,-89 107,77-104,-27 27,-103 90,78-78,88-83,0 1,1-1,-1 0,1 1,-1 0,1-1,0 1,-1 0,1 0,0-1,0 1,0 0,-1 4,3-5,-1-1,0 1,0-1,0 1,1-1,-1 1,0-1,1 0,-1 1,0-1,1 1,-1-1,1 0,-1 1,0-1,1 0,-1 0,1 1,-1-1,1 0,-1 0,1 0,-1 1,1-1,-1 0,1 0,-1 0,1 0,0 0,-1 0,1 0,-1 0,1 0,14-1,-1-1,0 0,14-5,-6 3,61-9,2 5,-1 3,1 4,0 4,-1 3,0 4,110 28,-177-34,19 5,44 17,-71-23,-2 0,1 1,0 0,-1 0,0 1,0 0,0 0,0 1,-1-1,0 1,7 10,-11-14,-1 1,1 0,-1 0,0 0,0 0,0 0,-1 0,1 0,-1 0,1 0,-1 0,0 0,0 0,-1 0,1 0,-1 0,1 0,-1 0,0 0,0 0,0 0,0 0,-1-1,1 1,-1 0,0-1,0 1,0-1,0 0,0 1,0-1,-4 2,-10 10,-1 0,-1-1,-30 16,25-15,-276 156,96-58,110-59,62-37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49.0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1,'2'4,"0"0,0 0,0 0,1 0,-1 0,1-1,0 1,0-1,0 0,1 0,-1 0,7 4,2 3,18 21,0 2,-2 1,-2 1,33 58,-22-24,49 124,-46-70,-5 1,36 238,-57-274,11 76,-23-133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00.3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144 0,'-3'1,"1"-1,0 1,0 0,0 0,0 0,0 0,0 0,0 0,0 0,0 1,0-1,1 1,-1-1,0 1,-1 3,-24 32,24-32,-9 16,1 1,0 0,2 0,1 1,1 0,1 0,1 1,1 0,-2 40,6-63,-1 12,0-1,1 1,1-1,0 0,1 1,3 14,-4-25,0 0,0 0,0 0,0 1,0-1,0-1,1 1,-1 0,1 0,-1 0,1-1,0 1,0-1,-1 1,1-1,3 2,-2-2,0 0,0 0,1-1,-1 1,0 0,1-1,-1 0,0 0,1 0,-1 0,0-1,1 1,-1-1,5-2,2 0,0-2,0 0,0 0,-1-1,1 0,-2 0,1-1,-1-1,0 1,0-1,-1 0,8-11,-5 6,-1 0,-1-1,0 1,-1-1,0-1,-1 1,7-30,-12 39,0 0,0 0,-1 0,0 0,0-1,0 1,-1 0,1 0,-1 0,-1 0,1 0,-1 0,1 1,-1-1,-1 0,1 1,-1 0,0-1,0 1,0 0,-6-6,2 4,0 0,0 1,-1 0,0 0,0 1,0 0,0 0,0 1,-1 0,1 1,-16-3,-2 1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57.4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1249 214,'8'-2,"0"-1,0 0,-1-1,0 1,1-1,-1-1,-1 1,1-1,7-7,-3 4,-3 0,0 1,0-1,0 0,-1-1,-1 0,1 0,8-17,-14 23,0 1,0-1,0 1,0-1,0 1,0-1,-1 0,0 1,1-1,-1 0,0 0,0 1,0-1,-1 0,0-4,0 5,0 0,-1 0,1 1,0-1,-1 0,1 1,-1-1,1 1,-1-1,0 1,1 0,-1 0,0 0,0 0,0 0,0 0,0 0,0 1,0-1,-1 1,1-1,0 1,-2 0,-13-2,0 2,1 0,-1 1,1 0,-1 2,1 0,0 0,0 2,-17 6,-23 12,-57 32,-54 36,5 7,5 6,-238 206,377-294,0 1,1 0,1 1,-21 31,32-42,1 0,1 0,-1 0,1 1,0 0,1 0,0 0,0 0,1 0,0 0,0 0,1 0,0 1,0-1,1 0,0 0,3 11,4 5,0 1,2-1,1-1,1 0,1 0,1-2,1 1,1-2,0 0,2-1,0 0,1-2,39 28,-14-15,2-2,1-2,1-2,1-2,87 25,-35-19,2-5,0-5,1-4,1-5,-1-4,185-15,-280 9,1 1,-1-1,1 0,-1-1,1 0,-1-1,0 0,0 0,0-1,-1 0,1-1,-1 0,0 0,0-1,-1 0,0 0,10-10,2-10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5:59.6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754 1318,'-43'2,"0"2,0 1,1 3,0 2,0 1,1 2,1 2,0 2,1 1,1 2,0 2,-39 31,58-39,0 1,1 1,0 1,2 1,-25 32,34-40,1 0,-1 0,2 0,0 1,0 0,1 0,0 1,1-1,0 1,1-1,1 1,-1 0,2 18,1-23,1 0,-1 1,1-1,1 0,0 0,0 0,0-1,0 1,1-1,1 1,-1-1,1-1,0 1,0-1,0 1,1-1,0-1,0 1,0-1,0 0,1-1,7 4,17 7,1-2,0 0,46 9,-75-20,20 4,0 0,0-2,45 1,-60-4,0 0,0 0,0-1,0 0,0-1,0 0,0 0,-1-1,1 0,-1 0,1 0,-1-1,0 0,12-11,-16 11,0 0,0 0,0 0,0-1,-1 1,0-1,0 1,0-1,0 0,1-8,8-59,-7 38,8-50,-3-1,-3-1,-10-133,4 195,0 24,1 0,-1 0,0 0,0-1,0 1,0 0,0 0,0 0,0 0,0-1,0 1,0 0,0 0,1 0,-1 0,0 0,0-1,0 1,0 0,0 0,1 0,-1 0,0 0,0 0,0 0,0 0,1 0,-1 0,0 0,0 0,0 0,1 0,-1 0,0 0,0 0,0 0,0 0,1 0,-1 0,0 0,0 0,0 0,1 0,-1 0,0 0,0 0,0 1,25 27,-16-15,95 119,183 179,-281-305,0 0,0 0,1-1,0 0,0-1,1 0,14 7,-20-10,0-1,0 1,0-1,-1 0,1 1,0-1,0 0,0 0,0 0,0 0,0-1,-1 1,1-1,0 1,0-1,0 1,-1-1,1 0,0 0,-1 0,1 0,-1 0,1 0,-1 0,1 0,-1-1,0 1,0-1,1 1,-1-1,0 1,-1-1,1 1,0-1,0 0,-1 0,1 1,-1-1,1 0,0-3,12-55,-2-1,4-101,-6 55,16-322,-22 408,-3 20,0 1,0 0,0 0,0 0,0 0,0 0,0 0,0 0,0 0,1 0,-1 0,0-1,0 1,0 0,0 0,0 0,0 0,1 0,-1 0,0 0,0 0,0 0,0 0,0 0,0 0,1 0,-1 0,0 0,0 0,0 0,0 0,0 0,0 1,1-1,-1 0,0 0,0 0,0 0,0 0,0 0,0 0,0 0,0 0,0 0,1 1,-1-1,0 0,0 0,0 0,0 0,0 0,0 0,0 1,0-1,0 0,0 0,0 0,0 0,0 0,15 39,-6-15,8 8,2-1,1 0,2-2,31 34,-36-44,0-2,2 0,0-1,1-1,0-1,1-1,27 12,-36-20,1 0,0-1,1-1,-1-1,0 1,1-2,0 0,23-2,-28 1,0-1,0 0,0-1,-1 0,1 0,0-1,-1 0,0-1,0 0,0 0,0-1,0 0,-1 0,9-8,-12 8,-1 0,1 0,-1-1,1 1,-2-1,1 0,-1 0,0 0,0 0,0 0,-1-1,0 1,0-7,1-16,-3-46,0 38,0-16,-2 0,-2 1,-3-1,-2 1,-19-59,21 92,6 22,12 32,-2-20,0 0,1-1,1 0,0-1,1 0,1 0,0-2,0 1,1-1,1-1,-1 0,26 12,-9-6,0-2,1-1,0-1,1-2,47 9,16-5,-86-14,0 1,1-1,-1 0,0-1,0 0,0-1,0 0,12-4,-17 4,-1 0,1-1,-1 1,0-1,0 0,0 1,0-1,-1-1,1 1,-1 0,1-1,-1 1,0-1,1-4,21-61,-18 48,18-59,25-161,-42 191,-3 0,-2 0,-3 0,-9-77,6 109,0 0,-1 0,0 1,-2 0,0 0,-1 0,-17-25,22 37,-1 0,0 0,-1 0,1 0,-1 1,0 0,0 0,0 0,0 1,-1-1,-6-2,8 5,0 0,0 0,0 0,-1 0,1 1,0-1,0 1,0 0,0 1,0-1,-1 1,1 0,0 0,0 0,0 0,1 1,-1-1,-7 5,4-1,1 0,-1 1,1-1,0 1,0 1,1-1,0 1,0 0,0 0,1 0,0 1,1 0,-1 0,2 0,-4 10,1 1,1 1,0 0,2 0,0 0,1 27,2-36,0 1,1-1,1 0,0 0,0 0,1-1,1 1,-1-1,2 0,-1 0,1-1,1 1,0-1,0-1,14 14,10 5,1-2,69 43,-69-48,206 120,36 22,-270-160,0 1,0 0,0 0,0 0,-1 0,1 0,-1 1,0 0,4 6,-6-8,-1 0,1-1,-1 1,0 0,1-1,-1 1,0 0,0 0,-1-1,1 1,0 0,0-1,-1 1,1 0,-1-1,1 1,-1 0,0-1,0 1,0-1,0 1,0-1,0 0,0 1,0-1,0 0,-1 0,-1 1,-51 47,-2-3,-91 56,2 0,120-84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01.1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348 987,'-58'-8,"51"6,0 1,-1-1,1 1,-1 1,1-1,-1 1,0 1,1-1,-15 4,10 1,1 0,0 0,1 1,-1 0,1 1,1 0,-1 1,1 0,0 0,1 1,0 0,0 0,1 1,0 0,1 1,0-1,1 1,-6 16,5-11,0 0,0 1,2 0,0 0,1 0,1 0,1 0,0 1,1-1,1 0,1 1,4 21,-3-30,0-1,1 1,0-1,0 1,1-1,0-1,1 1,0-1,0 0,0 0,1-1,0 1,0-1,0-1,1 0,0 0,0 0,1-1,-1 0,15 4,7 1,1 0,1-3,0 0,52 1,-81-6,0 0,0-1,0 0,0 0,0 0,0 0,0 0,0-1,0 1,0-1,0 0,0 0,0 0,-1 0,1 0,0-1,0 1,-1-1,1 0,-1 1,0-1,1-1,-1 1,0 0,0 0,0-1,-1 1,1-1,-1 1,1-1,-1 0,0 0,0 0,0 0,0 0,0 0,-1 0,0 0,1 0,-1 0,0 0,-1-4,0-28,-11-60,0 4,-7-77,19 167,0 0,0-1,0 1,0 0,0 0,0-1,0 1,0 0,0-1,0 1,1 0,-1 0,0-1,1 1,0 0,-1 0,1 0,-1 0,2-2,-1 3,0-1,0 1,0-1,0 1,-1 0,1-1,0 1,0 0,0 0,0 0,0-1,0 1,0 0,0 0,0 1,0-1,0 0,0 0,0 0,1 1,8 3,-1 0,1 1,-1 0,10 7,2 1,119 49,1-5,249 63,-322-101,-21-5,-1-2,1-2,1-2,58 3,-103-11,0 0,0-1,0 1,0 0,0-1,-1 0,1 0,0 0,0 0,-1 0,1 0,0-1,-1 0,0 1,1-1,-1 0,0 0,0 0,0 0,0 0,0-1,0 1,-1-1,1 1,-1-1,0 0,0 1,2-6,1-7,-1-1,0 1,-1-1,0-22,2-8,8-45,-4 0,-3 0,-5-1,-14-116,9 167,-2 0,-2 0,-1 1,-2 0,-2 1,-2 0,-1 1,-2 1,-2 1,-1 1,-44-54,51 72,-1 1,-1 1,0 1,-1 0,0 1,-27-13,37 21,-1 1,0 0,-1 1,1-1,0 2,-1-1,0 1,1 1,-1 0,0 0,0 1,0 0,1 1,-1 0,0 0,-15 5,22-5,0 1,0-1,0 1,0-1,0 1,0 0,0 0,1 0,-1 1,1-1,-1 0,1 1,0 0,0 0,0-1,0 1,-2 7,2-4,0 0,0 1,1-1,0 1,0 0,1-1,-1 1,3 12,0-2,1 0,1 1,0-1,2-1,0 1,11 20,9 8,2-1,1-1,3-2,49 51,162 133,-189-183,1-3,105 56,-2-2,-146-85,0 2,0-1,-1 1,0 1,16 21,-20-25,-1-5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02.2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1244 27,'-53'-15,"-33"8,1 3,-139 12,168-5,-9 1,1 2,-1 4,-122 35,162-38,0 2,1 1,0 1,0 1,1 1,1 1,0 1,1 1,1 1,0 1,2 0,-27 34,39-44,1-1,0 1,1 1,-1-1,2 1,-1 0,1-1,0 1,1 1,0-1,1 0,-1 13,2-17,1 1,-1-1,1 0,1 0,-1 0,1 1,0-1,0-1,0 1,1 0,-1 0,1-1,0 0,1 1,-1-1,1-1,0 1,-1 0,2-1,-1 0,0 0,1 0,6 3,19 9,0-2,1-1,1-2,51 11,140 15,-198-33,508 39,-303-29,-196-11,-4-1,0 1,-1 2,0 0,1 2,50 17,-76-21,-1-1,1 1,-1 0,0 0,1 0,-1 0,0 1,-1-1,1 1,0-1,-1 1,1 0,-1 0,0 1,0-1,0 0,-1 1,3 4,-3-2,1 0,-1 0,-1 0,1 0,-1 0,0 0,-1 0,1 0,-1 0,-2 9,-4 7,-1-1,-1 0,-1 0,-23 37,-16 19,-3-1,-4-3,-3-3,-3-2,-92 79,140-136,1-1,-2-1,1 0,-1 0,-28 10,36-16,0-1,0 0,0-1,0 1,0-1,0 0,-1-1,1 0,0 0,0-1,-1 0,1 0,0 0,0-1,-12-5,-11-9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03.5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0 639,'1'2,"0"1,-1-1,1 1,0-1,0 0,1 1,-1-1,0 0,1 0,-1 0,1 0,0 0,0 0,-1 0,1 0,1-1,-1 1,4 1,44 23,-26-19,0 0,0-2,0 0,45 1,99-8,-164 2,-1 0,1 0,-1 0,1-1,-1 0,0 1,1-1,-1 0,0-1,1 1,-1 0,0-1,0 0,0 0,0 0,-1 0,1 0,0 0,-1-1,1 1,-1-1,2-3,-1-1,-1 1,0 0,0-1,-1 1,0-1,0 0,-1 0,0 1,0-1,-1-12,-5-22,-16-67,14 78,1-1,2 0,1 0,-1-46,5 77,0 0,0-1,0 1,0-1,-1 1,1 0,0-1,0 1,0-1,0 1,0 0,0-1,0 1,0-1,0 1,0 0,0-1,1 1,-1-1,0 1,0 0,0-1,0 1,1-1,-1 1,0 0,0-1,1 1,-1 0,0 0,1-1,-1 1,0 0,1 0,-1-1,0 1,1 0,-1 0,0 0,1 0,-1-1,1 1,-1 0,0 0,1 0,-1 0,1 0,-1 0,0 0,1 0,-1 0,1 0,-1 0,1 1,-1-1,0 0,1 0,20 19,18 24,237 254,327 359,-574-621,5 4,30 47,-56-75,-1 1,-1 0,0 0,0 0,-1 1,-1 0,0 0,-1 0,2 17,-5-26,0 1,0 0,-1 0,1-1,-1 1,-1 0,1-1,0 1,-1-1,0 0,0 1,-1-1,1 0,-1 0,0 0,0-1,0 1,0-1,-1 1,-6 4,-7 4,-1 0,0-1,-26 12,28-15,-432 182,356-155,79-30,-1 1,0 0,-1-1,-17 3,31-8,0 1,-1-1,1 1,-1-1,1 0,-1 1,1-1,-1 0,1 0,-1 0,1 0,-1-1,0 1,1 0,0-1,-1 1,1 0,-1-1,1 0,-1 1,1-1,0 0,0 0,-1 0,1 0,0 0,0 0,0 0,0 0,0 0,0-1,0 1,1 0,-1-1,0 1,1 0,-1-1,1 1,-1-3,0-7,1 1,0-1,1 0,0 1,1-1,0 1,5-16,33-77,-26 70,214-489,113-287,-328 774,0 4,-1-1,-2 0,-1-1,-1 0,6-67,-14 97,0 0,0 0,-1-1,1 1,-1 0,0 0,0-1,0 1,0 0,0 0,-1 0,0 0,1 1,-1-1,0 0,0 1,-1-1,-2-2,0 1,0 1,0 0,0 0,0 1,-1-1,1 1,-1 0,1 0,-10-1,-7 0,1 2,-1 0,1 1,-33 4,52-4,0 0,0 0,-1 1,1-1,0 0,0 1,0-1,0 1,0 0,0-1,-1 1,2 0,-1 1,0-1,0 0,0 0,0 1,1-1,-1 1,1-1,-1 1,1 0,0 0,0-1,-2 4,3-2,-1 0,1 1,0-1,1 0,-1 0,0 1,1-1,0 0,-1 0,1 0,1 0,-1 0,0 0,1 0,-1 0,5 5,19 28,2-1,1-2,1-1,2-1,1-2,48 34,8-1,133 69,-117-82,-66-33,-1 2,40 27,-74-43,0 0,0 0,0 0,0 1,-1-1,1 0,-1 1,0 0,0 0,0 0,0 0,0 0,-1 0,0 0,1 0,-1 1,1 4,-2-5,0-1,0 0,-1 0,1 0,-1 0,1 0,-1 0,0 0,0 0,0 0,0-1,0 1,0 0,0 0,0-1,-1 1,1-1,-1 1,1-1,-1 0,0 1,1-1,-1 0,0 0,0 0,0-1,0 1,0 0,0-1,-2 1,-14 5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04.0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0,'1'36,"1"-1,2 0,1 0,2 0,2-1,1 0,1 0,18 35,30 55,5-4,83 119,-122-204,43 49,-60-75,0-1,0 0,1-1,0 1,0-2,1 0,0 0,0 0,0-1,1-1,12 4,-15-7,-1 0,1-1,0 0,0 0,-1-1,1 0,0 0,-1-1,1 0,-1 0,8-4,81-41,-78 38,159-97,-133 78,-3 2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04.5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0 224,'4'0,"6"-3,4-3,4-3,7 0,16-7,7-4,5-3,0-2,0 0,-1 4,-6 2,-3-1,-4 4,-10 5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05.4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258 259,'5'-4,"1"1,0 0,0 0,0 1,1-1,-1 1,0 1,1-1,8 0,16-5,-16 2,-2 0,1-2,-1 1,0-2,22-15,-32 20,0 1,0-1,0 1,0-1,-1 0,0 0,1-1,-1 1,0 0,0-1,-1 1,2-6,-2 7,-1 0,0 0,0-1,0 1,0 0,0-1,0 1,-1 0,1 0,-1-1,1 1,-1 0,0 0,0 0,0 0,0 0,0 0,-1 0,1 0,-1 0,1 1,-4-3,-3-4,-1 2,0 0,0 0,0 0,-1 1,0 0,0 1,0 1,-21-6,1 3,-1 0,-40-1,62 7,1-1,-1 1,0 1,0 0,0 0,1 1,-1 0,1 0,-1 1,1 0,0 1,0-1,0 2,1-1,-8 6,7-3,1 0,0 0,1 1,-1 0,2 0,-1 0,1 1,0 0,1 0,0 0,0 0,1 1,-2 10,1-3,1 0,1 0,0 0,2 0,0 0,1 1,0-1,1 0,1 0,1 0,1-1,0 1,1-1,1 0,0-1,1 1,1-2,19 27,-12-21,0-2,1 0,1-1,1 0,0-2,1 0,1-1,0-2,1 0,1-1,-1-1,38 11,-28-12,0 0,1-3,50 4,-71-9,0-1,1-1,-1 0,0 0,0-2,0 1,0-2,0 1,-1-2,1 1,-1-2,19-11,-9 4,-1-2,0 0,-1-1,-1-1,0 0,-2-2,0 0,21-32,-27 31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06.6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0 431,'19'0,"0"1,0 0,0 2,0 0,32 11,-41-11,-1 1,1 0,-1 1,0 0,-1 1,1 0,-1 0,0 0,-1 1,1 1,-1-1,8 12,-15-18,1-1,-1 1,1-1,-1 1,1-1,-1 1,0-1,1 1,-1-1,0 1,1-1,-1 1,0 0,0-1,1 1,-1 0,0-1,0 1,0 0,0-1,0 1,0-1,0 1,0 0,0-1,0 1,-1 0,1-1,0 1,0-1,-1 1,1 0,0-1,-1 1,1-1,0 1,-1-1,1 1,-1-1,1 1,-1-1,1 1,-1-1,1 0,-1 1,0-1,0 1,-1-1,1 0,0 0,0 0,-1 0,1 0,0 0,0 0,-1 0,1 0,0-1,0 1,0 0,-1-1,1 1,0-1,0 1,0-1,0 0,0 1,0-1,0 0,0 0,-1-1,-5-8,1-1,0 1,0-1,1 0,1 0,0-1,0 1,-3-19,1-4,-2-60,7 78,1-1,0 1,2 0,0 0,5-21,-6 33,0 1,0-1,0 1,1-1,-1 1,1-1,0 1,0 0,0 0,0 0,1 0,-1 0,1 0,0 1,0-1,0 1,0 0,0 0,0 0,1 0,-1 1,1-1,-1 1,1 0,-1 0,1 0,0 0,4 1,7 0,0 1,1 0,-1 1,0 1,0 1,0 0,-1 1,1 0,-1 1,0 1,-1 0,25 17,9 11,-2 2,41 43,-72-67,17 26,-30-38,0 0,-1 0,1 0,0 0,0 0,-1 0,1 0,0 0,-1 0,1 1,-1-1,0 0,1 0,-1 1,0-1,0 0,0 0,0 1,0-1,0 0,0 1,0-1,0 0,-1 0,1 1,0-1,-1 0,1 0,-1 0,1 1,-1-1,0 0,-1 1,2-2,-1 0,1 0,-1 0,1 0,0 0,-1 0,1 0,-1 0,1 0,-1-1,1 1,0 0,-1 0,1 0,0-1,-1 1,1 0,0-1,-1 1,1 0,0-1,0 1,-1 0,1-1,0 1,0 0,0-1,-1 1,1-1,0 1,0 0,0-1,0 1,0-1,0 1,0-1,0 1,0-1,-4-19,4-1,1 0,1 0,1 1,0-1,2 1,0 0,13-30,-2 10,3 1,37-60,-54 96,-1 0,1 1,0-1,0 1,0-1,0 1,0 0,1 0,-1 0,1 0,-1 0,1 0,0 1,3-2,-4 3,0-1,0 1,0 0,1 0,-1 1,0-1,0 0,0 1,0-1,0 1,1 0,-1-1,0 1,-1 0,1 0,0 1,0-1,0 0,-1 1,1-1,1 3,31 28,-1 2,-3 1,0 2,-3 1,30 53,-48-72,-2-3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07.8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1,'3'1,"0"0,0 0,-1 1,1-1,-1 1,0 0,1 0,-1 0,0 0,0 0,0 0,0 1,2 3,3 3,272 362,-157-198,463 627,-573-781,-3-5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01.2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308 1,'-9'1,"1"0,0 1,0 0,0 0,0 1,0 0,0 1,1 0,0 0,0 0,0 1,0 0,1 0,-1 1,1 0,-7 9,1-1,-1 1,2 1,0 0,1 1,0 0,-6 18,15-33,1 0,-1 0,1-1,0 1,-1 0,1 0,0-1,0 1,0 0,0 0,0 0,1-1,-1 1,1 0,-1 0,1-1,-1 1,1 0,0-1,0 1,0-1,0 1,0-1,0 1,0-1,0 0,1 0,-1 1,0-1,1 0,-1 0,1 0,0 0,-1-1,1 1,-1 0,4 0,9 4,0 0,1-1,24 4,-15-4,10 1,30 7,-61-11,1 0,-1 0,0 0,0 0,-1 0,1 1,0-1,0 1,-1 0,1 0,-1 0,1 0,-1 1,0-1,3 5,-4-4,0-1,0 1,-1 0,1-1,-1 1,0 0,0 0,0-1,0 1,0 0,-1-1,1 1,-1 0,0-1,0 1,0-1,-2 6,-28 45,23-40,-90 149,-116 179,198-316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09.3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436 0,'-31'72,"-35"120,9-22,-131 259,98-235,90-193,-1 0,1-1,-1 1,1 0,0 0,-1-1,1 1,0 0,0 0,-1 0,1-1,0 1,0 0,0 0,0 0,0-1,0 1,0 0,1 0,-1 0,0-1,0 1,1 1,16-2,38-28,-31 15,247-99,-58 26,-195 80,0 0,0 2,0 0,0 1,29-1,-30 4,-1-1,0-1,-1-1,1 0,0-1,-1-1,0 0,16-8,12-11,-14 9,0-1,-1-1,29-24,-43 28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09.9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0,'5'1,"-1"0,1 1,-1-1,0 1,0 0,0 0,0 0,0 1,0-1,3 4,13 7,127 78,-3 6,-5 6,-5 6,122 128,-217-198,-1 2,-2 1,-2 2,-1 1,-3 2,26 54,-44-75,-1 1,-1 1,-1 0,-1 0,-2 1,-1 0,-1 0,-2 0,-1 0,-1 1,-1-1,-1 0,-9 35,8-45,-2-1,0 0,-2 0,-8 20,2-17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11.1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0 746,'4'1,"1"1,-1 0,0 0,0 0,0 0,0 1,0-1,-1 1,1 0,-1 0,0 1,1-1,-2 1,1-1,0 1,2 4,4 4,267 376,-257-358,-7-14,-7-10,0 1,-1 0,0-1,0 1,0 0,-1 1,0-1,0 1,2 10,-39-52,-23-52,3-1,4-4,-68-170,111 243,-18-55,23 67,0-1,1 1,0-1,1 1,-1-1,1 1,0-1,2-11,-1 16,-1 1,1-1,-1 1,1 0,0 0,0-1,-1 1,1 0,0 0,0 0,0 0,0 0,0 0,1 0,-1 0,0 0,0 1,1-1,-1 0,0 1,1-1,-1 1,0 0,1-1,-1 1,1 0,-1 0,1 0,-1 0,0 0,1 0,-1 0,1 0,-1 1,1-1,-1 0,0 1,1-1,1 2,8 2,0 1,0-1,15 10,-25-13,100 50,158 58,-72-35,-122-45,4 2,119 37,-184-67,1 0,-1 0,1 0,0 0,-1-1,1 0,0 0,-1 0,10-2,-12 2,-1-1,1 0,-1 0,1 1,-1-1,0 0,0 0,1 0,-1 0,0 0,0-1,0 1,0 0,0 0,0-1,0 1,-1-1,1 1,0 0,-1-1,1 0,-1 1,0-1,1 1,-1-1,0 1,0-1,0 0,0 1,0-1,-1 1,0-4,-2-13,-2 0,-1 0,0 1,-1-1,-16-28,1 0,-14-34,-59-132,-129-211,200 387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12.0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199 543,'0'-18,"-1"-1,-1 1,-1-1,-6-18,8 31,-1 0,1 0,-2 1,1-1,0 0,-1 1,0-1,-1 1,1 0,-1 0,0 0,0 0,-1 1,1 0,-8-6,10 9,0 0,0 1,0-1,-1 0,1 1,0-1,-1 1,1 0,0-1,-1 1,1 0,0 1,-1-1,1 0,0 1,-1-1,1 1,0 0,0-1,0 1,-1 0,1 1,0-1,0 0,0 1,1-1,-1 1,0-1,1 1,-1 0,0 0,1-1,0 1,0 0,-1 0,0 5,-4 3,1 1,0-1,1 2,0-1,-4 23,7-28,-1 1,2 0,-1-1,1 1,0 0,0 0,1-1,0 1,0 0,1-1,-1 1,6 10,-5-13,1 0,0 0,0 0,0-1,0 1,1-1,0 1,-1-1,1 0,0-1,1 1,-1-1,0 0,1 0,-1 0,1 0,0-1,6 2,42 7,1-1,1-3,-1-2,59-4,214-28,-251 20,0-4,102-29,-176 41,0-1,-1 1,1 0,0-1,-1 1,1-1,-1 0,1 0,-1 1,1-1,-1 0,1 0,-1 0,0-1,1 1,-1 0,0 0,0-1,0 1,0-1,0 1,-1-1,1 1,0-1,-1 1,1-1,-1 0,1 1,-1-1,0 0,1 1,-1-1,0 0,0 0,-1 1,1-1,0 0,0 1,-1-1,1 0,-1 1,0-1,1 1,-1-1,0 1,-1-3,-6-8,0 0,-1 1,0 0,-17-15,18 18,-38-33,-1 2,-2 3,-2 1,-103-51,79 48,-111-39,145 63,-1 2,0 2,-1 2,-67-5,101 13,1 1,0 0,-1 0,1 1,0 0,0 1,0 0,0 0,1 0,-1 1,1 0,0 1,0 0,0 0,1 0,-1 1,1 0,-10 13,0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13.0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1 554,'42'-2,"1"3,-1 1,0 3,0 1,0 2,78 25,-116-31,1 1,-1-1,0 1,0 0,0 0,0 0,-1 0,5 5,-8-7,1-1,0 1,0 0,0 0,-1 0,1 0,0 0,-1 0,1 0,-1 0,1 0,-1 0,0 0,1 0,-1 0,0 0,0 0,0 0,0 1,0-1,0 0,0 0,0 0,0 0,0 0,-1 0,1 0,0 1,-1-1,1 0,-1 0,1 0,-1 0,0-1,1 1,-1 0,0 0,0 0,1 0,-2 0,0 0,1 0,-1 0,1-1,-1 1,1-1,-1 1,1-1,-1 1,0-1,1 0,-1 0,1 0,-1 0,0 0,1 0,-1 0,0 0,1-1,-1 1,1-1,-1 1,1-1,-1 1,1-1,-1 0,1 0,-1 0,1 0,0 0,0 0,0 0,-1 0,1-1,0 1,0 0,1-1,-1 1,0 0,-1-3,-3-5,0 0,0 0,1 0,-6-20,4 4,2 0,0 0,1 0,2-1,0 0,2 1,1-1,1 1,1 0,1-1,2 2,0-1,1 1,2 0,0 1,2 0,0 1,2 0,0 1,1 0,21-21,-33 38,1 1,-1-1,0 1,1 0,0 0,-1 0,1 0,0 0,1 1,-1 0,0 0,1 0,-1 0,1 1,0 0,-1 0,1 0,0 0,8 1,-7 1,0 0,0 1,0 0,0 0,0 0,0 1,-1 0,1 0,-1 1,0-1,0 1,0 0,0 0,5 8,146 133,21 24,-126-98,-41-56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13.5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19,'4'0,"5"0,9 0,10 0,7 0,10 0,10 0,6 0,10 0,4 0,1-4,-8-1,-4 0,-13 1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14.3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352 0,'-22'8,"0"1,1 1,0 1,0 1,1 1,1 1,0 0,1 1,1 1,-24 28,28-29,1 1,1 0,0 1,2 0,0 0,0 1,2 0,0 1,1 0,1 0,1 0,1 0,-1 21,3-29,2 0,-1 1,2-2,-1 1,1 0,1 0,0 0,1-1,0 0,0 1,12 17,-7-15,0 0,1-1,1 0,0 0,1-1,0-1,21 14,-4-6,1-2,1-1,0-1,1-2,0-1,1-2,40 7,71 4,1-6,216-6,-297-12,-1-3,0-3,0-2,-2-3,93-35,-76 20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16.5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372 1118,'0'-1,"-1"-1,1 1,-1-1,1 1,-1 0,1-1,-1 1,0 0,0 0,0 0,0 0,0-1,0 1,0 0,0 1,0-1,0 0,0 0,-1 0,1 1,0-1,-1 0,1 1,-3-1,-41-11,36 10,-61-17,52 13,-1 0,0 1,0 1,0 1,0 1,-35 0,51 2,1 0,-1 1,0-1,0 1,0-1,1 1,-1 0,0 0,1 0,-1 1,1-1,-1 0,1 1,0 0,0-1,-4 5,5-4,0-1,0 1,0 0,0 0,1 0,-1 0,0 0,1 0,0 0,-1 0,1 0,0 0,0 0,0 0,0 0,0 0,1 0,0 2,1 3,1 0,-1 0,1-1,1 1,0-1,0 1,0-1,0 0,1-1,11 11,4 1,1-2,1 0,0-1,1-1,1-1,0-1,0-2,49 13,-70-21,0 0,0 0,0-1,0 0,1 1,-1-1,0 0,0-1,1 1,-1-1,0 1,0-1,0 0,0 0,0 0,0-1,0 1,0-1,0 1,-1-1,1 0,2-2,-1-1,-1 0,1 1,-1-1,0-1,0 1,0 0,-1-1,0 1,0-1,0 0,1-7,0-6,-1 0,-1 0,0 0,-2 0,0-1,-6-29,5 35,-2 0,0 0,-1 0,-6-13,5 20,4 12,3 15,4-8,0 1,2-1,-1 0,1-1,1 0,0 0,14 14,73 67,-85-83,17 15,1-1,2-1,-1-1,2-2,1-1,0-2,46 17,-74-32,0 0,-1 0,1 0,0 0,0-1,0 1,-1-1,1 0,0-1,0 1,0-1,0 1,-1-1,1 0,0 0,-1-1,1 1,-1-1,4-2,-2 0,0 0,0 0,-1 0,0-1,1 1,-2-1,1-1,-1 1,1 0,3-11,1-5,-1-1,-1 1,-1-1,0 0,1-37,-7-36,-1 67,2 0,4-38,-4 66,0 0,0-1,1 1,-1 0,0-1,0 1,1 0,-1 0,0-1,1 1,-1 0,0 0,0 0,1 0,-1-1,0 1,1 0,-1 0,1 0,-1 0,0 0,1 0,-1 0,0 0,1 0,-1 0,0 0,1 0,-1 0,1 0,-1 0,0 0,1 0,-1 1,0-1,1 0,-1 0,0 0,0 1,1-1,-1 0,0 0,1 0,-1 1,0-1,20 14,-17-12,28 21,-5-3,1 0,0-2,2-1,0-2,45 19,-71-34,0 1,0 0,0-1,0 1,0-1,0 0,0 0,0 0,0-1,0 1,0-1,-1 1,1-1,0 0,0 0,0-1,-1 1,1 0,-1-1,1 1,-1-1,1 0,-1 0,0 0,0 0,0 0,0-1,0 1,-1-1,1 1,-1-1,1 1,0-5,6-11,-1 0,-1-1,0 0,2-21,-1 12,16-77,15-160,-31 235,-7 29,0 1,1-1,-1 1,0-1,1 1,-1-1,1 1,-1-1,1 1,-1-1,1 1,-1-1,1 1,-1 0,1-1,0 1,-1 0,1-1,0 1,-1 0,1 0,0 0,0 0,2 0,0 1,0 0,0 0,0 1,0-1,-1 1,1-1,0 1,-1 0,1 0,-1 0,0 0,5 5,96 111,4 4,-90-105,0-2,0 0,2-1,37 22,-54-35,0 0,0-1,0 1,0-1,0 1,0-1,0 0,0 0,0 0,1 0,-1 0,0 0,0 0,0-1,0 1,0-1,0 0,0 1,0-1,0 0,0 0,-1 0,1 0,0-1,-1 1,1 0,-1-1,1 1,-1-1,1 0,-1 1,0-1,0 0,1-2,6-9,-1 0,0-1,7-22,-12 31,15-43,-2 0,-2-2,-2 1,-2-1,-3-1,-2 1,-3-74,-2 106,-2-1,0 1,-1 1,0-1,-2 0,0 1,-12-24,14 33,0 1,0 0,-1 1,0-1,0 1,0 0,-1 0,0 0,0 1,0 0,-1 0,1 1,-1 0,-1 0,1 1,0-1,-1 1,0 1,-7-2,14 4,1 0,0-1,0 1,-1 0,1 0,0 0,0 0,-1 0,1 0,0 0,0 0,-1 0,1 0,0 0,0 0,-1 0,1 0,0 0,0 0,-1 0,1 1,0-1,0 0,-1 0,1 0,0 0,0 0,0 1,-1-1,1 0,0 0,0 0,0 1,0-1,-1 0,1 0,0 0,0 1,0-1,0 0,0 0,0 1,0-1,0 0,0 0,0 1,0-1,0 0,0 1,7 18,17 16,33 27,69 60,-25-27,172 155,-271-247,1-1,-1 1,0 1,0-1,0 0,0 0,-1 1,1-1,-1 1,0-1,0 1,0 0,-1-1,1 1,-1 0,0 0,0-1,0 1,-1 0,1 0,-1-1,0 1,0 0,0-1,-3 6,-5 13,0 0,-25 39,23-42,-36 66,-147 243,172-295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18.3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465 1093,'-16'1,"0"1,0 1,1 0,-1 1,1 1,0 0,0 1,0 1,1 0,0 1,0 0,1 1,-20 19,1-1,2 3,2 0,0 2,-24 36,47-60,-41 65,44-69,-1 0,1 1,0-1,1 1,-1-1,1 1,0-1,0 1,0 0,1 0,0-1,0 1,0 0,1 7,0-10,-1 0,1 0,0-1,0 1,0 0,0-1,0 1,0-1,0 1,0-1,1 1,-1-1,0 0,1 0,-1 1,1-1,0 0,-1-1,1 1,0 0,1 0,1 0,1 0,-1 0,0-1,0 1,1-1,-1 0,0 0,1-1,3 0,3-2,0 0,0 0,0-1,0 0,-1-1,13-7,-13 4,0-1,0 1,0-2,-1 1,-1-1,0-1,0 1,-1-1,8-16,6-17,17-52,-27 69,18-56,-4-1,-3-1,16-123,-29 179,-9 29,1 0,-1-1,0 1,1 0,-1-1,0 1,1 0,-1 0,1-1,-1 1,1 0,-1 0,1 0,-1 0,1 0,-1-1,1 1,-1 0,1 0,-1 0,1 0,-1 0,1 1,-1-1,1 0,-1 0,1 0,-1 0,0 0,2 1,3 3,0 0,0 0,-1 1,1 0,-1 0,5 6,-8-9,66 83,144 141,-181-199,4 5,74 53,-106-83,-1-1,1 0,-1 0,1-1,-1 1,1 0,0 0,-1-1,1 1,0-1,-1 0,1 1,0-1,0 0,0 0,-1 0,1 0,0 0,0-1,-1 1,1 0,0-1,2 0,-2-1,0 0,0 1,0-1,0 0,0 0,0 0,0 0,-1 0,1-1,-1 1,0 0,0-1,2-4,2-9,-2 0,1 0,1-32,-5 46,1-9,28-477,-28 384,-5 0,-29-175,30 259,-12-49,14 65,0 0,0 0,-1 0,0 0,1 0,-1 1,-1-1,1 0,0 1,-1 0,0 0,-4-5,6 8,0-1,-1 1,1 0,0-1,0 1,0 0,-1 0,1 0,0 0,-1 0,1 0,0 0,0 0,-1 0,1 1,0-1,0 0,0 1,-1-1,1 1,0-1,0 1,0 0,0 0,0-1,0 1,0 0,0 0,0 0,1 0,-1 0,0 0,0 0,1 0,-1 0,1 0,-1 2,-21 46,14-19,2 0,1 1,1 0,2 0,1 0,6 53,0-38,3 0,2 0,27 79,-27-98,1 0,0 0,2-1,20 28,-29-48,1 1,-1-1,1-1,0 1,1-1,0 0,-1 0,2-1,-1 1,0-1,1-1,0 1,0-1,0 0,0-1,0 0,1 0,-1 0,1-1,13 1,-1-3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19.0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1075 40,'-30'-2,"-1"-1,-40-9,-23-3,42 10,0 2,0 3,-1 2,1 2,1 3,-1 2,-61 19,90-22,1 2,0 1,0 1,1 1,0 1,1 0,1 2,0 0,0 1,2 1,0 1,0 0,2 1,0 1,2 0,0 1,1 1,-11 23,19-35,1 1,-1 0,1 0,1 0,0 0,0 0,1 1,1-1,-1 0,2 1,1 17,0-21,0 0,0 0,1-1,-1 1,2-1,-1 1,1-1,-1 0,2 0,-1 0,1-1,0 0,0 0,0 0,0 0,1-1,11 7,5 0,0-1,0 0,1-2,0 0,1-2,33 5,153 9,-152-16,26 1,228 25,-269-23,0 2,0 2,-1 2,-1 2,43 20,-79-32,1 0,-1 0,1 0,-1 0,0 1,0 0,-1 0,1 0,-1 1,0 0,0 0,0 0,-1 0,4 8,-5-9,-1 1,0-1,0 0,-1 1,1-1,-1 1,0-1,0 1,-1-1,1 1,-1-1,0 1,0-1,0 1,-1-1,0 0,0 0,0 0,0 0,-3 4,-11 14,0-1,-1 0,-1-2,0 0,-2-1,-40 29,-144 78,122-81,-2-3,-2-4,-1-4,-106 26,150-46,29-8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03.0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1 571,'1'-3,"1"0,-1 1,1-1,0 1,0-1,0 1,0 0,0 0,1 0,-1 0,1 0,-1 0,1 1,0-1,0 1,0 0,4-1,8-6,233-127,-137 78,157-107,-265 163,-1-1,1 1,-1-1,0 0,1 0,-1 0,0 0,0-1,0 1,0-1,-1 1,1-1,-1 1,1-1,-1 0,0 0,0 0,0 0,-1 0,1 0,-1 0,1-4,-2 4,0-1,0 1,0 0,-1 0,1 0,-1 0,0 0,0 0,0 0,0 0,-1 1,1-1,-1 1,1 0,-1 0,0 0,0 0,-6-3,-14-9,-2 2,-37-15,61 27,0-1,0 1,0 0,0-1,0 1,0 0,0 0,0 0,0 0,0 0,1 0,-1 0,0 0,0 0,0 0,0 1,0-1,0 0,0 1,0-1,0 0,1 1,-1-1,0 1,0-1,1 1,-1 0,0-1,0 2,-1 1,1-1,0 1,-1-1,2 1,-1 0,0-1,0 1,1 0,-1-1,1 5,4 65,-4-72,26 133,46 141,-15-69,-56-198,1-1,0 1,0-1,0 0,1 1,4 5,-7-11,1-1,-1 1,1 0,0-1,-1 1,1 0,0-1,-1 1,1-1,0 1,-1-1,1 0,0 1,0-1,0 0,0 1,-1-1,1 0,0 0,2 0,-2 0,1 0,0-1,-1 1,1-1,-1 0,1 1,-1-1,1 0,-1 0,1 0,-1 0,0 0,0 0,1 0,0-2,4-4,-1 0,0 0,0-1,0 0,6-15,-9 16,1 1,-1 0,2 0,-1 1,1-1,0 0,0 1,0 0,1 0,-1 0,11-7,-8 8,-1 0,1 0,0 0,0 1,0 0,1 0,-1 1,1 0,-1 1,16-2,-18 3,0 0,1 1,-1 0,0 0,0 0,0 1,1-1,-1 1,-1 1,1-1,0 1,-1-1,1 1,-1 1,0-1,7 8,11 10,30 39,-46-52,0 1,-1-1,-1 1,1-1,-1 1,-1 1,1-1,-2 0,3 12,-3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20.5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39 729,'0'5,"-1"-1,0 0,0 0,0 0,-1 0,1 0,-5 7,-4 14,5-9,2 1,0 0,0 1,2-1,0 0,1 1,1-1,0 0,2 0,4 19,-3-23,0-1,1 1,0-1,1 0,1 0,0-1,0 1,1-1,1-1,0 0,0 0,1-1,18 14,1-2,1-1,0-1,2-2,0-1,0-1,2-2,0-1,0-2,1-1,0-2,0-2,1-1,65-1,-97-3,13 0,-1-1,0 0,0-1,17-5,-27 5,-1 0,1-1,-1 1,0-1,0 0,0-1,0 1,0-1,-1 0,0 0,0 0,0-1,0 1,4-8,2-5,0 0,-2-1,0 0,-1 0,-1-1,-1 0,0 0,-2 0,0 0,-1-1,-1 1,-1-1,0 1,-5-26,2 25,-1 0,0-1,-2 2,0-1,-1 1,-2 0,1 0,-2 1,-1 0,0 1,-1 0,-1 1,-18-19,25 31,5 6,8 15,17 25,351 548,19 121,-339-591,-5 2,-5 2,-6 2,27 154,-57-234,-3 0,-2 1,-3-1,-1 1,-2-1,-15 86,13-111,-2-1,0 0,-1 0,-1 0,-1-1,-1 0,0 0,-2-1,0-1,-1 0,0 0,-2-2,0 1,0-2,-2 0,1-1,-22 12,16-12,-1-1,0-1,-1-1,0-1,0-1,-1-1,0-2,-1 0,1-2,-1 0,1-2,-1-1,0-1,1-1,-1-1,1-1,0-2,0 0,0-2,1-1,0 0,1-2,0-1,-28-19,19 9,2-2,1-1,1-1,1-1,2-1,0-2,-31-49,31 36,1-2,2 0,2-2,3 0,-15-61,16 33,3 0,3-1,4 0,3 0,4-1,3 1,22-123,-9 117,4 0,3 1,4 2,4 1,2 1,54-85,-32 73,4 3,4 2,4 3,121-112,124-80,-135 123,158-173,-309 293,36-53,-56 72,0 1,-1-1,0 1,-1-2,-1 1,0-1,0 1,-1-1,3-19,-6 30,0-1,0 1,0-1,0 1,-1-1,1 1,0-1,-1 1,1-1,-1 1,1-1,-1 1,0 0,0-1,1 1,-1 0,0 0,0 0,0-1,0 1,0 0,-1 0,-1-1,-1 0,0 0,0 0,0 1,0 0,0-1,0 1,-1 1,-6-1,-6 0,-1 1,1 1,-22 4,7 2,-1 2,1 1,1 1,0 2,1 2,0 0,1 2,1 1,1 1,0 2,1 0,-29 33,43-41,1-1,1 2,0-1,1 1,0 1,1 0,1 0,-9 28,13-36,1 1,0-1,1 1,0 0,0 0,1-1,-1 1,2 0,-1 0,1 0,1-1,-1 1,1 0,0-1,1 1,0-1,0 0,1 0,0 0,7 10,4-1,0 0,1 0,0-2,2 0,27 17,106 53,-70-41,-21-9,3-1,-3 3,72 54,-115-76,-1 1,0 0,-1 1,0 0,-2 1,0 1,-1 0,0 1,-2 0,0 1,11 34,-8-9,-2 0,-2 1,-2 0,2 52,-8-74,-1 1,-2-1,0 1,-1-1,-1 1,-2-1,0-1,-2 1,-16 34,21-52,0-1,0 0,-1-1,0 1,0-1,0 1,0-1,-1 0,-9 6,1-2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21.6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176 220,'-5'1,"-1"-1,1 0,-1 0,0 0,1-1,-1 0,1 0,-1 0,1-1,0 0,0 0,0 0,0-1,0 1,0-1,0 0,1-1,-1 1,1-1,0 0,0 0,1 0,-1 0,1-1,0 1,-5-10,8 13,-32-67,30 63,0-1,0 1,1-1,-1 1,1-1,0 0,1 1,0-1,-1 0,2-9,0 14,-1 1,0 0,0-1,0 1,0 0,0-1,0 1,0 0,1 0,-1-1,0 1,0 0,0-1,1 1,-1 0,0 0,0 0,1-1,-1 1,0 0,1 0,-1 0,0 0,1-1,-1 1,0 0,1 0,-1 0,0 0,1 0,-1 0,0 0,1 0,-1 0,0 0,1 0,-1 0,0 0,1 0,-1 0,0 1,0-1,1 0,-1 0,0 0,1 0,-1 1,0-1,0 0,1 0,-1 1,0-1,0 0,1 0,-1 1,0-1,0 0,0 0,0 1,0-1,1 1,14 20,56 127,75 221,-94-226,-12-25,16 47,-47-143,2 0,0 0,1-1,27 36,-33-50,0-1,0 1,0-1,1 0,0-1,0 0,1 0,-1 0,1-1,0 0,0-1,0 1,1-2,-1 1,1-1,0 0,-1-1,1 0,0-1,0 0,0 0,0 0,0-1,-1-1,10-2,208-90,15-4,-170 73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22.1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0 328,'4'-4,"5"-1,14-4,10-8,11-5,11-4,7-4,13-5,6-1,1 2,-2 2,-6 8,-12 6,-13 4,-10 4,-8 3,-9 3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23.0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1 441,'54'-23,"1"3,1 2,87-16,22-6,81-46,-34 12,-205 71,0 1,0-1,0 0,0-1,-1 0,0 0,0 0,11-10,-16 13,0 0,0 0,0 0,-1 0,1 0,0-1,0 1,-1 0,1 0,-1-1,1 1,-1 0,0-1,1 1,-1-1,0 1,0 0,0-1,0 1,0-3,-1 2,0 0,0 0,0 1,0-1,-1 0,1 0,0 0,-1 1,1-1,-1 1,0-1,1 1,-1 0,0-1,0 1,0 0,-3-1,-14-6,1 0,-2 1,1 1,-1 1,0 1,0 0,0 2,-1 0,1 1,-1 2,1 0,0 1,-1 0,1 2,0 1,-26 9,8 0,1 2,1 1,0 1,1 3,1 0,2 3,-43 37,50-38,-43 52,60-65,0 1,1 0,0 1,0 0,1 0,1 0,-8 26,12-35,1 0,0 0,0 0,0 0,0 0,0-1,1 1,-1 0,1 0,0 0,-1 0,2 0,-1-1,0 1,0 0,1-1,-1 1,1-1,0 0,0 1,0-1,0 0,0 0,1 0,-1-1,0 1,1 0,-1-1,1 0,5 3,9 3,0-1,1 0,34 6,-31-8,76 16,1-4,1-4,0-5,170-9,-232-1,0-3,0 0,0-3,59-21,-73 20,0 0,0-1,-1-2,0 0,-2-1,1-1,33-33,-20 2,-24 27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24.3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0 444,'1'-1,"-1"0,0 0,1 0,-1 0,1 0,0 0,-1 0,1 0,0 0,0 1,-1-1,1 0,0 0,0 1,0-1,0 0,0 1,0-1,0 1,0-1,0 1,0 0,0-1,1 1,-1 0,0 0,0 0,0 0,0 0,0 0,1 0,-1 0,2 1,41 4,-28-1,-1 1,1 1,-1 0,0 1,-1 1,0 0,0 1,-1 0,0 1,-1 1,0 0,13 15,16 22,60 92,-92-127,15 23,78 123,-91-138,0 1,-1 0,-1 0,-1 1,7 39,-14-59,0 0,-1 0,1 0,-1 1,0-1,0 0,-1 0,1 0,-1 1,1-1,-1 0,0 0,0 0,0 0,-1 0,-1 3,2-5,1 0,-1-1,0 1,1 0,-1-1,0 1,0-1,0 1,0-1,1 1,-1-1,0 0,0 0,0 1,0-1,0 0,0 0,0 0,0 0,0 0,-1 0,0 0,-1-1,1 0,-1 0,1 0,-1 0,1 0,0 0,0 0,-1-1,1 1,-2-3,-7-7,-1 0,2-1,0-1,0 1,1-2,1 1,-14-30,2-5,-16-55,22 58,1 0,3-1,2-1,-3-54,10 84,1 1,0 0,2 0,-1 0,2 0,0 0,1 0,1 0,0 1,1 0,1 0,0 1,1 0,0 0,19-23,-12 21,0 1,0 0,2 2,0-1,0 2,1 1,0 0,1 1,21-8,-26 14,-1 0,1 0,0 1,1 1,-1 0,0 1,1 1,-1 0,1 1,-1 0,0 1,0 1,0 0,19 8,-7 0,-1 1,0 1,-1 2,-1 0,0 1,-1 2,-1 0,-1 1,-1 1,0 1,-1 1,-2 0,0 1,-2 1,0 1,19 48,-26-49,-1-1,-1 1,-1 0,1 42,-8 97,2-147,1-9,0 3,0-1,-1 1,0 0,0-1,-1 0,0 1,-1-1,0 0,0 0,-7 11,10-19,0 0,-1-1,1 1,0-1,-1 1,1-1,-1 1,1 0,-1-1,1 1,-1-1,1 0,-1 1,1-1,-1 1,1-1,-1 0,0 1,1-1,-1 0,0 0,1 0,-1 1,0-1,1 0,-1 0,0 0,1 0,-1 0,0 0,1 0,-1 0,0-1,1 1,-1 0,0 0,1 0,-1-1,0 1,1 0,-1-1,1 1,-1-1,1 1,-1-1,1 1,-1-1,1 1,-1-1,1 1,0-1,-1 1,1-1,0 0,-1 1,1-1,0 0,0 1,0-1,-1 0,-14-46,15 46,-12-73,2-1,5 0,2-1,8-78,-2 106,2 0,21-90,-18 110,1-1,1 1,1 1,2 0,31-50,-39 72,0-1,1 0,-1 1,1 0,0 1,0-1,0 1,1 0,0 0,-1 1,1 0,0 0,15-3,-6 2,1 1,-1 1,1 0,0 2,22 0,-34 1,1 0,0 0,-1 1,1-1,-1 1,1 0,-1 1,0-1,0 1,0 0,0 0,-1 1,1-1,-1 1,0 0,0 0,0 1,-1-1,1 1,-1 0,0 0,3 7,6 14,-2 0,-1 0,10 42,1 5,-16-64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26.9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302 49,'6'-2,"0"0,0-1,0 0,-1 0,1 0,-1-1,0 0,8-6,-2-5,-39 28,24-10,-25 14,-1-2,-46 19,66-30,0-1,-1-1,1 0,0 0,-1-1,1 0,-1-1,1 0,-1 0,1-1,-1-1,-13-3,23 4,-1 0,0 1,1-1,-1 1,0-1,1 1,-1 0,0 0,0 0,1 0,-1 0,0 0,0 0,1 0,-1 1,0-1,0 1,1-1,-1 1,1 0,-1-1,0 1,1 0,-3 2,2 0,1-1,0 1,-1 0,1 0,0-1,1 1,-1 0,0 0,1 0,0 0,-1 0,1 0,0 0,1 5,9 74,3-1,4 0,33 95,-3-7,-46-167,-1 0,1 0,0-1,-1 1,1-1,0 1,0-1,0 1,0-1,0 1,0-1,1 0,-1 1,0-1,1 0,-1 0,1 0,-1 0,1 0,-1-1,1 1,0 0,-1-1,1 1,0-1,-1 0,1 1,3-1,6 0,0 0,0-1,0-1,10-2,23-2,-29 6,0 0,1 1,-1 1,0 0,0 1,-1 1,1 0,-1 1,28 13,-41-17,0 0,1 0,-1 0,0 0,1 0,-1 0,0 1,0-1,0 0,0 1,0-1,-1 1,1-1,0 1,-1-1,1 1,-1 0,1-1,-1 1,0-1,1 1,-1 2,-1-1,1 1,-1-1,0 0,0 1,0-1,0 0,-1 0,1 0,-1 0,-3 5,-7 6,0 0,-1 0,-20 16,20-18,-110 98,109-99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27.8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22,'50'-19,"-30"18,0 0,1 1,-1 1,0 0,-1 2,1 0,0 2,-1 0,0 1,0 0,0 2,-1 1,0 0,-1 1,0 1,0 0,-1 1,-1 1,0 1,-1 0,18 22,-29-31,0-1,0 2,0-1,-1 0,1 0,-1 1,-1-1,1 1,-1 0,0-1,0 1,0 0,-1 0,0-1,0 1,0 0,-1 0,0 0,-2 6,-3 6,-2 0,1 0,-2-1,-15 24,11-20,1 0,-9 23,-5 20,13-35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32.9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0,'1'11,"0"1,1-1,0 0,1 1,0-1,0-1,2 1,-1 0,1-1,10 15,9 10,42 49,-34-45,-5-6,411 557,-422-562,-6-7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33.6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75 621,'-4'1,"-1"-1,0 1,1 1,-1-1,1 1,0 0,-1 0,1 0,-6 4,9-5,-1-1,1 1,-1 0,1 0,-1 0,1 0,0 0,0 1,-1-1,1 0,0 1,0-1,0 0,0 1,0-1,1 1,-1 0,0-1,1 1,-1 0,1-1,0 1,-1 0,1-1,0 1,0 0,0 2,1-3,0 0,-1-1,1 1,0 0,0 0,0-1,0 1,0-1,0 1,0-1,0 1,0-1,0 1,0-1,0 0,0 0,0 1,1-1,-1 0,0 0,0 0,0 0,0 0,0-1,0 1,1 0,-1-1,1 0,43-11,-35 8,332-113,-5-16,475-259,-782 375,-9 4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34.1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30,'0'-4,"0"-5,4-1,5 5,6 3,3 7,3 5,2 6,-3-1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04.8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348 495,'-3'2,"0"-1,0 1,0 0,1 0,-1 0,0 0,1 0,-1 1,1-1,0 1,0-1,0 1,0 0,-2 3,-2 3,1-3,0 0,0 0,1 1,0 0,0 0,1 0,0 0,-5 15,8-19,0 0,0 0,0 0,0 0,0 0,1 0,-1 0,1 0,0 0,0 0,0 0,0 0,0-1,1 1,-1 0,1-1,0 1,0-1,0 0,0 1,0-1,0 0,1 0,-1-1,5 4,2 1,1-1,-1 0,1-1,-1 0,1 0,0-1,19 3,78 6,-48-7,-51-5,39 7,1-3,84-4,-128-1,1 0,-1 0,0 0,0-1,0 1,0-1,-1 0,1 0,0-1,-1 1,1-1,-1 0,0 1,0-1,0-1,0 1,-1 0,1-1,-1 1,2-5,6-10,-2 0,0-1,5-20,-5 16,6-18,-1-1,-3 0,-1-1,-2 0,-2-1,-2 1,-5-83,2 118,-2-1,1 1,-1 0,0 0,-1-1,0 1,0 1,-1-1,0 0,0 1,-1 0,-8-10,9 12,-1 1,0 0,-1 0,1 0,-1 1,0 0,0 0,0 0,0 1,0 0,0 0,-1 0,1 1,-1 0,1 0,-10 1,1-1,0 1,0 1,0 1,0 0,0 0,1 2,-1 0,1 0,-14 8,7-2,2 2,0 0,0 1,1 1,-21 21,-92 90,-225 280,351-398,0 0,0 0,1 0,0 1,0 0,-3 9,7-16,0 0,-1 1,1-1,0 0,0 1,0-1,0 0,0 1,0-1,0 0,0 1,0-1,1 0,-1 1,1-1,-1 0,1 0,0 3,1-3,-1 0,0 0,1 0,-1 0,1 0,-1 0,1 0,-1-1,1 1,-1-1,1 1,0-1,-1 1,1-1,0 0,0 0,-1 0,1 0,2 0,7-1,1 0,0-1,0 0,-1-1,1-1,-1 0,14-6,78-45,-80 42,-6 2,0 0,18-18,-25 20,0 0,1 0,1 2,-1-1,1 1,0 1,14-5,-7 3,-1-1,1 0,-2-1,1-1,30-26,-29 21,1 2,0 0,41-20,32 1,-67 26,-2-1,1-2,-1 0,-1-2,28-18,-35 18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34.5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9,'0'-4,"0"-1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35.5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 1,'-3'0,"-3"4,1 5,5 1,3 7,4 5,1 2,7 9,2 6,5 2,3 1,1 1,0-2,-4-1,-2-3,0-7,-4-6,-4-6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36.8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0 369,'27'23,"0"0,36 22,-33-25,-2 0,26 26,-38-35,-18-27,-2-11,5 18,0-1,1 0,0 0,1 1,0-1,0 1,1 0,1 0,-1 0,1 1,1-1,-1 1,1 0,1 1,0-1,0 1,8-6,3-2,1 0,0 1,1 1,0 1,1 1,24-9,-28 14,0 0,0 2,0 0,1 1,21-2,-35 5,0-1,0 1,1 0,-1 0,0 0,0 1,0-1,1 1,-1 0,0 0,0 1,0-1,0 1,0 0,-1 0,1 0,-1 0,1 1,-1-1,0 1,0 0,0 0,0 0,0 0,-1 1,1-1,1 5,1 11,-1-44,7-1,0 1,1 0,2 1,0 0,2 2,0-1,2 2,24-24,-39 42,0 0,0 0,1 1,-1-1,1 0,-1 1,1 0,0 0,0 0,0 1,0-1,0 1,0 0,0 0,1 0,-1 0,0 1,1 0,5 0,-4 2,0 0,0 0,0 0,-1 1,1 0,-1 0,1 0,-1 1,0 0,0 0,0 0,6 8,214 198,-144-137,-60-53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37.7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359 515,'2'-4,"-1"0,1 1,0-1,1 1,-1-1,0 1,1 0,0 0,0 0,0 0,0 1,0-1,0 1,1 0,-1 0,6-2,5-6,285-184,-271 177,49-38,-75 53,0 0,1 0,-1 0,0 0,0-1,0 1,-1-1,1 1,0-1,-1 0,0 0,0 0,0 1,0-1,0 0,0 0,-1 0,1-1,-1 1,0 0,0 0,0 0,0 0,-1 0,1 0,-1 0,0 0,0 0,0 0,0 0,-1 0,1 1,-4-6,1 2,-1 0,0 0,0 1,0-1,-1 1,0 1,0-1,0 1,0 0,-1 0,1 1,-1 0,-7-3,-11 0,0 1,0 1,0 1,0 1,0 1,-1 1,1 2,0 0,-31 8,22-2,0 1,0 1,1 2,1 2,0 1,-33 20,48-24,1 1,0 0,0 2,2-1,-1 2,2 0,0 1,1 0,-17 28,22-30,0 0,1 0,0 1,1 0,1 0,1 0,0 0,0 1,2-1,0 1,1-1,0 1,3 16,-2-27,1 1,0-1,0 0,1 1,-1-1,1 0,0-1,1 1,-1 0,1-1,0 0,0 0,0 0,0 0,1-1,-1 1,1-1,0-1,0 1,0-1,1 1,8 1,13 5,0-1,1-2,30 4,-55-10,146 14,0-6,193-16,-323 8,312-29,-289 22,0-1,0-3,-1-1,-1-2,66-32,-94 39,0-1,-1-1,0 0,14-14,-23 21,12-11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38.3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19,'4'0,"5"0,5-4,8-1,5 0,-3 1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39.2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0,'175'171,"-19"-20,153 191,-301-334,-1 0,0 1,-1 0,0 0,-1 1,0-1,0 1,-1 1,0-1,-1 0,0 1,-1 0,0-1,1 15,-5-6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39.7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0 195,'49'-3,"-1"-2,66-14,6-2,106-10,312-31,-506 61,1-2,-1-1,0-2,0-1,42-16,-55 14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40.7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0 206,'8'-4,"10"-1,7 0,10-3,12-4,13 0,21-2,15-6,13-5,-2-1,-6 4,-13 5,-9 6,-15 1,-13 1,-16 4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41.8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1 262,'21'2,"0"0,-1 1,1 1,-1 0,0 2,0 1,-1 0,1 1,-2 1,1 1,29 21,-21-11,0 1,-2 2,0 0,-2 2,0 0,27 42,-37-40,-12-18,-12-18,2-3,0 0,1 0,1-1,0 0,0-1,1 1,1-1,1-1,-5-20,-1-16,-4-70,12 99,0 0,2-1,1 1,1 0,6-29,-8 46,1 0,1 1,-1-1,1 0,0 1,0-1,0 1,0-1,1 1,0 0,-1 0,2 0,-1 0,0 1,1-1,0 1,0 0,0 0,0 0,0 1,0-1,1 1,-1 0,1 0,0 1,-1-1,1 1,0 0,7 0,-1 1,-1 1,0 0,0 1,0 0,0 0,-1 1,1 1,-1 0,1 0,-1 0,0 1,10 8,15 12,50 45,-70-57,203 205,-216-218,16 16,-2-5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42.5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0 266,'12'1,"0"0,-1 1,1 0,-1 1,0 1,0-1,0 2,0 0,11 6,92 64,-86-55,41 27,-18-13,48 41,-97-72,1 0,0-1,0 0,0 1,0-1,0 0,0-1,1 1,-1 0,1-1,-1 0,1 0,-1 0,1 0,0 0,4-1,-5 0,0-1,-1 0,1 0,-1 0,1-1,-1 1,0 0,1-1,-1 0,0 0,0 1,0-1,0 0,-1 0,1-1,0 1,-1 0,0-1,1 1,-1 0,0-1,1-4,117-346,-109 320,21-93,-23 101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21.4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1 441,'11'0,"2"-1,-1 2,0-1,0 1,20 5,-30-6,1 1,-1 0,0-1,0 1,0 0,0 0,0 0,0 1,0-1,0 0,0 1,-1-1,1 1,0 0,-1-1,1 1,-1 0,0 0,0 0,0 0,0 0,0 0,0 0,0 0,0 1,-1-1,0 0,1 0,-1 1,0 4,-2 2,-2-12,-3-16,8-11,0 0,3 0,0 0,2 0,1 1,14-35,-7 16,-3 6,-8 27,0 0,1 0,1 1,0 0,1 0,1 0,13-21,-18 33,-1 0,1 1,0-1,0 1,0-1,0 1,0-1,0 1,0 0,0 0,0 0,1 0,-1 1,0-1,1 1,-1-1,1 1,3 0,0 0,0 0,-1 1,1 0,0 1,-1-1,1 1,8 4,8 5,-2 1,38 29,-47-34,39 31,-2 1,49 53,-84-79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06.2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0 140,'4'0,"5"0,6 0,7-3,8-7,7-4,6-4,-2-3,1 2,-3 0,-4 0,-8 2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43.9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274 25,'-1'-1,"1"0,-1 0,1 0,-1 0,1 0,-1 0,0 0,1 0,-1 1,0-1,0 0,1 0,-1 1,0-1,0 1,0-1,0 1,0-1,0 1,0-1,0 1,0 0,0 0,0-1,0 1,0 0,-1 0,1 0,-2 0,-33 1,26 1,0 1,1 1,-1-1,1 1,0 1,0 0,1 0,-1 1,1 0,0 0,1 1,-1 0,-8 11,6-7,1 1,0 1,0 0,1 0,1 0,1 1,-1 0,-4 18,11-29,-1 0,0 0,1 0,-1 1,1-1,0 0,0 0,0 0,1 1,-1-1,1 0,-1 0,1 0,0 0,0 0,1 0,-1 0,1 0,-1 0,1-1,0 1,0-1,0 1,0-1,1 0,-1 0,1 0,-1 0,1 0,0 0,-1-1,1 1,5 1,6 2,1 0,0 0,0-2,1 0,24 2,-37-5,0 0,0 0,-1-1,1 1,0-1,0 1,-1-1,1 0,-1 0,1 0,-1-1,1 1,-1 0,0-1,1 0,-1 0,0 1,0-1,0 0,-1 0,1-1,0 1,-1 0,1-1,-1 1,0-1,1-3,5-10,-1 0,-1 0,4-23,-6 24,5-37,6-24,-13 70,1 1,0-1,0 1,0 0,1 0,0 0,0 0,0 0,0 0,5-4,-7 8,0 0,0 1,0-1,1 0,-1 1,0-1,0 1,1-1,-1 1,0 0,1-1,-1 1,0 0,1 0,-1 0,0 0,1 0,-1 0,1 0,-1 1,0-1,1 0,-1 1,0-1,0 1,1-1,-1 1,0 0,0 0,0-1,0 1,0 0,0 0,2 2,34 40,-32-36,41 58,-28-37,1-1,24 26,-1-23,-10-9,-21-13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45.1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910 1,'-1'1,"-1"0,1 0,-1 0,1 0,0 0,-1 0,1 0,0 1,0-1,-1 1,1-1,0 1,1-1,-1 1,0-1,0 1,1 0,-1 1,-13 35,4 5,1 1,2 1,2 0,1 86,5-123,1 1,-1-1,2 0,-1 0,6 12,1 6,-9-26,1 0,-1 1,0-1,1 1,-1-1,0 1,0-1,0 1,0-1,1 0,-1 1,0-1,0 1,0-1,0 1,0-1,0 1,0-1,0 1,0-1,-1 1,1-1,0 1,0-1,0 1,0-1,-1 0,1 1,0-1,-1 1,1-1,0 0,0 1,-1-1,1 0,-1 1,1-1,0 0,-1 0,1 1,-1-1,1 0,-1 0,1 0,0 1,-1-1,1 0,-1 0,1 0,-1 0,1 0,-1 0,1 0,-1 0,1 0,-1 0,1 0,-1-1,1 1,-1 0,1 0,-1 0,1-1,0 1,-1 0,1 0,-1-1,1 1,-39-20,34 17,-359-166,209 103,130 55,0 1,-1 0,0 2,0 1,0 2,-1 0,0 2,-43-1,61 5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45.6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1,'4'0,"5"0,5 4,4 5,4 9,1 10,5 7,1 6,1 8,2 8,0 1,-2-4,-5-8,-8-8,-6-10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46.0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47.1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755 48,'0'-1,"0"-1,-1 1,1-1,0 0,0 1,-1-1,1 1,-1-1,1 0,-1 1,0-1,0 1,0 0,0-1,0 1,0 0,0 0,0-1,0 1,0 0,-3-1,0-1,0 1,0 1,0-1,0 0,0 1,0 0,-1 0,-5 0,-9-1,-1 2,-36 3,49-2,-37 3,-70 16,98-16,-1 1,1 1,0 0,0 2,1 0,0 0,-18 14,3 2,0 2,2 0,0 2,-40 55,54-64,1 1,1 1,0 0,1 1,2 0,0 0,2 1,-10 46,16-62,1 0,0 0,0 0,0 0,1 0,0-1,0 1,1 0,0-1,0 1,0-1,1 1,0-1,1 0,-1 0,1-1,0 1,0-1,1 1,0-1,-1-1,2 1,-1-1,1 0,-1 0,1 0,7 2,1 1,0 0,1-1,-1-1,1 0,1-1,-1-1,0 0,1-1,0-1,30-1,-40-2,1 1,0-1,-1 0,1 0,-1-1,0 0,0 0,0-1,0 1,-1-1,1 0,-1-1,0 0,8-10,7-8,-1-2,15-27,-20 30,6-8,12-16,-2-2,-2-1,42-104,-64 127,-5 20,0 0,1 0,-1 0,1 0,1 0,4-10,-6 15,0 0,0 0,0 0,0 1,0-1,0 0,0 0,0 1,0-1,1 1,-1-1,0 1,0-1,0 1,1 0,-1-1,0 1,1 0,-1 0,0 0,0 0,1 0,-1 0,0 1,1-1,-1 0,0 1,0-1,0 1,1-1,-1 1,0-1,0 1,0 0,0 0,0-1,0 1,2 2,35 28,-2 1,-1 2,-1 2,-2 1,39 58,-61-80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48.4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1,'6'1,"0"1,1 1,-1-1,0 1,-1 0,1 0,0 1,-1-1,0 1,0 0,0 1,0-1,4 7,0-2,31 32,-1 2,-3 2,56 90,71 161,-158-286,28 67,-22-52,-9-22,-4-8,-18-65,-21-129,40 192,-3-17,2 1,0-1,1 1,5-43,-4 60,1 1,0 0,1-1,-1 1,1 0,0 0,0 0,1 0,-1 1,1-1,0 1,1-1,-1 1,1 0,0 0,0 1,0-1,0 1,0 0,1 0,0 0,-1 1,1-1,0 1,0 0,9-1,16-5,6-2,1 2,41-4,-66 11,0 1,0 0,0 1,0 0,0 1,-1 0,1 1,0 0,-1 0,20 10,-8 1,0 1,0 0,-2 2,0 0,-1 2,-1 0,0 1,-2 1,0 1,-2 0,0 1,16 35,-11-17,-3 1,-1 1,-3 0,-1 1,-2 1,7 76,-15-82,-1-8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49.1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 42,'-6'-8,"-24"-23,21 28,12 23,31 61,3-2,4-1,66 95,-72-117,-32-51,45 73,4-1,63 71,-109-142,0-1,0 1,1-1,0 0,0-1,0 0,0 0,0 0,1-1,0 0,-1 0,14 2,1-2,0 0,0-2,31-1,-33-1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49.8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0 133,'5'-4,"4"-2,5 1,4 1,8-3,2 0,5-3,0 1,4 1,-2 2,-2-2,-3-3,-3 0,-2 2,-1-1,0 0,-5 3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50.7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620 1,'-24'2,"1"2,-1 0,1 2,1 0,-1 2,-34 16,18-8,-15 4,2 2,0 3,1 2,-75 54,120-77,1 1,0 0,0 0,0 0,0 0,1 1,-6 9,9-14,1 0,-1 1,0 0,1-1,-1 1,1-1,0 1,-1 0,1-1,0 1,0 0,0-1,0 1,0 0,1-1,-1 1,0-1,1 1,-1 0,1-1,0 1,-1-1,1 1,0-1,0 1,0-1,0 0,0 0,0 1,0-1,0 0,1 0,-1 0,0 0,4 1,13 7,1-1,0-1,0 0,1-2,0 0,0-1,30 1,25 7,-2 3,-1 4,121 48,-158-51,-1 0,-1 3,-1 0,-1 2,0 2,-2 1,36 37,-53-49,-1 2,-1 0,0 0,-1 0,0 2,-2-1,1 1,-2 0,0 0,-1 0,-1 1,0 0,-1 0,-1 0,-1 0,0 1,-3 22,-1-12,-1-1,-2 1,-1 0,-1-1,-1-1,-1 1,-1-2,-2 1,-28 42,29-53,0-1,0 0,-1-1,-1 0,-1-2,1 1,-2-2,1 0,-33 15,43-23,-1-1,0 0,0 0,0 0,0-1,0 1,0-1,1-1,-1 1,0-1,0 0,0-1,0 1,1-1,-1 0,1-1,-1 1,1-1,0 0,0-1,0 1,-6-7,-11-9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52.4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0 209,'1'4,"0"-1,0 0,0 0,0 0,1 0,-1 0,1 0,0 0,0 0,0-1,0 1,0-1,0 1,1-1,-1 0,1 0,-1 0,1 0,0-1,0 1,4 1,73 31,-68-30,97 35,128 27,-227-63,0-1,0-1,0 1,0-2,1 1,18-3,-28 2,1 0,0-1,0 1,0-1,-1 0,1 0,0 1,0-1,-1 0,1 0,-1-1,1 1,-1 0,0 0,1-1,-1 1,2-3,-2 1,0 0,0 1,0-1,0 0,-1 0,1 0,-1 0,0 0,0 0,0 0,0 1,0-1,-1 0,1 0,-2-3,-15-49,-2 2,-3 0,-2 1,-32-52,51 95,-6-12,12 24,22 39,220 409,-189-334,75 243,-117-315,-2 0,-2 1,-2 0,0 79,-7-95,-1 1,-2-1,-1 0,-1 0,-2-1,-1 0,-1 0,-16 31,16-38,-16 30,24-49,0 0,0 0,0 0,0 0,0 0,-1-1,1 1,-1-1,0 0,1 0,-1 0,-4 2,6-4,-1 1,1-1,0 0,0 0,-1 0,1 0,0 0,0-1,-1 1,1 0,0 0,0-1,-1 1,1-1,0 1,0-1,0 0,0 1,0-1,0 0,0 0,0 0,0 0,0 1,0-1,0 0,1-1,-1 1,0 0,1 0,-1 0,1 0,-1-2,-15-42,10 13,2 1,0-1,3 0,0 0,5-36,5-6,20-80,0 45,4 0,6 3,4 1,4 2,6 2,78-114,-65 133,-18 27,-47 54,0-1,0 1,0-1,0 1,0 0,0-1,-1 0,1 1,0-1,-1 1,1-1,-1 0,1 1,-1-1,0 0,0 0,0 1,0-1,0 0,0 0,0 1,-1-1,1 0,-1 1,1-1,-1 0,0 1,1-1,-1 1,0-1,0 1,0-1,0 1,0 0,0-1,-1 1,1 0,0 0,-1 0,1 0,-1 0,1 0,-1 0,1 1,-1-1,0 1,1-1,-1 1,0-1,1 1,-1 0,0 0,0 0,1 0,-1 0,0 0,0 0,1 1,-1-1,0 1,1-1,-1 1,-1 0,2 0,0-1,0 1,0-1,0 1,0-1,0 1,0-1,0 1,0 0,0 0,1-1,-1 1,0 0,1 0,-1 0,0 0,1 0,-1 0,1 0,0 0,-1 0,1 0,0 0,0 0,-1 0,1 0,0 0,0 0,0 0,0 1,0-1,1 0,-1 0,0 0,0 0,1 0,-1 0,1 0,0 2,24 41,-25-44,73 97,-44-60,-2 0,44 80,-61-94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07.2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1 229,'1'0,"1"-1,-1 0,1 1,-1-1,0 0,1 0,-1 0,0 0,0 0,0 0,1-1,-1 1,0 0,1-3,12-11,183-87,-156 85,2 2,59-13,5-2,-92 25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53.1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0,'11'14,"-1"0,0 0,-1 1,0 0,-1 1,10 28,4 6,30 62,40 78,-73-156,1-1,2 0,33 37,-52-67,-1-1,1 1,0-1,0 0,0 0,0 0,1 0,-1-1,0 1,1-1,-1 0,1 0,0 0,-1 0,1-1,0 1,5-1,8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53.8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1 177,'1'-2,"-1"0,1 0,0-1,0 1,0 0,0 0,1 0,-1 0,0 1,1-1,-1 0,1 0,0 1,0-1,-1 1,1 0,0-1,4-1,39-19,182-63,-168 60,-43 17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55.1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88 304,'13'-2,"0"-1,0 0,0-1,-1-1,1 0,-1 0,0-1,-1-1,15-11,-4 5,18-10,-9 6,-2-1,0-1,32-28,-59 46,-1-1,1 1,-1 0,1-1,-1 1,0-1,0 1,1-1,-1 0,0 0,0 1,-1-1,1 0,0 0,-1 0,1 0,-1 0,0 0,1 0,-1 0,0 0,0 0,0 0,-1-2,0 1,0 1,0-1,-1 1,1 0,-1-1,0 1,0 0,0 0,0 0,0 0,0 0,0 0,0 1,-6-4,0 1,-1 0,0 0,0 1,0 0,0 0,0 1,-1 0,1 1,-13-1,13 3,0 1,1 0,-1 1,1-1,0 1,0 1,0 0,0 0,1 0,-1 1,1 0,0 1,-9 9,-5 5,2 1,-30 42,31-39,1 1,2 1,0 1,2 0,-17 50,29-75,1 0,-1 1,0-1,1 0,-1 1,1-1,0 1,0-1,0 1,0-1,0 0,0 1,1-1,-1 1,1-1,0 0,0 1,0-1,0 0,0 0,0 1,1-1,-1 0,0 0,1-1,0 1,-1 0,1 0,0-1,0 1,0-1,0 0,0 1,1-1,-1 0,0 0,0-1,1 1,-1 0,1-1,3 1,13 2,-1-2,1 0,0-1,30-4,-13 1,192 1,-209 2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56.5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0 492,'4'0,"-1"1,1 0,-1 0,0 0,1 1,-1-1,0 1,0-1,0 1,0 0,0 0,-1 1,1-1,0 1,-1-1,0 1,0 0,3 3,37 63,-33-52,6 10,2 0,-2 1,-1 0,-2 1,12 36,-23-63,0 1,-1 0,1-1,0 1,-1 0,0 0,0-1,0 1,0 0,0 0,0-1,-1 1,1 0,-1-1,1 1,-1 0,-2 3,2-6,1 0,-1 0,1 0,-1-1,0 1,1 0,-1 0,1 0,-1-1,1 1,-1 0,1-1,-1 1,1 0,-1-1,1 1,-1-1,1 1,0-1,-1 1,1-1,0 1,-1-1,1 1,0-1,0 1,-1-1,1 1,0-1,0 0,0 0,-10-24,10 24,-11-33,1-1,2 0,1-1,2 1,2-1,1 0,2 0,1 0,11-65,-12 97,1 1,0-1,0 0,0 0,1 0,-1 1,1-1,0 1,0-1,0 1,0 0,1 0,-1 0,1 0,0 0,0 0,0 1,0-1,0 1,7-3,-7 4,1 0,0 0,-1 1,1-1,0 1,0 0,0 0,-1 0,1 1,0-1,0 1,-1 0,1 0,0 0,-1 1,1-1,-1 1,0 0,0 0,1 0,-1 0,2 3,24 21,-1 0,-2 2,-1 2,-1 0,-2 1,21 39,-12-22,-29-54,-1 0,1 0,-2 0,1 0,-1 0,0-10,1-38,2 0,3 0,2 0,3 1,1 0,32-80,-36 105,-4 13,1 1,0-1,1 1,9-18,-14 31,0-1,0 0,0 1,0-1,0 1,0-1,0 1,1 0,-1-1,1 1,-1 0,0 0,1 0,0 0,-1 0,1 0,0 1,-1-1,1 0,0 1,0-1,0 1,0 0,-1 0,1-1,0 1,0 0,0 1,0-1,0 0,-1 1,1-1,0 1,0-1,-1 1,1 0,0-1,-1 1,1 0,0 0,2 3,30 24,-1 1,-1 3,-2 0,-1 2,-2 1,-1 1,29 55,-43-67,-3-3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58.9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90 1,'-1'5,"0"0,0-1,-1 1,0 0,0 0,0-1,-5 6,-5 15,-2 14,3-1,0 1,3 1,-6 75,13-97,1 0,1 0,0-1,2 1,0 0,1-1,0 1,2-1,0-1,1 1,1-1,0 0,15 21,-19-33,0 0,0 0,1 0,0-1,-1 1,1-1,0 0,1-1,-1 1,0-1,1 0,-1-1,1 1,7 0,11 2,48 2,-49-5,58 0,-79-1,1 0,0 0,-1 0,1-1,-1 1,1-1,-1 1,1-1,-1 0,1 0,-1 0,1-1,-1 1,0 0,0-1,0 0,0 1,0-1,0 0,0 0,-1 0,1 0,1-4,-2 4,-1-1,0 0,0 0,0 0,0 0,-1 0,1 0,-1 0,0 1,0-1,0 0,0 0,0 1,0-1,-1 1,1-1,-1 1,0 0,0-1,0 1,0 0,0 0,0 0,0 1,-1-1,-3-2,-3-2,0 0,0 1,0 0,-1 1,1-1,-14-2,0 2,0 2,-44 0,-30-5,74 4,3 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6:59.9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1,'5'0,"-1"1,1 0,-1 0,1 0,-1 0,0 1,0 0,0 0,0 0,0 0,7 6,41 37,-33-27,26 24,-2 2,-2 1,-2 3,-2 1,-3 1,-1 2,39 88,-67-125,0 0,-1 0,-1 1,-1-1,0 1,-1 0,-1-1,-3 30,3-25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03.6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1,'3'1,"0"0,0 1,0-1,0 1,0 0,0 0,0 0,0 0,-1 0,1 1,-1-1,0 1,0 0,0 0,0 0,0 0,-1 0,3 4,1 1,263 460,-202-350,-59-101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04.3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0 467,'2'-4,"0"1,0-1,0 1,1-1,-1 1,1 0,0 0,-1 0,1 0,1 1,-1-1,4-1,2-3,56-42,1 3,94-48,-131 77,0 1,2 1,-1 1,2 2,0 1,0 2,1 1,0 1,56-3,-80 10,0-1,0 0,0 0,0-1,-1 0,1 0,-1-1,1 0,-1-1,0 0,0 0,0-1,-1 0,0 0,0 0,0-1,0 0,-1-1,0 0,0 0,4-8,1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04.9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19,'0'-4,"4"-1,5 0,5 0,0 7,2 5,2 6,-2 5,-4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05.3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9,'0'-4,"0"-1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23.7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1 143,'0'-5,"1"-1,0 1,1-1,-1 1,1 0,0 0,1-1,-1 2,1-1,0 0,0 0,1 1,-1 0,1-1,0 1,0 1,0-1,1 1,-1-1,8-3,-2 1,0 1,0-1,0 2,0-1,1 2,0-1,-1 1,1 1,15-2,-18 4,1-1,-1 1,0 0,0 1,0 0,0 0,0 1,0 0,10 4,-16-5,0 1,0-1,0 0,0 0,-1 1,1-1,0 1,-1 0,1-1,-1 1,0 0,0 0,0 0,0 0,2 3,-2-1,0 0,-1 0,1 0,-1 0,0 0,0 0,0 0,0 0,-1 0,0 0,-1 5,-11 33,-2 0,-2-1,-24 42,-24 62,50-82,16-63,0 1,-1-1,1 0,0 0,0 0,0 1,0-1,0 0,0 0,0 0,-1 0,1 0,0 0,0-1,0 1,0 0,0 0,0-1,-1 1,1 0,0-1,0 1,0-1,-1 1,2-2,4 0,9-3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06.5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1 426,'3'-1,"0"1,-1 0,1-1,0 0,0 1,0-1,-1 0,1-1,0 1,-1 0,1-1,-1 0,1 1,-1-1,0 0,0 0,0 0,0 0,0-1,0 1,-1-1,1 1,-1-1,0 1,1-1,-1 0,0 0,-1 1,1-1,0-5,3-10,-2 0,0-1,-1-31,-1 36,0-4,1-1,1 1,1-1,0 1,1 0,10-27,-12 41,0 0,0 0,0 0,1 0,-1 0,1 1,0-1,0 1,0 0,0-1,1 1,-1 1,8-5,-8 5,1 1,-1 0,1 0,-1 0,1 1,0-1,-1 1,1 0,0 0,-1 0,1 0,0 1,-1 0,1-1,0 1,-1 1,1-1,-1 0,5 4,22 12,-1 2,-1 1,-1 1,0 2,-2 0,30 36,-26-28,176 185,-186-187,-12-19,-6-32,-1-36,10-77,-3 64,6-32,-11 92,0 0,1 0,1 1,0-1,0 1,1 0,6-11,-9 19,0 0,0 0,0-1,1 1,-1 1,1-1,-1 0,1 1,-1-1,1 1,0 0,0 0,0 0,0 0,-1 0,1 1,0-1,0 1,0 0,0 0,1 0,-1 0,0 0,0 1,0-1,-1 1,1 0,0 0,0 0,0 0,4 4,12 4,-1 1,-1 1,26 20,-28-20,265 216,-256-206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07.5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210 673,'2'-5,"-1"0,1 0,0 1,1-1,-1 1,1 0,-1 0,2 0,-1 0,0 0,1 1,-1-1,9-5,-7 4,189-154,10-10,-173 139,0-1,-2-2,-2-1,25-38,-50 69,0 0,0-1,-1 1,1 0,-1-1,1 1,-1-1,0 1,0-1,-1 0,1 1,-1-1,0 0,0-5,0 8,0 0,-1 0,1 0,0 0,-1 1,1-1,-1 0,1 0,-1 1,1-1,-1 0,0 0,1 1,-1-1,0 1,1-1,-1 1,0-1,0 1,0-1,1 1,-3-1,1 0,-1 1,0 0,0 0,0-1,1 2,-1-1,0 0,0 0,1 1,-1 0,-3 1,-42 17,1 2,0 2,2 2,-48 35,44-29,-21 14,-126 105,174-131,0 2,2 0,1 2,1 0,0 1,2 0,1 2,1-1,-12 34,24-56,1-1,0 1,0 0,0 0,0 1,1-1,-1 0,1 0,0 0,0 0,0 0,0 1,0-1,1 0,-1 0,1 0,0 0,0 0,0 0,1 0,-1 0,3 3,0-1,1-1,1 1,-1-1,0 0,1-1,0 1,0-1,0 0,11 3,21 7,0-1,1-3,1-1,-1-1,1-3,54 0,241-23,-147-8,213-61,-393 86,1 1,0-1,-1-1,1 0,-1 0,1-1,14-8,-12 2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08.0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1 369,'4'0,"5"-4,13-5,11-2,16-6,23-8,23-8,15-3,17-2,6-3,-3 5,-8 5,-13 4,-21 6,-18 3,-16 5,-18 4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09.0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0 249,'90'50,"116"86,67 78,63 65,-334-277,-1-1,1 1,0-1,0 1,0-1,0 0,1 0,-1 0,0 0,0 0,1 0,-1-1,0 1,1-1,-1 1,1-1,-1 0,1 0,3-1,-4 0,0 0,0 0,1 0,-1 0,-1 0,1-1,0 1,0-1,0 1,-1-1,1 0,-1 0,0 0,1 1,-1-1,2-5,3-9,0 0,-1-1,-1 0,4-28,-4 19,27-138,-8 0,4-245,-27 370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09.9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575 158,'-6'-9,"-2"-1,0 2,0-1,0 1,-1 0,0 1,-1 0,1 1,-1 0,-14-6,10 4,-3-3,0 1,-1 2,0-1,-29-7,42 14,0 1,0 0,0 0,0 1,0 0,0-1,0 2,0-1,0 1,0-1,0 1,0 1,0-1,1 1,-1 0,0 0,1 0,0 0,-1 1,1 0,0 0,0 0,-5 6,-11 14,1 0,1 2,1 0,-14 29,-46 113,71-152,0 0,0 1,2 0,0 1,1-1,0 0,0 29,4-39,-1 0,1-1,0 1,0-1,1 1,0-1,0 1,0-1,0 0,1 0,0 0,0 0,0-1,1 1,0-1,0 0,0 0,0 0,0-1,1 1,0-1,-1 0,1 0,0-1,11 4,8 1,1-1,0-1,0-1,0-1,1-2,-1 0,39-5,-6 2,-9 2,70-3,-108 2,0 0,-1-1,1 0,-1-1,0 0,1-1,-1 0,13-8,-18 8,0 0,0 0,0-1,0 0,-1 0,0 0,0 0,0 0,-1-1,0 1,0-1,0 0,3-12,0-6,0 0,3-34,-1 2,-6 48,2-13,1 19,1 13,5 15,2-1,0 1,2-2,1 0,1-1,30 33,134 111,-136-128,-16-14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10.8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770 1,'-1'0,"-1"0,1 1,0-1,-1 1,1 0,0-1,0 1,0 0,-1 0,1 0,0 0,0 0,0 0,0 0,1 0,-1 0,0 0,0 0,1 1,-2 0,-12 31,12-28,-21 64,4 1,-17 115,27-136,6-30,0-1,1 1,0-1,4 38,-2-52,1 1,-1-1,1 0,0 1,1-1,-1 0,1 0,0 1,0-1,0-1,1 1,-1 0,1 0,0-1,0 0,0 1,0-1,1-1,-1 1,1 0,0-1,0 1,0-1,0 0,0-1,5 2,61 13,-119-49,-138-69,-158-77,181 105,130 58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11.3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1,'0'4,"4"9,9 6,7 12,3 5,6 4,2 3,0-2,-2-3,-1-1,-6-3,-6-7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11.7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12.8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165 88,'0'-7,"-1"-1,1 0,-1 1,0-1,-1 1,0-1,-3-7,5 14,-1 0,0-1,1 1,-1 0,0 0,0 0,0 0,0-1,0 1,0 1,0-1,0 0,0 0,0 0,0 0,0 1,-1-1,-1 0,1 1,0 0,0 0,0 0,0 0,0 0,0 0,0 1,0-1,1 1,-1-1,0 1,0 0,1 0,-1 0,0 0,1 0,-4 2,-3 5,0 0,0 1,1-1,0 1,0 1,1-1,0 1,1 0,0 1,1-1,0 1,0 0,1 0,1 0,-2 14,0 4,1-1,2 1,0-1,8 57,-5-73,1 0,0 0,0 0,1 0,1-1,0 1,11 18,-12-24,1 0,0 0,-1 0,2-1,-1 1,1-1,-1 0,1-1,1 0,-1 0,1 0,-1 0,13 3,-16-6,0 0,-1-1,1 0,0 0,0 1,0-2,0 1,-1 0,1 0,0-1,0 0,-1 1,1-1,0 0,-1-1,1 1,-1 0,1-1,-1 1,0-1,1 0,-1 1,0-1,0 0,0-1,-1 1,1 0,0 0,-1-1,0 1,3-6,4-10,0 0,0 0,6-30,-7 24,73-193,-80 215,1 1,-1-1,0 1,1-1,-1 0,1 1,0-1,-1 1,1 0,0-1,0 1,0 0,0-1,0 1,0 0,1 0,-1 0,0 0,0 0,1 0,-1 0,1 0,-1 1,1-1,-1 0,1 1,-1-1,1 1,-1 0,1 0,0-1,-1 1,1 0,0 0,-1 1,1-1,-1 0,1 0,0 1,-1-1,1 1,-1-1,1 1,-1 0,1 0,0 1,9 5,-1 1,0 0,-1 0,17 20,-15-15,45 47,80 114,-111-126,-19-29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14.0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0 240,'17'0,"1"0,-1 2,0 0,0 1,0 0,21 8,-34-10,0 1,0 0,0 0,0 0,0 0,0 0,-1 1,1 0,-1-1,1 1,-1 1,0-1,-1 0,1 1,0-1,-1 1,0 0,0 0,0 0,0 0,-1 0,1 0,-1 1,0-1,-1 0,1 1,-1-1,0 1,0-1,0 5,-1-9,1 0,0 0,0 0,0 0,0-1,-1 1,1 0,0 0,0 0,-1 0,1 0,0 0,0 0,-1 0,1 0,0 0,0 0,-1-1,1 1,0 1,0-1,-1 0,1 0,0 0,0 0,0 0,-1 0,1 0,0 0,0 0,-1 0,1 0,0 1,0-1,0 0,-1 0,1 0,0 0,0 1,0-1,0 0,-1 0,1 0,0 1,0-1,0 0,0 1,-9-26,4-4,1 0,2 0,1-1,1 1,9-58,-8 82,0-1,1 1,-1 0,1-1,0 1,1 0,-1 0,1 0,0 1,1-1,-1 1,1-1,-1 1,1 0,1 1,7-7,-5 6,1 0,0 0,-1 1,1 0,1 0,-1 1,0 0,0 1,1 0,10 0,3 1,0 1,-1 1,1 1,0 1,-1 1,0 1,38 16,-38-13,-1 2,0 0,-1 2,-1 0,0 1,0 1,-2 0,0 1,0 1,25 37,-35-41,0-1,-1 1,-1 0,4 16,4 11,2 10,-10-28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24.9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0,'11'2,"0"1,0 0,0 0,0 1,0 0,-1 1,11 7,-10-6,-4-3,3 2,0 0,-1 0,0 1,0 0,11 10,-18-14,-1 0,1 0,0 0,-1 0,1 1,-1-1,1 0,-1 1,0-1,0 1,0-1,-1 1,1 0,-1-1,1 1,-1 0,0-1,0 1,0 0,0 0,0-1,-1 1,0 0,1-1,-1 1,-2 4,-4 8,-1 0,-1 0,-1-1,0 0,-17 18,13-15,0-1,-18 32,29-42,0 1,0 0,0-1,1 1,0 0,0 0,1 0,0 0,0 0,1 1,0-1,0 8,1-14,-1 1,0 0,0 0,1 0,-1 0,1-1,-1 1,1 0,0 0,-1-1,1 1,0-1,0 1,1-1,-1 1,0-1,0 0,1 1,-1-1,0 0,1 0,-1 0,1 0,0 0,-1 0,1 0,0-1,2 1,0 0,-1-1,1 1,0-1,-1 0,1 0,-1-1,1 1,-1-1,1 0,-1 0,0 0,1 0,5-4,7-4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14.7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1,'7'8,"-1"1,0-1,-1 1,0 1,8 18,4 10,146 246,-65-116,-92-157,16 31,2-2,1-1,2-1,62 67,-84-101,0-1,0 1,0-1,0 0,1 0,-1 0,1-1,-1 0,1 0,0 0,0-1,0 0,6 0,7 0,1-1,32-4,-2-1,-26 4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15.2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10,'4'0,"5"0,5 0,5 0,2 0,2-4,-3-1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16.2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435 0,'-20'3,"0"0,0 1,0 1,0 1,1 1,0 0,1 2,-19 11,21-11,1 0,0 2,1-1,0 2,1 0,1 1,0 0,0 1,1 0,-12 21,10-12,0 0,2 1,0 1,2 0,1 0,-6 33,12-49,0-1,2 1,-1 0,1 0,0-1,1 1,-1 0,2 0,0-1,0 1,0-1,1 1,0-1,1 0,0 0,0-1,0 1,1-1,0 0,1 0,0 0,0-1,0 0,1 0,14 9,11 5,0-2,2-1,0-2,64 20,-88-32,112 36,2-6,1-5,151 14,-165-34,-57-5,0 2,103 24,-154-28,0 0,0 1,0-1,0 1,0 0,0 0,-1 0,1 0,-1 0,0 1,0-1,0 1,0-1,0 1,0 0,0 0,-1 0,0 0,0 0,1 0,-2 0,1 0,0 0,-1 1,1-1,-1 0,0 1,0-1,0 0,-1 0,0 5,-1 11,-1 0,-1 0,-13 35,-10 23,-4-2,-3-1,-3-1,-49 71,80-135,0-1,-1 0,1 0,-2-1,1 1,-1-2,0 1,0-1,-1 0,0-1,0 0,0 0,-1-1,1 0,-1-1,0 0,0-1,0 0,-1 0,1-1,-14 0,-18 1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17.8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1 283,'0'6,"1"0,1 0,-1 0,1 0,0-1,0 1,1 0,-1-1,1 0,1 1,-1-1,1 0,0-1,0 1,0-1,5 5,10 7,0-1,33 21,-7-9,59 28,-86-47,0-1,1 0,-1-1,1-1,1-1,31 3,-49-7,-1 0,1 0,0 0,0 0,-1-1,1 1,0 0,-1-1,1 1,-1-1,1 1,0-1,-1 0,1 0,-1 1,0-1,1 0,-1-1,0 1,1 0,-1 0,0 0,2-3,-2 1,1 0,-1-1,0 1,0 0,0-1,-1 1,1-1,-1 1,1-1,-2-6,0-6,-1 1,-1-1,0 1,-7-16,-35-77,33 84,1 0,2-1,0 0,1-1,-5-35,42 95,501 814,-517-826,-1 1,-1 0,-1 0,13 50,-22-67,0 0,0 0,-1 1,1-1,-1 0,-1 1,1-1,-1 0,0 0,-1 1,1-1,-1 0,-1 0,1 0,-1-1,0 1,0-1,0 1,-1-1,0 0,0 0,0-1,-1 1,1-1,-8 5,-36 23,-1-2,-1-2,-61 23,44-20,63-29,0 0,0 0,0-1,0 1,0-1,-1 0,1 0,-5 0,7-1,1-1,-1 1,1 0,0-1,-1 1,1-1,0 1,-1-1,1 0,0 1,0-1,0 0,0 0,0 0,0 0,0 0,0 0,0 0,0 0,0-1,0 1,1 0,-1 0,1-1,-1 1,1 0,-1-1,1 1,0-2,-4-12,2 0,0-1,0 1,2 0,0-1,0 1,2-1,0 1,6-25,8-17,25-61,-35 103,27-65,4 1,4 1,87-124,187-190,-308 384,0 0,-1 0,0-1,0 0,-1 0,8-19,-12 25,0 0,0 0,-1 0,1 0,-1 0,1 0,-1 0,0 0,0 0,-1-1,1 1,0 0,-1 0,0 0,0 0,0 0,0 0,0 1,-1-1,1 0,-1 0,1 1,-1-1,0 1,0 0,-5-5,-11-6,-1 0,0 1,0 1,-36-14,-28-17,81 42,15 9,41 31,285 304,-309-311,-27-29,1-1,-1 1,0 1,0-1,0 0,-1 1,0 0,0-1,3 9,-2 3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18.7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0,'4'1,"0"-1,-1 1,0 0,1 0,-1 1,1-1,-1 1,0-1,0 1,0 0,0 0,0 0,-1 1,6 4,34 44,-41-49,273 406,99 126,-365-524,1-1,0 1,0-2,0 1,19 12,-24-19,1 0,-1 0,0 0,0 0,1-1,-1 0,1 0,-1 0,1 0,-1-1,1 1,-1-1,1 0,0-1,-1 1,1-1,-1 0,1 0,4-2,171-48,-135 41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19.2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0 335,'5'-1,"0"-1,0 1,-1-1,1 0,0-1,-1 1,0-1,1 1,4-6,14-7,485-245,-475 242,-8 3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20.0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375 97,'4'-3,"0"0,0 1,1-1,-1 1,0 0,1 0,-1 1,1-1,0 1,0 0,6-1,34-11,-41 10,1 0,-1 0,0 0,0 0,0 0,0-1,3-4,-6 8,-1-1,1 1,-1-1,0 1,1-1,-1 1,0-1,0 1,0-1,1 1,-1-1,0 0,0 1,0-1,0 1,0-1,0 0,0 1,0-1,0 1,0-1,0 1,0-1,-1 0,1 1,0-2,-2 1,1 0,0 0,0 1,-1-1,1 0,0 0,-1 1,1-1,0 0,-1 1,1-1,-1 1,1 0,-1 0,-2-1,-24-1,0 1,0 1,-1 1,1 2,-30 6,10 1,1 3,-51 20,84-28,-1 2,1 0,-20 13,32-18,0-1,0 1,0 0,0-1,0 1,0 0,1 0,-1 1,0-1,1 0,0 0,-2 6,2-7,1 0,0 0,0 1,0-1,0 0,1 1,-1-1,0 0,0 0,1 1,-1-1,1 0,-1 0,1 0,0 1,-1-1,1 0,0 0,0 0,0 0,-1 0,1 0,0-1,0 1,0 0,1 0,-1-1,1 1,8 4,0-1,0 0,0-1,1 0,-1 0,1-1,-1-1,16 1,15 3,86 18,153 50,-265-68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21.5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0 282,'31'3,"-29"-2,0 0,1-1,-1 1,1-1,-1 1,1-1,-1 0,1 0,-1-1,1 1,-1 0,0-1,1 1,-1-1,0 0,1 0,-1 0,0 0,0 0,0 0,1-1,-1 1,3-4,1 0,7-9,1 1,1 1,0 1,1 0,22-11,-34 20,0 0,0 0,0 1,1 0,-1 0,1 0,-1 0,1 1,-1 0,1 0,-1 0,1 0,-1 1,0-1,1 1,-1 0,1 1,-1-1,0 1,0 0,0 0,0 0,0 0,0 1,-1 0,1 0,-1 0,4 3,8 12,0 0,-1 1,-2 0,1 1,-2 0,-1 1,11 30,-28-85,1 0,-1-39,3 17,5-89,-1 143,0 0,1-1,-1 1,0 0,0 0,1 0,0 0,-1 0,1 0,0 0,0 1,0-1,0 0,0 0,0 0,1 1,-1-1,0 1,1-1,0 1,-1 0,1-1,0 1,-1 0,1 0,0 0,0 0,0 1,0-1,0 0,0 1,0 0,0-1,0 1,0 0,0 0,0 0,1 0,-1 0,0 1,2 0,2 0,0 0,0 1,0 0,-1 0,1 1,-1-1,1 1,-1 1,0-1,0 1,0-1,-1 1,7 7,-2 3,0-1,-1 1,0 0,-2 1,1 0,-2 0,0 0,-1 1,0 0,-1 0,-1 0,0 0,-2 24,0-19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34.4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0 269,'0'2,"1"20,1-28,10-26,-4 17,1 1,1 0,0 1,1 0,1 1,0 0,26-20,-4 7,74-40,-98 59,1 0,0 1,1 1,-1 0,1 0,0 1,0 0,0 1,17 0,-22 2,1 1,-1 0,0 0,0 1,0 0,0 0,0 0,-1 1,1 0,-1 1,1-1,-1 1,0 0,-1 1,1 0,-1-1,6 7,1 4,0 0,-1 0,0 1,-2 0,1 0,-2 1,0 1,-2-1,0 1,7 34,-3 10,3 123,3 19,59 321,-70-453,-4-47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34.7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0 162,'5'-1,"0"0,0-1,-1 1,1-1,-1 0,1 0,-1 0,5-4,17-8,248-66,-129 42,-120 32,-4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25.4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35.54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1 244,'0'-233,"0"233,0-1,0 1,0 0,-1-1,1 1,0 0,0 0,0-1,0 1,0 0,0-1,0 1,0 0,0-1,0 1,0 0,0-1,1 1,-1 0,0 0,0-1,0 1,0 0,0-1,1 1,-1 0,0 0,0-1,0 1,1 0,-1 0,0 0,0-1,1 1,-1 0,0 0,0 0,1 0,0-1,10 13,15 33,-21-36,42 80,38 99,-67-141,-2 2,-2-1,-3 2,7 56,-18-95,0 1,-1-1,-1 0,1 1,-2-1,1 0,-2 0,1 0,-2 0,1-1,-9 14,-12 34,16-38,1-5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40.79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1,'2'9,"-1"0,1 0,1 1,0-2,0 1,1 0,6 11,-1-2,92 193,128 307,-225-507,0 1,0 0,1 0,0-1,12 18,-15-26,1 0,0 0,0 0,0 0,0 0,0 0,1-1,-1 0,1 1,0-1,0-1,-1 1,1 0,0-1,1 0,-1 0,7 1,363 31,-32-4,-260-20,227 36,-300-44,-1 1,1 1,-1-1,0 1,0 1,0-1,0 1,10 7,-12-3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41.25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1,'4'4,"5"1,6 4,3 4,3 4,6 3,3 7,3 5,0 6,3 1,-1 1,-2-2,-7 0,-4-6,-2-4,-4-4,-5-5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41.5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24,'0'-4,"0"-5,0 3,0 2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42.53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1 169,'0'-2,"0"-1,0 0,0 1,0-1,1 0,-1 1,1-1,-1 1,1-1,0 1,0-1,0 1,1-1,-1 1,0 0,1 0,-1 0,4-3,-2 3,1-1,-1 1,1 0,0 1,0-1,0 1,0 0,0-1,0 2,0-1,6 0,6 0,-1 1,1 0,-1 2,1-1,-1 2,0 0,20 7,103 43,-54-15,-2 3,-2 4,77 56,-151-97,0 0,0 0,-1 1,1 0,-1 0,0 0,-1 0,1 1,-1 0,0 0,4 9,-51-67,17 16,2-1,1-1,2-1,2-1,1-1,-14-54,30 91,1 0,1 1,-1-1,0 0,1 0,0 0,0 0,0 0,0 0,1 0,0 0,-1 1,1-1,1 0,-1 0,2-3,-1 5,0 0,0 0,0 1,0-1,0 1,0-1,0 1,0 0,1 0,-1 0,0 0,1 0,-1 0,1 1,-1-1,1 1,-1-1,1 1,0 0,-1 0,1 1,-1-1,1 0,-1 1,1-1,2 2,73 17,-1 4,0 3,-2 3,115 63,-181-87,0 1,0 0,-1 0,0 1,12 12,-9-7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45.0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352 632,'-19'-49,"18"43,0-1,0 1,0 0,1-1,0 1,0-1,1 1,0-1,0 1,0 0,1 0,3-8,0 3,1 1,0 1,1-1,0 1,16-16,-20 23,-1 0,0 0,0 0,0-1,0 1,-1-1,1 1,-1-1,1 1,-1-1,0 0,0 0,0 0,0 0,-1 0,1 1,-1-1,0 0,0 0,0 0,0 0,-1-6,-1 6,1 0,-1 1,0-1,1 0,-1 1,-1-1,1 1,0 0,-1-1,1 1,-1 1,1-1,-1 0,0 0,0 1,0 0,0-1,0 1,0 1,0-1,-6-1,-13-3,0 1,0 1,0 1,0 0,-26 3,40 0,0 0,0 0,0 1,0 0,0 0,0 1,1 0,-1 0,1 1,0 0,0 0,0 1,0 0,1 0,0 1,0-1,-6 9,4-4,1 1,0 0,1 0,0 0,1 1,0 0,0 0,2 0,-1 0,2 1,0-1,-1 15,3-19,0 0,0 1,1-1,0 0,0 0,1 0,0 0,1 0,0-1,0 1,0-1,1 1,0-1,1 0,-1-1,1 1,1-1,-1 0,11 9,9 3,-1-2,2 0,0-2,1-1,0-1,1-1,44 11,-2-6,142 15,514-21,-723-10,14 0,0-1,-1-1,1 0,27-9,-41 11,0-2,1 1,-1 0,0-1,0 1,0-1,0 0,0 0,-1 0,1 0,0 0,-1-1,0 1,0-1,1 0,-1 0,-1 0,1 0,0 0,-1 0,0 0,1 0,-1-1,-1 1,1 0,0-1,-1 1,0-1,0-4,-4-28,-2 0,-2 0,-1 1,-2 1,-22-52,14 40,-3-12,-2 2,-4 1,-1 1,-3 1,-58-72,85 118,-1 0,-1 0,1 1,-1 0,0 0,-15-9,20 15,1-1,0 0,-1 1,1-1,-1 0,1 1,0 0,-1-1,1 1,-1 0,0 0,1 0,-1 0,1 0,-1 0,1 0,-1 0,1 1,-1-1,1 1,0-1,-1 1,1-1,-1 1,1 0,0 0,0 0,-1 0,1 0,0 0,0 0,0 0,0 0,0 0,0 1,0-1,1 0,-1 1,0-1,1 0,-1 1,1-1,-1 1,1-1,0 1,0-1,0 3,-5 25,2 0,1 0,1 1,2-1,5 37,-4-45,-2-12,1 0,1-1,0 1,0 0,0-1,1 0,0 1,1-1,0-1,0 1,1 0,0-1,0 0,1 0,-1-1,2 1,-1-1,1 0,0-1,0 0,0 0,1 0,-1-1,1 0,11 3,228 94,-245-100,0-1,-1 1,1 0,0-1,0 1,0-1,0 1,0-1,-1 0,1 1,0-1,0 0,0-1,0 1,0 0,0 0,0-1,0 1,-1-1,1 0,0 1,2-3,-3 2,0-1,0 1,0 0,-1-1,1 1,0-1,-1 0,0 1,1-1,-1 1,0-1,0 0,0 1,0-1,0 0,0 1,0-1,0 1,-1-1,1 0,-1 1,1-1,-1 1,1-1,-1 1,-1-3,-49-102,51 106,0 0,0 0,0 0,0-1,0 1,0 0,0 0,0 0,1 0,-1-1,0 1,0 0,0 0,0 0,0 0,0 0,0-1,0 1,1 0,-1 0,0 0,0 0,0 0,0 0,0 0,1-1,-1 1,0 0,0 0,0 0,0 0,1 0,-1 0,0 0,0 0,0 0,0 0,1 0,-1 0,0 0,0 0,0 0,0 0,1 0,-1 0,0 0,0 0,0 1,0-1,1 0,-1 0,0 0,0 0,0 0,0 0,0 0,0 1,1-1,-1 0,0 0,23 10,25 16,-9-3,0-2,2-1,0-3,2-1,-1-2,2-2,0-1,0-3,1-2,0-1,64-3,-102-2,0 0,0-1,0 0,0 0,0-1,0 0,0 0,0-1,12-6,-16 7,0-1,-1 1,1-1,-1 1,1-1,-1 0,0 0,0 0,0 0,-1 0,1 0,-1 0,0-1,0 1,0-1,0 1,0-1,-1 1,0-1,1 1,-2-7,2-24,0 13,-1 0,-1 0,0 0,-2 0,-5-25,6 42,1 0,-1 0,0-1,0 1,0 0,0 1,-1-1,0 0,1 1,-1-1,-1 1,1 0,0 0,-1 0,1 1,-1-1,0 1,0 0,0 0,0 0,-1 0,1 1,0 0,-1 0,1 0,-1 0,1 1,-1-1,1 1,-1 1,1-1,-1 0,1 1,-6 1,9-1,0-1,-1 1,1-1,0 1,0-1,0 1,0-1,0 1,0 0,0 0,0-1,0 1,0 0,1 0,-1 0,0 0,0 0,1 0,-1 0,1 0,-1 0,1 1,-1-1,1 0,0 0,0 0,-1 3,2-2,-1 1,1 0,-1-1,1 1,0 0,0-1,0 1,1-1,-1 0,0 1,1-1,2 2,4 6,1-1,0 0,0 0,15 9,4-1,2-1,42 17,-46-22,0 0,-1 2,47 32,-68-42,0 1,-1 0,1 0,-1 0,0 0,0 0,0 1,-1-1,1 1,-1 0,0 0,-1 0,1 0,-1 0,0 0,0 0,-1 0,1 0,-1 1,0-1,-1 0,1 0,-2 7,-3 12,-2 0,0 0,-18 39,7-19,12-27,-5 10,1 0,1 1,2 0,0 1,2-1,-2 41,7-68,0 0,0 0,0 0,-1 1,1-1,0 0,0 0,0 0,1 1,-1-1,0 0,0 0,1 0,-1 0,1 1,-1-1,1 0,-1 0,1 0,-1 0,1 0,0 0,0 0,0-1,-1 1,1 0,0 0,0-1,0 1,0 0,0-1,0 1,1-1,-1 1,0-1,0 0,0 1,0-1,1 0,-1 0,0 0,0 0,0 0,0 0,1 0,-1 0,2-1,7-2,-1-1,1 0,-1 0,18-12,3-1,10 3,1 1,0 1,59-7,132-6,-101 14,-94 7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46.09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509 2,'-50'0,"3"-2,0 3,0 2,-47 9,79-9,1 1,0 0,0 1,0 1,1 0,0 0,0 2,0-1,1 2,0 0,1 0,0 1,-19 21,28-29,0 0,0 1,0-1,0 1,0-1,0 1,1 0,-1 0,1-1,0 1,-1 0,2 0,-1 0,0 1,1-1,-1 0,1 0,0 0,0 0,0 1,0-1,1 0,-1 0,3 6,0-4,0-1,0 1,1 0,0-1,0 0,1 0,-1 0,1-1,-1 1,1-1,0 0,11 4,51 24,78 23,-85-33,0 2,66 36,-123-57,0 0,0 1,0-1,-1 0,1 1,-1 0,1 0,-1 0,0 0,0 0,0 0,0 0,-1 1,1-1,-1 1,0-1,0 1,0-1,-1 1,1 0,-1-1,0 1,0 0,0-1,0 1,-1 0,1-1,-1 1,0 0,-2 4,0 1,0 0,-1-1,0 0,0 0,0 0,-1 0,0-1,-1 1,0-1,0-1,-10 9,3-5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47.93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0 107,'155'1,"165"-3,-318 2,1-1,0 1,-1 0,1-1,0 0,-1 0,1 0,0 0,-1 0,0 0,1-1,-1 1,0-1,1 1,-1-1,0 0,3-4,-5 5,1 0,0 0,-1-1,1 1,0 0,-1-1,0 1,1 0,-1-1,0 1,0-1,1 1,-1-1,0 1,-1-1,1 1,0 0,0-1,-1 1,1-1,0 1,-1 0,0-1,1 1,-1 0,0-1,0 1,1 0,-1 0,0 0,0 0,0 0,0 0,-2-1,2 1,1 1,-1-1,1 0,-1 1,0-1,1 1,-1-1,0 1,1-1,-1 1,0 0,0-1,0 1,1 0,-1 0,0 0,0-1,0 1,0 0,0 0,1 0,-1 0,0 0,0 1,0-1,0 0,1 0,-1 1,0-1,0 0,0 1,1-1,-2 1,1 0,1 0,-1 0,0 0,1 0,-1 0,0 0,1 0,-1 0,1 0,0 0,-1 0,1 0,0 0,0 1,0-1,0 0,-1 0,2 0,-1 1,0-1,0 0,0 0,0 0,1 2,10 22,0 0,1-1,1 0,25 32,0 2,22 38,94 160,-122-195,-2 2,28 83,-51-126,-1 0,-1 0,-1 1,-1 0,1 23,-4-39,-1 0,1 0,-1 0,1 0,-1 0,-1 0,1 0,-1 0,0-1,0 1,-4 6,4-8,0 0,-1-1,1 1,-1-1,0 0,1 0,-1 0,0 0,0 0,0-1,-1 1,1-1,0 0,0 0,-1 0,1 0,-1 0,-5-1,-3 1,0-1,-1 0,1-1,0-1,0 0,0 0,0-1,0-1,0 0,1-1,0 0,0 0,0-1,-11-9,14 9,0 0,0-1,0 0,1 0,0-1,1 0,-1 0,1 0,1-1,0 0,0 0,1 0,0-1,1 0,-1 0,2 0,-3-14,5 12,0 0,1 0,0 0,1 0,0 1,1-1,0 0,1 1,0 0,1 0,0 0,1 1,0-1,8-9,15-18,1 1,41-37,-64 67,130-123,6 6,239-159,-368 274,-10 7,-1 0,1 0,-1-1,1 1,-1-1,0 0,0 0,-1 0,4-4,-6 7,0 0,0-1,-1 1,1-1,0 1,0 0,0-1,0 1,-1 0,1-1,0 1,0 0,-1-1,1 1,0 0,-1-1,1 1,0 0,-1 0,1-1,0 1,-1 0,1 0,-1 0,1 0,0 0,-1-1,1 1,-1 0,1 0,0 0,-1 0,1 0,-1 0,1 0,-1 0,1 1,0-1,-1 0,1 0,-1 0,1 0,-24 1,24 0,-132 5,82-5,1 2,0 2,-58 14,103-19,1 1,0 0,-1 0,1 0,0 0,0 1,-1-1,1 1,0 0,1 0,-1 0,0 0,0 0,1 1,0-1,-1 1,1 0,0-1,-2 5,3-4,1 0,0-1,0 1,0 0,0 0,0 0,0-1,1 1,-1 0,1 0,0-1,-1 1,2 0,-1-1,0 1,0-1,1 0,-1 1,1-1,0 0,0 0,0 0,0 0,2 2,26 25,1-1,2-2,41 26,113 59,-163-97,196 98,44 27,-263-138,-1-1,1 0,-1 0,1 0,-1 0,1 1,-1-1,1 0,-1 1,0-1,1 0,-1 1,1-1,-1 0,0 1,1-1,-1 1,0-1,0 1,1-1,-1 1,0-1,0 1,0-1,1 1,-1-1,0 1,0-1,0 1,0-1,0 1,0-1,0 1,0-1,0 1,0-1,-1 1,1-1,0 1,0-1,0 1,-1-1,1 1,0-1,0 1,-1-1,1 1,-1-1,1 0,0 1,-1-1,1 0,-1 1,1-1,0 0,-1 0,1 1,-1-1,1 0,-1 0,1 0,-2 1,-49 17,17-6,-13 15,27-16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48.76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1 197,'0'-197,"24"238,51 111,110 233,-140-278,55 118,-98-222,-1 0,1 0,0 0,0-1,0 1,0 0,0-1,0 0,1 0,-1 0,1 0,0 0,-1 0,1 0,0-1,0 0,0 1,0-1,0 0,1-1,-1 1,0 0,0-1,1 0,-1 0,0 0,0 0,1 0,-1-1,0 1,0-1,0 0,5-2,11-4,0-1,-1-1,0-1,24-17,-6 5,-19 11,-3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49.3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0 231,'4'0,"9"0,11-4,8-5,12-6,9-3,8-3,10-2,4-1,1 0,-4 0,-10-1,-8 6,-9 4,-13 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26.7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247 329,'-4'1,"0"0,1 0,-1 0,0 0,1 0,-1 1,1-1,-1 1,1 0,0 0,0 1,0-1,-5 6,-38 41,38-39,3-4,-1-1,2 1,-1 1,1-1,0 0,0 1,0 0,1 0,-3 9,7-15,-1-1,0 1,0 0,1 0,-1-1,0 1,1 0,-1 0,1-1,-1 1,1-1,-1 1,1 0,0-1,-1 1,1-1,0 1,-1-1,1 0,0 1,-1-1,1 0,0 1,0-1,0 0,-1 0,1 0,0 1,0-1,0 0,0 0,-1 0,1-1,0 1,0 0,0 0,0-1,46-2,-35 2,216-4,-132 5,190-24,-243 17,-28 6,0-1,0-1,-1 0,1-1,25-11,-37 13,-1 0,0 0,1 0,-1 0,0 0,0-1,0 0,-1 1,1-1,-1 0,1 1,-1-1,0 0,0 0,0 0,0 0,-1 0,1-1,-1 1,0 0,0 0,0 0,0 0,0 0,-1-1,0 1,0-3,-3-10,0 0,0 1,-14-29,9 26,0 0,-2 0,0 1,-1 0,-1 1,-1 1,0 0,-1 0,0 2,-1 0,-1 0,-25-13,29 18,-1 2,0-1,0 2,0 0,-1 1,0 0,0 1,0 0,0 2,-1 0,1 0,0 2,0 0,-1 0,1 2,0-1,-18 8,0 0,2 3,-1 0,2 2,0 2,1 0,0 2,2 2,0 0,-42 44,36-33,23-24,1 1,0-1,0 1,1 1,0 0,0 0,1 0,1 1,-9 18,15-28,0-1,-1 1,1-1,0 1,0 0,0-1,0 1,0-1,0 1,0-1,0 1,0 0,0-1,0 1,0-1,0 1,1-1,-1 1,0 0,0-1,1 1,-1-1,0 1,1-1,-1 0,0 1,1-1,-1 1,1-1,-1 1,0-1,1 0,-1 0,1 1,0-1,-1 0,1 0,-1 1,1-1,-1 0,1 0,-1 0,1 0,0 0,-1 0,1 0,-1 0,1 0,0 0,-1 0,1 0,-1 0,1 0,-1-1,1 1,-1 0,1 0,0-1,44-17,-32 12,22-6,-1-3,0 0,-1-2,-1-2,0-1,39-33,90-60,-102 74,-11 12,-27 19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51.40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226 188,'4'0,"0"-1,0 0,0 1,-1-1,1-1,0 1,-1 0,1-1,0 0,-1 0,0 0,0 0,1 0,-1-1,-1 0,1 1,0-1,-1 0,1 0,-1 0,0-1,0 1,0-1,2-4,-3 6,0-1,0 1,0-1,-1 0,1 1,0-1,-1 0,0 0,0 1,1-1,-2 0,1 0,0 1,-1-1,1 0,-1 0,0 1,1-1,-1 1,-1-1,1 1,0-1,-1 1,1 0,-1-1,0 1,1 0,-1 0,0 0,0 0,-1 1,1-1,0 1,-4-3,-6-1,-1 0,0 1,0 1,0 0,-1 0,1 1,-18 0,6 2,1 0,-1 1,-25 6,49-7,0-1,-1 1,1 0,0 0,0 1,0-1,0 0,0 0,0 0,0 1,0-1,0 1,0-1,0 0,0 1,0 0,0-1,0 1,0 0,0-1,0 1,1 0,-1 0,0 0,0 0,1 0,-1 0,1 0,-1 0,1 0,-1 0,1 0,0 0,0 0,-1 0,1 0,0 0,0 0,0 0,0 1,0-1,0 0,1 0,-1 0,0 0,0 0,1 0,-1 0,1 0,-1 0,1 0,-1 0,1 0,0 0,-1 0,1 0,0 0,1 0,6 9,1 0,0-1,19 15,-24-20,49 40,2-3,2-2,1-3,66 30,-116-63,-1 1,1-2,0 1,0-1,0-1,0 1,0-1,1 0,-1-1,0 0,0-1,1 1,-1-2,0 1,10-4,-9 2,0-1,1-1,-1 0,-1 0,1-1,-1 0,0 0,0-1,-1 0,0 0,0-1,6-8,-10 12,0 1,-1-1,1 0,-1 0,0 0,0 0,0 0,0-1,-1 1,0 0,0-1,0 1,0-1,-1 0,0 1,0-1,0 1,0-1,-2-7,0 6,-1 0,1 0,-1 1,0-1,-1 1,1-1,-1 1,0 0,-1 1,1-1,-1 1,-8-7,-5-1,-1 0,0 1,-1 1,0 1,-1 1,0 1,-25-6,5 3,0 3,-1 1,0 2,-74 2,114 2,-1 0,0 0,1 1,-1-1,0 1,0-1,1 1,-1 0,1 0,-1 0,1 0,-1 0,1 1,0-1,-1 1,1-1,0 1,0 0,0 0,0 0,1 0,-1 0,0 1,1-1,0 0,-1 1,1-1,0 1,0-1,0 1,1 0,-1-1,1 1,-1 0,1-1,0 1,0 0,0 0,1-1,-1 4,2 6,1 1,0-1,1 0,0 0,0 0,2 0,9 16,101 204,-81-155,88 144,-119-216,1 1,0-1,0 0,0-1,1 1,0-1,0 0,0 0,0-1,1 1,-1-2,1 1,-1-1,1 0,0 0,0 0,0-1,1 0,-1-1,0 0,0 0,0 0,0-1,12-3,8-1,-1-2,0 0,-1-2,1-1,30-17,106-69,-70 38,-76 48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53.76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29,'24'1,"0"2,-1 0,1 2,-1 1,0 0,-1 2,0 0,0 2,0 1,-1 0,36 27,4 9,-1 2,67 73,-117-111,7 4,-2 1,0 0,-1 1,-1 0,0 1,9 20,-17-22,-11-24,-12-24,14 20,-1 0,1 0,1 0,0-1,1 1,1-1,-1 0,2 1,0-1,0 0,2 0,2-15,-2 20,1 0,0 1,0-1,0 1,1-1,0 1,1 0,0 1,0-1,0 1,0 0,1 0,0 1,1-1,-1 1,1 1,0-1,0 1,0 1,9-4,-6 3,-1 0,1 0,0 1,0 1,1 0,-1 0,0 1,1 0,-1 1,1 0,-1 0,1 1,-1 1,0 0,1 0,-1 1,0 1,-1-1,1 1,0 1,-1 0,12 8,39 23,-34-22,-1 1,-1 1,0 1,-1 1,32 33,-53-48,1 0,-1 1,1-1,-1 1,0 0,0 0,-1 0,1 0,-1 0,0 0,0 0,0 6,-1-8,0-1,0 1,0-1,0 0,0 1,-1-1,1 0,-1 1,1-1,-1 0,1 1,-1-1,0 0,1 0,-1 0,0 0,0 0,0 0,0 0,0 0,0 0,0 0,0 0,0 0,-1-1,1 1,0 0,0-1,-1 0,1 1,0-1,-1 1,1-1,-1 0,1 0,0 0,-1 0,1 0,-1 0,-1-1,0 1,1 0,0 0,-1-1,1 1,0-1,0 0,-1 0,1 1,0-1,0 0,0-1,0 1,0 0,0-1,0 1,1-1,-1 1,-2-4,1 1,0-1,0 0,0 0,1 0,-1 0,1 0,-2-9,0-7,0 0,1 0,1-22,2 39,-2-17,2 0,0-1,2 1,0 0,1 0,9-30,-11 45,1 1,0 0,0 0,1 1,-1-1,1 0,0 1,0-1,1 1,-1 0,1 0,0 1,0-1,0 1,1 0,-1 0,1 0,0 0,0 1,0 0,0 0,0 0,0 1,0-1,1 1,-1 1,0-1,1 1,-1 0,10 1,0 0,-1 1,1 1,0 1,-1 0,27 12,68 40,-46-23,-58-30,0-1,0 1,-1-1,1 1,-1 1,1-1,-1 1,0-1,0 1,-1 0,1 1,-1-1,0 0,0 1,0 0,-1 0,1 0,-1 0,-1 0,3 11,-1 3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55.7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521 672,'118'-1,"183"8,-279-5,-1 2,1 0,-1 1,0 2,-1 0,0 1,0 1,21 12,-32-15,1 0,-1 1,-1 0,1 1,-1-1,-1 2,1-1,-1 1,-1 0,0 0,0 1,-1 0,0 0,0 0,-1 0,-1 1,4 16,-4-3,-1-1,-1 1,-1-1,-1 1,-1-1,-1 1,-1-1,-10 31,-5 7,-50 104,-5-25,65-126,-1 1,0-1,-1-1,-1 0,0-1,-1 0,-14 11,25-22,0 1,-1-1,1 0,0 0,-1 0,1 0,0 0,-1-1,1 1,-1-1,1 1,-1-1,1 0,-1 0,1 0,-1 0,1-1,-5 0,2-1,0 0,1 0,-1 0,1 0,0-1,-1 0,1 0,1 0,-5-4,-5-7,2 0,-1 0,2-1,-12-22,-6-13,3-2,2 0,2-2,-24-101,39 120,1 0,2-1,2 1,1 0,2 0,11-67,4 28,2 0,34-79,-41 123,-1-1,-2 0,-1-1,-1 0,-2-1,-1 1,-2-1,-1 0,-1 1,-6-38,4 61,0-1,-1 1,-1-1,0 1,0 0,0 0,-1 1,-1-1,1 1,-1 0,-1 0,-10-9,13 13,0 0,-1 0,1 1,-1 0,0 0,0 0,0 1,0 0,0-1,-1 2,1-1,-1 1,1 0,-1 0,1 0,-1 1,0 0,1 0,-1 0,1 1,-1 0,-10 3,-17 8,0 2,2 2,0 0,0 3,2 0,1 2,0 1,1 1,-44 50,34-28,2 1,1 1,3 2,2 2,-27 66,45-93,2 0,0 0,2 1,1 0,1 1,0-1,3 1,-1 33,3-57,0 0,0-1,0 1,0-1,1 1,-1 0,0-1,1 1,-1 0,1-1,0 1,-1-1,1 0,0 1,0-1,0 1,0-1,0 0,0 0,0 0,1 1,-1-1,0 0,1-1,-1 1,1 0,-1 0,1-1,-1 1,1 0,-1-1,1 0,3 1,3-1,1 0,0 0,-1-1,1-1,13-3,8-1,8 1,-1 2,1 2,0 1,51 7,-62-3,-1 1,0 1,-1 2,1 0,-1 1,-1 2,26 15,-45-23,0 0,0-1,0 1,0-1,1 0,-1 0,1 0,0-1,-1 0,1 0,0 0,10-1,-8-1,-1-1,1 0,-1 0,0-1,0 0,0 0,0 0,0-1,8-7,15-10,0-2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7:56.40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1,'9'0,"1"1,-1 1,0 0,1 0,-1 1,0 0,0 1,-1 0,15 9,8 6,31 27,-57-41,370 328,-340-296,-1 1,-2 1,-2 2,-1 1,-3 1,-1 2,-2 0,-3 2,21 65,-25-53,-2 1,-2 0,-4 1,-1 0,-4 1,-2-1,-11 88,0-51,7-59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10.28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99 579,'4'1,"0"0,-1 1,1 0,-1 0,0 0,0 0,1 1,-1-1,-1 1,1 0,0 0,-1 0,1 0,2 6,3 1,15 18,-1 2,-2 1,0 0,26 63,-36-72,-2 1,0 0,-2 1,-1 0,0 0,-2 0,-1 0,-1 32,-1-55,1 1,-1-1,0 0,0 1,0-1,0 0,0 0,-1 1,1-1,0 0,-1 1,1-1,0 0,-1 0,0 0,1 1,-1-1,0 0,1 0,-1 0,0 0,0 0,0 0,0 0,-1 1,0-3,1 1,-1 0,1 0,0-1,-1 1,1-1,0 1,0-1,-1 1,1-1,0 0,0 0,0 0,0 0,0 0,0 1,0-2,-2-1,-40-60,8-5,2-1,4-1,2-1,-20-94,18 34,-19-208,46 317,0 13,1 1,0 0,0-1,1 1,0 0,1-1,0 1,0 0,4-13,-5 20,1 0,-1 1,0-1,1 1,-1-1,1 0,-1 1,1-1,-1 1,1-1,-1 1,1 0,0-1,-1 1,1-1,-1 1,1 0,0 0,0-1,-1 1,1 0,0 0,-1 0,1 0,0 0,0 0,-1 0,1 0,0 0,-1 0,1 0,0 0,0 1,-1-1,1 0,0 0,-1 1,1-1,-1 0,1 1,0-1,-1 1,1-1,0 2,30 28,-25-24,54 60,426 456,-346-377,352 331,-485-470,0 1,1-1,0 0,1 0,15 8,-23-14,0 1,0-1,0 1,0-1,0 0,1 1,-1-1,0 0,0 0,0 0,1 0,-1 0,0 0,0 0,0 0,1 0,-1 0,0-1,0 1,0-1,0 1,1-1,-1 1,0-1,0 1,0-1,0 0,0 0,-1 0,1 1,0-1,0 0,0 0,-1 0,1 0,0 0,-1 0,1-1,-1 1,0 0,1 0,-1 0,0 0,0-1,1 1,-1 0,0-2,2-11,-1 0,0 0,-1-1,-1 1,0 0,-4-22,-28-91,21 84,-120-381,19 69,106 326,2 7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11.0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326 50,'-5'1,"1"-1,0 1,-1 1,1-1,-1 1,1-1,0 1,0 0,0 1,0-1,-5 5,-40 36,46-40,-21 21,2 0,0 2,2 1,1 0,1 2,1 0,-18 45,27-56,1 1,1 0,1 1,0-1,2 1,0 0,1 0,1 0,1 0,0 0,2 0,0 0,10 35,-9-45,0-1,1 1,1-1,-1 0,1 0,1 0,0 0,0-1,1 0,0-1,0 1,0-1,1-1,10 8,-6-7,0-1,1 0,0-1,0 0,0-1,0 0,1-1,-1-1,22 2,2-4,0-1,0-2,-1-1,1-3,-1 0,69-25,-69 20,0-2,-1-2,-1 0,59-40,-82 48,0-1,-1 0,1-1,-2 0,1 0,-2-1,1 0,-1-1,-1 0,0 0,-1-1,0 1,-1-1,-1-1,0 1,4-20,-5 11,0 0,-2 0,0 0,-1 0,-1 0,-2 1,0-1,-10-36,9 47,0 1,0-1,-1 1,-1 0,1 0,-2 1,1 0,-2 0,1 0,-1 1,0 0,-1 1,1 0,-2 0,1 1,-1 0,0 0,-15-6,-21-6,0 1,-1 2,-1 2,-87-12,110 24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12.02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1 230,'6'0,"1"0,-1 1,0 0,1 0,-1 0,0 1,1-1,-1 2,0-1,11 7,-8-3,0 1,0 0,-1 1,0-1,11 16,-8-9,46 52,-4 3,49 83,-98-144,0-1,-1 0,0 1,0 0,-1 0,0 0,0 0,1 15,-3-21,0 0,0 0,0 0,0 1,-1-1,1 0,-1 0,1 0,-1 0,0 0,0 0,0 0,0 0,0 0,0 0,-1-1,1 1,-1 0,1-1,-1 1,1-1,-1 0,0 1,0-1,0 0,0 0,0 0,0 0,0 0,0-1,0 1,0-1,0 1,0-1,-1 0,1 0,-4 0,1 0,1-1,-1 0,0 1,1-2,-1 1,1 0,-1-1,1 0,0 0,-1 0,1-1,0 0,1 1,-1-1,0 0,1-1,0 1,-1-1,1 1,1-1,-1 0,1 0,-1 0,1-1,-2-4,-4-10,0 1,1-2,2 1,-7-32,7 24,2-1,0 1,2-1,1 0,1 0,1 1,1-1,2 1,1 0,1 0,1 0,2 1,0 0,2 1,1 0,0 1,19-23,-30 43,1 1,-1-1,1 1,0 0,0 0,0 0,1 0,-1 1,0-1,1 1,0 0,0 0,-1 0,1 1,0-1,0 1,1 0,-1 0,0 0,0 1,8 0,-2 1,-1 1,1 0,-1 0,0 1,0 1,0-1,0 2,14 8,28 17,-2 2,-2 3,-1 1,-1 2,-2 3,-3 1,0 2,-3 1,56 91,-85-121,0 0,-1 1,-1-1,-1 1,0 1,-1-1,3 32,-6-24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12.4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68,'4'0,"6"0,4 0,4 0,3-4,6-1,10 0,3 1,6 1,8 2,6-4,1-5,2 0,-6 1,-5 2,-10 3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13.29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15,'0'0,"0"-1,0 1,-1-1,1 1,0-1,0 1,0-1,0 1,0-1,0 1,0-1,0 1,0-1,1 1,-1-1,0 1,0 0,0-1,0 1,1-1,-1 1,0-1,0 1,1 0,-1-1,0 1,1 0,-1-1,1 1,-1 0,0-1,1 1,-1 0,1 0,0-1,15 12,18 34,-30-40,310 526,-190-308,-90-161,-8-14,1-2,62 80,-84-121,0 0,1 0,-1-1,1 0,0 0,0 0,0-1,0 0,1 0,-1 0,1-1,0 0,0-1,0 1,0-1,8 0,12-1,1 0,51-9,-24 2,157-14,300-70,-414 69,-63 16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13.72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1,'0'4,"4"1,5 4,1 4,3 0,7 6,4 4,7 5,0 10,5 7,3 3,-1 2,-3-8,-8-11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27.6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0 292,'22'-2,"0"-1,0-1,0-1,-1-1,0-1,0-1,0-1,26-15,18-6,81-32,132-60,-257 112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14.0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24,'0'-4,"0"-6,0 4,0 2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15.08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0 120,'0'-2,"0"0,0 1,0-1,0 0,0 1,1-1,-1 1,0-1,1 1,-1-1,1 1,0-1,-1 1,1-1,0 1,0 0,0-1,0 1,0 0,0 0,0 0,1-1,-1 1,0 1,0-1,1 0,-1 0,1 0,-1 1,1-1,-1 1,1-1,-1 1,1 0,0-1,-1 1,1 0,-1 0,1 0,0 0,-1 0,1 1,-1-1,1 0,0 1,1 0,7 2,0 0,0 0,0 1,0 1,17 10,17 16,-2 1,-1 3,42 44,100 128,-161-182,-1 1,-2 0,28 49,-47-67,-10-13,-11-14,6-4,1 1,1-2,1 0,-10-29,-28-105,20 28,27 116,2 0,-1 0,2 0,0 0,0-1,2 1,3-18,-4 29,0-1,0 1,0-1,1 1,-1 0,1-1,0 1,0 0,0 0,1 0,-1 0,1 1,-1-1,1 1,0 0,0-1,4-1,-2 2,1-1,-1 1,1 1,0-1,-1 1,1 0,0 0,0 0,11 1,8 3,1 0,-1 2,0 0,25 10,-30-9,18 6,0 2,69 35,-89-39,1 1,-2 1,1 0,-2 1,0 1,0 1,17 21,-23-19,0-1,-1 2,0-1,-2 1,0 1,-1-1,6 35,-4-22,17 46,-16-56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16.07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738 547,'1'-1,"-1"-1,1 1,-1-1,1 1,0 0,-1-1,1 1,0 0,0-1,0 1,0 0,0 0,0 0,0 0,0 0,0 0,1 0,-1 0,0 1,1-1,1 0,36-16,-28 13,259-85,-263 86,-1 0,0 0,1-1,-1 0,0 0,-1 0,1-1,-1 0,0 0,0 0,-1-1,1 1,-1-1,0 0,-1 0,1-1,2-7,-3 4,0 0,-1 0,1 0,-2-1,0 1,0 0,-1-1,0 1,-1 0,0-1,-3-12,1 12,0 0,0 0,-1 0,-1 1,0 0,0 0,-1 0,0 0,-1 1,-10-11,12 14,-1 1,0 0,0 0,0 0,0 1,-1 0,0 0,0 1,0 0,0 0,0 0,-1 1,1 0,-1 1,-13-2,3 3,0 1,0 1,0 1,1 0,-1 1,-30 12,-101 49,136-58,-292 162,254-135,2 2,1 1,-72 77,106-99,0 1,1 1,1 0,1 1,-18 37,26-50,1 0,0 1,0-1,1 0,-1 1,1 0,0-1,1 1,0 0,-1-1,2 1,-1 0,1-1,0 1,0 0,0-1,1 1,0-1,0 0,0 0,1 0,0 0,0 0,0 0,0 0,8 6,9 8,1-2,1-1,1-1,0-1,31 14,130 47,-115-51,1-3,2-4,126 15,-149-27,0-3,0-3,-1-1,1-2,0-3,74-19,-95 18,-1-1,34-16,-51 20,0-1,0-1,0 1,-1-2,0 1,-1-1,1-1,9-12,128-176,-133 181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17.1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27 207,'-1'0,"0"0,0 1,0-1,0 1,0-1,0 1,0-1,0 1,1 0,-1 0,0-1,0 1,0 0,1 0,-1 0,0 0,1 0,-1 0,1 0,-1 0,1 0,0 0,-1 0,1 0,0 0,0 0,0 3,-5 35,5-35,-1 15,-1 7,1 0,3 30,-1-50,-1 0,1 0,0 0,1 0,-1-1,1 1,0 0,1-1,-1 0,1 1,0-1,0 0,1-1,0 1,6 6,-8-9,0 0,0-1,0 1,0-1,0 1,0-1,1 0,-1 0,0 0,1 0,-1 0,1-1,-1 1,1-1,0 0,-1 1,1-1,-1 0,1-1,0 1,4-1,-4-1,1 1,-1-1,1 0,-1 0,0-1,1 1,-1-1,-1 1,1-1,0 0,-1 0,5-6,2-7,0 0,-1 0,-1 0,10-35,25-161,-21 87,-21 124,0 1,0-1,0 0,0 0,0 0,0 1,0-1,0 0,1 0,-1 1,0-1,0 0,1 0,-1 1,0-1,1 0,-1 1,0-1,1 0,-1 1,1-1,-1 1,1-1,0 1,-1-1,1 1,0-1,-1 1,1 0,0-1,-1 1,1 0,0-1,0 1,-1 0,2 0,0 1,0 0,0 0,0 1,-1-1,1 0,-1 1,1-1,-1 1,1 0,-1 0,0-1,2 4,30 64,72 155,-100-216,-1 0,1 0,0 0,1 0,0-1,0 0,1-1,-1 1,1-1,14 9,-10-8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18.26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1481 0,'-7'2,"0"0,0 0,1 0,-1 1,1 0,-1 0,1 1,0-1,0 1,1 1,-11 9,-4 2,-126 105,-165 176,219-205,2-5,-124 133,212-219,1 1,0-1,0 0,0 1,0-1,0 1,0-1,0 1,0-1,0 1,1 0,-1-1,1 1,-1 0,1-1,0 1,0 0,0 0,-1-1,2 1,-1 0,0 3,1-3,1-1,-1 1,0-1,0 1,1-1,-1 1,0-1,1 0,-1 0,1 1,0-1,-1 0,1-1,0 1,0 0,0 0,2 0,12 3,0-1,1 0,31 0,-37-3,285 1,-293-2,0 1,0-1,0 1,0-1,-1 0,1 0,0-1,-1 1,1 0,-1-1,1 1,-1-1,0 0,0 0,0 0,0 0,0 0,0-1,0 1,-1 0,1-1,-1 1,0-1,0 0,0 1,0-1,0 0,0 0,-1 0,1 1,-1-1,0 0,0-3,1-7,-1 0,-1 0,0 0,-1 0,0 1,-6-19,0 11,0 0,-2 0,0 1,-1 0,-1 0,0 2,-20-22,-10-7,-63-52,80 78,-1 0,-1 2,0 1,-2 1,0 2,-58-21,-4 8,-95-16,83 22,80 15,1 0,-25-10,30 9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19.3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965 1,'-8'0,"1"1,-1 1,0-1,1 1,-1 0,1 1,0 0,0 0,-11 7,-61 44,55-36,-222 173,44-31,151-123,-7 6,2 1,-52 55,101-92,0 1,1-1,0 1,0 1,1-1,-8 19,12-25,0 0,0 0,1 0,-1 1,1-1,-1 0,1 0,0 1,0-1,0 0,0 0,0 1,1-1,-1 0,1 0,-1 1,1-1,0 0,0 0,0 0,0 0,0 0,1 0,-1 0,1-1,-1 1,1 0,-1-1,1 1,0-1,0 0,0 1,0-1,0 0,2 1,17 5,-1 0,1-1,1-2,-1 0,1-1,-1-1,30-1,-7 1,137 8,542 49,-717-58,8 1,0 0,0 1,-1 0,15 6,-26-8,-1-1,1 1,0-1,0 1,-1 0,1 0,0 0,-1 0,1 0,-1 0,1 1,-1-1,0 0,1 1,-1-1,0 1,0-1,0 1,0 0,0-1,0 1,-1 0,1 0,-1 0,1 0,-1-1,1 1,-1 0,0 0,0 0,0 0,0 0,-1 0,1 0,0-1,-1 1,0 4,-8 10,0-1,-1 1,0-1,-1-1,-1 0,0-1,-1 0,-26 21,-9 9,-10 14,-113 107,131-130,-2-2,-66 41,96-67,0 0,0-1,0 0,-1-1,1-1,-1 0,0 0,0-1,0-1,0 0,0-1,-1-1,1 0,0 0,0-1,-18-6,12 2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21.0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1 357,'154'68,"-23"-12,-119-50,24 13,2-2,0-1,0-2,73 16,-108-29,-1-1,1 1,0-1,-1 0,1 1,-1-1,1 0,0-1,-1 1,1 0,0-1,-1 0,1 1,-1-1,1 0,-1 0,0 0,1-1,-1 1,0-1,0 1,0-1,0 0,0 1,0-1,0 0,-1 0,1-1,-1 1,1 0,-1 0,0-1,0 1,0-1,0 1,0-1,-1 1,1-1,-1 1,1-6,-1-9,0 0,0 0,-2-1,0 1,-5-17,1 5,-2 0,0 1,-2 0,-1 1,-1 0,-1 1,-2 0,0 1,-2 1,-22-27,38 50,1 1,-1-1,1 0,-1 0,0 0,1 1,-1-1,0 0,0 1,1-1,-1 1,0-1,0 1,0-1,0 1,0-1,1 1,-1 0,0 0,0-1,0 1,0 0,0 0,0 0,-2 0,2 1,1 0,-1 0,0-1,1 1,-1 0,1 0,-1 0,1 0,0 0,-1 0,1 0,0 0,0 1,0-1,-1 0,1 0,0 0,1 2,8 57,23 29,4-2,75 133,-62-126,82 154,220 461,-341-687,-1 1,-1-1,-2 2,8 40,-13-55,-1 0,1 1,-1-1,-1 0,0 1,0-1,-1 0,0 0,-1 0,0 0,0 0,-1-1,0 1,0-1,-6 8,-3 1,-2-1,0 0,0-1,-1 0,-1-1,-1-2,0 1,0-2,-1 0,-1-2,0 0,0-1,0-1,-1 0,0-2,-43 5,50-8,-1-2,0 0,0 0,0-1,0-1,0-1,1 0,-1-1,1 0,0-1,-16-9,19 8,0 0,1-2,0 1,0-1,1-1,0 1,0-2,1 1,1-1,-1 0,1-1,1 0,0 0,-7-20,4 5,2 1,1-2,1 1,1-1,1 0,1 1,2-1,1 0,6-38,2 9,2 2,3-1,31-77,-14 61,2 2,71-109,108-111,44 11,-66 77,-122 117,-62 74,0 1,0-1,-1 0,0 0,0 0,-1-1,3-15,-6 25,-1-1,0 1,0 0,0-1,0 1,0-1,0 1,0 0,0-1,-1 1,1 0,0-1,-1 1,0 0,1 0,-1-1,1 1,-1 0,0 0,0 0,0 0,0 0,0 0,-2-2,0 2,0-1,0 0,0 1,0 0,0 0,-1 0,1 0,-1 0,-6 0,3 0,-1 1,0 0,0 0,0 1,0 0,1 1,-1-1,-11 5,12-2,0 1,1-1,-1 1,1 0,0 1,0-1,1 1,0 0,0 1,0-1,1 1,0 0,0 0,1 0,0 1,0-1,0 1,1 0,1 0,-1 0,1 0,0 0,1 8,0-2,0 0,1 0,0 0,1 0,1 0,0-1,1 1,0-1,1 0,1 0,0 0,12 17,-3-10,1 0,1-2,1 0,1-1,0 0,31 19,138 69,-146-85,0 1,-2 3,0 1,-2 2,55 50,-82-67,0 2,-1-1,-1 1,0 0,8 16,-15-25,0 1,-1 0,1-1,-1 1,0 0,0 0,-1 0,1 0,-1 0,0 0,0 0,0 0,0 0,-1 0,0 0,0 0,0 0,0-1,0 1,-1 0,0-1,1 1,-1-1,-4 6,-15 17,0-1,-2-1,-1 0,0-2,-35 23,-148 87,115-76,73-44,8-4,-1-1,0 0,0 0,-1-1,1-1,-1 0,-15 3,26-8,0 0,0 1,0-2,0 1,1 0,-1 0,0 0,0-1,0 1,0-1,0 0,1 1,-1-1,0 0,1 0,-1 0,1 0,-1-1,1 1,-1 0,1-1,0 1,-1 0,1-1,0 0,0 1,0-1,0 0,1 1,-1-1,0 0,1 0,-1 0,1 1,0-1,-1-2,-1-10,0-1,0 1,2-25,0 28,1-34,1 0,3 0,13-57,-11 73,1 1,2-1,1 2,0-1,31-49,-27 56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21.8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0,'120'208,"2"53,77 149,-196-406,-1 1,0-1,1 0,0 0,0-1,0 1,0-1,0 1,1-1,0 0,0 0,0 0,0-1,0 0,7 4,-3-5,1 1,0-1,-1 0,1-1,0 1,-1-2,15-1,125-3,-16 2,-93-5,-25 3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22.6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0 117,'0'-1,"1"0,-1 1,0-1,1 0,-1 0,1 0,-1 0,1 0,0 1,-1-1,1 0,-1 1,1-1,0 0,0 1,0-1,-1 1,1-1,0 1,0-1,0 1,0-1,0 1,0 0,0 0,0 0,1-1,35-4,-26 4,168-34,-4 0,-56 13,-101 21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24.2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57 614,'9'0,"0"-2,0 0,-1 0,1 0,-1-1,11-5,15-4,118-33,-16 7,-2-5,154-74,-270 108,0-1,0-1,-1-1,-1-1,0 0,-1 0,15-18,-23 22,0 1,0-1,-2 0,1-1,-1 1,0-1,-1 0,0 0,0-1,-2 1,1-1,-1 1,0-1,-1-20,-1 28,0 0,0 1,-1-1,1 1,-1-1,0 1,0 0,0-1,0 1,0 0,0 0,-1-1,1 1,-1 0,1 0,-1 1,0-1,0 0,0 0,0 1,0-1,0 1,0 0,-1 0,1 0,0 0,-1 0,1 0,-1 0,1 1,-1 0,-4-1,-11-1,0 1,0 1,-33 4,17-2,-58 0,-153 11,215-9,1 2,0 0,0 2,1 2,0 0,-35 19,38-14,0 0,2 2,0 0,1 2,1 0,0 1,2 2,0 0,-28 44,37-51,1 1,1 1,0-1,1 1,1 1,1-1,0 1,1 0,1 0,1 0,0 0,2 1,0-1,1 0,0 1,7 26,-5-36,0-1,0 1,1-1,0 0,0 0,1 0,0-1,0 1,1-1,0 0,0-1,1 0,0 0,0 0,0-1,1 0,13 7,9 2,1-1,1-2,47 11,-37-11,350 77,-304-70,-32-7,1-2,-1-3,1-3,98-5,-145 0,0 0,0 0,0-1,0 0,-1 0,1-1,-1-1,0 0,11-7,8-8,35-34,-34 29,-14 12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28.8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1,'4'1,"-1"1,1 0,-1 1,1-1,-1 1,0 0,0-1,0 1,0 0,-1 1,5 6,0-2,33 38,-2 0,-2 3,43 75,-56-86,-18-33,-1 1,0 0,-1 1,1-1,-1 1,-1-1,1 1,-1 0,2 9,3 10,-1-17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25.65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0 287,'20'1,"-1"1,0 1,0 1,0 1,-1 0,1 1,-1 1,-1 1,1 1,-1 0,24 18,-13-7,-1 1,-2 2,0 0,-1 2,35 46,-33-28,-24-41,-1 0,0 0,0 0,-1 0,1-1,0 1,-1 0,1 1,-1-1,1 0,-1 0,0 0,0 0,0 0,0 0,-1 0,1 0,0 0,-1 0,-1 3,2-5,0 0,0 1,-1-1,1 0,0 0,-1 0,1-1,0 1,-1 0,1 0,0 0,0 0,-1 0,1 0,0 0,-1 0,1-1,0 1,0 0,-1 0,1 0,0-1,0 1,0 0,-1 0,1 0,0-1,0 1,0 0,0-1,-1 1,1 0,0 0,0-1,0 1,0 0,0-1,0 1,0 0,0-1,0 1,0 0,0 0,0-1,-5-18,2-5,1-1,2 1,0-1,2 0,0 1,2 0,9-34,5-3,43-97,-60 154,0 0,1 0,-1 0,1 0,0 1,0-1,1 1,-1 0,1-1,-1 1,1 0,0 1,0-1,0 0,1 1,-1 0,0-1,1 1,0 1,-1-1,1 0,0 1,0 0,0 0,0 0,0 1,0-1,0 1,0 0,0 0,1 0,-1 0,0 1,0 0,0 0,0 0,-1 0,6 3,18 5,0 2,-1 1,-1 1,0 1,0 1,25 22,-20-13,-1 1,-1 1,-1 2,25 35,-47-57,28 43,-32-47,0-1,-1 0,1 0,0 1,0-1,-1 1,1-1,-1 1,1-1,-1 1,1-1,-1 1,0-1,0 1,0-1,0 1,0-1,0 1,0-1,-1 1,1-1,-1 1,1-1,-1 1,1-1,-1 1,0-1,1 0,-3 3,2-3,1-1,0 0,-1 0,1 1,-1-1,1 0,0 1,-1-1,1 0,-1 0,1 0,-1 0,1 1,-1-1,1 0,-1 0,1 0,-1 0,1 0,-1 0,1 0,-1 0,1-1,-1 1,1 0,-1 0,1 0,-1 0,1-1,-1 1,1 0,-1 0,1-1,0 1,-1-1,-10-20,4-26,7 20,0 0,2 0,1 0,2 1,0-1,2 1,0 0,2 1,1-1,1 2,25-42,-33 61,1 0,-1 1,1-1,0 1,0 0,1 0,-1 1,1-1,0 1,-1 0,2 0,-1 0,0 1,0 0,1 0,-1 0,7-1,-2 2,0 0,1 1,-1 0,0 0,0 1,1 1,-1 0,19 6,-10-1,1 1,-2 1,1 1,-1 0,-1 2,0 0,21 20,-1 2,62 75,-79-82,-1 2,-1 0,-2 2,-1 0,-1 0,11 41,-16-45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27.5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1408 849,'-17'-66,"-2"1,-3 0,-4 2,-1 0,-4 3,-63-96,62 109,-1 2,-41-42,60 72,0 1,-1 0,-1 1,0 1,-1 0,0 1,-1 1,0 1,-21-8,35 16,0 0,0 0,0 0,0 1,0 0,-1 0,1 0,0 0,0 0,0 1,0 0,0 0,0 0,0 0,0 1,1 0,-1-1,0 1,-3 3,-7 5,1 1,0 0,-16 20,-2 0,-17 13,-257 256,258-248,2 3,3 1,2 2,-34 67,63-103,0 0,1 1,2 0,-12 48,19-65,0 1,0-1,0 0,1 0,0 1,0-1,1 0,-1 0,2 0,-1 1,1-1,-1 0,2 0,-1-1,1 1,-1 0,2-1,-1 0,0 0,1 0,0 0,1 0,-1-1,1 1,5 3,13 7,2-1,-1-1,2-1,0-1,0-2,1 0,35 6,200 21,-219-32,6 1,11 2,105-2,-119-13,-41 6,0 1,0-1,-1 1,1 1,0-1,0 1,0-1,0 2,0-1,0 0,0 1,0 0,9 3,-3 0,0 1,-1 1,0 0,0 0,0 1,-1 0,0 0,0 1,0 1,-1-1,-1 1,0 1,0-1,0 1,-2 0,1 1,-1-1,-1 1,1 0,-2 1,0-1,0 1,1 22,-2 57,-14 135,-1 20,16-165,-1-48,-1 0,-1 0,-2 0,-11 58,-1-52,11-33,0 0,1 1,0-1,0 1,0-1,1 1,0 0,0-1,0 13,4-4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29.39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466 0,'-10'2,"1"0,0 1,-1 0,1 1,1 0,-1 0,0 1,1 0,-15 13,-26 22,2 2,-62 71,24-22,77-82,1 1,0 0,0 0,1 1,0-1,1 1,-6 21,7-23,2 0,-1 1,1-1,0 1,1-1,0 1,1 0,0-1,1 1,1 10,3-5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30.1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0,'4'63,"4"-1,2 0,2 0,30 84,-4-12,-36-127,98 425,-82-329,-4 1,0 130,-18-61,1-146,-1 1,0-1,-2-1,-12 32,9-37,-1-6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41.4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240 160,'-10'-5,"-21"-8,1-2,1-2,0 0,1-2,-39-35,51 36,16 18,0 0,0 0,0 0,0 0,0 0,1 0,-1 0,0 0,0 0,0 0,0 0,0 0,0 0,0 0,0 0,0-1,0 1,0 0,0 0,0 0,0 0,0 0,0 0,0 0,0 0,0 0,0 0,0 0,26 35,33 84,43 131,27 133,-106-313,140 483,-152-516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42.1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0 190,'167'-5,"-1"-8,0-8,199-50,-266 47,2 4,0 4,146-3,-216 19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43.17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1 140,'12'-1,"1"0,0-2,-1 1,1-2,16-6,-14 5,1 0,0 1,17-3,73 0,179 9,106 33,-285-24,-66-3,24 1,-61-8,1-1,-1 0,0 0,1-1,-1 1,0-1,0 0,1 0,-1 0,0 0,0 0,0-1,0 1,0-1,3-3,6-7,1 1,1 0,-1 1,1 0,1 1,0 1,0 0,1 1,0 1,0 0,0 1,26-4,130-8,275 7,-404 13,-12 3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44.2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0 207,'4'-1,"-1"0,0 0,1 0,-1 0,0 0,1-1,-1 0,0 1,5-6,23-9,-25 15,0 1,0-1,-1 1,1 1,0-1,0 1,-1 0,1 0,-1 1,1-1,-1 1,1 0,-1 1,0 0,6 3,10 8,-1 0,21 21,-27-24,19 18,-1 1,-2 1,-1 2,-1 1,-2 1,34 60,-56-87,0 1,-1 0,0 0,2 12,-4-19,0 0,-1 0,0 1,1-1,-1 0,0 0,0 1,0-1,0 0,-1 0,1 1,-1-1,1 0,-1 0,0 0,0 0,0 0,0 0,0 0,0 0,-1 0,-2 3,4-4,-1-1,1 0,-1 1,1-1,-1 0,1 1,-1-1,1 0,-1 1,1-1,-1 0,1 0,-1 0,0 1,1-1,-1 0,1 0,-1 0,0 0,1 0,-1 0,1 0,-1 0,1-1,-1 1,0 0,1 0,-1 0,1-1,-1 1,1 0,-1 0,1-1,-1 1,0-1,-10-23,3-33,8 56,-4-79,7-110,-1 161,2 0,1 0,1 0,1 1,2 0,1 1,16-32,-24 55,-1 1,1 0,0 0,-1 0,2 0,-1 0,0 0,0 0,1 1,0-1,-1 1,1 0,0 0,0 0,0 0,1 0,-1 1,0-1,1 1,-1 0,0 0,1 0,0 1,-1-1,4 1,-1 1,0 0,-1 0,1 1,-1-1,1 1,-1 1,0-1,0 1,0 0,0 0,-1 1,1-1,-1 1,0 0,5 5,453 538,-440-516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45.42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1 298,'1'5,"1"0,0 0,1 0,-1 0,1 0,0 0,0-1,1 1,-1-1,1 0,0 0,0-1,8 7,-2-2,416 400,-331-300,-92-105,11 7,-7-19,-4-31,-3 33,-2-808,2 782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46.79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157 984,'5'-6,"0"0,0 0,-1 0,0-1,4-9,13-22,-8 21,30-38,-3-2,61-116,-97 166,-2 1,1-1,-1 0,0 1,0-1,-1 0,0 0,0-10,-1 16,0-1,0 0,-1 0,1 1,-1-1,1 0,-1 1,0-1,1 0,-1 1,0-1,0 1,0-1,0 1,0 0,-1-1,1 1,0 0,-1 0,1 0,-1 0,1 0,-1 0,1 0,-1 0,0 1,1-1,-1 1,0-1,1 1,-1 0,0-1,0 1,0 0,1 0,-1 0,0 1,-2 0,-9 0,1 1,0 0,1 1,-1 1,0 0,1 0,0 1,0 0,0 1,1 1,0-1,0 2,0-1,1 1,-9 10,-5 7,1 1,1 0,1 2,-20 37,30-49,1 2,1-1,0 1,2 0,0 1,0 0,2 0,-3 28,7-40,-1 0,2-1,-1 1,1 0,0 0,0-1,1 1,0-1,0 0,0 1,1-1,0 0,0 0,1-1,0 1,0-1,0 1,0-1,1 0,0-1,0 1,0-1,1 0,-1 0,1-1,0 0,11 5,0-2,0-1,0 0,1-1,0-1,0-1,0-1,0 0,0-1,20-3,27-5,69-17,-45 3,-1-4,0-4,-3-3,0-4,83-52,-150 79,0-1,-2-1,1 0,-1-1,26-29,-35 34,-1-1,0 0,0 0,-1 0,0-1,-1 1,0-1,0 0,-1-1,0 1,-1 0,0-1,0-11,-2-7,0 1,-3-1,0 0,-1 1,-15-47,-2 10,-36-77,52 132,-7-17,-27-45,36 66,-1 0,0 1,0 0,-1 0,0 0,0 0,0 0,0 1,0 0,-1 0,0 1,0-1,-11-4,14 8,1-1,0 1,0-1,0 1,-1 0,1 0,0 0,0 0,-1 1,1-1,0 0,0 1,0 0,-1-1,1 1,0 0,0 0,0 0,0 0,-2 3,0-1,0 1,0 0,0 0,1 1,0-1,0 1,0-1,-3 8,0 3,0 1,1-1,0 1,-3 31,7-34,1-1,0 1,1-1,0 0,1 0,0 1,1-1,1 0,0-1,0 1,1-1,1 0,0 0,0 0,1-1,1 0,-1 0,15 13,16 12,0-1,3-2,52 32,-30-21,11 8,155 123,-226-172,0 0,0 0,-1 1,1-1,-1 1,0 0,1 0,-1 0,-1 0,1 0,0 0,-1 1,0-1,1 0,-1 1,-1-1,1 1,0-1,-1 1,0 5,-1-3,-1 0,0 0,0 0,0 0,-1-1,0 1,0-1,0 0,-1 0,-7 9,-5 5,-109 150,113-150,1 0,1 0,1 1,1 0,0 1,2 0,-7 31,13-49,-1 0,1 0,-1 1,1-1,0 1,0-1,0 0,1 1,-1-1,1 0,0 1,0-1,0 0,0 0,1 0,-1 0,3 3,-3-4,1 0,0-1,0 1,0-1,0 1,0-1,0 0,0 0,1 0,-1 0,0 0,1-1,-1 1,1-1,-1 1,0-1,6 0,8-1,0-2,0 1,0-2,0 0,23-10,-24 9,217-79,-152 51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31.4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25 685,'5'-2,"0"-1,0 1,0-1,-1 0,1 0,-1 0,0-1,0 0,0 0,0 0,4-6,4-3,125-109,-90 84,-1-2,-3-2,-1-2,37-51,-64 72,0 1,14-32,-26 48,-1 0,1 0,-1-1,0 1,0 0,-1-1,0 0,0 1,0-1,-1 0,0 1,-1-1,1 0,-1 1,-2-8,2 12,-1 0,1-1,0 1,-1 0,0 0,0 0,1 0,-1 0,0 0,0 1,-1-1,1 0,0 1,-1 0,1 0,0-1,-1 1,1 1,-1-1,0 0,1 1,-1-1,0 1,1 0,-1 0,0 0,1 0,-1 0,0 1,1-1,-5 2,-6 1,0 0,1 0,-1 1,1 1,-14 7,-6 5,1 2,0 1,1 1,2 1,0 2,-30 34,47-42,0 0,1 1,1 0,-9 23,-5 9,-26 61,43-95,1-1,1 2,1-1,0 0,-2 28,6-34,1 1,-1 0,2-1,-1 0,1 1,1-1,-1 0,1-1,1 1,0-1,0 1,1-2,0 1,0-1,1 1,0-2,0 1,0-1,1 0,0-1,0 1,1-2,-1 1,1-1,0-1,0 1,1-1,-1-1,19 3,33-5,-1-3,0-2,0-3,-1-2,99-31,-154 39,0 1,0-1,0 0,0 0,0 0,-1 0,1-1,-1 0,1 1,-1-1,0 0,0-1,0 1,3-6,1-3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47.4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1,'1'10,"1"1,0-1,1 1,0-1,0 0,1 0,0 0,10 16,6 15,189 508,-207-543,14 46,-13-38,1-1,0 0,0 0,2 0,-1 0,2-1,-1 0,14 17,-16-26,0 0,0 0,0 0,0-1,1 1,-1-1,1 0,0-1,0 1,-1-1,1 0,0 0,0 0,7-1,81-2,-53-1,80 3,101-5,-174 2,0-2,73-19,-81 12,-10 2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48.08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1 229,'36'-1,"-1"-2,1-1,46-13,107-37,-93 24,177-69,-223 79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49.9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6,'0'-4,"4"3,5 5,2 6,2 6,3 3,-1-1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50.39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24,'0'-4,"0"-5,0-1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51.63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0,'0'62,"4"-1,2 1,3-1,2 0,33 100,-20-49,-19-98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53.3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1,'4'0,"-1"1,1-1,0 1,-1 0,1 0,0 1,-1-1,1 1,-1-1,0 1,0 0,0 1,0-1,0 0,0 1,0 0,4 5,4 6,0 1,12 25,-9-17,42 58,-37-55,0 1,-2 0,21 46,-34-61,-1 0,-1 1,0 0,0-1,-1 1,-1 0,0 0,-2 16,0-19,1 0,0-1,1 1,0 0,0 0,1 0,1 0,0 0,0-1,1 1,0-1,0 0,1 1,10 15,-4-9,-9-13,1 1,0-1,0 0,0 0,0 0,0-1,1 1,-1 0,1-1,0 0,-1 1,5 1,-7-4,1 0,0 0,-1 0,1-1,0 1,0 0,-1 0,1-1,-1 1,1 0,0-1,-1 1,1 0,-1-1,1 1,-1-1,1 1,-1-1,1 1,-1-1,1 0,-1 1,0-1,1 1,-1-1,0 0,0 1,1-2,9-25,-8 19,6-13,1 0,0 1,2 0,0 1,1 0,1 0,26-28,-28 37,-1 0,1 1,1 1,0-1,0 2,1 0,-1 0,2 1,-1 1,0 0,1 0,0 2,16-3,-1 4,-1 0,0 2,1 1,-1 1,0 2,0 1,0 1,-1 1,0 1,0 2,27 14,7 6,-1 4,-2 2,77 62,-107-77,30 32,-51-45,1 0,-2 1,1 0,-1 0,0 0,-1 0,0 1,4 11,-8-18,0 0,0 0,-1 0,1 1,-1-1,0 0,0 0,0 0,0 0,-1 0,1 1,-1-1,0 0,1 0,-2 0,1 0,-2 4,-1-2,1 0,-1 1,0-2,-1 1,1 0,-1-1,0 0,-7 5,-9 4,-1-1,-1-1,-33 12,48-20,-52 16,-2-1,-78 10,-29 8,98-18,-74 9,122-24,0-1,0-1,0-1,0-1,0-1,0-1,-34-9,55 12,-1 0,1-1,0 0,0 1,0-1,0 0,0 0,0 0,0-1,0 1,0 0,0-1,1 1,-1-1,0 0,1 1,-1-1,1 0,0 0,0 0,0 0,0 0,-1-3,1 2,1 0,0 0,1 0,-1 0,0 0,1 0,-1 1,1-1,0 0,0 0,0 0,1 1,-1-1,1 0,2-2,6-9,1 1,1 0,0 0,23-17,-16 16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54.27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0,'2'2,"0"0,0 0,0 0,-1 1,1-1,-1 0,1 1,-1-1,0 1,0 0,0-1,0 1,-1 0,1-1,-1 1,1 4,2 3,44 129,6-2,90 164,-127-270,1-2,37 48,-46-68,-1 0,1-1,1 0,0-1,0 0,0 0,1-1,0 0,0-1,1 0,-1-1,13 4,43 8,1-3,130 7,139-17,-271-4,-28 1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55.2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143 713,'0'-3,"0"0,1 1,0-1,0 0,-1 1,1-1,1 1,-1-1,0 1,1-1,-1 1,1 0,0-1,2-1,34-31,-25 24,211-155,-149 115,99-88,-167 134,-1-1,-1 0,1-1,-1 0,0 0,-1 0,0 0,0 0,0-1,-1 0,0 0,3-15,-5 18,0 0,-1 0,0-1,0 1,-1 0,1 0,-1 0,0 0,0 0,-1 0,1 0,-1 1,0-1,-1 0,1 1,-1-1,0 1,0 0,0 0,-1 0,-7-6,5 5,0 0,0 1,0 0,-1 0,0 1,0-1,0 1,0 1,-14-4,-71-4,51 6,23 4,1-1,-1 2,0 1,1 0,-1 1,1 1,0 0,0 1,1 1,-1 1,1 0,1 1,-1 1,-16 12,9-3,0 0,2 1,0 1,1 2,1-1,1 2,-29 48,43-64,-1 1,1 0,0 1,1-1,0 1,1-1,-1 1,2 0,-1 0,1 0,0 0,1 0,1 15,2-13,-1-1,1 1,1-1,0 0,1-1,-1 1,2-1,-1 0,2 0,-1 0,10 9,14 13,1 0,2-3,0 0,54 31,157 73,-215-118,154 66,-155-70,0-1,1-1,-1-2,50 5,-62-11,1-1,0 0,0-1,-1-1,1 0,-1-1,0-1,0-1,-1 0,0-1,15-9,3-5,0 0,-2-2,45-43,-54 45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56.2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769 51,'0'-2,"-1"0,0 1,1-1,-1 0,0 0,0 1,0-1,0 0,0 1,0-1,-1 1,1 0,0-1,-1 1,1 0,-1 0,1 0,-1 0,0 0,1 0,-1 0,0 1,0-1,0 0,1 1,-1 0,-2-1,-57-9,58 10,-44-4,0 1,0 3,0 2,0 2,-75 15,105-15,0 1,1 0,-1 1,1 1,0 1,1 0,-1 1,2 0,-1 1,1 1,1 1,0 0,1 0,0 1,1 1,0 0,1 0,-9 18,14-22,0 0,0 1,1-1,0 1,1 0,1 0,-1 0,2 1,-1-1,2 0,-1 1,3 11,-1-14,1-1,1 0,-1 1,1-1,1-1,0 1,0 0,0-1,1 0,0 0,1 0,-1 0,1-1,0 0,1-1,11 9,8 4,1-1,0-2,1-1,0-1,47 14,157 30,-28-8,-197-47,0 0,0 1,0-1,0 2,-1-1,1 1,-1 0,0 0,0 1,7 6,-12-9,1 0,-1 0,0 0,1 0,-1 1,0-1,0 0,0 0,-1 1,1-1,-1 0,1 1,-1-1,0 0,1 1,-1-1,-1 1,1-1,0 0,0 1,-1-1,0 1,1-1,-1 0,0 0,0 1,0-1,0 0,-1 0,1 0,-1 0,1 0,-1-1,-2 4,-49 53,-3-2,-2-3,-84 60,-206 115,326-215,4-1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58.54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0 793,'19'2,"0"1,0 1,-1 1,0 0,0 1,0 1,0 1,24 15,27 10,-18-12,1-2,1-2,94 16,-144-32,0 0,1-1,-1 0,0 0,0 0,1 0,-1 0,0 0,0-1,0 0,1 1,-1-1,0 0,0-1,3-1,-4 2,-1-1,1 0,-1 1,0-1,1 0,-1 0,0 0,0 0,0 0,0 0,-1 0,1 0,0 0,-1-1,0 1,1 0,-1 0,0-1,0 1,0 0,-1 0,1-3,-2-11,0 0,-1 1,0-1,-1 1,-1 0,0 0,-1 1,-1-1,0 1,-18-25,25 39,0 0,0 0,0 1,0-1,0 0,-1 0,1 0,0 1,0-1,0 0,0 0,0 0,0 1,0-1,0 0,-1 0,1 0,0 0,0 1,0-1,0 0,-1 0,1 0,0 0,0 0,0 0,-1 0,1 1,0-1,0 0,0 0,-1 0,1 0,0 0,0 0,-1 0,1 0,0 0,0 0,0 0,-1 0,1 0,0-1,0 1,-1 0,1 0,0 0,0 0,0 0,0 0,-1 0,1-1,0 1,0 0,0 0,0 0,-1 0,1-1,0 1,5 21,19 22,45 62,-16-29,-36-50,116 178,142 292,-136-153,-126-302,-2 1,-2 0,-1 1,-3 0,-1 0,-3 65,-1-101,-1-1,0 0,0 1,0-1,0 0,-1 0,0 0,-1 0,1 0,-1-1,0 1,-1-1,-6 9,8-12,-1 1,0-1,0 0,0-1,0 1,0 0,0-1,0 0,0 1,-1-1,1-1,0 1,-1 0,1-1,-1 0,1 1,-1-2,1 1,0 0,-1-1,1 1,-1-1,1 0,0 0,0 0,-5-3,-7-3,0-1,0 0,1-1,0-1,1 0,0-1,0 0,2-1,-1 0,-11-17,2 0,2 0,1-2,-27-60,33 60,1-2,1 1,1-2,3 1,0-1,2 0,2 0,2-46,4 32,2 0,2 1,2 0,2 0,23-54,1 15,85-150,67-61,-174 277,62-94,22-33,93-183,-190 328,14-30,18-52,-30 76,-1 0,0 0,0 0,-1 0,0-1,0 1,-1 0,-1-1,1 1,-1 0,0-1,-3-8,2 13,0 0,0 1,-1-1,1 1,-1 0,1 0,-1 0,0 0,0 0,-1 1,1-1,0 1,-1 0,1 0,-1 0,0 0,0 1,0-1,0 1,0 0,0 0,-6 0,-14-2,1 1,-42 1,39 1,16 1,-1-1,1 2,0-1,0 1,0 1,0 0,0 0,0 1,1 0,-1 1,1 0,0 1,1-1,-1 2,1-1,0 1,1 0,0 1,-11 14,11-13,1 1,0 1,0-1,1 1,0 0,0 0,2 0,-1 1,1 0,1-1,0 1,1 0,0 0,1 0,0 0,4 19,-1-17,1 0,1 0,0-1,1 1,0-1,1-1,1 1,0-1,0 0,1-1,1 0,0-1,0 0,21 15,16 8,1-2,77 37,-17-10,-84-44,96 62,-104-64,0 0,-1 1,-1 0,0 1,13 17,-25-28,0-1,0 0,0 1,-1-1,1 1,-1-1,1 1,-1 0,0 0,0 0,0 0,0-1,-1 1,1 0,-1 0,0 1,0-1,0 0,0 0,0 0,-1 0,1 0,-1 0,0-1,0 1,0 0,0 0,0 0,-1-1,1 1,-1 0,0-1,0 0,0 1,0-1,0 0,-5 3,0 0,-1 0,1 0,-1-1,0-1,-1 1,1-1,-1-1,1 1,-1-1,0-1,-16 1,5-2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33.4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0 121,'1'-4,"1"0,0 0,0 1,0-1,0 1,0-1,1 1,-1 0,1 0,0 0,0 0,6-4,6-9,-9 11,0-1,0 1,0 1,0-1,1 1,0 0,-1 0,2 1,-1 0,0 0,1 1,-1 0,11-2,-15 4,1-1,-1 0,1 1,-1 0,1 0,-1 0,1 0,0 1,-1-1,1 1,-1 0,0 0,1 0,-1 0,0 1,1-1,-1 1,0 0,0 0,0 0,-1 0,1 1,0-1,-1 1,0-1,1 1,-1 0,0 0,0 0,-1 0,3 5,-3-4,0 1,0-1,-1 1,1 0,-1-1,0 1,0 0,-1 0,1-1,-1 1,0-1,0 1,-3 7,-31 64,12-30,16-27,0 1,1 1,1-1,1 1,-1 28,5-33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59.20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1,'1'9,"1"0,0 1,0-1,1 0,0-1,6 12,1 7,206 646,-90-250,-125-417,1 0,0 0,1 0,0 0,0 0,0 0,0-1,1 0,0 0,0 0,0 0,1 0,4 3,-4-5,0-1,-1 1,1-2,0 1,1 0,-1-1,0 0,0 0,0 0,1-1,-1 0,0 0,1 0,-1-1,0 1,6-3,27-5,0-3,-1-1,0-1,36-20,-48 22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8:59.72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1 246,'5'-2,"0"1,1-1,-1 0,0-1,0 1,0-1,0 0,-1 0,9-8,15-8,1 7,0 1,1 0,0 3,34-6,-23 5,59-20,-75 20,0-1,-1-2,0 0,-1-2,25-18,-34 21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00.60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256 498,'5'-1,"0"0,0 0,-1 0,1 0,0-1,-1 0,0 0,1 0,-1 0,6-5,42-33,-41 31,59-54,82-97,-146 153,0 0,0 0,-1-1,1 1,-2-1,1-1,-1 1,0-1,-1 0,5-18,-7 25,-1-1,1 0,-1 0,0 0,0 0,0 0,0 0,0 0,-1 0,1 0,-1 0,0 0,1 1,-2-1,1 0,0 0,0 1,-1-1,1 1,-1-1,0 1,0 0,0 0,0 0,0 0,-1 0,1 0,0 0,-1 1,0-1,1 1,-1 0,0 0,-4-2,-14-1,-1 0,0 1,0 1,0 1,-42 4,17-1,24-2,0 1,1 1,-1 1,-43 12,54-11,0 1,0 1,1-1,0 2,0 0,0 0,1 1,0 0,0 0,-10 14,6-6,0 0,1 1,1 1,-13 24,22-36,0 0,1 0,-1 0,1 0,1 0,-1 0,1 0,0 0,0 1,1-1,-1 1,2-1,-1 0,1 1,0-1,0 0,0 0,1 1,3 6,5 3,0 0,1 0,1-1,0 0,1-1,1 0,0-1,19 13,131 82,-163-108,53 31,0-3,2-2,1-2,84 22,-101-36,0-2,0-1,1-2,0-2,0-2,0-2,65-9,-103 10,1 0,-1-1,1 1,-1-1,0 0,0 0,1 0,-1-1,0 1,0-1,0 0,-1 1,1-1,0-1,-1 1,1 0,-1-1,1 1,2-5,1-8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01.85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0 756,'28'2,"0"0,-1 2,1 1,-1 2,0 0,-1 2,0 0,47 26,-22-6,-2 1,-1 3,53 47,-88-68,0 1,0 0,19 26,-30-36,1 0,-1 0,0 0,0 1,0-1,0 1,-1 0,1-1,-1 1,0 0,0 0,0 0,-1 0,1 0,-1 0,0 0,0 0,0 0,-1 0,0-1,1 1,-1 0,-2 4,3-7,0-1,-1 1,1 0,0 0,-1-1,1 1,-1 0,1-1,-1 1,1 0,-1-1,1 1,-1-1,1 1,-1-1,0 1,1-1,-1 1,0-1,0 0,1 1,-1-1,0 0,0 0,0 1,1-1,-1 0,0 0,0 0,-1 0,1-1,-1 0,1 1,-1-1,1 0,0 0,-1 0,1 0,0-1,0 1,0 0,0 0,0-1,-2-2,-1-3,0-1,1 1,0-1,0 0,-2-9,0-29,1-1,3 1,1-1,3 1,1-1,3 1,1 0,3 1,1 0,3 1,1 0,32-58,-47 100,0 0,0 0,1 0,-1 0,0 0,1 1,0-1,-1 0,1 1,0 0,0-1,0 1,0 0,0 0,0 0,0 0,1 0,-1 0,0 1,0-1,1 1,-1 0,0-1,1 1,-1 0,0 0,1 1,-1-1,0 0,1 1,-1-1,0 1,0 0,0 0,1 0,-1 0,2 2,11 5,-1 1,0 1,0 0,14 14,-13-11,6 4,199 176,-190-163,-1 1,-1 2,-3 1,41 68,-61-92,0 0,0 0,-1 1,-1 0,0 0,0 0,-1 0,0 0,-1 0,0 20,-2-164,11 60,3 2,35-110,66-131,-98 270,-2 5,0 0,3 1,1 0,1 2,34-44,-51 75,0 0,0 1,1 0,0-1,-1 1,1 0,0 1,0-1,0 0,0 1,0-1,1 1,-1 0,0 0,0 1,1-1,-1 1,1-1,-1 1,1 0,-1 0,0 1,1-1,-1 1,0-1,1 1,-1 0,0 1,0-1,1 0,-1 1,4 3,10 5,-1 2,0 0,0 1,18 21,-18-18,28 29,-3 2,-1 2,-3 2,-2 1,54 107,-86-152,0 0,0 0,-1 0,0 0,0 0,0 14,-1-4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03.05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1,'5'54,"1"-1,3 0,2 0,2-1,21 52,6 29,15 52,-20-70,34 187,-65-271,0 53,-5-61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04.00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252 1,'-3'1,"1"1,-1 0,1 0,0 0,0 0,0 0,0 0,0 0,1 1,-1-1,1 1,-1-1,1 1,-1 3,-3 4,-4 5,2 0,0 1,1 0,1 0,0 0,-3 27,4-13,1 0,2 58,2-72,1-1,0 1,1 0,1-1,0 1,1-1,1 0,0 0,16 25,-15-30,1 0,-1 0,2-1,-1 0,1 0,1-1,-1 0,2-1,-1 0,1 0,0-1,0-1,15 5,20 4,0-2,1-2,1-2,0-2,0-2,82-5,-127 1,0 0,0 0,-1-1,1 1,0-1,0 1,-1-1,1 0,-1 0,1 0,-1 0,1-1,-1 1,0-1,1 1,-1-1,0 0,0 0,0 0,3-4,-4 3,1-1,-1 1,0-1,0 0,0 1,0-1,0 0,-1 1,0-1,0 0,0 1,0-1,-2-6,-2-8,-1 0,-1 0,0 0,-18-32,17 36,-1 1,-1 0,0 0,-1 1,0 0,-1 1,-1 0,1 1,-1 0,-26-16,-2 5,-1 1,-61-20,39 16,33 12,5 2,0 0,-2 1,-38-7,56 15,0 0,-1 0,1 1,0 1,-1-1,1 2,0-1,-1 1,1 0,0 1,1 0,-1 1,0 0,-8 5,4-2,0 0,0-1,-22 6,14-6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04.6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0,'12'1,"0"0,0 1,0 1,0 0,0 0,-1 1,1 1,-1 0,0 0,15 11,12 10,49 42,-73-55,50 44,-3 3,89 110,79 157,-2 72,-182-303,-4 2,38 135,-59-155,-4 1,-4 1,-3 0,-3 0,-10 157,0-214,0 0,-10 33,11-45,-7 23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08.39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142 595,'-9'-42,"5"30,6 28,17 68,32 180,-44-209,-2 0,-3 103,-8-124,-1-26,-5-19,0-16,1-1,1 0,1-1,2 0,-6-43,1 11,-24-97,-20-102,46 199,3 0,0-75,7 129,0 1,1-1,0 1,0-1,0 1,1-1,0 1,3-6,-5 10,1 1,0 0,-1 0,1 0,0 0,0 0,0 0,0 0,0 0,0 0,0 0,0 0,0 1,0-1,1 0,-1 1,0-1,0 1,1-1,-1 1,0 0,1 0,-1-1,0 1,1 0,-1 0,1 0,-1 0,0 1,1-1,-1 0,0 0,1 1,-1-1,0 1,0-1,0 1,1 0,-1 0,0-1,0 1,0 0,2 2,26 20,0 1,-1 2,37 44,-15-16,234 235,386 302,-656-580,-1 0,1 0,0-1,0-1,1 0,0-1,30 12,-44-19,0-1,1 1,-1-1,0 1,0-1,1 0,-1 0,0 0,0 1,1-1,-1 0,0-1,1 1,-1 0,0 0,0 0,1-1,-1 1,0-1,0 1,0-1,1 1,-1-1,0 0,0 0,0 1,1-3,-1 1,0 0,0 0,0 0,-1 0,1 0,-1 0,1-1,-1 1,0 0,0 0,0-1,0 1,0 0,-1-4,-3-10,0 0,-1-1,-9-17,14 32,-144-307,36 82,-181-388,269 563,16 34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09.17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306 116,'-5'-8,"0"1,0 0,-1 1,1-1,-1 1,-1 1,1-1,-1 1,0 0,-13-7,6 4,0 1,0 1,-1 0,-30-7,43 13,-1-1,1 1,-1 0,1 0,-1 0,0 0,1 0,-1 0,1 1,-1-1,0 1,1 0,-1 0,1 0,0 0,-1 0,1 0,0 1,-4 2,2 0,1 0,-1 0,1 0,0 0,0 1,0 0,0-1,1 1,-3 6,-2 11,1 1,1 0,-4 34,9-51,-7 50,2 100,6-130,2 0,0 0,1 0,2 0,1-1,10 27,-13-43,1 0,0 0,0 0,0-1,1 0,0 0,1-1,0 0,0 0,0 0,1-1,0 0,9 5,-3-4,-1-1,2 0,-1 0,0-2,1 0,0 0,28 2,-11-4,1-2,0-1,-1-2,1-1,-1-1,0-2,40-14,-50 14,1 0,-1 0,-1-2,0 0,35-22,-51 28,-1 0,0 0,0-1,0 1,0-1,-1 0,1 0,-1 0,0 0,-1-1,1 1,-1-1,1 1,-1-1,-1 0,1 0,-1 0,0 0,0-1,0 1,-1 0,0 0,0 0,0-1,0 1,-3-9,-1-3,-2 0,0 0,-1 1,0 0,-1 0,-1 1,0 0,-1 1,-1 0,-1 1,1 0,-2 0,0 1,0 1,-1 0,-1 1,-24-13,-21-8,-1 4,-1 1,-79-19,134 42,-19-5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10.07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0 264,'9'1,"0"0,0 1,0 0,0 0,0 1,0 0,-1 0,0 1,0 0,14 10,9 8,35 32,-39-31,258 233,-254-216,-30-39,0 0,0 1,0-1,0 1,0-1,-1 1,1-1,-1 1,1 0,-1-1,0 1,0 0,1-1,-1 1,0 0,0-1,-1 1,1 0,0-1,0 1,-1-1,1 1,-1 0,0-1,-1 3,2-3,-1-1,1 1,0-1,-1 0,1 1,-1-1,1 0,0 1,-1-1,1 0,-1 0,1 1,-1-1,1 0,-1 0,1 0,-1 0,1 0,-1 0,0 0,1 0,-1 0,1 0,-1 0,1 0,-1 0,1 0,-1 0,1 0,-1-1,1 1,-1-1,-18-15,-8-27,5-11,2-1,2-1,2-1,4-1,1 1,3-2,0-79,8 129,0 1,0-1,1 1,0-1,0 0,1 1,0-1,1 1,0 0,7-14,-8 18,0 1,1 0,0 0,0 0,-1 0,2 0,-1 1,0-1,0 1,1 0,-1 0,1 0,0 1,0-1,0 1,-1 0,1 0,0 0,0 0,1 1,-1 0,0-1,0 2,8 0,10 2,-1 1,1 1,-1 0,0 2,0 1,-1 0,0 2,37 22,4 11,72 63,-117-92,4 3,-2 1,0 0,-1 2,-1 0,-1 0,0 2,-2 0,-1 0,0 1,14 45,-1 3,29 72,-43-117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22.4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0,'18'21,"-1"0,22 39,10 13,28 29,-40-49,4-1,1-2,60 55,-97-100,1 0,0-1,0 1,1-1,0 0,9 4,-13-8,-1 1,1 0,0-1,-1 1,1-1,-1 0,1 0,0 0,-1 0,1-1,0 1,-1-1,1 1,-1-1,1 0,-1 0,1 0,-1 0,0 0,1-1,2-2,7-5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34.0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10.5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49,'4'0,"9"0,7-4,11-1,9 0,5 1,3-3,1 0,-3 1,2 1,-4 2,0 2,-5 0,-4 1,-9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11.3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0,'7'8,"8"10,12 11,10 12,10 10,17 25,18 24,10 13,6 5,-6-3,-7-9,-14-14,-11-15,-15-17,-12-14,-12-12,-9-11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11.81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1 190,'27'-2,"1"-1,-1-2,0 0,27-10,46-9,167-30,6-2,-200 45,129-4,-177 15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12.54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13 275,'-7'-25,"6"25,1-1,-1 0,1 0,-1 0,1 0,-1 0,1 0,-1 0,1 0,0 0,0 0,-1 0,1 0,0 0,0 0,0 0,0 0,0 0,0 0,1 0,-1 0,0 0,0 0,1 0,-1 0,1 0,-1 0,1 0,-1 1,1-1,-1 0,1 0,0 0,0 1,-1-1,1 0,0 1,0-1,0 0,0 1,-1-1,1 1,0 0,0-1,0 1,0 0,0-1,0 1,2 0,105-39,37-14,-83 24,-29 13,0 2,1 0,66-15,-53 18,-29 6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13.49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0 147,'20'1,"-1"1,1 0,-1 2,1 0,-1 1,-1 2,1-1,32 19,8 8,66 51,-78-51,-28-20,42 31,-57-41,1 1,-1 0,0 1,0-1,0 1,-1-1,1 1,-1 0,4 9,-7-14,0 1,1 0,-1 0,0-1,0 1,1 0,-1 0,0 0,0 0,0 0,0-1,0 1,0 0,0 0,0 0,-1 0,1-1,0 1,0 0,-1 0,1 0,0-1,-1 1,1 0,-1-1,1 1,-1 0,0-1,1 1,-1 0,1-1,-1 1,0-1,1 1,-1-1,0 0,0 1,0-1,1 0,-1 1,0-1,-1 0,0 1,0-1,0 0,0 0,-1 0,1 0,0 0,0 0,0 0,-1-1,1 1,0-1,0 0,0 1,0-1,0 0,-2-1,-4-6,-1 1,1-1,0-1,1 0,0 0,0 0,1 0,-9-20,-2-9,-13-39,23 58,1 1,1-1,0-1,2 1,-3-24,6 39,0-1,0 0,1 1,-1-1,1 0,0 0,0 1,0-1,1 1,-1-1,1 1,0 0,1 0,-1 0,1 0,0 0,0 0,0 1,0-1,0 1,1 0,0 0,0 0,0 0,0 1,8-4,2 0,1 2,-1 0,1 0,0 1,0 1,1 0,-1 2,0-1,0 2,1 0,-1 1,0 0,0 1,0 1,21 8,5 5,-1 1,0 2,-2 1,39 29,-66-41,0 0,-1 0,0 1,0 1,-1-1,-1 2,0-1,8 16,0 4,-1 1,11 35,-20-49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14.13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1,'4'1,"0"1,-1 0,0 0,1 0,-1 0,0 1,0-1,0 1,0 0,-1 0,4 4,4 4,231 199,-183-167,1-2,92 47,-134-78,-14-8,0 0,0-1,0 1,1 0,-1-1,0 0,1 0,-1 0,7 1,-9-2,-1 0,1 0,0-1,-1 1,1 0,0 0,-1-1,1 1,-1 0,1-1,0 1,-1 0,1-1,-1 1,1-1,-1 1,0-1,1 1,-1-1,1 1,-1-1,1 0,4-27,10-198,-12 171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15.1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240 137,'18'-2,"0"0,0-1,-1-1,1-1,-1-1,0 0,24-13,-38 18,-1 0,0 0,1-1,-1 1,0-1,0 1,0-1,0 0,0 0,-1 0,1 0,0 0,-1 0,1-1,-1 1,0 0,0-1,0 1,0-1,0 1,0-4,-1 4,-1 1,1-1,0 0,-1 0,1 0,-1 0,1 1,-1-1,0 0,0 1,0-1,0 1,0-1,0 1,-1-1,1 1,0-1,-1 1,1 0,-1 0,1 0,-1 0,1 0,-1 0,0 0,1 1,-1-1,0 1,0-1,-3 0,-3 0,-1 0,0 0,1 1,-1 0,0 1,1 0,-1 0,1 0,-1 1,1 1,0 0,0 0,0 0,0 1,0 0,1 0,-1 1,1 0,-8 8,-11 9,1 1,1 1,-31 40,41-47,1 0,1 1,1 0,0 1,2 0,-14 37,21-50,1-1,-1 0,1 0,0 1,1-1,-1 1,1-1,0 0,0 1,1-1,0 1,0-1,0 0,1 1,-1-1,1 0,0 0,1 0,-1 0,1-1,0 1,0-1,0 0,1 1,0-1,0-1,0 1,0-1,0 1,1-1,-1 0,8 3,20 7,2-1,-1-2,2-1,-1-2,57 5,-64-8,0-1,0-2,54-4,-71 1,0 0,0 0,0-1,0 0,0-1,0 0,-1-1,1 0,-1 0,-1-1,1 0,-1 0,10-11,52-48,-57 54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16.15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0,'0'4,"0"9,4 7,1 7,1 7,2 10,0 6,-2 1,3 1,0-5,-2-2,-2-2,-2-3,-1-5,-2-4,-4-4,-1-6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17.35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0 121,'34'0,"1"1,-1 2,0 1,0 2,0 1,-1 2,0 1,46 21,-8 3,-3 3,126 89,-154-95,-1 2,-2 1,-1 2,-2 2,49 69,-41-33,-40-70,0 0,0 1,0 0,-1-1,1 1,-1 0,-1 0,1 0,-1 0,1-1,-1 1,-1 0,1 0,-3 9,3-13,0 0,-1 0,1 0,-1 0,0 0,1 1,-1-2,0 1,0 0,1 0,-1 0,0 0,0 0,0-1,0 1,0 0,0-1,0 1,0-1,-1 1,1-1,0 1,0-1,0 0,0 0,-1 0,1 1,0-1,0 0,0-1,-1 1,1 0,0 0,0 0,0-1,-1 1,1 0,0-1,0 1,0-1,0 0,0 1,0-1,0 0,0 0,0 1,-1-3,-5-2,1 0,-1-1,1 0,0 0,-7-11,3 1,1-1,0 0,2 0,0-1,1 0,1 0,0-1,2 1,0-1,1 0,1 0,2-33,2 10,2 0,2 0,1 1,24-66,-11 52,2 0,35-58,-46 92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18.1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1,'2'0,"0"0,0 1,-1-1,1 1,0-1,-1 1,1 0,0-1,-1 1,1 0,-1 0,1 0,-1 0,0 1,1-1,-1 0,0 0,2 3,18 31,-17-27,303 609,-182-356,-119-246,2 0,0-1,1 0,0 0,1-1,18 19,-25-29,0-1,1 1,-1 0,1-1,0 0,0 1,0-2,0 1,0 0,0-1,0 0,1 0,-1 0,0 0,1-1,-1 0,1 1,-1-2,0 1,1 0,-1-1,1 0,-1 0,0 0,0-1,0 0,0 1,8-6,24-14,-19 11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35.3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17,'-1'51,"2"0,2-1,3 1,17 75,-20-114,1 0,0 1,1-1,0-1,1 1,1-1,-1 0,2 0,-1-1,1 0,1 0,0-1,0 0,1-1,0 0,1 0,-1-1,2 0,-1-1,1-1,-1 0,1 0,20 4,-7-3,1-2,39 2,-53-5,0-1,1-1,-1 0,0 0,0-1,0-1,18-6,-24 5,1 1,-1-2,0 1,0-1,0 0,-1 0,0 0,0-1,0 0,-1 0,0 0,0-1,0 1,-1-1,0 0,0 0,-1 0,0 0,0 0,1-12,1-7,-1 0,-1 0,-2 1,-4-45,3 55,-1-1,-1 1,0 1,-1-1,-1 0,0 1,-13-25,15 33,-1 0,0 1,-1-1,1 1,-1 0,0 0,0 1,-1 0,1-1,-1 2,0-1,0 1,0 0,0 0,-1 1,1-1,-1 2,0-1,-12-1,5 2,0 0,0 1,0 1,0 0,0 0,0 2,1 0,-1 0,1 2,-1-1,2 2,-1 0,-18 11,30-17,1 0,-1 1,1-1,0 0,-1 0,1 0,-1 1,1-1,0 0,-1 1,1-1,0 0,0 1,-1-1,1 0,0 1,0-1,-1 1,1-1,0 0,0 1,0-1,0 1,-1-1,1 1,0-1,0 0,0 1,0-1,0 1,1 0,12 3,23-6,121-28,-107 23,-1-2,0-3,66-24,-100 30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18.6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40,'4'0,"5"0,5 0,5 0,6 0,7 0,6 0,4 0,8 0,2 0,1 0,-1-4,-1-6,-6 0,-6 1,-9 2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19.25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0,'4'4,"6"6,4 4,4 8,0 4,-1 6,2 5,1 13,-2 5,-1 1,1 0,1-3,-2 2,-5-4,-3-7,0-7,-2-2,-1-7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19.63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46 138,'-4'-8,"-1"-7,0-4,-3 1,0-1,1-1,2-1,2 4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21.15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1,'3'0,"0"1,0 0,-1 0,1 0,0 0,0 0,-1 0,1 1,-1 0,1-1,-1 1,0 0,0 0,0 0,3 3,30 40,-31-39,49 72,62 127,26 96,-85-176,-45-98,13 28,-22-52,0 0,0 0,0 1,0-2,0 1,1 0,-1 0,1-1,0 1,0-1,0 0,4 2,-6-3,0-1,1 0,-1 1,0-1,1 0,-1 0,1 0,-1 0,0-1,1 1,-1 0,0-1,1 1,-1 0,0-1,1 0,-1 1,0-1,0 0,0 1,1-1,-1 0,0 0,0 0,0 0,0 0,-1 0,3-3,25-41,-18 27,-2 6,141-199,-132 191,0 0,2 2,0 0,1 1,0 1,2 0,41-21,-53 32,1 0,0 1,0 1,0-1,1 2,-1 0,1 0,-1 1,1 0,0 1,-1 0,1 1,0 0,-1 1,0 1,1-1,-1 2,0 0,0 0,0 1,-1 0,13 9,-8-4,-2 1,1 1,-1 0,-1 1,0 0,-1 1,0 0,-1 1,-1 0,-1 1,0-1,0 2,-2-1,5 19,-5-18,-2 1,0 0,-1 0,-1 0,0 21,-2-32,-1 0,1 1,-2-1,1 0,-1 0,0 0,0-1,-1 1,0 0,0-1,-1 0,0 0,0 0,0 0,-10 10,-1-1,0-1,-1 0,0-1,-1-1,-20 11,27-18,-1-1,1 0,-1 0,0-1,0 0,0-1,0 0,-1-1,1 0,0-1,-13-1,-23-4,1-2,-1-3,1-1,1-2,0-2,-63-31,54 19,2-3,1-2,1-2,-76-68,104 82,2 0,1-1,1-2,-18-26,16 15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21.8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0,'2'7,"-1"0,2-1,-1 1,1-1,0 0,0 0,0 0,1 0,0 0,6 5,8 15,60 121,110 296,-84-184,-101-252,0 1,0 0,1-1,1 0,-1 0,1 0,0 0,12 11,-12-15,-1 0,1 0,0 0,0-1,0 1,1-1,-1-1,0 1,1-1,0 0,-1 0,1 0,10-1,2 0,0 0,0-2,0 0,34-9,-18 1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22.8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262 398,'2'-8,"0"-1,1 1,0-1,1 1,0 0,0 0,1 1,0-1,0 1,1 0,7-7,-2 1,146-171,-105 126,-52 58,1-1,-1 1,1-1,-1 1,1-1,-1 1,1-1,-1 1,1-1,-1 0,0 1,0-1,1 0,-1 1,0-1,0 0,1 1,-1-1,0 0,0 0,0 1,0-1,0 0,0 1,0-1,-1 0,1 1,0-1,0 0,0 1,-1-1,1 0,0 1,-1-2,-1 1,0-1,0 1,1 0,-1 0,0 0,0 0,0 0,-1 0,1 0,0 1,-3-1,-61-5,65 6,-29 0,0 0,0 2,1 2,-1 0,1 2,0 1,0 2,-28 12,47-17,0 1,1 0,-1 1,1 0,1 0,-1 1,1 0,0 0,0 1,1 0,0 1,1 0,0 0,0 0,1 1,0-1,1 1,0 0,0 1,1-1,0 1,1-1,1 1,-1 0,1 13,1-18,1 1,0-1,0 0,0 1,1-1,-1 0,1 0,1 0,-1 0,1 0,0-1,1 1,-1-1,1 0,0 0,1 0,-1 0,1-1,5 5,12 7,1 0,1-1,32 14,19 13,194 137,-266-177,-1 0,1-1,0 1,0-1,0 1,0-1,1 0,-1-1,0 1,0 0,0-1,1 0,-1 0,0 0,1 0,-1 0,0-1,0 1,1-1,-1 0,0 0,0 0,0 0,0-1,0 1,4-4,5-4,1-1,-2 0,1-1,14-19,15-12,-16 21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23.91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772 2,'-61'-1,"5"0,-100 11,137-7,0 1,0 1,1 0,-1 2,1 0,1 1,-1 0,1 2,-16 11,1 3,1 1,2 2,0 1,-40 51,55-60,0 0,2 1,0 1,1 0,1 0,1 1,1 0,1 1,-5 26,11-42,0 0,0 1,1-1,1 0,-1 0,1 0,0 0,1 0,-1 0,1 0,1 0,-1-1,1 1,0-1,1 1,0-1,0 0,0-1,1 1,-1-1,1 0,0 0,1 0,-1 0,1-1,0 0,10 4,9 5,1-1,0-2,0-1,1 0,48 7,546 46,-544-57,-61-4,-1-1,0 1,-1 0,1 1,18 6,-31-8,0 1,1 0,-1-1,0 1,0 0,0 0,0 0,0 0,0 1,0-1,0 1,0-1,-1 1,1 0,0-1,-1 1,0 0,1 0,-1 0,0 0,0 0,0 0,0 0,-1 1,1-1,0 0,-1 0,0 1,1-1,-1 0,0 1,0-1,0 0,-1 3,-13 56,-3-1,-36 89,30-89,10-25,-68 167,65-168,0-2,-3 0,-41 55,56-83,-1 0,1 0,-1 0,1-1,-1 1,0-1,-1 0,1 0,0-1,-1 0,0 0,1 0,-1 0,0-1,-9 1,-9-1,1 0,-40-4,21 0,-47 1,-84-4,147 3,-1-1,0 0,1-3,-32-10,45 11,0 0,1-1,-1-1,2 0,-1 0,1-1,-13-13,8 6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25.3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1 384,'1'13,"1"0,0 0,1 0,0-1,1 1,1-1,0 0,0 0,2 0,-1-1,1 0,1 0,0-1,11 13,8 5,2-1,0-1,49 34,-44-37,1-2,0-1,2-2,0-1,1-2,1-2,69 15,-106-27,1-1,-1 1,0-1,0 1,1-1,-1 0,0 0,1 0,-1 0,0 0,1-1,-1 1,0-1,0 1,0-1,1 0,-1 0,0 0,0 0,0 0,0 0,0-1,0 1,-1 0,3-4,-1 1,-1-1,-1 1,1-1,-1 0,0 0,0 0,0 0,0 0,-1 0,0 0,-1-5,0-48,-2 1,-19-93,15 117,-1 1,-2 0,-1 0,-2 1,-31-56,39 79,0 0,-1 1,1-1,-13-10,16 21,6 11,10 18,420 893,-379-780,-6 1,-7 3,-6 2,26 245,-61-377,4 30,-3 1,-6 83,3-120,0-1,-1 1,-1-1,0 0,-1 0,0 0,-1 0,0-1,-1 0,0 0,-1 0,0-1,0 0,-1 0,-1-1,-10 10,14-16,1-1,0 1,-1 0,0-1,0 0,1 0,-1-1,0 1,0-1,-1 0,1 0,0-1,0 1,0-1,-1 0,1-1,0 1,0-1,0 0,0-1,0 1,0-1,0 0,0 0,0 0,1-1,-1 1,-3-5,-11-6,1-1,1 0,0-2,1 0,-16-21,16 16,2 0,0-1,2-1,0 0,2-1,0 0,-10-39,-27-177,47 236,-12-73,4-1,5-137,5 170,3 1,2 0,2 0,1 1,3 0,24-56,-6 35,3 1,3 2,2 1,3 2,55-58,-11 25,3 5,113-84,-188 159,0-1,-1 0,-1-1,0-1,0 0,-2-1,1 0,-2 0,0-1,-1 0,-1-1,9-26,-13 30,0-1,-1 1,0-1,-1 0,0 0,-1 0,-1 0,0 1,-1-1,-1 0,0 1,0-1,-1 1,-1 0,-1 0,-12-22,13 27,-39-56,43 61,-1 1,0 0,1 0,-1 0,0 0,0 1,-1-1,1 0,0 1,0 0,-1-1,1 1,-1 0,1 0,-1 0,1 0,-1 1,0-1,1 1,-1 0,0 0,1-1,-6 2,6 0,0 0,1 0,-1 1,0-1,0 0,1 1,-1-1,1 1,-1 0,1-1,0 1,-1 0,1 0,0 0,0 0,0 0,1 0,-1 0,0 0,1 1,-1-1,1 0,0 3,-3 59,3-53,1 21,2-1,1 1,1-1,2 0,1 0,1-1,2 0,1-1,1 0,28 44,-1-13,3-1,3-2,80 76,-109-115,-1 1,-1 0,0 1,-2 0,0 2,-1-1,-1 1,-2 1,8 24,-13-37,-1 1,0 0,-1 0,0 1,-1-1,0 0,-1 1,0-1,-1 0,0 1,-1-1,0 0,0 0,-2 0,1 0,-1-1,-1 1,0-1,0 0,-1 0,-11 13,6-12,0-1,-1-1,0 0,-1-1,0 0,0-1,-15 6,21-9,-12 4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26.0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41 1,'-1'0,"-1"0,0 1,0-1,0 1,0-1,1 1,-1 0,0 0,0-1,1 1,-1 1,1-1,-1 0,1 0,0 0,-1 1,1-1,0 1,0-1,0 1,0 0,0-1,0 1,0 0,1-1,-1 1,0 0,1 0,0 0,-1 0,1 0,0-1,0 4,-1 7,1 0,0-1,3 22,3 5,3 0,0-1,3-1,1 0,1 0,2-2,2 0,1 0,1-2,2-1,1 0,1-2,2 0,1-2,33 25,-54-46,0-1,0 0,1-1,-1 1,1-1,1-1,-1 1,0-1,1-1,-1 1,1-1,0-1,0 1,0-1,0-1,0 1,0-1,0-1,11-1,1-3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26.6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0 148,'4'-4,"9"-2,7 1,7-3,3-4,1 0,7 2,1-2,-3 3,2-3,-3 2,-3 1,-7 0,-4 0,-1-1,-4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37.1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1434,'1'-3,"1"1,-1-1,0 1,1-1,0 1,-1 0,1 0,0 0,0 0,0 0,0 1,1-1,-1 0,5-1,8-9,57-50,2 4,4 2,156-84,272-95,-412 194,-75 33,213-86,-186 78,0 3,1 1,59-6,11 2,161-44,108-60,-374 115,-1 0,0-1,0-1,0 0,16-14,-16 12,1 1,0 0,0 0,17-7,12-5,66-41,0-1,129-69,-202 108,-25 17,0-1,0 2,0-1,1 1,0 0,15-5,-21 11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28.32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1 635,'11'-1,"1"0,0-1,-1 0,0-1,0-1,0 1,15-9,74-42,-82 44,53-32,125-96,-173 119,-1-1,-1-1,-2 0,0-1,0-2,-3 0,0 0,25-53,-39 73,0-1,0 1,-1-1,1 0,-1 0,0 0,0 1,-1-1,0 0,1 0,-2 0,1 0,-1-6,0 9,0 0,-1-1,1 1,0 0,-1 0,1 0,-1 0,0 0,0 0,0 0,0 1,0-1,0 1,0-1,0 1,-1 0,1 0,0 0,-1 0,1 0,-1 1,1-1,-1 1,1-1,-1 1,-3 0,-3 0,-1 0,1 0,0 1,0 0,0 0,0 1,0 1,0-1,0 1,1 1,0-1,-1 2,1-1,-10 8,-9 9,1 1,-37 39,39-37,-39 38,3 3,3 2,-78 120,133-184,0 1,0-1,0 0,1 1,-1-1,1 1,0 0,0-1,0 1,0 0,1 0,-1-1,1 1,0 0,0 0,1 0,1 7,-1-9,0 1,1-1,-1 1,1-1,0 0,0 0,0 0,0 0,0 0,0 0,0-1,1 1,-1-1,1 1,-1-1,1 0,0 0,-1 0,1 0,0 0,0-1,0 0,-1 1,5-1,129 14,271-8,-395-8,1 0,0 0,0-1,-1-1,15-6,-4 1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29.86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1 389,'3'2,"0"-1,1 1,-1 0,0 0,-1 0,1 0,0 0,0 1,-1 0,0-1,1 1,2 5,2 1,10 11,-1 0,-2 2,23 40,-32-52,0-1,-1 2,0-1,-1 0,0 1,-1-1,0 1,0 0,-1-1,-1 1,-1 19,1-28,0-1,0 1,0-1,0 0,0 1,-1-1,1 0,-1 1,1-1,-1 0,1 0,-1 1,1-1,-1 0,0 0,0 0,0 0,0 0,0 0,0 0,0 0,0 0,-2 1,2-2,0 0,0 0,-1 0,1-1,0 1,0 0,0-1,0 1,-1 0,1-1,0 0,0 1,0-1,0 0,0 1,0-1,0 0,1 0,-1 0,-1-1,-3-4,-1-1,2 1,-1-1,1 0,0-1,-4-11,1-12,1-1,2 0,1-1,1 1,2 0,4-35,-3 63,-1 0,0 0,1 0,0 1,-1-1,2 0,-1 0,0 0,1 1,0-1,-1 1,2-1,-1 1,0 0,1-1,4-4,-5 7,1 0,-1 0,0 0,0 0,1 0,-1 1,1-1,-1 1,1-1,-1 1,0 0,1 0,-1 0,1 0,-1 1,1-1,-1 1,1-1,-1 1,0 0,1 0,-1 0,0 0,0 0,0 1,0-1,0 1,3 1,28 25,0 1,-1 1,40 53,-36-43,-29-30,0-1,-1 1,0 0,0 1,-1-1,0 1,-1 0,4 17,-1-5,-6-23,-1 0,0 0,0 0,0 0,0 0,0 0,0 0,1 0,-1 0,0 0,0 0,0 0,0-1,0 1,1 0,-1 0,0 0,0 0,0 0,0 0,0 0,1 0,-1 1,0-1,0 0,0 0,0 0,0 0,0 0,1 0,-1 0,0 0,0 0,0 0,0 0,0 0,0 1,0-1,1 0,-1 0,0 0,0 0,0 0,0 0,0 1,0-1,0 0,0 0,0 0,0 0,0 0,0 1,0-1,0 0,0 0,0 0,0 0,0 0,0 1,0-1,0 0,0 0,0 0,0 0,0 0,0 1,2-18,0-26,-4-91,-1 49,4 0,4 1,16-91,-21 171,1 0,0 0,0 0,0 0,1 0,-1 1,1-1,0 0,0 1,1-1,-1 1,1 0,-1-1,5-2,-6 5,1 0,0 0,0 1,0-1,0 0,0 1,0-1,0 1,0 0,0 0,0-1,1 1,-1 1,0-1,0 0,0 0,0 1,0-1,0 1,0 0,0 0,0 0,-1 0,1 0,0 0,0 0,-1 0,4 3,12 10,-1 1,-1 0,0 1,-1 0,21 33,51 99,-78-135,13 36,-1 0,-3 1,-1 1,12 74,-15-65,-7-29,-2-7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36.23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 0,'-4'0,"6"12,8 12,9 9,6 8,6 8,6 12,1 3,-3-1,-2-3,0 0,-1-7,-6-8,-4-7,-5-7,-6-4,0-7,-3-7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36.70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1,'4'0,"1"3,4 11,8 9,6 10,6 14,-2 4,3 0,0 5,3 11,4 7,-1-1,2 2,-6-7,-8-8,-4-9,-6-14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37.30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1,'9'1,"0"0,1 1,-1 0,0 0,0 1,-1 0,1 1,-1 0,1 0,-1 1,13 10,7 7,41 41,72 89,165 231,-219-268,-8-14,121 170,-185-247,-2 0,0 1,-2 0,0 1,-2 1,-1-1,7 42,-14-61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39.65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569 635,'68'-88,"78"-111,-126 168,-1-1,-2-1,-1-1,17-52,-31 78,0 0,0 0,0 0,-1 0,0 0,-1 0,0-1,-1-8,1 15,-1-1,1 1,-1-1,0 1,0 0,0-1,0 1,0 0,0 0,-1 0,1 0,-1 0,0 0,1 0,-1 1,0-1,0 1,0-1,0 1,0 0,0-1,-1 1,1 0,0 0,-1 1,1-1,0 0,-1 1,1 0,-5-1,-4 1,1 0,0 1,-1-1,1 2,0 0,0 0,0 1,-13 5,-80 40,88-40,-48 25,2 3,2 2,-95 81,123-90,0 0,2 3,1 0,2 2,1 0,2 2,-29 60,46-82,0 1,0 0,2 0,0 0,1 1,0-1,1 1,1 0,0 0,1 0,3 20,0-23,0 0,0 1,2-1,-1-1,2 1,-1-1,2 0,0 0,0-1,1 0,0 0,1 0,15 12,-2-4,1-1,0-1,2-1,0-1,0-2,2 0,40 13,205 46,-175-49,-54-14,-21-5,0 1,-1 0,0 2,0 0,0 1,-1 1,27 17,-45-25,0 1,-1 0,1 0,0 0,0 0,-1 0,1 0,-1 0,0 0,1 1,-1-1,0 0,0 1,-1-1,1 1,0-1,-1 1,1 4,-2-2,1 1,-1-1,1 0,-1 1,-1-1,1 0,-1 0,-4 8,-4 6,-1 0,-1-1,-21 24,31-39,-16 18,-1 0,-1-1,-1-1,-1-1,0-1,-1-1,-33 17,41-27,-1 0,0-2,0 0,0 0,-1-2,1 0,-19-1,-31 5,-63 12,73-12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40.4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1,'2'1,"-1"-1,1 1,-1 0,1 0,-1 0,1 0,-1 0,1 0,-1 0,0 0,0 1,1-1,-1 0,0 1,0-1,0 1,-1-1,1 1,0 1,17 37,-16-36,28 86,28 135,-38-136,51 141,-70-225,1 0,0 0,0 0,0-1,1 1,-1 0,1-1,0 0,1 0,-1 0,1 0,-1 0,1-1,0 0,0 0,1 0,-1 0,1 0,-1-1,1 0,0 0,0 0,0-1,0 1,0-1,0 0,0-1,0 1,1-1,8-1,107-12,-1-4,-1-6,-1-6,196-73,-275 87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40.91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1 171,'4'0,"5"0,9-4,10-5,11-6,12-3,8-7,7-3,-1-1,1 4,-10 7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41.83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283 1,'-4'0,"0"1,0 0,0 0,0 0,1 0,-1 1,0-1,0 1,1 0,-1 0,1 1,-7 4,-36 39,38-38,-12 16,1 1,1 0,1 2,2 0,0 1,2 1,1 0,1 0,2 1,1 0,-5 36,12-62,0 0,1 0,-1 0,1 0,0 0,0 0,0 0,1 0,-1 0,1 0,0 0,0 0,1 0,-1 0,1-1,0 1,0-1,0 1,4 4,-1-3,0-1,1 0,-1-1,1 1,0-1,0 0,0 0,0-1,0 0,1 0,6 1,-1 1,1-1,-1-1,1 0,0 0,0-2,22 0,-32-1,1 1,-1-1,0 0,1-1,-1 1,0 0,1-1,-1 0,0 0,0 0,0 0,-1 0,1-1,-1 1,1-1,-1 0,0 1,1-1,-2 0,1 0,0-1,-1 1,1 0,-1-1,0 1,0 0,0-1,0-4,32-193,-17 47,-12 102,-4 49,0 0,1 1,-1-1,0 0,1 1,0-1,0 1,0-1,0 1,0-1,0 1,0 0,1-1,-1 1,3-2,-3 3,0 1,0 0,0-1,0 1,0 0,0-1,0 1,1 0,-1 0,0 0,0 0,0 0,0 0,0 1,0-1,1 0,-1 0,0 1,0-1,0 1,0-1,0 1,0-1,0 1,0 0,-1-1,1 1,0 0,0 0,0 0,-1 0,1-1,0 1,-1 0,1 0,0 1,29 35,4 1,-1 3,-2 0,30 56,-51-75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42.97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1,'1'8,"0"1,1 0,1-1,-1 1,1-1,1 0,-1 0,9 13,4 9,131 274,40 86,-50-63,-136-324,0 0,0-1,0 1,1 0,-1 0,1-1,-1 1,1-1,0 0,0 1,4 2,-5-5,-1 0,0 1,0-1,1 0,-1 0,0 0,1 0,-1 0,0 0,1 0,-1 0,0 0,1 0,-1 0,0 0,1 0,-1 0,0 0,1 0,-1-1,0 1,0 0,1 0,-1 0,0 0,1-1,-1 1,0 0,0 0,0 0,1-1,-1 1,0 0,1-1,5-23,3-34,3 2,2-1,2 2,43-99,-56 147,0 0,0 0,1 0,0 1,0-1,0 1,1 0,0 0,0 1,0-1,1 1,0 0,0 1,0-1,1 1,-1 0,1 1,0 0,0 0,0 0,1 1,-1 0,1 0,-1 1,1 0,-1 0,1 1,0 0,-1 1,15 1,9 3,0 1,0 1,-1 2,0 1,30 14,-42-16,-1 1,0 0,0 1,-1 1,-1 0,1 2,-2 0,0 0,17 22,-27-31,-1 1,0 0,0 0,0 0,0 0,-1 1,0-1,0 1,-1-1,1 1,-1 0,0-1,-1 1,0 6,0-9,-1 1,0-1,0 1,0-1,0 1,0-1,-1 0,0 0,1 0,-1 0,-1 0,1 0,0 0,-1-1,1 1,-1-1,0 1,0-1,0 0,0 0,0-1,0 1,-5 1,-47 22,-2-2,0-3,-81 17,98-29,-1-2,0-1,0-3,0-1,-79-9,101 4,0 0,0-2,0 0,1-1,0-1,1-1,-26-16,15 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9:38.7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1 130,'64'-30,"1"3,2 3,90-20,-153 43,0 0,0 0,0 1,1-1,-1 1,0 0,1 0,-1 0,0 1,0 0,1-1,-1 1,0 1,0-1,0 1,5 2,-6-2,-1 0,1 0,-1 1,1-1,-1 1,0-1,0 1,0 0,0 0,0 0,-1 0,1 0,-1 0,0 0,0 1,1 4,-1 0,-1 0,1 0,-1 0,0-1,-1 1,0 0,0 0,-1 0,0-1,-1 1,1-1,-1 0,-1 1,1-1,-1-1,-7 11,-178 243,156-205,-91 139,121-189,0 0,-1 1,0-1,1 0,-2 0,1 0,0-1,-1 1,0-1,0 0,-9 5,36-42,-10 20,1 1,0 1,1 0,0 1,0 0,1 1,16-7,117-42,-4 2,-93 33,-29 14,-1-1,0 0,-1-2,37-27,-46 27,-3-1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43.6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0,'1'5,"1"-1,-1 0,1 0,0 0,1 0,-1 0,0 0,1 0,0-1,0 1,0-1,6 5,3 3,236 257,112 128,-289-314,51 64,-109-127,-7-5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44.58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193 591,'10'-2,"-1"0,1-1,-1 0,1-1,-1 0,0 0,0 0,-1-2,9-5,-3 3,70-46,-2-4,121-109,-194 158,0 0,-1-1,-1 0,0 0,0-1,-1 0,0 0,5-13,-9 18,0 1,0 0,-1-1,1 1,-1-1,0 0,-1 1,1-1,-1 0,0 1,-1-1,1 0,-1 1,0-1,-1 1,1-1,-1 1,0-1,-5-8,4 10,-1 1,1 0,-1 0,1 0,-1 1,0-1,0 1,0 0,-1 0,1 0,0 1,-1-1,1 1,-1 0,1 0,-1 1,1 0,-10 0,-10 0,0 1,-28 6,47-7,-17 4,0 1,1 0,-1 2,1 0,0 1,1 2,0 0,1 1,0 1,0 0,-20 19,17-10,1 0,1 1,1 1,1 1,1 1,1 0,-24 54,20-34,2 1,1 0,3 2,2-1,2 2,2-1,2 1,1 54,5-98,0 0,0 0,0-1,1 1,0 0,0 0,0-1,1 1,0 0,0-1,0 1,0-1,0 0,6 7,-5-8,1-1,-1 1,0-1,1 0,0 0,-1 0,1-1,0 1,0-1,0 0,0 0,0-1,0 1,0-1,0 1,0-1,8-1,51-5,69-14,-9 0,-55 12,16-1,-1-3,-1-4,89-28,-150 36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45.63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601 31,'-4'-3,"-1"-1,0 1,0 1,0-1,0 1,0-1,-1 2,1-1,-1 1,1-1,-8 1,-61-3,61 6,1 1,-1 0,1 0,0 1,0 1,0 0,1 0,-1 2,2-1,-1 1,1 1,0 0,0 0,1 1,-10 11,-7 10,3 0,0 2,-31 57,24-33,3 2,-24 69,43-103,0 1,2 1,1-1,1 1,2-1,0 1,2 0,2 30,-1-50,1 1,-1-1,1 0,0 0,0 0,1 0,0 0,0 0,0-1,1 1,0-1,0 0,0 0,1 0,0-1,-1 0,2 0,-1 0,0 0,1-1,-1 0,1 0,0 0,12 3,12 2,-1-1,1-2,0-1,35 1,-13-1,162 15,-24-4,305 64,-487-77,2 0,0 1,0 0,-1 0,14 7,-21-9,0 0,-1 0,1 0,0 0,-1 1,1-1,-1 0,0 1,1-1,-1 1,0-1,0 1,0 0,0 0,0-1,0 1,0 0,-1 0,1 0,0 0,-1 0,0 0,0 0,1 0,-1 0,0 0,-1 0,1 3,-3 5,-1 0,0 0,0 0,-1 0,0-1,-1 1,0-1,0-1,-1 1,0-1,-15 13,-13 9,-51 36,28-26,-1-3,-2-2,-110 45,144-71,0-2,-1 0,0-2,1-1,-54 1,39-5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47.15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1 654,'61'53,"2"-3,122 73,-137-92,18 11,1-3,2-2,101 37,-162-71,1 0,-1-1,0 0,1-1,16 1,-23-2,0 0,0 0,0 0,0 0,0-1,0 1,0-1,0 0,0 1,0-1,0 0,-1 0,1 0,0 0,-1-1,1 1,0 0,-1-1,1 1,-1-1,0 0,0 1,0-1,1 0,-2 0,1 0,0 1,0-1,0-3,3-10,-2 0,0-1,0 1,-1 0,-1-1,-1 1,-4-28,-29-106,24 111,-2 0,-1 0,-2 1,-1 1,-38-61,109 194,22 13,212 328,-223-319,-5 3,50 146,-87-198,-3 2,-3 1,-3 0,-4 1,4 115,-16-156,-1 1,-2-1,-1-1,-1 1,-2-1,-2 0,-19 45,19-54,0-1,-2-1,-1 0,0 0,-2-2,0 1,-1-2,-1 0,-1-1,-37 27,52-42,1 0,0 0,-1-1,1 1,-1-1,1 0,-1 0,1 0,-1 0,0 0,0 0,1-1,-1 1,0-1,0 0,0 0,0 0,1 0,-1-1,0 1,0-1,-3 0,4-1,-1 0,0-1,1 1,0 0,-1-1,1 1,0-1,0 0,0 1,1-1,-1 0,1 0,0 0,-1 0,1-1,1 1,-1 0,0 0,1-4,-7-48,3 0,2 0,3-1,2 1,17-88,6 1,6 1,89-239,156-252,-181 450,-44 90,44-111,-89 185,-1 0,-1-1,0 1,-1-1,-1 0,-1 0,-1 0,-2-33,-1 38,0-1,-1 1,-1 1,0-1,-1 0,0 1,-1 0,0 0,-2 1,1 0,-1 0,-11-11,5 5,-2 0,0 1,-1 1,-1 1,0 1,-24-15,42 29,0-1,-1 1,1-1,0 1,-1 0,1-1,-1 1,1 0,0-1,-1 1,1 0,-1 0,1-1,-1 1,1 0,-1 0,1 0,-1 0,1 0,-1 0,1-1,-1 1,1 0,-1 1,1-1,-1 0,1 0,-1 0,1 0,-1 0,1 0,0 0,-1 1,1-1,-1 0,1 0,-1 1,1-1,-1 1,9 21,27 30,-33-50,216 270,21 27,-231-288,0 0,-1 1,0 0,-1 0,-1 0,0 1,0 0,-2 0,1 0,-2 1,1-1,-2 1,0-1,-1 1,0 0,-1-1,0 1,-1 0,-1-1,0 0,-1 0,-8 21,2-8,-33 78,39-96,0 0,-1-1,0 0,0 0,0 0,-1 0,0-1,0 0,0 0,-9 5,-3-4,3-6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48.0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1,'1'7,"1"-1,-1 1,1-1,1 1,-1-1,1 0,0 0,0 0,1 0,0 0,0-1,9 10,4 7,356 561,-263-400,-73-120,-2 2,44 122,-78-184,1 1,-1-1,1 0,0 0,0-1,0 1,0 0,0 0,1-1,-1 0,1 1,0-1,-1 0,1 0,0 0,0-1,0 1,0-1,1 0,-1 0,0 0,1 0,-1 0,1-1,-1 1,0-1,1 0,3 0,13-1,0-2,0 1,37-12,-14 4,313-37,-87 15,-217 24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48.5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1 167,'4'0,"5"0,5-4,4-1,8-4,2-1,5-2,8-3,10 1,4-5,0-3,-1 1,-6 6,-3 4,-5 5,-10 2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49.49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423 259,'12'-3,"-1"1,1-1,-1-1,0 0,0 0,-1-1,1-1,12-8,-5 4,-15 8,1 0,-1 0,0-1,1 1,-1 0,0-1,0 0,-1 0,1 0,-1 0,1 0,-1 0,0-1,0 1,0-1,-1 0,1 1,-1-1,0 0,0 0,0 0,-1 0,0 0,1 0,-1 0,0 0,-1 0,0-5,0 4,-1 0,0 0,1 0,-2 0,1 0,0 0,-1 1,0-1,0 1,-1 0,1 0,-1 0,0 1,0-1,0 1,0 0,0 0,-1 0,0 0,-8-3,0 2,0 1,0 0,0 1,0 1,-1 0,1 0,0 1,0 1,-1 0,1 1,0 1,0 0,0 0,1 1,-17 8,-1 2,2 1,0 1,0 1,1 1,-27 26,40-32,0 1,1 0,0 1,-18 26,28-36,1-1,0 1,0 0,0 0,0 0,0 0,1 0,-1 0,1 0,0 0,1 1,-1-1,1 0,-1 1,2-1,-1 0,0 1,1-1,-1 0,1 0,1 1,-1-1,0 0,1 0,0 0,2 4,13 11,1-1,0 0,1-1,1-1,1-1,36 21,-31-20,283 158,-247-145,3-3,0-2,74 15,-95-28,0-3,83 5,-123-14,0 0,0 0,1-1,-1 1,0-1,-1 0,1 0,0 0,-1-1,1 1,-1-1,1 0,-1 0,0 0,0 0,3-6,15-12,-5 8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50.8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1 374,'6'3,"0"-1,0 1,0-1,0 2,0-1,-1 1,1 0,-1 0,0 0,0 1,-1-1,7 9,3 1,17 15,82 84,-101-100,-1 1,-1 0,0 0,-1 1,-1 0,13 32,-20-44,0 0,-1 0,1-1,-1 1,1 0,-1 0,0 0,0 0,-1 0,1 0,0 0,-1 0,0-1,0 1,0 0,0 0,0-1,0 1,-1 0,1-1,-4 4,5-5,-1-1,0 1,0 0,0 0,0-1,0 1,0 0,0-1,0 1,0-1,-1 1,1-1,0 0,0 1,0-1,0 0,-1 0,1 0,0 0,-2 0,1-1,0 1,0-1,0 0,0 0,0 0,0 0,0 0,1 0,-1 0,0-1,1 1,-1-1,1 1,-1-1,-1-2,-6-11,0 1,1-1,1-1,0 1,1-1,1 0,-6-31,-12-119,22 156,0 1,1 0,0-1,1 1,0-1,1 1,-1 0,2 0,3-11,-5 17,0 1,1 0,-1-1,1 1,-1 0,1 0,0 0,0 0,0 0,0 0,0 1,0-1,0 1,0-1,1 1,-1 0,1 0,-1 0,1 0,-1 0,1 0,0 1,-1-1,1 1,0 0,-1 0,1 0,0 0,0 1,-1-1,1 1,0-1,-1 1,1 0,4 2,22 8,-1 1,0 2,-1 0,0 2,-1 1,-1 2,-1 0,0 1,-2 1,0 2,-1 0,-2 1,0 1,25 46,-38-62,-1 1,-1 1,0-1,0 1,-1-1,0 1,-1 0,0 0,-1 0,0 0,-1 0,0 1,-3 13,-1-68,4 0,2 0,1 0,3-1,1 2,2-1,2 1,2 1,2 0,27-54,-26 62,49-95,-55 110,1 1,0 0,2 1,25-27,-35 42,-1-1,1 0,0 1,-1-1,1 1,0 0,0-1,0 1,0 1,0-1,0 0,0 1,0 0,0-1,0 1,0 1,0-1,0 0,0 1,0-1,0 1,0 0,0 0,0 0,0 0,-1 1,1-1,0 1,2 2,12 7,-1 1,-1 1,21 21,-19-17,197 204,-191-193,-7-5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51.9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4 229,'2'-67,"0"36,-2 0,-1 0,-5-37,8 81,6 28,21 61,59 116,32 87,-112-283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52.80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0 185,'8'-2,"0"0,0 0,0-1,0 1,-1-2,1 1,-1-1,0 0,0-1,10-8,12-6,1 0,1 2,1 2,1 1,0 1,1 2,0 1,1 2,44-5,-74 12,0 1,1 0,-1 0,0 1,1-1,-1 1,0 0,0 1,0-1,0 1,0 0,0 1,0-1,-1 1,1 0,-1 0,6 5,-4-2,0 1,0 0,-1 0,0 1,-1-1,0 1,0 0,0 0,3 14,1 9,-1 1,-2-1,-2 1,0 51,-2-54,-2 1,0-1,-2 0,-2 0,0-1,-2 1,-1-1,-14 31,21-55,-13 29,-1-2,-24 38,38-69,1 1,0-1,-1 1,1-1,0 0,-1 1,1-1,0 1,-1-1,1 1,0-1,0 1,-1-1,1 1,0 0,0-1,0 1,0-1,0 1,0-1,0 1,0 0,0-1,0 1,0-1,0 1,0-1,1 1,-1-1,0 1,1 0,18 2,35-16,-45 11,101-25,1 4,1 5,145-3,-227 20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58.1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585 606,'5'-1,"-1"0,1 0,-1-1,1 0,-1 0,0 0,0 0,7-5,11-6,41-19,83-57,-124 75,-1-2,0 0,-1-1,28-31,-41 40,-1 0,0 0,0-1,0 0,-2 0,1 0,-1 0,0-1,-1 0,0 0,-1 0,0 0,0 0,0-16,-2 20,0 0,0 0,-1 0,0 1,0-1,0 1,-1-1,0 0,0 1,0 0,-1 0,1 0,-5-5,2 4,0 0,0 1,-1 0,0 0,0 1,-1 0,1 0,-1 0,-10-4,-8-2,-1 0,0 2,-1 1,1 1,-1 2,0 0,0 2,-1 0,1 3,0 0,-1 1,1 2,0 1,1 0,-1 3,1 0,1 1,-1 2,2 0,-45 28,54-27,1 1,0 0,1 1,0 0,1 1,1 0,0 1,-9 18,-63 145,72-152,-22 50,9-26,3 1,1 1,4 1,-14 70,29-119,0 0,1 0,-1 0,1 1,0-1,0 0,1 0,0 0,0 0,0 0,0 0,1 0,0 0,0 0,4 7,-2-8,-1-1,1 1,0-1,0 0,0 0,0 0,1 0,-1-1,1 0,0 0,-1 0,1-1,0 1,0-1,10 1,202 20,-84 1,221 29,-293-47,0-2,93-8,-152 5,1-1,0 1,0-1,-1 0,1 0,0 0,-1 0,1 0,-1-1,0 1,1-1,-1 0,0 1,0-1,0 0,0 0,2-4,7-8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53.34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0,'19'1,"0"1,-1 1,1 0,0 1,31 12,88 47,-16 4,-4 6,-4 5,155 137,-233-183,-2 2,-2 1,-1 1,52 81,-65-86,-1 1,-2 0,-1 1,-2 1,-1 0,-2 1,7 46,17 238,-22-182,-8-104,-1-7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56.1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1,'2'1,"-1"0,1 0,-1 0,1 0,-1 1,0-1,1 0,-1 1,0-1,0 1,0-1,0 1,0-1,0 1,-1 0,1 0,0 3,3 3,192 449,16 30,-196-456,2 5,2 0,34 46,-48-75,0 1,0-1,1 0,-1 0,2-1,-1 0,1 0,0 0,0-1,0-1,1 1,0-1,0-1,0 0,17 4,-21-7,1 0,-1 0,1-1,-1 0,0 0,1 0,-1-1,0 1,0-1,0 0,0-1,0 0,0 1,-1-1,1-1,-1 1,7-7,2-3,-1 0,0-1,20-31,-17 21,-2 0,0-1,-2-1,-1 0,-1-1,-1 1,-2-2,0 1,-2-1,2-53,-8 29,-2 0,-2 1,-2-1,-29-96,9 50,-4 2,-46-94,78 189,-1 0,1 0,0 0,0 0,-1 0,1 0,-1 0,1 0,-1 1,1-1,-1 0,1 0,-1 0,0 1,1-1,-1 0,0 1,0-1,1 0,-1 1,0-1,0 1,0 0,0-1,0 1,0 0,0-1,0 1,0 0,0 0,0 0,0 0,0 0,0 0,-1 0,2 1,-1 0,0 0,0 1,1-1,-1 0,0 0,1 1,-1-1,1 1,0-1,0 0,-1 1,1-1,0 0,0 1,0-1,0 1,0-1,1 1,-1-1,0 0,1 1,-1-1,1 0,0 2,88 232,147 276,-204-445,111 204,-142-266,10 9,-9-15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57.0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1,'24'24,"32"31,96 123,-102-105,49 94,-76-122,-3 1,-1 0,20 80,-37-106,-2-20,0 1,0-1,0 0,0 0,0 0,0 0,0 0,-1 1,1-1,0 0,0 0,0 0,0 0,0 0,0 0,0 0,-1 1,1-1,0 0,0 0,0 0,0 0,0 0,-1 0,1 0,0 0,0 0,0 0,0 0,-1 0,1 0,0 0,0 0,0 0,0 0,0 0,-1 0,1 0,0 0,0 0,0 0,0 0,-1 0,1-1,0 1,0 0,0 0,0 0,0 0,-22-28,-7-37,3-2,2-1,4-1,-21-128,36 170,-9-73,13 92,0 0,1 0,1 0,-1 0,1 0,1 1,-1-1,1 0,6-13,-6 19,0-1,1 1,-1-1,1 1,-1 0,1 0,0 0,0 0,0 0,0 1,0-1,0 1,1 0,-1 0,0 0,1 1,-1-1,0 1,1 0,-1 0,7 0,9 1,-1 0,31 6,-23 0,1 1,-2 2,1 0,-1 1,-1 2,0 0,-1 2,-1 0,41 37,-15-6,-1 1,76 106,-122-152,105 153,-89-126,-1 0,-1 2,17 50,-23-47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57.7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156 0,'-9'0,"1"1,0 0,0 0,0 0,0 1,0 0,0 1,0 0,1 0,-1 1,1 0,0 0,0 0,-9 9,13-10,0 0,0 0,1 0,-1 0,1 1,0-1,0 1,0-1,0 1,1 0,0-1,-1 1,1 0,1 0,-1 0,0 0,1 0,0 0,0 0,0 0,1 0,-1 0,1 0,0 0,0 0,0 0,1 0,-1 0,1-1,0 1,4 4,7 13,2-2,0 0,1 0,1-1,1-1,0-1,1-1,1-1,32 19,23 7,103 41,-176-81,125 51,-16-7,153 84,-255-123,0 0,-1 1,0 0,0 0,0 1,10 13,-17-18,1-1,-1 1,0 0,0 0,1 0,-1 0,-1 0,1 0,0 0,0 0,-1 0,0 1,1-1,-1 0,0 0,0 1,0-1,0 0,0 0,-1 1,1-1,-1 0,1 0,-1 0,0 0,0 0,0 0,0 0,0 0,0 0,-1 0,1 0,-1-1,1 1,-4 2,-44 37,-1-3,-61 36,12-8,73-48,4-1,0-1,-1-1,-1-1,0-1,-1-1,0-2,-29 9,31-15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58.5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263 0,'-2'86,"-3"0,-4-1,-4 0,-3-1,-4-1,-56 146,56-182,-3 0,-42 66,51-94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59.20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1,'1'4,"1"0,0 0,0 0,1-1,-1 1,1 0,0-1,0 0,0 0,4 4,9 10,175 299,-122-194,56 103,70 117,-190-332,1-1,0 0,1-1,0 0,0 0,0 0,1-1,1 0,13 10,-14-14,-1 1,1-1,-1-1,1 1,0-1,0-1,0 0,0 0,0 0,1-1,-1 0,0-1,10-1,11-4,-1-1,0-1,39-17,14-5,66-10,-112 33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49:59.65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0 161,'4'0,"6"0,8 0,5 0,7 0,7-4,8-5,8-2,8-2,13-7,13 0,0-1,-2-1,-5 4,-3 4,-15 5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0:00.6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489 0,'-10'1,"0"0,0 1,0 0,0 0,1 1,-1 0,1 1,-1 0,1 1,-14 9,-10 9,-40 36,42-32,18-18,-28 25,-49 51,80-74,1-1,0 2,1-1,0 1,0 0,2 0,-1 1,2 0,0 0,-5 18,9-26,0 0,1 0,0 0,-1 0,2 0,-1 0,1 0,-1-1,1 1,0 0,1 0,-1-1,1 1,5 8,-3-6,1-1,0 1,0-1,1 0,0 0,0 0,0-1,9 5,9 5,2-1,-1-2,55 18,-58-21,0-2,1 0,0-2,0 0,1-2,35 1,-57-4,1-1,-1 1,0-1,1 1,-1-1,0 0,0 0,0 0,0-1,0 1,0 0,0-1,0 0,0 1,-1-1,1 0,-1 0,1 1,-1-1,0 0,1-1,-1 1,0 0,-1 0,1 0,0-1,-1 1,1 0,-1-1,1 1,-1-5,1-12,0 1,-1-1,-4-23,2 13,12-170,1 49,-11 150,0 0,0 0,0 0,0-1,0 1,0 0,0 0,0 0,0 0,0 0,0 0,0-1,0 1,0 0,0 0,1 0,-1 0,0 0,0 0,0 0,0 0,0 0,0 0,0-1,0 1,1 0,-1 0,0 0,0 0,0 0,0 0,0 0,1 0,-1 0,0 0,0 0,0 0,0 0,0 0,0 0,1 0,-1 0,0 0,0 0,0 0,0 1,0-1,0 0,0 0,1 0,-1 0,0 0,0 0,0 0,0 0,0 0,0 0,0 1,0-1,0 0,0 0,1 0,-1 0,0 0,0 0,0 1,0-1,0 0,13 16,14 22,100 181,18 27,-92-173,-33-46,0 0,26 50,-38-58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0:01.8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0,'0'14,"2"-1,0 0,1 1,0-1,1 0,0-1,1 1,1-1,13 23,3-1,1-2,29 33,-39-50,34 37,-3 2,-2 2,66 117,-83-216,1-10,3 2,2 1,2 2,60-68,-90 112,1 1,0-1,-1 1,1 1,0-1,1 0,-1 1,0 0,1 0,-1 0,1 1,0-1,0 1,-1 0,1 1,0-1,0 1,0 0,0 0,0 0,0 1,0-1,-1 1,1 1,0-1,-1 1,1 0,-1 0,1 0,7 5,9 7,-1 1,0 1,-1 0,28 32,-45-46,0 0,118 130,-101-107,0 0,-1 1,23 47,-39-69,0 1,0-1,0 1,-1-1,1 1,-1 0,0 0,-1-1,1 1,-1 0,0 0,0 0,-1-1,1 1,-3 9,1-9,-1 0,1 0,-1-1,0 1,-1 0,1-1,-1 0,0 0,0 0,0 0,0 0,-1-1,-5 4,-28 16,-1-2,-1-1,-80 27,-134 23,232-64,-55 10,73-15,0 0,0-1,0 1,0-1,0 0,-1-1,1 1,0-1,0 0,0 0,0 0,0 0,0-1,-6-3,8 3,1 0,-1 0,0-1,1 1,-1-1,1 0,-1 1,1-1,0 0,0 0,1 1,-1-1,1 0,-1 0,1 0,0 0,0 0,0 0,0 0,1 0,-1 0,1 1,0-1,1-4,4-8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0:02.4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0,'5'2,"0"0,-1 0,1 0,-1 1,0-1,1 1,-1 0,0 1,-1-1,1 0,0 1,-1 0,0 0,4 7,0-3,187 253,7 7,-197-264,0 0,0 0,0-1,0 1,1-1,-1 0,1 0,0 0,0-1,0 0,10 3,60 7,-28-7,-26-2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49.49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24,'0'1,"1"1,0-1,-1 0,1 0,0 0,0-1,0 1,0 0,-1 0,1 0,0 0,0-1,1 1,-1-1,0 1,0-1,0 1,0-1,0 1,1-1,-1 0,0 0,0 0,2 0,36 6,-35-6,119 4,0-6,215-30,-292 26,53-2,104 7,-107 2,-77-1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0:03.6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49 495,'5'-1,"0"0,-1 0,1 0,0-1,-1 1,1-1,-1 0,0 0,0-1,1 1,-2-1,1 0,0 0,0-1,-1 1,0-1,0 1,0-1,0 0,-1 0,5-9,1-2,-1 0,0-1,-1-1,7-30,-7 23,-2-1,-1 0,-1 0,-1 0,-1 0,-1-1,-1 1,-10-42,11 64,0 0,-1 0,1 0,-1 0,0 0,0 0,0 1,-1-1,1 0,0 1,-1 0,0 0,0 0,1 0,-1 0,0 0,0 1,-1-1,1 1,0 0,0 0,-1 0,1 1,-1-1,1 1,0-1,-1 1,1 0,-1 1,1-1,-1 1,1-1,0 1,-1 0,1 0,0 0,0 1,0-1,0 1,0 0,0 0,0 0,0 0,1 0,-1 1,1-1,0 1,-1-1,1 1,1 0,-4 5,-3 14,1 0,2 1,0 0,1 0,-1 39,9 117,2-129,1 1,2-2,3 1,32 84,-37-118,2 0,0 0,0-1,2 0,0-1,0 0,1-1,1 0,0-1,1 0,1-1,19 11,-28-18,1-1,0 0,0-1,0 1,0-1,0-1,1 1,-1-1,1-1,-1 1,1-1,-1 0,0-1,1 0,-1 0,0-1,1 0,-1 0,0 0,13-8,9-5,0-2,-1-1,38-33,-6 5,12-9,-45 33,55-34,-66 48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0:07.43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719 50,'-7'-5,"0"-1,0 1,0 1,-1 0,0 0,1 0,-1 1,-1 0,1 0,0 1,-1 0,1 1,-1 0,-9 0,-1 0,1 1,-1 1,0 1,1 0,-27 8,29-4,0 0,0 1,1 1,0 1,1 0,0 1,0 0,1 1,1 0,-23 27,-5 11,-51 82,82-117,-21 32,-29 62,51-92,1 1,1 1,0-1,1 1,1 0,1 0,-2 29,6-38,0 1,0-1,1 0,0 0,1 0,0 0,0-1,1 1,0-1,1 0,-1 0,2 0,-1-1,1 0,0 0,0 0,1-1,0 1,0-2,14 9,7 4,0-1,2-2,0-1,46 14,25 0,1-4,195 18,-219-32,-64-9,37 7,-49-8,1 1,-1 0,0-1,0 1,0 0,1 0,-1 0,0 0,0 1,0-1,0 1,-1-1,1 1,0-1,-1 1,4 4,-5-5,0 0,0 0,1 0,-1 0,0 1,0-1,0 0,0 0,0 0,0 0,-1 1,1-1,0 0,0 0,-1 0,1 0,-1 0,1 0,-1 0,1 0,-1 0,0 0,-1 1,-21 22,17-19,-85 87,63-61,0-1,-2-2,-2-1,-48 32,73-55,0 0,-1-1,1 0,-1 0,0-1,0 0,0 0,0-1,-1 0,-12 0,1-2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0:08.85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0 708,'8'2,"-1"0,0 0,0 0,0 1,-1 0,1 1,-1 0,0 0,9 7,14 8,48 17,1-3,1-3,105 25,-114-35,-39-11,103 26,-118-32,-1 0,1-1,0-1,0-1,1 0,19-3,-34 2,1 1,-1-1,1 0,-1 1,0-1,0 0,1 0,-1-1,0 1,0 0,0-1,0 1,0-1,-1 0,1 1,0-1,-1 0,1 0,-1 0,2-3,-1 0,-1 0,1 0,-1 0,0 0,0 0,0 0,0 0,-1 0,0-7,-2-7,-1-1,0 1,-2 0,-6-20,-15-27,-2 0,-47-77,26 51,164 290,494 1091,-593-1250,-1-4,-1-1,14 60,-27-91,0 1,-1-1,1 0,-1 0,0 0,0 0,0 1,-1-1,1 0,-1 0,0 0,1 0,-1 0,-1 0,1 0,0 0,-1 0,1-1,-4 5,1-4,1 1,-1 0,-1-1,1 0,0 0,-1 0,1-1,-1 0,0 1,-9 1,-8 2,-1-1,0-2,-1 0,-25-1,47-2,-18 1,0-1,1-1,-1 0,0-2,1 0,-34-11,43 10,0 0,0-1,0 0,0-1,1 0,0-1,1 0,-1 0,1-1,1 0,-1 0,1-1,-9-16,6 7,1 0,0-1,2 0,0 0,2-1,0 0,1 0,1 0,0-1,2 1,1-1,0 1,4-25,3-3,2 0,2 1,2 1,29-70,8 4,5 2,104-155,177-177,-164 256,-167 180,0-1,0 0,0 0,-1 0,0 0,-1-1,0 0,0 0,-1 1,0-2,0 1,0 0,-1 0,-1-1,1 1,-2 0,1-1,-1 1,0 0,0 0,-1 0,-1 0,1 0,-1 0,0 0,-1 1,0-1,0 1,-1 0,1 0,-2 1,-6-8,-4-2,-2 0,-36-25,45 35,0 1,-1 0,1 0,-1 1,0 0,0 1,0 0,-20-3,29 6,0-1,0 1,0 0,0 0,0 0,0 0,0 0,0 1,0-1,0 0,0 0,0 1,0-1,0 0,0 1,0-1,0 1,0 0,1-1,-1 1,0 0,0-1,0 1,1 0,-1 0,1-1,-1 1,0 2,0-1,0 1,0 0,1-1,-1 1,1 0,0 0,0 0,0-1,0 1,1 5,2 6,1 0,0-1,7 17,2-2,2 0,1 0,1-2,1 0,1-1,23 23,145 128,-97-96,167 156,-250-229,0 0,0 0,-1 1,0-1,-1 1,9 17,-13-23,0 1,0-1,-1 0,1 1,-1-1,1 0,-1 1,0-1,0 0,0 1,-1-1,1 0,0 1,-1-1,1 0,-1 1,0-1,0 0,0 0,0 0,0 0,0 0,-1 0,1 0,-1 0,1 0,-1-1,0 1,0 0,0-1,1 0,-5 3,-245 187,174-128,53-45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0:09.41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0,'2'53,"3"0,1 0,3 0,2-1,3-1,1 0,27 58,12 5,125 198,-163-288,12 21,40 48,-60-82,1-1,1 0,0-1,0 0,1-1,0 1,0-2,1 0,23 11,-27-16,0 0,1-1,-1 0,1 0,-1-1,1 0,-1 0,1-1,0 0,-1 0,0-1,1 0,-1-1,12-5,13-7,0-2,34-23,-25 15,-3 4,-6 4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0:09.92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73,'8'0,"10"-4,15-1,17 0,19 1,23-3,15 0,17-3,3 0,-7 2,-13 2,-17 3,-19 1,-19 1,-13 1,-14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0:10.84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283 165,'4'0,"-1"0,0 0,0-1,1 1,-1-1,0 1,0-1,0 0,0-1,0 1,0 0,0-1,0 0,0 1,-1-1,1 0,-1-1,4-2,-5 3,0 1,0-1,-1 0,1 1,0-1,-1 0,0 0,1 1,-1-1,0 0,0 0,0 1,0-1,0 0,0 0,0 1,-1-1,1 0,0 0,-1 1,0-1,1 0,-1 1,0-1,0 1,0-1,0 1,0-1,0 1,-1 0,1 0,0-1,-1 1,1 0,-2-1,-10-8,0 1,-1 0,1 1,-1 1,-1 0,0 1,0 0,0 1,0 1,-1 0,0 2,0-1,1 2,-1 0,0 1,-20 2,34-2,-1 1,1-1,-1 1,1-1,-1 1,1 0,0 0,-1 0,1 0,0 0,0 1,-1-1,1 1,0-1,1 1,-1 0,0-1,0 1,1 0,-1 0,1 1,-1-1,1 0,0 0,0 1,0-1,0 1,1-1,-1 0,1 1,-1 0,1-1,0 1,0-1,0 1,0-1,1 6,1-1,0 1,0-1,1 0,0 0,0 0,1 0,0-1,0 1,0-1,1 0,10 10,51 40,2-2,121 71,-167-112,-5-1,1-1,1 0,0-2,36 13,-50-20,0-1,0 0,0 0,0-1,0 1,1-1,-1 0,0 0,0-1,0 0,0 0,0 0,0 0,0-1,0 0,0 0,0 0,-1-1,1 1,-1-1,0 0,0 0,0-1,6-5,39-34,-36 32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0:12.18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1 356,'6'0,"0"2,1-1,-1 1,0 0,0 0,0 0,0 1,-1 0,1 0,-1 1,0-1,0 1,0 0,9 10,-6-6,-1 0,1 1,-1 0,-1 1,0-1,0 1,7 17,-9 12,-9-22,5-17,-1 0,1 1,-1-1,1 0,-1 0,1 0,0 0,-1 0,1 1,-1-1,1 0,-1 0,1 0,-1 0,1 0,-1-1,1 1,-1 0,1 0,-1 0,1 0,-1 0,1-1,-1 1,1 0,0 0,-1-1,1 1,-1 0,1-1,0 1,-1 0,1-1,-2-2,0 1,0-1,0 1,0-1,0 0,1 0,0 1,-1-1,1 0,0-1,0 1,1 0,-1 0,0-4,-1-52,1 43,2 0,-1-1,2 1,0 0,1 0,1 0,0 0,1 1,1 0,0 0,1 0,1 0,16-23,-22 35,1 1,-1 0,1-1,0 1,-1 0,1 0,0 0,0 1,0-1,0 1,1 0,-1 0,0 0,1 0,-1 0,0 1,1-1,-1 1,1 0,-1 0,1 0,-1 1,0-1,1 1,-1 0,0 0,1 0,-1 0,6 3,9 5,-1 1,0 0,-1 1,16 13,-19-13,16 11,0 1,50 53,-72-67,0 0,0 0,0 1,-1 0,-1 0,0 0,0 1,-1-1,0 1,-1 0,0 0,-1 1,2 21,-8-14,-6-21,8 0,-1-1,1 1,0-1,0 0,0 0,1 0,-1 0,1-1,-2-3,-3-15,1-2,2 1,0 0,1-1,3-38,17-119,-17 176,0-7,1-1,0 1,1 0,0 0,1 0,1 1,0 0,8-15,-11 22,1 1,0 0,0 0,0 0,0 0,0 0,1 1,-1-1,1 1,0 0,-1 0,1 0,0 1,0-1,0 1,0 0,1 0,-1 0,0 1,0 0,1-1,-1 1,0 1,0-1,1 1,-1-1,6 3,15 4,0 1,-1 1,0 1,-1 1,0 2,-1 0,0 1,-1 1,22 21,8 11,-1 2,48 65,-79-88,-1 2,24 47,-17-30,-12-21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1:15.2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 1072,'-3'0,"0"0,1 0,-1-1,0 1,0 0,1-1,-1 0,0 0,1 1,-4-3,7-3,19 1,111-7,-18 4,-80 3,983-104,1803-126,-474 73,-1124 89,-994 57,1988-119,-974 117,-701 18,-150-16,-314 8,-1-4,0-3,79-26,97-44,-217 75,1 1,1 1,0 2,65-3,-28 3,479-36,561 28,-444 46,690 124,-383 52,-921-193,1-3,70 7,-99-17,1-2,0 0,-1-2,1-1,-1-1,44-13,193-66,144-41,-374 115,45-11,-1-3,142-64,-215 84,1 0,-1 0,0 0,0-1,-1 0,5-4,-8 7,-1 1,1 0,-1-1,0 1,0-1,1 1,-1 0,0-1,0 1,1-1,-1 1,0-1,0 1,0-1,0 1,0 0,0-1,0 1,0-1,0 1,0-1,0 1,0-1,0 1,0-1,0 1,0-1,0 1,-1-1,0 0,0 0,-1 0,1 0,0 0,-1 1,1-1,-1 0,1 1,-1-1,1 1,-1 0,1 0,-1-1,1 1,-2 0,-29 0,1 1,0 1,0 2,0 1,-53 16,8-1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1:16.3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1,'2'0,"0"1,0 0,0-1,0 1,0 0,1 1,-2-1,1 0,0 0,0 1,0-1,-1 1,1 0,0-1,-1 1,2 2,22 34,-5 5,-2 1,-2 0,-2 1,15 79,-16-67,9 57,16 231,-31 119,0 8,73 303,-7-412,-72-358,-1-1,1-1,0 1,0-1,0 1,0-1,1 0,-1 0,1 1,0-1,0 0,2 3,0-5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1:17.8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439 67,'0'-3,"0"0,0 1,0-1,0 1,-1-1,1 0,-1 1,1-1,-1 1,0 0,0-1,0 1,0-1,-1 1,1 0,-1 0,1 0,-1 0,0 0,1 0,-1 0,0 1,0-1,0 1,-1-1,1 1,0 0,-1-1,1 1,0 1,-1-1,1 0,-1 1,0-1,1 1,-1 0,-3-1,-1 1,0 1,0-1,1 1,-1 1,0-1,1 1,-1 0,0 0,1 1,0 0,0 0,0 0,-6 5,-8 10,1 0,0 2,1 0,1 1,-27 43,9-3,-29 69,56-111,1-1,0 1,1 0,1 0,1 1,-2 31,5-38,2 0,-1 1,2-1,0 0,0 1,2-1,-1-1,1 1,1 0,11 19,-5-14,0 0,2-1,0-1,0 0,2-1,0 0,0-1,1-1,1 0,1-2,-1 0,2 0,-1-2,2 0,-1-2,1 0,0-1,0-1,1 0,-1-2,1-1,0 0,0-1,0-2,39-5,-36 3,0-2,0-1,0-1,-1-1,0 0,31-18,-49 22,-1 0,0 0,0 0,0 0,-1-1,1 0,-1 0,0 0,-1 0,1 0,-1 0,0-1,0 1,-1-1,1 1,0-8,2-15,1-55,-5 73,1-26,-4-160,1 174,-1 0,-1 0,-1 0,0 1,-2 0,-16-36,16 43,4 8,1 1,-1-1,-1 1,1 0,-1 0,-6-7,8 10,-1 0,0 0,0 0,0 1,0-1,0 1,-1 0,1 0,0 0,-1 0,1 0,-1 1,1 0,-6 0,-32 0,34 1,-1-1,1 0,0 0,-1 0,1-1,-1 0,1 0,0 0,-1-1,1-1,0 1,1-1,-1 0,0-1,1 1,-9-8,-42-31,44 35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4:04.7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0 259,'1'-4,"-1"0,1 0,0 0,0 0,0 0,0 0,1 1,0-1,0 0,0 1,0 0,0-1,1 1,-1 0,1 0,0 0,0 0,0 1,0-1,0 1,1 0,-1 0,1 0,4-2,13-5,1 1,-1 1,29-6,-14 3,162-30,-81 19,-26 8,-61 11,47-11,-28-6,-40 15,1 0,-1 1,0 0,1 0,13-1,-4 2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1:22.6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2776 0,'-13'13,"-1"-2,-1 0,-18 11,-16 13,-717 489,545-398,-391 162,521-253,-2-5,-100 20,134-39,-1-2,0-3,0-2,-93-7,135 1,1 0,0 0,0-2,0 0,0-1,1-1,-29-14,37 15,0 0,1 0,-1-1,1 0,0 0,1-1,0 0,0 0,0 0,1-1,0 0,0 0,1 0,0-1,0 1,-2-12,1 1,1 1,0-2,2 1,0 0,1 0,1-1,1 1,1 0,5-28,0 21,1 0,0 0,2 1,1 0,1 1,19-28,-6 16,1 1,2 2,1 1,1 1,2 2,1 1,2 1,48-29,-71 50,1-1,-1 2,1-1,0 2,1 0,-1 0,1 1,-1 1,1 0,0 1,0 1,0 0,0 1,0 0,17 4,-11 0,1 1,-1 1,0 1,-1 1,0 0,0 1,-1 2,0-1,19 19,84 76,75 61,-59-61,-39-28,4-5,172 95,-251-158,2-2,-1 0,1-2,1-1,-1-1,45 2,35 5,-63-4,1-2,87 0,-108-7,0 0,0-2,0 0,0-2,-1 0,0-1,35-17,9-11,64-43,-104 60,0 0,-2-2,0 0,-1-2,25-32,-40 44,0-1,-1 1,0-2,-1 1,-1 0,1-1,-2 0,1 0,-2 0,0-1,0 1,-1-1,-1 1,0 0,-2-18,-5-14,-2 0,-2 1,-17-44,13 40,-16-76,31 123,-2-13,0 0,0 0,-2 0,0 0,-6-15,8 24,-1 0,1 1,-1-1,0 1,0-1,0 1,-1 0,1 0,-1 0,1 1,-1-1,0 1,0 0,0 0,0 0,-1 0,1 1,-8-2,-4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1:24.2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0 180,'59'4,"0"2,-1 3,72 20,-29-6,11 3,-64-13,1-2,0-2,62 3,155 9,-263-21,-1 0,0 0,1 0,-1 1,0-1,1 1,-1 0,0-1,0 1,0 0,0 0,1 1,-2-1,1 0,0 1,0-1,0 1,0-1,1 4,-2-4,-1 1,1-1,-1 1,0 0,1-1,-1 1,0 0,0-1,0 1,0 0,-1 0,1-1,0 1,-1-1,1 1,-1 0,0-1,1 1,-1-1,-1 3,-7 9,-1-1,0 1,0-1,-19 15,19-17,-66 56,-4-3,-149 90,133-93,-150 123,207-147,22-19,0-1,-2-1,-36 23,55-37,0-1,-1 1,1-1,-1 1,1-1,-1 0,1 1,-1-1,1 0,-1 0,1 1,-1-1,1 0,-1 0,1 0,-1 1,1-1,-1 0,0 0,1 0,-1 0,1 0,-1 0,1 0,-1 0,0-1,1 1,-1 0,1 0,-1 0,1-1,-1 1,1 0,-1 0,1-1,-1 1,1-1,-1 1,1 0,0-1,-1 1,1-1,0 1,-1-1,1 1,0-1,-1 1,1-1,0 1,0-1,0 1,0-1,-1 0,1 1,0-1,0 1,0-1,0 1,0-1,1 0,-1 1,0-1,0 1,0-1,0 1,1-1,-1 0,15-51,-11 42,35-140,-6-1,14-168,-5 30,-35 239,6-31,-7 64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1:19.2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77,'128'0,"60"2,351-41,-532 38,0 0,0-1,0 0,0 0,0-1,0 0,0 0,-1 0,8-6,0-2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1:20.7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824 1,'-1'33,"-3"1,0 0,-2-1,-1 0,-2 0,-2-1,-22 50,-11 7,-70 105,112-191,-14 23,0-1,-2 0,-1-2,-26 27,41-46,0 0,-1 0,1 0,-1-1,0 1,0-1,0 0,-1 0,1-1,-1 0,1 0,-1 0,0 0,0-1,0 0,1 0,-1-1,0 0,0 0,0 0,0-1,0 1,0-2,0 1,0 0,1-1,-1 0,-6-4,-14-9,1-1,1-1,0-1,2-2,-31-32,37 35,1-1,1-1,0 0,2-1,0 0,1-1,-11-32,17 37,1 0,0 0,-2-32,6 39,-1 1,1 0,1-1,0 1,0-1,1 1,0 0,0 0,6-13,-6 17,1 1,0-1,0 1,0 0,0-1,1 1,-1 1,1-1,0 0,0 1,0 0,0 0,0 0,1 0,-1 1,0 0,1 0,7-1,11-1,0 0,31 2,-37 1,5 0,0 2,1 0,-1 2,36 10,87 37,-80-26,36 9,-39-15,101 48,-146-57,-1 1,0 0,17 17,-25-21,0 1,0-1,1 0,0-1,0 0,0 0,1-1,0 0,0-1,0 0,1-1,-1 0,22 3,-5-5,0-1,40-4,-60 3,1-1,-1 1,1-1,-1 0,0-1,0 0,0 0,0 0,-1-1,1 0,-1 0,0-1,10-8,-15 11,1 0,0-1,-1 1,0 0,1 0,-1-1,0 1,0-1,0 1,-1-1,1 1,-1-1,1 0,-1 1,0-1,0 0,0 1,0-1,-1 1,1-1,-1 0,1 1,-1-1,0 1,0-1,0 1,0-1,0 1,-1 0,-3-4,-5-7,0 0,-1 1,-1 0,-13-10,3 3,-11-13,-3-5,-2 3,-61-45,85 70,0 1,0 0,-1 1,0 1,0 0,0 0,-1 2,0 0,0 1,0 1,-33-1,30 3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1:28.0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546 235,'-1'12,"0"0,-1 1,0-1,-1 0,0 0,-1-1,0 1,-7 12,-55 89,23-45,-18 27,36-59,-29 58,40-66,3-7,1 0,1 0,1 1,1 1,-5 23,5-16,-1-1,-1-1,-2 0,-15 30,-16 43,-1-3,29-73,-17 52,30-75,0-1,1 1,-1-1,1 1,0 0,0-1,-1 1,1-1,0 1,0 0,1-1,-1 1,0 0,0-1,1 1,-1-1,1 1,0-1,-1 1,1-1,0 1,0-1,0 1,0-1,0 0,0 0,0 0,0 1,0-1,1 0,-1 0,0-1,1 1,-1 0,1 0,-1-1,1 1,-1-1,3 1,8 2,0-1,0 0,1-1,18 0,-4 0,236 43,-19-1,-217-37,7-2,-32-4,-1-1,1 1,-1-1,0 0,1 0,-1 1,0-1,0 0,0 0,0 0,1 0,-1-1,-1 1,1 0,0 0,0-1,0 1,-1 0,1-1,0 1,-1 0,0-1,1-1,13-54,-3 1,-2-2,1-94,-9 135,5-555,-8 331,2 228,-1 1,-1-1,0 0,0 1,-6-18,7 26,0 0,-1 1,1-1,-1 0,0 0,0 1,0-1,-1 1,1 0,-1 0,0-1,0 2,0-1,0 0,0 1,0-1,-1 1,1 0,-1 0,-5-2,5 3,-1 0,1 0,0-1,0 1,-1-1,1 0,0-1,1 1,-1-1,0 1,1-1,-5-5,3 2,2 1,-1-1,1 0,0-1,0 1,1 0,-4-14,1 1,0 1,-2 0,0 0,-1 0,-15-22,14 28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1:49.2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0,'4'81,"3"-2,18 82,-18-119,72 499,-66-428,-4 0,-8 141,-4-125,19 159,11-100,-6-51,7 234,-28-349,0-2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1:50.7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1,'3'37,"1"-1,1 1,19 61,6 41,-14 31,-6 212,-8-138,49 483,-42-606,-4-45,27 144,-25-191,-2 1,3 36,-7-40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1:52.0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702 1,'-5'2,"0"0,0 1,1-1,-1 1,1 0,0 1,0-1,0 1,0 0,0 0,-2 4,-2 1,-32 38,2 1,-49 83,31-45,-7 14,35-53,-3-1,-63 75,88-116,-1-1,0 1,0-1,0 0,-1-1,1 0,-1 0,0 0,1-1,-1 0,0-1,-15 1,13-1,0 1,1 0,-1 0,0 1,0 0,1 0,-14 8,30-14,0-1,0 2,0-1,1 1,-1 0,1 0,0 1,-1 0,1 0,0 1,10 1,88 10,-27 3,-1 4,0 3,-2 4,134 61,-186-74,0 2,-2 0,1 1,-2 2,31 28,-39-30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1:54.6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1214,'59'-11,"-5"1,427 5,-267 7,204 8,-137-1,325-31,-292-7,403 14,-522 26,86 3,17-26,32 0,-225 20,-71-5,0 0,0-2,65-7,91-20,79-15,-170 23,116-26,-107 20,0 5,2 5,113-1,-171 13,-1-3,0-2,0-2,-1-2,-1-3,50-20,-37 11,2 2,0 4,0 2,78-7,-103 16,0-1,0-1,-1-2,46-20,139-74,-187 87,0 1,1 2,0 2,1 1,0 2,1 1,58-3,199-34,-241 34,-23 9,-26 2,0 0,0 0,0-1,0 0,0 0,0 0,0 0,-1-1,1 0,-1 0,7-4,-12 5,0 1,-1-1,1 0,0 1,-1-1,1 1,0-1,-1 1,1-1,-1 1,1-1,-1 1,0 0,1-1,-1 1,1 0,-1-1,0 1,1 0,-1 0,1 0,-1-1,0 1,1 0,-1 0,0 0,1 0,-1 0,0 0,1 0,-2 1,-27-5,-22 0,1-3,-94-24,-95-44,184 56,-26-11,0-3,2-4,-79-50,146 80,6 4,0 0,0 0,0-1,1 0,-8-7,13 11,-1-1,1 1,0-1,-1 1,1 0,0-1,-1 1,1-1,0 1,0-1,0 1,-1-1,1 1,0-1,0 0,0 1,0-1,0 1,0-1,0 1,0-1,0 1,0-1,0 1,1-1,-1 1,0-1,0 0,2 0,-1-1,0 1,1 0,-1 0,1 0,-1 0,1 0,-1 0,1 0,-1 1,1-1,0 1,3-1,39-9,0 3,1 1,54 1,-65 3,36-1,0 2,1 3,-1 3,0 4,70 17,-137-25,-1-1,0 1,0-1,0 1,0 0,0 0,0 0,0 0,0 0,0 0,0 1,-1-1,1 0,0 1,-1 0,1-1,0 3,-1-3,-1 1,1-1,-1 1,1-1,-1 1,0-1,0 1,0-1,0 1,0-1,0 1,0-1,-1 1,1-1,-1 1,1-1,-1 1,1-1,-2 2,-4 7,-1 0,0 0,-1 0,0-1,-12 9,0 3,-13 19,2 1,-43 78,-40 101,41-75,56-112,-19 38,-4-2,-56 76,95-143,0-1,0 1,0-1,0 1,0-1,-1 1,1-1,0 0,-1 0,1 1,-1-1,0 0,1 0,-1 0,0-1,1 1,-1 0,0-1,0 1,-3 0,4-2,0 0,0 1,0-1,0 0,0 1,0-1,0 0,0 0,0 0,1 0,-1 0,0 0,1 0,-1 0,0 0,1 0,0 0,-1 0,1 0,-1-1,1 1,0-2,-3-14,1 0,1 1,2-22,-1 31,-11-269,3 143,-36-397,41 499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1:56.6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2 464,'-1'0,"1"0,0 0,0-1,0 1,0 0,0 0,0 0,0 0,0-1,0 1,0 0,0 0,0 0,0 0,0 0,0-1,0 1,0 0,0 0,0 0,0 0,0-1,0 1,0 0,0 0,0 0,0 0,0-1,0 1,0 0,0 0,0 0,0 0,1 0,-1 0,0-1,0 1,0 0,0 0,0 0,1 0,-1 0,0 0,0 0,0 0,0 0,0 0,1 0,-1 0,0-1,0 1,0 0,0 0,1 0,-1 1,0-1,0 0,0 0,0 0,1 0,-1 0,11 14,18 40,-17-31,469 816,-468-818,24 42,-35-58,1 1,-1-1,0 0,0 1,-1 0,0-1,0 1,0 0,0 8,-1-14,0 1,0 0,0-1,0 1,0 0,0-1,0 1,0 0,0-1,-1 1,1-1,0 1,0 0,-1-1,1 1,0 0,-1-1,1 1,-1-1,1 1,0-1,-1 1,1-1,-1 0,0 1,1-1,-1 1,1-1,-1 0,1 0,-2 1,-20-8,-16-28,0-26,2-2,-31-78,-3-4,21 54,-68-139,98 188,2-2,2-1,-14-63,24 74,0 0,3 0,0 0,2 0,6-42,-4 59,1-1,1 2,0-1,1 0,1 1,0 0,2 0,-1 1,2 0,0 0,1 1,13-15,-17 22,1 0,0 1,0 0,1 0,0 1,0 0,0 0,0 1,1 0,0 0,0 1,0 0,0 1,0 0,0 0,1 1,-1 0,1 1,-1 0,1 0,-1 1,1 0,-1 1,0 0,0 1,0 0,0 0,10 5,2 1,1 1,-2 1,0 1,0 1,-1 0,0 2,-2 0,1 1,17 22,-24-24,-1 0,0 1,-1 1,0 0,-1 0,-1 1,-1-1,-1 1,0 1,-1-1,0 1,1 27,-4-28,0-1,0 1,-2 0,0 0,-1-1,0 1,-2-1,0 1,-1-1,0 0,-1-1,-1 1,0-1,-2 0,1-1,-2 0,0-1,-16 18,-156 140,87-83,74-69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4:05.3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0 294,'1'-5,"0"0,0 1,0-1,0 1,1-1,0 1,0-1,0 1,1 0,-1 0,1 0,0 1,0-1,0 0,7-5,-1 1,1 0,0 0,1 1,19-11,30-8,1 2,0 2,115-22,198-10,-371 54,-1-1,1 1,-1 0,1-1,0 1,-1 1,1-1,-1 0,1 1,-1-1,1 1,-1 0,1-1,-1 1,1 1,-1-1,0 0,0 0,1 1,-1 0,0-1,2 3,4 9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1:58.6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354 471,'-8'1,"0"0,0 1,-1-1,1 2,0-1,1 1,-1 0,0 0,1 1,0 0,-1 1,2 0,-1 0,1 0,-1 1,-7 9,-10 13,1 0,-28 48,36-52,0-3,2 1,1 0,0 1,2 0,1 1,0 0,2 1,1-1,1 1,1 1,1-1,1 1,3 45,-1-68,0-1,1 1,-1-1,1 1,0 0,-1-1,1 1,0-1,0 1,1-1,-1 0,0 0,1 1,0-1,2 3,-2-4,-1 0,1 0,-1 0,1 0,0-1,-1 1,1 0,0-1,0 1,-1-1,1 0,0 0,0 1,0-1,-1 0,1-1,3 1,1-2,-1 1,0-1,0 0,0 0,0-1,0 0,0 0,-1 0,1 0,-1-1,0 1,0-1,5-6,-3 2,-1-1,0 1,0-1,-1 0,0 0,-1-1,0 1,0-1,-1 1,2-16,-1-14,-2-53,-1 53,-4-479,3 517,1 0,0 1,0-1,0 1,0-1,0 1,0-1,0 1,0-1,0 1,0-1,0 1,0-1,0 0,0 1,0-1,0 1,1-1,-1 1,0-1,0 1,1-1,-1 1,0 0,1-1,-1 1,1-1,-1 1,0 0,1-1,-1 1,1-1,13 14,21 48,-24-42,15 31,-2 0,24 69,-26-58,36 67,-26-69,-11-17,1-1,3-1,44 56,-66-93,0 0,0 0,1 0,-1 0,1-1,-1 1,1-1,0 0,0 0,0 0,0-1,1 1,-1-1,0 0,1-1,-1 1,0-1,1 1,-1-1,1-1,-1 1,0 0,1-1,-1 0,0 0,0-1,1 1,-1-1,7-4,-4 3,0-2,0 1,-1-1,1 1,-1-2,0 1,-1-1,1 0,-1 0,-1 0,1-1,-1 1,0-1,0-1,-1 1,3-9,8-43,-2-1,-3-1,2-99,-26-184,13 315,-2-1,0 1,-2 0,-1 0,-1 1,-17-38,25 64,-1 0,0 0,0 1,-1-1,1 0,0 0,-1 1,1-1,-1 1,1-1,-1 1,0-1,1 1,-1 0,0 0,0 0,-3-1,3 2,1 0,0 0,-1 0,1 0,0 0,-1 0,1 0,-1 1,1-1,0 1,-1-1,1 1,0-1,0 1,-1 0,1-1,0 1,0 0,0 0,-1 1,-2 2,0 1,1-1,-1 1,1 0,1 0,-1 0,0 0,1 0,0 1,1-1,-3 9,2 3,0 0,1 0,0 1,2-1,0 0,1 0,0 1,1-2,1 1,1 0,1-1,10 23,-3-16,0-1,1 0,1-1,1-1,1-1,1 0,36 29,198 127,-176-128,-3 3,74 66,-137-108,-1 1,0 1,-1-1,0 1,7 12,-14-20,0 0,1 0,-1 0,0 0,0 0,-1 0,1 0,0 0,-1 0,0 0,1 1,-1-1,0 0,0 0,0 1,0-1,0 0,-1 0,1 1,-1-1,0 0,1 0,-1 0,0 0,0 0,0 0,0 0,-1 0,1 0,0-1,-1 1,0 0,1-1,-1 1,-3 1,-21 14,-1-1,0-2,-1-1,-49 16,60-22,-1-2,0 0,0-1,-1-1,-31 2,37-8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00.1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0,'0'6,"1"-1,-1 1,1-1,1 1,-1-1,1 0,0 0,0 0,0 0,6 9,39 45,-8-10,-12-14,1-1,2-1,1-1,54 40,-43-35,-12-14,2-1,0-1,1-2,65 28,-45-22,-32-12,24 11,-44-23,0 0,1 0,-1-1,0 1,1-1,-1 1,1-1,-1 0,1 0,-1 1,1-1,-1 0,1 0,-1 0,1-1,-1 1,1 0,-1 0,0-1,1 1,-1-1,1 0,-1 1,2-2,-3 2,0 0,1 0,-1-1,0 1,0 0,1 0,-1-1,0 1,0 0,0 0,1-1,-1 1,0 0,0-1,0 1,0 0,0-1,0 1,0 0,1-1,-1 1,0 0,0-1,0 1,0 0,-1-1,1 1,0 0,0-1,0 1,0 0,0-1,0 1,0 0,-1-1,1 1,0 0,-1-1,-15-7,-20 1,-17 14,44-5,1 0,-1 0,0-1,0-1,-10 0,3-3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01.1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0 132,'6'-4,"1"0,-1 0,1 1,0 0,-1 0,1 1,1 0,-1 0,0 0,9 0,9-3,77-23,-57 14,0 2,1 2,0 2,81-4,-117 12,5 1,0-1,-1-1,1-1,17-3,-16 1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02.2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1,'2'2,"1"-1,-1 1,0 0,0 0,0 0,0 0,0 0,0 0,0 1,-1-1,1 1,-1-1,0 1,1 0,0 4,3 4,198 312,26-15,-73-101,27 32,-182-236,1-2,-1 1,1 0,-1 0,1 0,0-1,0 1,0-1,0 0,0 1,0-1,1 0,-1 0,0 0,0-1,1 1,-1 0,0-1,1 0,4 1,-1-1,-1-1,1 0,0 0,0 0,0-1,-1 0,1 0,7-4,8-5,0-2,-1-1,22-18,-42 32,14-13,-3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04.4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0,'0'119,"38"996,-18-1000,-19-116,2-2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05.2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375 0,'-41'40,"26"-27,1 1,0 0,-20 28,-10 30,3 2,-56 145,93-207,-1 0,0-1,0 1,-2-1,1 0,-1-1,0 0,-17 17,19-23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06.3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0,'0'4,"4"2,5 3,5 4,5 0,2 6,6 8,-2 2,3 1,-3 3,2 0,-4-1,-2-7,-4-3,-1-6,-4-5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09.0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1188,'27'1,"49"9,-50-5,0-2,40 1,239-25,-113 6,342-32,16-2,2 48,-122 5,-199 1,-138-1,132-9,-191 1,267-35,239-46,111 11,-154 23,-463 47,363-44,-285 40,174 10,-270-1,247 11,-211-12,1-3,103-20,12-3,-15 4,-83 12,1 3,0 3,92 7,39-2,-173-3,0-3,-1 0,29-9,11-3,-68 17,0 0,-1 0,1 0,0 0,0 0,0 0,0 0,0 0,0 0,0 0,0-1,0 1,-1 0,1 0,0 0,0 0,0 0,0 0,0 0,0 0,0 0,0-1,0 1,0 0,0 0,0 0,0 0,0 0,0 0,0-1,0 1,0 0,0 0,0 0,0 0,0 0,0 0,0 0,0 0,0-1,0 1,0 0,1 0,-1 0,0 0,0 0,0 0,0 0,0 0,0 0,0 0,0-1,0 1,0 0,1 0,-1 0,0 0,0 0,0 0,-19-8,-33-7,49 14,-64-19,-120-55,-58-50,69 33,-47-9,-37-19,252 115,-3 1,1-2,-1 1,1-2,1 1,-1-1,1-1,-9-8,18 15,-1 1,1 0,-1-1,1 1,-1-1,1 1,-1-1,1 1,0 0,-1-1,1 0,0 1,-1-1,1 1,0-1,0 1,-1-1,1 1,0-1,0 0,0 1,0-1,0 0,0 1,0-1,0 1,0-1,0 0,0 1,0-1,1 1,-1-1,0 0,0 1,1-1,-1 1,0-1,1 1,-1-1,0 1,1-1,-1 1,1-1,-1 1,1 0,-1-1,1 1,-1 0,1-1,-1 1,1 0,-1 0,1-1,0 1,-1 0,1 0,-1 0,1 0,0 0,-1 0,1 0,-1 0,1 0,0 0,-1 0,1 1,44 2,8 13,-1 2,-1 3,93 51,130 104,183 121,-454-296,1 2,1-1,0 1,-1 0,0 0,1 0,5 7,-9-9,0 0,-1 0,1 0,0 1,-1-1,1 0,-1 0,0 1,1-1,-1 0,0 1,0-1,0 0,0 1,0-1,0 1,0-1,0 0,0 1,-1-1,1 0,-1 0,1 1,-1-1,1 0,-1 0,0 1,1-1,-1 0,0 0,-1 1,-66 84,-86 85,33-41,-304 394,419-515,-4 5,0 0,-22 23,30-35,0 0,0 0,0 0,-1-1,1 1,0 0,-1-1,1 1,0-1,-1 0,0 0,1 0,-1 0,0 0,0-1,1 1,-1-1,0 0,0 0,0 0,0 0,1 0,-1 0,-5-2,7 1,-1 0,0-1,0 1,0 0,1-1,-1 1,1-1,-1 1,1-1,0 0,0 0,0 0,0 0,0 1,0-1,0-1,0 1,1 0,-1 0,1 0,-1-3,-1-51,2 42,4-1080,-4 1087,0 5,1 0,-1-1,0 1,0 0,0-1,-1 1,1 0,0 0,-1-1,0 1,1 0,-1 0,0-1,0 1,0 0,-2-2,-2 2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10.2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1291,'2'-6,"-1"1,1-1,1 1,-1 0,1 0,0 0,0 0,0 0,0 1,9-9,9-14,36-82,-4-1,-5-3,34-123,-67 185,-2-1,-2-1,-2 0,-3 0,-2-1,-3 1,-1-1,-9-55,8 104,1-1,-1 1,-1 0,1 0,-1 0,0 0,0 0,0 0,-1 0,1 1,-1-1,0 1,-1-1,1 1,-6-5,5 7,1 0,-1 0,0 0,0 0,1 1,-1-1,0 1,-1 0,1 0,0 0,0 1,0 0,0-1,-1 1,1 1,0-1,0 1,0-1,0 1,-5 2,2-1,1 0,-1 0,1 1,0 0,0 0,0 0,1 1,-1 0,1 0,0 0,0 1,0 0,1 0,-6 7,5-4,0 1,0-1,1 1,1 0,0 0,0 1,0-1,1 1,-1 10,2 3,0 0,2 1,0-1,2 0,0 0,2 0,10 34,191 428,-101-258,-20-62,-60-124,-2 2,-2 0,-2 2,20 67,10 117,-44-205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10.7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1 393,'6'-5,"1"0,0 1,0 0,0 0,0 1,15-5,-2 0,215-97,109-43,-315 137,166-69,-178 72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4:07.3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0 442,'2'-13,"-1"0,2 1,0-1,5-15,3-9,42-185,-51 215,-1-1,0-1,1 1,0-1,0 1,1 0,0 0,1 0,-1 0,10-13,-12 20,-1 1,0 0,1 0,-1 0,1 0,-1-1,1 1,-1 0,0 0,1 0,-1 0,1 0,-1 0,1 0,-1 0,1 0,-1 0,0 1,1-1,-1 0,1 0,-1 0,1 0,-1 1,0-1,1 0,-1 0,0 1,1-1,-1 0,0 1,1-1,-1 0,0 1,0-1,1 0,-1 1,0-1,0 1,0-1,1 0,-1 1,0-1,0 1,0-1,0 1,9 29,-6-21,44 155,47 295,-52-172,-40-279,0-1,0 0,1 0,0 0,5 8,-5-9,0 0,0 1,0-1,-1 1,3 10,-5-15,0 0,0 0,0 0,0 0,0 0,0 0,-1 0,1 0,-1 0,1 0,-1 0,0 0,0 0,0 0,0-1,0 1,0 0,0-1,-1 1,1 0,-1-1,1 0,-3 2,-18 12,0-1,-1-1,-34 14,24-12,28-13,-4 3,0-1,-1 1,1-2,-1 0,0 0,-12 2,22-5,0 0,0 0,-1 0,1 0,0 0,0 0,0 0,0 0,0 0,-1 0,1 0,0 0,0 0,0 0,0 0,0-1,-1 1,1 0,0 0,0 0,0 0,0 0,0 0,0 0,0 0,-1 0,1-1,0 1,0 0,0 0,0 0,0 0,0 0,0-1,0 1,0 0,0 0,0 0,0 0,0 0,0-1,0 1,0 0,0 0,0 0,0 0,0 0,0-1,0 1,0 0,0 0,0 0,0 0,0 0,0 0,1-1,-1 1,9-13,14-8,-10 11,1 0,0 1,0 1,0 0,1 1,0 0,1 2,0-1,0 2,0 0,0 1,0 1,29-1,-22 4,-3-1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14.0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1101,'0'25,"1"-1,2 1,0 0,14 45,-16-62,2-1,-1 0,1 0,0 0,0 0,1-1,0 1,0-1,0 0,1 0,0 0,0-1,1 0,0 0,0 0,0-1,0 0,0 0,1 0,8 3,-12-6,-1-1,0 1,0-1,0 1,1-1,-1 0,0 0,1 0,-1 0,0 0,0-1,1 1,-1-1,0 1,0-1,0 0,1 0,-1 0,0 0,0 0,1-2,1 0,-1 0,0 0,0-1,0 0,0 1,-1-1,1 0,-1 0,3-9,1-5,-1 0,-1 0,-1 0,2-21,2-86,9-67,-7 169,-9 22,0 1,1-1,-1 1,1 0,-1-1,1 1,-1 0,1 0,-1-1,1 1,-1 0,1 0,-1 0,1 0,-1 0,1 0,-1 0,1 0,0 0,-1 0,1 0,-1 0,1 0,0 0,4 3,-1-1,0 1,0 0,0 0,0 0,6 7,-6-6,25 23,19 19,1-2,82 56,-90-72,-18-12,0-1,32 16,-48-27,-1-2,1 1,0-1,0 0,1 0,-1-1,0 0,0 0,1 0,-1-1,0-1,1 1,10-3,-15 2,1-1,-1 1,1-1,-1 0,0 0,1 0,-1 0,0-1,-1 1,1-1,0 0,-1 0,1 0,-1 0,0 0,0 0,0-1,-1 1,1-1,-1 1,0-1,0 0,0 1,0-1,0-5,2-14,-1 1,-1-1,-3-26,1 20,-21-385,10 320,-4 0,-38-124,51 209,-26-68,27 72,0 1,0 0,0 0,-1 0,0 1,0-1,0 1,0-1,-1 1,1 0,-1 0,1 1,-1-1,-6-2,9 4,0 1,0-1,0 1,0 0,0 0,0-1,0 1,0 0,0 0,0 0,0 0,0 0,0 0,0 0,0 0,0 1,1-1,-1 0,0 0,0 1,0-1,0 1,0-1,0 1,0-1,-1 2,1 0,0 0,-1-1,1 1,0 0,0 0,0 1,0-1,0 0,1 0,-1 0,0 3,-1 60,6-31,1 1,1-1,2-1,18 46,59 125,-57-144,3-1,2-2,3-1,74 89,-103-139,0 1,0-1,0 0,0 0,1-1,0 0,0-1,1 0,-1 0,1 0,0-1,0-1,0 0,0 0,14 1,10-1,0-2,0-1,34-6,-58 6,-6 1,0-1,0 1,0-1,0 0,0 0,0 0,0 0,0-1,-1 1,1-1,0 1,-1-1,1 0,-1 0,0 0,0-1,0 1,0 0,2-4,-1 1,0-1,0 0,0-1,-1 1,0 0,0-1,-1 1,1-11,0-6,-2 1,0-1,-2 1,-6-32,-9 0,13 45,1-1,0 1,0-1,1 0,-1-11,7 20,5 7,8 12,264 291,-279-307,8 8,0 0,1 0,0-1,19 12,-28-20,-1 0,1 0,0 0,0 0,0 0,0-1,0 1,0 0,0-1,0 1,0-1,0 0,0 0,0 0,0 0,0 0,0 0,0-1,0 1,0 0,0-1,0 0,0 1,0-1,0 0,-1 0,1 0,0 0,-1-1,1 1,0 0,-1-1,1 1,-1-1,0 1,0-1,0 0,1 1,0-4,5-9,-2-1,1 1,-2-1,0 0,0 0,1-19,3-98,-7 97,1-337,0 387,1 1,0-1,1 0,1 0,10 21,39 81,-26-68,1-1,3-2,54 62,-84-105,1 0,-1 0,1 0,0-1,-1 1,1-1,0 0,1 1,-1-1,0-1,1 1,-1 0,1-1,-1 0,5 1,-5-2,-1 0,1 0,-1-1,0 1,1-1,-1 1,0-1,1 0,-1 0,0 0,0 0,0-1,0 1,0 0,0-1,0 0,-1 1,1-1,0 0,-1 0,0 0,1 0,-1 0,0 0,1-2,17-35,-2 0,-2-1,-1-1,-3 0,8-45,-2 11,-14 61,14-49,-3-1,-2 0,4-124,-16 180,-1 0,-1 1,1-1,-1 0,-5-11,6 17,0 0,0 0,0 1,0-1,0 1,0-1,0 1,0-1,0 1,-1 0,1 0,0-1,-3 0,4 2,-1 0,0-1,0 1,0 0,0 0,0 0,0 0,0 0,0 0,1 0,-1 0,0 0,0 0,0 1,0-1,0 0,0 1,1-1,-1 0,0 1,0-1,0 1,1 0,-1-1,0 1,1-1,-1 1,0 1,-2 1,1 1,-1 0,1 0,0 0,0 0,0 1,1-1,-1 0,1 1,0-1,0 1,1-1,-1 1,2 8,5 67,-2-56,2 1,0-2,2 1,0-1,2 0,0-1,2 0,0 0,1-2,2 1,0-2,1 0,1-1,0 0,1-2,1 0,42 26,-48-34,0 1,-1 0,0 1,0 0,-1 1,13 16,-20-22,0 1,0 0,-1 0,0 0,-1 0,1 0,-1 1,0-1,-1 1,1-1,-1 1,-1 0,1-1,-1 1,0 0,-1-1,-1 9,-8 28,-2 1,-2-1,-2-1,-26 48,16-33,-24 74,50-130,-1 1,0-1,1 1,-1 0,1-1,0 1,-1-1,1 1,0 0,0-1,0 1,0-1,0 1,1 0,-1-1,0 1,1-1,-1 1,1-1,-1 1,1-1,0 1,0-1,0 0,0 1,0-1,0 0,0 0,0 1,0-1,0 0,1 0,-1 0,0-1,1 1,-1 0,1 0,-1-1,1 1,-1-1,1 1,1-1,9 2,-1-1,1 0,0-1,-1 0,13-3,-1 2,22-1,0 2,-1-3,1-1,69-17,-101 18,0-1,0-1,0-1,-1 0,1 0,-2-1,1 0,-1-1,0-1,0 0,-1 0,-1-1,1 0,-2-1,1 0,7-13,-2-4,-1-1,0 0,-3-1,0 0,-2-1,-1 0,5-62,-10 62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15.2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0 353,'23'-1,"-1"-1,37-7,5-2,93-6,-1-8,224-64,-377 88,0 1,0-1,-1 0,1 0,0 0,-1 0,1-1,-1 1,1-1,-1 1,0-1,0 0,0 0,0 0,0 0,0 0,0 0,-1-1,1 1,-1-1,1 1,-1-1,1-3,-2 2,0 0,0 1,0-1,-1 0,1 0,-1 0,0 1,0-1,-1 0,1 1,-1-1,0 1,1 0,-2-1,1 1,-4-4,1-1,-1 1,0 0,0 0,-1 1,0 0,0 0,0 0,-1 1,0 0,0 1,-1-1,1 2,-12-5,12 6,0 1,0 0,0 0,0 0,0 1,1 0,-1 1,0 0,0 0,0 1,0 0,1 0,-1 0,1 1,0 1,-9 4,-59 39,-119 97,0 1,185-139,1-1,0 1,0 0,0 1,0 0,1 1,-9 11,14-16,1 0,-1 0,1 0,0 1,0-1,0 0,0 1,0-1,1 1,0-1,0 1,0-1,0 1,0-1,1 1,-1-1,1 0,0 1,0-1,0 0,1 1,-1-1,1 0,-1 0,3 3,4 8,0-1,1 0,0 0,1-1,0 0,1 0,0-1,1-1,0 0,1 0,0-1,1-1,27 13,15 2,2-2,0-3,0-2,2-3,116 11,-74-19,-1-4,179-23,-244 18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16.4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0 177,'1'-2,"-1"1,1-1,0 1,0-1,-1 1,1 0,0-1,0 1,0 0,0 0,1 0,-1 0,0 0,0 0,1 0,-1 0,2-1,31-16,-26 14,28-14,2 2,0 2,1 2,0 1,1 2,58-6,-90 13,-1 1,1-1,-1 0,0 0,0-1,0 0,0-1,10-5,-5 1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20.8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791 0,'-22'70,"17"207,7-158,52 835,-14-402,-16-346,-5-55,-14 338,-6-425,-16 175,16-238,1 0,0 1,-1-1,1 1,0-1,0 0,0 1,0-1,0 1,1-1,-1 1,0-1,1 0,-1 1,1-1,-1 0,1 1,0-1,-1 0,1 0,2 2,-2-3,0 0,0 0,0 0,0 0,0-1,0 1,0 0,0-1,0 1,0 0,0-1,-1 0,1 1,0-1,0 1,0-1,-1 0,1 0,0 1,-1-1,2-1,37-56,-6 2,3 2,1 2,69-73,-94 113,0-1,-1 0,-1-1,0 0,-1-1,0 0,-1 0,-1-1,0 0,-2 0,7-27,-44 117,-26 178,-30 96,84-333,-1-1,-1 0,0 0,-1 0,-1-1,0 0,0 0,-15 15,21-27,0 1,-1 0,0-1,1 0,-1 1,0-1,0 0,1 0,-1-1,0 1,0-1,0 1,0-1,0 0,0 0,0 0,0 0,0-1,0 1,0-1,0 0,1 0,-1 0,0 0,-2-2,-13-5,0-1,-28-21,21 14,-419-271,65 39,359 231,20 17,-1-1,1 1,0 0,0-1,0 1,0 0,0-1,-1 1,1 0,0-1,0 1,0 0,0-1,0 1,0 0,0-1,0 1,0-1,0 1,1 0,-1-1,0 1,0 0,0-1,0 1,0 0,1 0,-1-1,0 1,0 0,0-1,1 1,-1 0,1-1,3-1,1 0,-1 0,1 0,0 1,-1 0,11-2,-11 2,153-33,515-92,-593 116,27-3,130-34,-236 47,1-1,-1 1,1 0,0 0,-1-1,1 1,-1 0,1 0,0 0,-1 0,1 0,-1 0,1 0,0 0,-1 0,1 0,0 0,-1 0,1 1,-1-1,1 0,0 0,-1 1,1-1,-1 0,1 1,-1-1,1 0,0 1,-4 18,-30 37,19-35,-84 187,86-188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21.9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0,'38'54,"320"476,-171-257,-136-198,2-2,68 70,-119-142,4 4,-1 0,1 0,-1 1,0 0,0 0,-1 0,0 1,0-1,0 1,-1 0,0 0,0 0,2 10,-5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23.1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0 348,'70'-76,"-49"51,1 2,46-40,-38 42,2 1,0 2,1 1,0 2,1 1,1 1,0 3,1 0,0 2,1 2,-1 2,1 0,0 3,64 5,-83-1,-1 0,0 2,1-1,-2 2,1 0,-1 2,0-1,0 2,-1 0,0 1,-1 0,0 1,0 1,-1 0,-1 1,0 0,-1 1,-1 0,0 1,0 0,-2 1,0 0,0 0,-2 0,0 1,-1 0,-1 0,0 1,1 21,-2-14,-1 1,-1-1,-2 0,0 1,-7 34,6-49,-1 0,0 0,-1-1,0 0,-1 1,0-1,0-1,-1 1,-1-1,1 0,-1-1,-1 1,0-1,-13 11,-318 224,325-233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24.2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0 437,'48'-1,"-15"0,0 0,0 3,1 0,-1 2,-1 2,48 13,-77-17,0-1,0 1,0 0,0 0,0 0,0 0,0 1,-1-1,1 0,-1 1,0 0,0 0,0 0,0 0,0 0,-1 0,1 0,-1 0,0 1,0-1,0 1,1 6,-2-7,0-1,1 1,-1 0,-1 0,1-1,0 1,-1 0,1 0,-1-1,0 1,0-1,0 1,0 0,0-1,-1 0,1 1,-1-1,1 0,-1 0,0 0,0 0,0 0,0 0,0 0,-1-1,1 1,0-1,-1 0,-2 2,3-3,1 0,0 0,-1 0,1 0,0 0,-1 0,1 0,0 0,-1-1,1 1,0 0,-1-1,1 1,0-1,0 0,0 1,0-1,0 0,-1 0,1 0,1 0,-1 0,0 0,0 0,0 0,0 0,1 0,-1 0,0 0,1-1,-1 1,1 0,0 0,-1-1,1 1,0-2,-13-50,6-24,3-1,6-78,0 44,3 40,0 44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25.8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219 586,'1'-5,"0"0,0-1,0 1,0 0,1 0,0 0,0 0,1 0,-1 0,1 1,3-6,44-51,-29 37,72-84,61-81,-150 184,0-1,-1 1,1-1,-2 0,1 0,-1-1,0 1,0 0,0-1,-1 0,0 1,0-11,-1 15,0 0,-1 0,1 0,0 0,-1-1,0 1,1 0,-1 1,0-1,0 0,0 0,0 0,0 0,-1 1,1-1,-1 1,-1-2,1 1,-1 0,0 1,0-1,1 1,-1 0,0 0,0 0,0 0,-1 1,1-1,0 1,0 0,0-1,-5 2,-1 0,1 0,0 1,0 0,0 1,1 0,-1 0,1 0,-1 1,1 0,-13 10,-61 55,74-62,-42 44,2 2,-52 78,-27 31,125-160,-1-1,0 0,1 1,0-1,-1 1,1-1,0 1,0-1,0 1,0 0,0 0,0 0,0-1,1 1,-1 0,1 0,-1 0,1 0,0 0,0 0,0 0,0 0,0 0,0 0,0 0,1 0,0 3,2-1,1-1,-1 1,1-1,0 0,0 0,0 0,0-1,0 1,1-1,6 3,13 5,0 0,0-2,1 0,0-2,0-1,1-1,-1-1,1-1,35-2,-56 0,6 1,0-1,0-1,-1 0,1 0,0-1,-1-1,1 1,-1-2,19-8,189-101,-203 104,67-38,-3-3,-1-4,83-75,-140 108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26.8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16 434,'3'-53,"16"-91,1-19,-20 156,0 0,0 0,-1 0,0 0,-2-8,3 13,0 1,-1 0,1 0,0 0,-1 0,1 0,0 0,-1 0,1 0,-1 0,0 0,1 0,-1 1,0-1,1 0,-1 0,0 0,0 1,0-1,0 1,0-1,0 0,0 1,0 0,0-1,0 1,0-1,0 1,0 0,0 0,0 0,0 0,0 0,0 0,0 0,-1 0,1 0,0 0,-2 1,2-1,0 1,0-1,1 0,-1 0,0 1,0-1,0 1,0-1,0 0,1 1,-1 0,0-1,1 1,-1-1,0 1,1 0,-1 0,0-1,1 1,-1 0,1 0,0 0,-1 0,1-1,0 1,-1 0,1 0,0 0,0 0,0 1,0 0,1 1,-1-1,1 0,0 0,0 0,0 0,0 0,0 1,0-2,1 1,2 4,4 2,1 1,-1-1,2-1,9 7,63 34,134 55,-122-61,96 59,-188-100,1 1,0-1,-1 1,1 0,-1 0,1 0,-1 0,0 0,0 1,0-1,0 1,0-1,-1 1,3 4,-4-5,0 0,0 0,0-1,0 1,0 0,-1 0,1-1,-1 1,1 0,-1-1,0 1,0-1,1 1,-1-1,0 1,0-1,0 1,-1-1,1 0,0 0,0 0,-1 0,1 0,-1 0,1 0,-3 1,-14 13,0 2,2 0,0 0,0 1,2 1,-18 30,-36 45,48-69,3-4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28.0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143 422,'6'-7,"-1"0,0 0,-1-1,7-15,4-6,-9 18,-2-1,1 1,-1-1,-1 0,0 0,-1 0,0-1,-1 1,0-16,-1 11,0 1,-1-1,-1 1,-1 0,0 0,-9-24,11 36,-1 0,1 0,-1 0,0 1,0-1,0 1,-1-1,1 1,-1 0,0 0,0 0,0 0,0 1,0-1,-1 1,1 0,-1-1,0 2,0-1,1 0,-1 1,0 0,0 0,0 0,0 0,-1 1,1-1,0 1,0 0,0 1,-6 0,6 0,-1 0,0 1,1 0,-1 0,1 0,-1 0,1 1,0-1,0 1,0 0,1 1,-1-1,1 1,-1-1,1 1,0 0,1 0,-1 0,1 1,-1-1,1 1,1-1,-1 1,1-1,0 1,-1 6,0 7,1-1,0 1,2 0,0-1,1 1,0 0,2-1,0 0,1 0,1 0,0-1,2 1,10 17,-10-20,0 0,1-1,1 0,0-1,1 0,0-1,1 0,0 0,1-1,0-1,0 0,1-1,1-1,25 10,23 4,1-4,0-2,2-3,-1-3,106 1,-155-10,43-2,-57 2,0 0,0 0,-1 0,1 0,0-1,-1 1,1-1,0 1,-1-1,1 0,0 1,-1-1,1 0,-1 0,0 0,1 0,-1 0,0-1,1 1,-1 0,0-1,0 1,0-1,0 1,1-4,-2-4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4:08.21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0 346,'1'-3,"-1"1,1 0,0-1,0 1,0 0,0 0,1 0,-1 0,0 0,1 0,0 0,-1 0,1 1,0-1,0 0,0 1,0 0,0-1,0 1,0 0,0 0,4-1,51-18,85-14,169-20,148 9,-271 28,488-29,-624 44,0-2,-1-2,0-2,0-3,-1-2,71-27,-106 36,-14 8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29.3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99 380,'2'1,"0"0,0 0,-1 0,1 1,-1-1,1 0,-1 1,0-1,0 1,1 0,-1-1,0 1,0 0,-1 0,1 0,0 0,0 3,9 35,-10-39,0 0,0 0,0 0,-1 0,1 0,0 0,-1 0,1 0,-1 0,1 0,-1 0,1 0,-1 0,0 0,1-1,-1 1,0 0,0 0,0-1,0 1,1 0,-1-1,0 1,0-1,0 0,0 1,0-1,0 0,-1 1,1-1,0 0,0 0,0 0,0 0,0 0,0 0,0 0,0 0,0 0,0-1,0 1,-1 0,0-2,-3 1,1 0,-1-1,1 0,-1 0,1 0,0-1,0 0,-5-4,3 1,1-1,0 0,0 0,1-1,0 1,0-1,0 0,1 0,1 0,-1 0,1-1,1 1,-1-1,2 1,-1-1,1 1,0-1,3-13,0-6,3 0,0 1,1-1,16-36,-20 58,-1-1,1 1,0 0,1 0,-1 0,1 0,0 1,1-1,-1 1,1 0,0 1,0-1,1 1,-1 0,8-4,-3 4,-1 0,1 1,0 1,0 0,0 0,0 1,0 0,0 0,18 3,-7-1,0 0,0 2,-1 1,0 0,1 2,-2 0,33 15,-40-15,0 1,-1 0,0 1,0 1,-1 0,1 0,-2 1,0 0,0 1,-1 0,0 0,10 20,10 37,-21-49,1 0,12 23,-12-30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30.2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1,'1'6,"1"1,1-1,-1 0,1 0,0 0,0 0,1 0,0 0,0-1,0 0,8 7,2 5,108 141,243 239,-339-373,1-1,1-1,36 21,-51-35,0-1,0 0,1-1,0-1,0 0,0-1,0 0,1-1,-1-1,20 1,-29-3,-1-1,0 1,1-1,-1 0,0 0,1 0,-1-1,0 1,0-1,0 0,0 0,-1-1,1 1,-1-1,7-5,2-6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31.1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1 229,'3'-1,"0"0,0 0,1-1,-1 1,0-1,0 0,-1 0,5-4,15-9,71-18,0 4,2 4,99-13,-88 18,-76 16,-26 5,0-1,-1 0,1 0,0 0,-1-1,1 1,0-1,-1 0,1 0,-1 0,1 0,-1-1,0 1,0-1,1 0,-1 0,0 0,-1-1,1 1,0-1,-1 1,3-4,1-9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36.4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0,'5'86,"4"0,38 160,-9-54,27 163,-64-346,0-1,1 0,0 0,0 0,1 0,0 0,1-1,-1 1,1-1,1 0,-1 0,1 0,1-1,-1 0,1 0,0 0,0-1,1 1,0-2,-1 1,2-1,-1 0,0 0,1-1,0 0,0 0,9 1,87 29,-52-15,85 17,-34-18,127 6,-200-22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37.2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1 314,'8'-6,"0"0,0 0,0 1,1-1,11-3,10-7,26-14,2 3,119-39,-112 44,103-25,-108 33,78-30,-118 35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37.8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0 255,'0'-1,"1"0,-1 0,1 0,-1 0,1 0,-1 0,1 0,-1 1,1-1,0 0,0 0,0 0,-1 1,1-1,0 0,0 1,0-1,0 1,0-1,0 1,1-1,28-11,-25 11,141-36,-10 3,257-82,-309 85,-68 25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38.3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1 176,'1'-2,"1"0,0 0,0 0,0 0,0 0,0 0,0 0,1 1,-1-1,1 1,-1 0,1-1,-1 1,6-1,-3 0,34-11,1 1,0 2,1 2,43-3,1-2,33-7,208-31,-296 47,-7-1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39.5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352 82,'-13'0,"1"1,0 1,-1 0,1 0,0 2,0-1,0 1,0 1,1 0,0 1,0 0,0 1,1 0,0 0,0 1,1 1,0-1,0 2,-13 18,5-4,2 1,1 1,0 0,2 1,1 0,2 1,-10 40,17-61,1-1,-1 1,1 0,1-1,-1 1,1 0,0 0,1 0,2 13,-2-17,0 0,1 0,-1-1,1 1,0 0,0 0,0-1,0 1,1-1,-1 0,1 0,-1 0,1 0,0 0,0 0,0-1,0 1,0-1,0 0,0 0,0 0,4 0,51 12,1-3,0-2,0-3,0-3,1-2,59-8,-102 7,0-1,0-1,0 0,21-8,-31 8,-1 0,1-1,-1 1,0-1,0-1,0 1,-1-1,1 0,-1 0,0 0,-1-1,7-10,8-17,-3-1,-1 0,-1-1,-2-1,-1 0,10-67,-18 88,9-76,-12 86,0-1,0 0,0 1,0-1,-1 0,0 1,0-1,0 1,-1-1,0 1,0 0,-5-10,3 12,1 0,-1 0,0 1,0-1,0 1,0 0,0 0,0 0,0 1,-1-1,1 1,-1 0,1 1,-1-1,1 1,-1-1,-7 2,-1-1,0 1,0 0,0 1,0 0,-13 5,-117 43,61-26,58-16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41.3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0,'3'30,"0"0,2 0,2-1,0 0,13 32,2 9,174 845,-73 15,-71-494,11 3,-31-289,68 190,-68-239,109 309,-133-390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42.5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0,'128'253,"72"245,-29 13,-116-344,20 49,41 132,-29-75,24 91,-69-185,149 527,-136-551,46 138,-7-4,7 20,-96-294,-2 0,1 0,1 30,-5-26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3:59.1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63,'1'4,"-1"0,1 0,-1 0,1 0,0 0,1 0,-1 0,1-1,-1 1,1 0,0-1,1 1,-1-1,1 0,-1 0,1 0,0 0,0 0,0-1,0 1,1-1,-1 0,1 0,-1 0,1 0,0-1,0 0,0 1,-1-1,6 0,0 1,0 0,0-1,1 0,-1 0,0-1,1 0,-1-1,0 0,1-1,-1 0,0 0,10-4,-9 2,0-1,-1-1,1 1,-1-1,0-1,0 0,-1 0,0-1,0 0,-1 0,0-1,0 0,-1 0,0 0,-1-1,8-17,-13 29,0 1,1-1,-1 0,1 1,0-1,0 0,0 0,0 1,0-1,0 0,0 0,1 0,3 3,31 39,-19-23,-6-7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23.7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0 249,'66'-51,"-13"12,-36 27,0 0,1 1,23-11,-21 12,0-2,25-17,-33 20,1 1,0 1,25-12,-19 12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4:09.9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298 325,'-102'10,"83"-6,-1-1,1-1,0-1,-1-1,-30-3,48 3,-1 0,1-1,0 1,-1-1,1 0,0 0,0 0,0 0,0 0,-1 0,2 0,-1-1,0 1,0-1,0 1,1-1,-1 0,1 0,-1 1,1-1,-2-4,2 3,0 0,0 0,1-1,-1 1,1-1,0 1,0 0,0-1,0 1,1-1,-1 1,1 0,1-5,3-6,1-1,1 1,0 0,0 1,13-17,-8 14,0 1,1 0,0 0,1 1,1 1,26-18,-32 25,0 0,1 1,0 1,-1 0,1 0,1 1,-1 0,0 1,1 0,-1 1,1 0,0 0,-1 1,14 2,18 4,0 2,-1 2,0 2,-1 2,0 1,-1 2,-1 2,-1 1,0 2,-2 2,-1 1,-1 1,49 52,-71-64,-1 0,0 1,-1 1,-1 0,-1 0,0 0,-1 1,-1 0,-1 0,5 30,-2 18,-1 98,-5-141,-1-3,-1-1,0 1,-1 0,-1-1,-1 0,-1 1,0-2,-1 1,-1-1,-1 0,-1 0,0-1,-1 0,0 0,-1-1,-1-1,-1 0,0-1,-15 12,-6 2,-1-2,-2-2,-66 32,89-48,0-1,-1-1,1-1,-1 0,0 0,0-2,0 0,0-1,-1 0,1-1,0-1,0 0,0-1,-17-4,25 4,0-1,1 1,-1-1,1 0,0-1,0 1,0-1,1 0,-1-1,1 1,0-1,0 0,0-1,1 1,-8-12,8 8,0-1,0 1,1-1,0 1,1-1,0 0,0 0,1 0,0 0,1-11,2-2,0 0,1 1,2-1,0 1,2 1,0-1,1 1,1 0,13-21,-19 38,0-1,0 1,1 0,-1 0,1 0,0 0,0 0,1 1,-1 0,1 0,-1 0,1 1,0-1,0 1,0 0,0 1,1-1,9-1,6 1,0 1,1 1,34 4,3 0,16 1,148 30,-174-26,87 27,-114-31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45.2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0 748,'19'-1,"0"-1,25-5,27-4,188-6,303-13,323 7,146-2,212 100,-664-46,-293-21,829 20,-1035-28,953-24,-370-35,-369 31,72 1,365-49,-172 7,-424 58,168-36,127-52,8-1,3 42,4 33,-377 21,58-2,0 6,0 5,175 30,-273-30,23 5,89 6,-130-17,1 0,-1-1,0 0,0 0,-1-2,1 1,-1-1,1 0,-1-1,-1 0,16-11,39-19,-38 25,1 1,0 1,0 1,31-3,115-6,-95 11,734-27,5 42,-75 1,-555 1,1 0,-173-12,1 2,0 0,-1 1,1 1,17 6,-21-6,-1 0,1-1,0 0,0-1,0 0,0-1,0 0,0-1,0 0,22-4,30-12,-1-3,87-39,-140 55,0 0,-1 0,1 1,16-3,-7 3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47.1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1,'1'11,"1"-1,0 1,1-1,0 1,1-1,6 13,2 7,83 265,-19-53,-48-129,-24-90,0 0,2-1,1 1,0-1,2 0,1-1,16 27,-23-44,1 0,0-1,0 1,0-1,1 0,-1-1,1 1,0-1,0 0,-1 0,1 0,0-1,1 1,-1-1,0-1,0 1,0-1,1 0,5 0,16-1,-1-1,37-8,-53 8,108-22,-96 18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48.0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55,'3'0,"7"0,4 0,4 0,7 0,4 0,0 0,3-4,4-1,4 0,0 1,0 1,-3-3,-3 0,-4 0,-6-1,-8-1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49.9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1 184,'0'-4,"0"-5,7-6,8 1,12-2,14-2,20 2,11 4,9 0,-1-2,-6 1,-12 3,-13 4,-14-2,-9 1,-5 1,-7 2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50.6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0 167,'4'0,"6"-4,8-1,13 0,18-3,24-5,23 1,23-2,19-2,2-3,-3-2,-17 3,-20 4,-25 4,-19 5,-21 2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51.6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0 176,'1'-3,"-1"1,1-1,0 0,0 1,0-1,0 1,0 0,1-1,-1 1,1 0,0 0,-1 0,1 0,0 0,0 0,3-1,37-25,-14 19,1 1,0 1,0 1,40-2,22-5,226-34,-295 43,-7-1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52.4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1,'0'7,"0"8,4 8,10 13,5 20,8 15,12 17,2 4,-1-1,1-4,-4-9,-7-14,-9-14,-8-11,-7-12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56.7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19,'4'-18,"6"18,19 28,21 42,76 142,-86-142,60 109,105 261,-199-424,-1 1,0-1,-2 1,0 0,0 0,-1 35,0-34,0 0,1 0,1 0,1 0,0 0,12 23,-9-21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57.7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0 648,'0'-23,"1"0,1 0,9-44,-7 54,1-1,0 1,0 0,2 1,-1-1,2 1,13-18,6-1,2 0,0 2,2 2,2 0,0 2,1 2,50-26,-32 22,1 3,1 3,1 1,93-19,-111 32,-1 2,73-2,-89 8,0 0,-1 1,0 1,0 1,0 0,0 2,22 9,-35-13,0 1,-1 0,1 0,-1 1,0-1,0 1,0 0,0 1,-1-1,1 1,-1 0,0 0,-1 0,1 1,-1-1,0 1,3 8,-4-4,1-1,-2 1,1-1,-1 1,-1 0,0-1,0 1,-1 0,0-1,-4 14,-5 11,-1-1,-2 0,-1-1,-1-1,-25 37,-4-1,-4-2,-2-2,-79 77,-194 153,294-268,-2 2,-65 42,84-63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2:59.8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889 1,'-7'0,"1"1,-1 0,0 0,1 1,-1 0,1 0,0 1,0-1,0 1,-9 6,-58 46,46-33,-80 68,4 5,4 4,5 5,-103 145,177-221,8-15,2 1,0 0,0 1,1 0,1 1,1 0,0 0,-8 31,15-46,-1 1,1 0,0 0,0-1,0 1,0 0,0 0,0-1,0 1,1 0,-1 0,1-1,-1 1,1 0,0-1,-1 1,1-1,0 1,0-1,0 1,0-1,0 0,1 1,-1-1,0 0,1 0,-1 0,1 0,-1 0,1 0,-1 0,1-1,-1 1,1 0,0-1,0 1,-1-1,1 0,0 0,2 1,7-1,0 0,0 0,0-1,21-4,179-52,-187 49,-20 7,0-1,1 0,-1 0,0 0,0-1,0 0,0 1,0-1,-1-1,1 1,-1 0,0-1,5-7,0-3,0 0,10-27,1-4,92-157,55-118,-163 315,19-41,-22 45,1-1,-1 1,1 0,-1 0,1 0,0 0,-1 0,1 0,0 0,0 0,0 0,0 0,0 0,0 0,0 0,0 1,0-1,0 1,1-1,-1 1,0-1,0 1,1-1,-1 1,0 0,0 0,1 0,-1 0,3 0,-3 2,0 0,1 1,-1-1,0 1,0-1,0 1,-1-1,1 1,-1 0,1-1,-1 1,0 0,0-1,0 1,0 0,0-1,-1 1,0 2,0 4,-2 44,0-25,1 0,1 1,2-1,7 47,-6-68,0 1,0-1,0 0,1 0,0 0,0-1,1 1,0-1,0 1,0-1,1-1,0 1,0-1,1 1,-1-1,1-1,0 1,0-1,1 0,-1-1,1 0,12 5,12 1,0-1,1-1,-1-2,40 2,135-4,-133-3,1 0,189-8,-257 7,-1 1,1-1,-1 0,0 0,1-1,-1 1,0-1,0-1,6-2,-9 3,0 0,0 0,0 0,-1 0,1 0,-1 0,0 0,1 0,-1-1,0 1,0 0,-1-1,1 1,0-1,-1 1,0-1,1 1,-1-1,0 1,0-1,-1-4,-2-24,-2 0,0 0,-2 1,-2 0,-12-31,2 15,-2 1,-37-59,46 85,-1 0,-24-26,33 40,-1 0,-1 0,1 0,-1 1,1 0,-1 0,-1 0,1 1,0 0,-1 0,-13-3,19 5,-1 1,0-1,0 1,1 0,-1 0,0 0,0 0,1 0,-1 0,0 1,0-1,1 1,-1-1,0 1,1-1,-1 1,0 0,1 0,-1 0,1 0,-1 0,1 0,0 0,0 1,-1-1,1 0,0 1,0-1,0 1,0-1,0 1,1-1,-1 1,0 0,1-1,-1 1,1 0,0 0,0-1,-1 1,1 0,0 0,0-1,1 4,-1 5,1 0,0-1,0 1,1-1,0 1,0-1,5 10,8 12,2 0,1-1,1-2,35 43,105 98,-104-113,0-1,-22-24,-3 0,0 2,39 59,-66-88,-1 0,1 0,-1 0,-1 0,1 0,0 1,-1-1,0 1,0-1,0 1,-1-1,0 1,1-1,-2 1,1 0,0-1,-2 7,-1-4,1-1,-1 0,0 0,-1 0,1 0,-1-1,-1 1,1-1,-1 0,1 0,-8 5,-36 30,-2-1,-100 58,113-77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4:10.90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25,'3'-3,"0"1,0 0,0 0,1 0,-1 0,1 1,0-1,-1 1,1 0,0 0,0 0,5 0,54-2,-44 3,44-1,251 4,-312-4,1 1,-1 0,0 0,1 1,-1-1,1 1,-1-1,0 1,1 0,-1-1,0 1,1 1,-1-1,0 0,0 0,0 1,0-1,0 1,-1 0,1-1,3 5,-5-4,1 1,0-1,-1 1,1-1,-1 1,0-1,0 1,0-1,0 0,0 1,-1-1,1 1,-1-1,1 1,-1-1,0 0,-2 4,-4 7,0 1,-2-1,1-1,-2 0,-15 17,21-25,-89 99,85-92,0 0,1 1,0 0,1 0,0 0,1 1,0 0,-3 14,8-25,-1 0,1 0,0 0,-1 1,1-1,0 0,1 0,-1 0,0 1,1-1,-1 0,1 0,0 0,-1 0,1 0,0 0,0 0,0 0,1 0,-1-1,0 1,1 0,-1-1,1 1,0-1,-1 1,3 1,1-1,0 1,0-1,0 0,1 0,-1 0,0-1,1 0,-1 0,9 1,5-1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00.7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0,'2'37,"3"0,0 0,21 66,-14-58,2 12,59 210,-55-213,3 0,48 90,-56-124,1-1,1 0,0-1,2 0,0-1,1-1,0-1,1-1,1 0,0-2,1 0,1-1,40 14,10-1,1-4,1-3,76 8,55-5,-167-20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01.7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1 273,'2'-3,"0"1,0-1,0 1,0 0,1 0,-1 0,1 0,-1 0,1 0,0 1,0-1,0 1,0 0,0-1,5 0,2-2,132-56,232-63,-230 79,-114 34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03.0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1,'4'0,"5"4,9 9,10 22,19 30,18 30,22 28,15 28,7 16,1-1,-11-16,-22-22,-21-28,-15-28,-15-22,-12-20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04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1 605,'0'-40,"1"0,3 0,1-1,12-48,-12 74,0 0,0 0,1 0,1 0,1 1,0 0,0 1,2 0,0 0,0 1,1 0,0 1,22-16,-5 6,2 2,0 0,1 3,1 0,0 3,67-20,-84 29,1 1,0 0,0 1,0 1,-1 0,1 1,0 1,0 1,0 0,0 1,-1 1,1 0,-1 1,0 0,-1 2,1-1,20 15,-12-4,-1 2,0 0,-2 1,0 1,-1 1,23 36,-30-41,-1 1,-1 1,0 0,-2 0,0 1,-1 0,-1 0,-1 0,3 33,-7-45,-2 0,1 0,-1 0,0 0,0 0,-1 0,-1 0,1-1,-1 1,0-1,-1 0,1 0,-2 0,1 0,-1 0,0-1,0 0,0 0,-1-1,0 1,-1-1,-7 5,-15 8,0 0,-2-2,-61 22,44-19,17-5,-2-2,0-1,-64 12,70-20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05.3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1 471,'72'-17,"-47"15,0 1,-1 1,1 2,0 0,-1 2,0 0,1 2,-2 1,1 1,38 18,-25-7,0 1,-2 2,-1 2,0 1,46 45,-75-65,34 37,-37-40,0 1,-1-1,1 1,-1 0,1-1,-1 1,0 0,0 0,0 0,0-1,0 1,-1 0,1 0,-1 0,0 5,0-8,0 0,0 1,0-1,0 1,0-1,0 0,0 1,0-1,0 0,0 1,0-1,0 0,0 1,0-1,-1 0,1 1,0-1,0 0,0 0,-1 1,1-1,0 0,0 0,-1 1,1-1,0 0,-1 0,1 0,0 1,-1-1,1 0,0 0,-1 0,1 0,0 0,-1 0,1 0,0 0,-1 0,1 0,-1 0,-15-11,-11-23,4-12,1-1,3-2,2 1,-16-74,17 40,3-1,-2-84,14 88,2 52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07.1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63 477,'8'-1,"0"0,0-1,0 0,0-1,-1 0,14-6,2-1,-11 5,0-1,0 0,0 0,-1-2,0 1,0-1,-1-1,0 0,0 0,-1-1,-1 0,0-1,0 0,-1 0,0 0,-1-1,0 0,-1 0,0-1,4-20,14-61,-21 85,-1-1,0 1,0-1,-1 1,-1-1,1 1,-2-1,-1-9,1 16,1 0,-1 1,0-1,0 1,0 0,0 0,0-1,0 1,-1 1,1-1,-1 0,1 1,-1-1,0 1,0 0,0-1,1 1,-1 1,0-1,0 0,0 1,0 0,0-1,-1 1,1 0,-4 1,-5-1,-1 1,0 0,0 1,1 0,-14 5,21-5,-1 0,1 1,0 0,1 0,-1 0,0 1,1 0,0 0,0 0,0 0,0 0,1 1,-1 0,1 0,-4 8,-4 10,1 0,-8 31,6-19,-1 1,-37 117,45-135,1 0,1 0,1 0,1 1,0-1,3 28,-1-40,0 0,0 0,1 0,0 0,0 0,0 0,1 0,0-1,0 0,1 1,-1-1,1 0,0-1,8 8,-4-5,1-1,0 1,1-1,-1-1,1 0,1 0,15 4,11 1,1-2,-1-2,62 3,-97-8,61 3,-1-2,67-7,-122 3,1 0,-1 0,0-1,0 0,-1 0,1 0,0-1,-1 0,0 0,0-1,0 1,-1-1,0-1,0 1,0-1,0 0,-1 0,0 0,0-1,-1 1,5-12,3-8,-1-2,-1 1,-2-1,6-34,-10 37,0-1,-2 1,0 0,-2-1,-6-33,5 42,-2-1,0 1,-1 1,-1-1,0 1,-1 0,-1 0,-16-23,22 36,0 0,-1-1,1 1,-1 0,0 0,0 1,0-1,0 1,-1-1,1 1,-1 0,-5-2,9 4,0 0,0 0,0-1,0 1,0 0,-1 0,1 0,0 0,0 0,0 0,-1-1,1 1,0 0,0 0,0 0,-1 0,1 0,0 0,0 0,0 0,-1 0,1 0,0 0,0 0,0 0,-1 0,1 0,0 0,0 1,0-1,-1 0,1 0,0 0,0 0,0 0,0 0,-1 0,1 1,0-1,0 0,0 0,0 0,0 0,-1 1,1-1,0 0,0 0,0 0,0 0,0 1,8 11,20 12,224 123,40 28,-280-167,-1 0,-1 1,1 1,13 15,-23-23,0-1,1 0,-1 1,0-1,0 1,0 0,0-1,0 1,0 0,0-1,-1 1,1 0,-1 0,1 0,-1 0,0 0,0 0,0 0,0-1,0 1,0 0,0 0,0 0,-1 0,1 0,-1 0,0 0,1-1,-1 1,0 0,0-1,0 1,0 0,0-1,-1 1,1-1,0 0,-1 1,1-1,-1 0,-1 1,-8 5,1 0,-1-1,-23 9,18-10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09.3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298 466,'0'-4,"1"0,-1 0,0 0,0 0,0 0,-1 0,0 0,1 0,-2 0,1 0,0 0,-1 0,1 1,-1-1,0 0,0 1,-1 0,1-1,-1 1,0 0,1 0,-1 0,-1 1,1-1,0 1,-1 0,1 0,-1 0,1 0,-1 0,-7-1,-3-1,-1 0,0 1,0 1,-24-1,32 2,1 1,-1 0,0 1,0 0,1 0,-1 0,1 1,-1 0,1 0,0 0,-1 1,-7 5,13-8,1 0,-1 1,1-1,-1 0,1 0,0 0,-1 1,1-1,0 0,-1 0,1 1,0-1,-1 0,1 1,0-1,0 1,-1-1,1 0,0 1,0-1,0 1,-1-1,1 0,0 1,0-1,0 1,0-1,0 1,0-1,0 1,0-1,0 0,0 1,0-1,0 1,1-1,-1 1,0-1,0 0,0 1,0-1,1 1,-1-1,0 0,1 1,-1-1,0 0,0 1,1-1,-1 0,1 1,-1-1,0 0,1 0,-1 0,0 1,1-1,-1 0,1 0,-1 0,1 0,-1 0,1 0,-1 0,0 0,1 0,-1 0,1 0,35 3,-17-5,0 0,-1-2,0 0,1-1,-2-1,1-1,-1-1,0 0,17-11,-25 12,1 0,-2 0,1-1,-1 0,0-1,-1 0,0 0,0-1,-1 1,0-1,-1-1,0 1,-1-1,0 0,-1 0,3-12,-3 9,0 0,-1 0,-1-1,-1-25,0 37,0 1,0 0,0-1,0 1,-1 0,1-1,-1 1,0 0,1 0,-1 0,0-1,0 1,-1 0,1 0,0 0,-1 1,1-1,-1 0,1 0,-1 1,0-1,0 1,0 0,0-1,0 1,0 0,0 0,0 0,-1 0,1 1,0-1,0 1,-1-1,1 1,0 0,-1 0,-2 0,-4 0,1 1,-1 1,1-1,0 2,-1-1,1 1,0 0,1 0,-1 1,0 0,1 1,0 0,0 0,1 0,-1 1,1 0,0 0,-7 9,-5 12,0 0,2 1,-21 47,4-5,17-42,-19 38,32-60,1-1,0 1,0 0,0 0,1 0,0 0,0-1,0 2,1 6,1-11,-1 1,1-1,0 1,0-1,0 1,0-1,0 0,1 1,-1-1,1 0,-1 0,1 0,0 0,0 0,0 0,0-1,3 3,45 23,-40-22,479 202,-403-173,-56-22,-7-1,0-2,1-1,0 0,0-2,34 4,-36-11,-7-5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10.5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1,'77'70,"-59"-56,-2 0,1 1,-2 0,0 1,-1 1,20 31,-34-47,0 0,0 0,1 0,-1-1,1 1,-1 0,1 0,-1 0,1-1,-1 1,1 0,0-1,-1 1,1 0,0-1,0 1,0-1,-1 1,1-1,0 1,0-1,0 0,0 0,0 1,0-1,-1 0,1 0,0 0,0 0,0 0,0 0,0 0,0 0,0 0,0 0,0-1,0 1,0 0,-1-1,1 1,0-1,0 1,0-1,-1 1,2-2,5-4,-1 0,0-1,0 0,7-11,14-14,-22 28,1 1,-1 0,1 0,0 0,0 1,0 0,0 0,0 0,1 1,-1 0,0 0,1 1,-1 0,1 0,-1 0,0 1,1 0,-1 0,0 0,1 1,-1 0,0 0,0 1,-1 0,7 3,6 4,-1 0,-1 2,0-1,-1 2,0 0,25 28,-20-14,-5-4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11.6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0,'1'11,"2"0,-1 0,1-1,1 1,0-1,0 0,1 0,0 0,1-1,11 15,2 6,39 68,158 242,-206-325,2-1,0 0,0 0,1-2,18 14,-24-21,0 0,1-1,-1 1,1-2,0 1,0-1,1-1,-1 1,0-1,1-1,0 0,15 1,-2-3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12.6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1 177,'0'-4,"4"-1,5-4,9-1,6-6,2 0,5-6,1-3,3 3,0 5,-3 6,-2 4,-3 3,-1 3,-6-2,-6-1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4:11.47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9,'0'-4,"0"-1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13.9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180 1,'-2'1,"0"-1,1 1,-1 0,0 0,1 0,-1 0,1 1,0-1,-1 0,1 0,0 1,0-1,0 1,0-1,0 1,0 0,0-1,0 3,-3 3,-15 27,2 0,2 1,1 1,-14 58,-22 153,47-225,1 0,0 0,2 1,1-1,0 0,2 0,8 34,4-6,1-2,27 52,135 270,-176-366,0 1,0-1,1-1,-1 1,1 0,0-1,0 1,1-1,-1 0,1 0,-1 0,1 0,0-1,0 0,0 1,0-2,6 3,0-2,-1-1,1 0,0-1,0 0,0 0,19-4,300-15,-166 14,-132 2,-9-2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14.7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80,'8'0,"11"0,17 0,23 0,25 0,18-4,16-1,-1 0,-12-3,-16 0,-19-3,-22-3,-14 0,-14 3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15.2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22,'4'-4,"5"-1,9 0,6 1,-2 1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16.2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1 237,'80'-3,"1"-4,-1-4,-1-2,0-5,-1-2,-1-5,79-35,-101 35,-37 16,-1 0,2 2,-1 0,1 1,0 1,34-4,-22 7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17.3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1 165,'6'-4,"0"0,0 1,1 0,-1 0,1 0,0 1,0 0,12-2,9-3,86-23,235-31,-302 54,207-19,-207 21,-27 4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18.2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0,'0'4,"0"5,0 10,0 16,0 31,0 31,4 24,6 18,4 6,0-10,2-17,-2-23,-3-25,-4-20,-3-18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21.0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929 0,'-6'1,"0"0,0 0,0 1,1-1,-1 1,-9 5,-22 6,-626 126,640-135,7-2,-1 2,1-1,-27 12,39-14,0 1,1 0,-1 0,1 0,-1 0,1 1,0-1,0 1,0 0,0 0,1 0,-1 0,1 1,0-1,0 1,0-1,0 1,0 0,1 0,-2 5,1 8,0 1,1 0,0-1,2 1,0 0,1 0,1-1,6 21,49 142,-52-163,74 172,116 199,-36-77,-71-131,-61-127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21.6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1 161,'4'0,"9"-4,14-1,19-4,24-8,26-5,11-8,3 3,-8 1,-23 5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24.8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1040,'1'9,"0"0,1-1,0 1,0-1,1 1,0-1,0 0,1 0,0 0,1-1,0 1,0-1,0 0,1 0,10 9,4 3,1-1,1 0,37 21,-25-18,57 24,-79-40,0 0,0-1,0 0,0-1,1-1,-1 0,1 0,25-1,-34-2,0 0,-1 0,1-1,0 1,-1-1,1 0,-1 0,1 0,-1 0,0-1,0 1,0-1,0 0,-1 1,1-1,-1-1,0 1,1 0,-1-1,-1 1,1-1,-1 1,1-1,-1 0,1-7,4-11,-2 1,-1-1,1-28,-4 38,1-25,-5-47,0-13,3 97,1-1,0 0,0 0,0 1,0-1,0 0,0 1,0-1,0 0,0 0,0 1,0-1,0 0,1 1,-1-1,0 0,1 1,-1-1,0 0,1 1,-1-1,0 1,1-1,-1 1,1-1,-1 1,1-1,0 1,-1-1,1 1,-1 0,1-1,0 1,-1 0,1-1,0 1,-1 0,1 0,0 0,0 0,-1 0,1 0,0 0,-1 0,1 0,0 0,0 0,-1 0,1 0,0 0,-1 1,1-1,0 0,-1 1,2 0,41 28,-33-21,78 62,144 98,-228-165,1 0,-1-1,0 0,1 0,0 0,-1 0,1-1,0 0,0 0,8 1,-12-3,1 1,0 0,0 0,0-1,0 0,-1 1,1-1,0 0,0 0,-1 0,1 0,-1 0,1 0,-1 0,1 0,-1-1,0 1,0 0,0-1,1 1,-1-1,0 0,-1 1,1-1,0 0,0 0,-1 1,1-1,-1 0,1-3,6-31,-2 0,0-1,-3 0,-1 1,-8-69,-3 27,-34-126,41 194,-33-103,33 103,-2 0,1 0,-1 1,-1 0,1 0,-2 1,1-1,-13-11,18 19,0 0,0 0,0 1,0-1,1 0,-1 0,0 1,0-1,0 1,0-1,-1 1,1-1,0 1,0 0,0 0,0-1,0 1,0 0,-1 0,1 0,0 0,0 0,0 1,0-1,0 0,-2 1,1 0,1 0,-1 1,0-1,1 0,0 1,-1 0,1-1,0 1,0 0,0-1,0 1,0 0,-1 3,-2 8,1-1,0 0,1 1,-1 13,1 15,2 1,2-1,1 0,2 0,3 0,0 0,3-1,1-1,33 71,-24-69,0-1,3-1,1-1,2-1,2-1,1-2,2 0,64 51,-77-71,-1 0,2-2,23 12,-36-21,1 0,-1 0,0-1,1 0,0 0,-1 0,1-1,0 0,0-1,0 0,0 0,13-3,-18 2,1 0,-1 0,1-1,-1 1,0-1,0 0,0 0,0 0,0-1,0 1,0-1,-1 1,1-1,-1 0,4-5,25-55,-23 44,11-21,-2-1,-2 0,-2-1,-2-1,-1 0,-3-1,-1 0,-1-78,-5 117,1-26,-1 31,0-1,0 1,0-1,0 1,1 0,-1-1,0 1,0-1,0 1,0 0,0-1,1 1,-1 0,0-1,0 1,1 0,-1-1,0 1,1 0,-1 0,0-1,1 1,-1 0,0 0,1 0,-1 0,0-1,1 1,-1 0,1 0,-1 0,0 0,1 0,-1 0,0 0,1 0,-1 0,1 0,-1 0,0 0,1 0,-1 0,1 0,-1 1,0-1,1 0,-1 0,0 0,1 1,-1-1,0 0,1 0,-1 1,0-1,0 0,1 1,-1-1,0 0,0 1,1-1,-1 0,0 1,0 0,101 110,-69-73,66 62,-70-83,-27-17,0 0,0 1,-1-1,1 0,0 0,0 0,0 0,0 0,-1 0,1 0,0 0,0 0,0-1,0 1,-1 0,1-1,0 1,0 0,0-1,-1 1,2-1,0-2,0-1,0 1,0 0,0-1,0 1,-1-1,1 0,-1 1,0-1,0 0,-1 0,1-6,9-84,-3-1,-7-95,0-1,0 188,4-44,-4 47,0-1,0 1,0-1,1 1,-1-1,0 0,0 1,0-1,0 1,0-1,1 1,-1-1,0 1,0-1,1 1,-1-1,0 1,1-1,-1 1,1-1,-1 1,0 0,1-1,-1 1,1 0,-1-1,1 1,0 0,-1-1,1 1,-1 0,1 0,-1 0,1 0,-1 0,1 0,0 0,-1 0,1 0,-1 0,1 0,0 0,-1 0,1 0,-1 0,1 1,-1-1,1 0,-1 0,1 1,-1-1,1 0,-1 1,1-1,-1 0,1 1,-1-1,0 1,1-1,-1 1,0-1,1 2,14 15,-1 2,0-1,15 32,20 27,-44-70,12 17,41 41,-54-60,1-1,-1 0,1 0,0 0,0-1,0 1,1-1,-1-1,1 1,-1-1,1 0,0 0,0 0,0-1,0 0,7 0,-10-1,-1-1,0 1,1-1,-1 0,0 0,1 0,-1 0,0-1,0 1,0 0,0-1,0 0,-1 1,1-1,0 0,-1 0,1 0,-1 0,0 0,1 0,-1 0,0-1,1-4,17-62,-16 55,35-229,-35 197,-1 0,-3-1,-7-61,6 97,0-1,0 1,-1 1,-1-1,-5-12,9 22,-1-1,0 0,1 1,-1-1,0 1,0-1,0 1,-1 0,1-1,0 1,0 0,-1 0,1 0,-1 0,1 0,-1 0,1 0,-1 0,1 0,-1 1,0-1,1 1,-1-1,0 1,0 0,0 0,1-1,-1 1,0 1,0-1,1 0,-1 0,0 1,0-1,1 1,-1-1,0 1,1 0,-1-1,-1 2,-6 4,2-1,-1 1,0 0,1 1,0-1,1 1,-1 1,2-1,-10 16,-1 5,-20 48,22-43,2 0,2 1,0 0,3 1,1-1,-3 68,8-79,2 1,1-1,1 1,1-1,1 0,0 0,2-1,1 1,1-2,1 1,16 26,-7-21,0-1,2-1,1 0,1-2,1-1,1-1,33 22,201 106,-247-142,-5-4,0 0,-1 0,1 1,-1 0,0 1,5 5,-9-9,-1 0,0 1,0-1,0 1,-1-1,1 1,0-1,0 1,-1-1,1 1,-1 0,0-1,1 1,-1 0,0-1,0 1,0 0,0 0,0-1,0 1,-1 0,1-1,-1 1,1 0,-1-1,1 1,-1-1,0 1,0-1,0 1,-1 1,-66 93,47-69,1 1,1 1,1 0,2 1,-15 40,30-67,0-1,0 0,0 1,1-1,0 0,-1 1,1-1,0 1,0-1,0 1,0-1,1 0,-1 1,2 4,-1-6,-1 0,1 0,0 1,0-1,0 0,0 0,0 0,0 0,0 0,0 0,1 0,-1 0,0-1,0 1,1 0,-1-1,1 1,1 0,5 0,-1-1,1 1,-1-1,1 0,0-1,-1 0,0 0,13-4,18-6,-1-2,0-1,-1-3,42-25,133-94,-199 128,103-80,-81 58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25.9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234 677,'17'0,"1"-1,-1-1,0 0,0-1,0-1,0-1,0-1,-1 0,0-1,0 0,-1-2,0 1,-1-2,1 0,-2-1,0 0,22-25,-17 15,-2-2,0 0,-1-1,-2 0,0-1,-2-1,0 0,-2 0,-1-1,6-36,-11 49,-1 1,-1-1,0 1,-1-1,0 1,-1-1,-4-19,4 28,0 0,-1 0,0 0,0 0,0 0,-1 0,1 0,-1 1,0-1,-1 1,1 0,-1 0,0 0,0 1,0-1,0 1,0 0,-1 0,0 0,1 1,-10-4,3 3,0 1,0 0,0 0,0 1,0 0,0 1,0 1,0-1,0 2,0 0,0 0,1 1,-1 0,0 1,-12 6,-3 2,1 2,0 0,1 2,-39 33,40-27,0 0,2 2,1 0,1 1,0 2,3-1,0 2,1 0,2 1,1 0,1 1,2 1,-10 56,11-33,2 1,3 0,3-1,1 1,3 0,3 0,14 58,-15-87,0-1,2 0,0-1,24 46,-29-64,0-1,0 0,1 1,-1-1,1-1,0 1,1-1,-1 1,1-1,0 0,0-1,0 1,0-1,1 0,-1-1,1 1,0-1,0 0,-1 0,1-1,1 0,-1 0,0 0,0-1,0 0,7 0,-2-1,-1-1,0 0,0 0,1-1,-2 0,1-1,0 0,-1-1,0 0,10-7,-8 4,-1-1,0-1,-1 0,0 0,0-1,-1 0,9-17,20-42,-2-1,43-131,-36 72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4:13.4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597 1,'-16'13,"0"-1,-1 0,-1-1,-24 12,29-16,-36 18,-1-3,-1-2,-1-2,0-3,-104 17,152-31,0-1,0 1,0-1,0 1,0 0,1 1,-1-1,0 1,1-1,-1 1,1 0,-1 0,1 1,-3 2,5-3,0 0,0 0,0 0,1 0,-1 1,1-1,-1 0,1 0,0 1,0-1,0 0,0 0,0 1,1-1,-1 0,0 0,1 0,0 1,0-1,-1 0,1 0,1 0,-1 0,0 0,3 2,16 37,-1 0,-1 2,-3-1,17 78,17 186,-32-173,81 613,-66 90,-28-517,20 256,-23-546,-1 8,3-1,0 1,16 65,-18-97,1-1,0 1,0 0,0 0,0-1,1 1,0-1,0 0,0 0,0 0,1 0,-1 0,1-1,0 0,0 0,1 0,-1 0,0 0,1-1,0 0,-1 0,1 0,0-1,0 1,0-1,0 0,0-1,1 1,-1-1,8-1,14-1,0-2,-1-1,1-1,45-18,-3 3,70-8,220-18,-340 45,37-2,-54 4,1 0,-1 0,0 0,1 0,-1 0,0 1,1-1,-1 1,0 0,1 0,-1 0,0 0,0 0,0 0,0 0,0 1,2 1,1 7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27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92,'4'-1,"1"0,-1 0,0 0,0-1,1 1,-1-1,0 0,0 0,0-1,-1 1,1-1,-1 0,1 0,-1 0,0 0,0-1,5-6,-3 4,0 1,0-1,0 1,1 0,7-4,-11 8,0 0,0 0,1 0,-1 0,0 0,1 0,-1 1,0-1,1 1,-1 0,1 0,-1 0,1 0,-1 0,1 1,-1-1,1 1,-1-1,4 3,5 2,0 0,-1 1,0 1,-1-1,1 2,-1-1,-1 1,1 1,-2 0,11 13,-1 2,-1 0,-2 1,14 30,-3 2,-2 1,-3 2,-3 0,17 102,-23-106,3 1,3-2,2 0,38 78,-50-117,-7-16,3 9,1 0,0 0,0 0,1-1,1 1,-1-1,1-1,0 1,14 12,-2-9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28.4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1 240,'8'-1,"1"0,-1 0,1-1,-1 0,1-1,7-3,21-6,153-30,357-31,-525 70,1-2,-1 0,37-14,23-5,41-6,-92 20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29.9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0,'0'8,"0"7,4 8,5 13,9 15,10 16,-1 7,4 8,4-2,-4-11,-7-10,-4-14,-5-11,-5-8,-4-7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56.75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0 1,'0'0,"0"3,0 8,0 3,9 13,1 18,9 25,3 28,8 28,0 34,-4 37,-1 36,-2 20,-6 7,-4 4,-5 1,-4-7,-2-1,-2 2,-5 0,-6-4,-9-1,1-10,-2-1,3-12,5-31,4-21,4-15,7-8,6-11,7-10,8-17,4-11,1 1,0 0,0 20,-2 17,-5 21,3 13,-5 7,5 10,1-4,0-14,4-16,1-21,3-13,5-19,-2-18,3-4,-4-11,3-10,-3-11,-3-17,2-13,-30-8,1-8,0-1,-1 1,5 18,25 78,8 57,18 44,12 55,20 25,12 13,5-5,-5-21,-8-24,-12-36,-13-29,-14-30,-8-17,-10-12,-1-8,-11-4,-3 8,-2 6,-1 5,4 4,1-7,-4-17,-1-18,-5-22,-4-28,-5-19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3:59.4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389.53564"/>
      <inkml:brushProperty name="anchorY" value="-13563.90137"/>
      <inkml:brushProperty name="scaleFactor" value="0.5"/>
    </inkml:brush>
  </inkml:definitions>
  <inkml:trace contextRef="#ctx0" brushRef="#br0">1 1,'0'0,"0"4,0 10,0 10,4 18,10 25,15 38,13 53,20 58,24 83,28 95,27 100,15 81,5 59,-4 12,-10-18,-13-54,-14-58,-20-62,-19-57,-14-48,-2-25,-2-24,1-14,6-16,2-19,1-16,-5-11,0 0,8 1,1 1,-4-7,-2-16,-5-14,-11-16,-6-18,-7-6,-12-19,-10-23,-9-21,9 15,19 23,17 19,25 29,16 22,12 18,4-1,-12-11,-12-21,-15-14,-15-18,-14-13,-6-14,-7-16,-4-26,-7-16,-8-16,-4-16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04.35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412.15723"/>
      <inkml:brushProperty name="anchorY" value="-27822.11328"/>
      <inkml:brushProperty name="scaleFactor" value="0.5"/>
    </inkml:brush>
  </inkml:definitions>
  <inkml:trace contextRef="#ctx0" brushRef="#br0">1 1,'0'0,"0"4,4 11,6 8,13 14,14 17,17 8,19 13,7-2,-1-8,-1-7,-8-9,-10-14,-17-16,-40-19,-1 0,1 1,-1-1,0 0,1 0,-1 0,1 0,-1 0,0 0,1-1,3 0,-4 0,-1 0,1 0,-1 0,1 0,-1 0,1-1,-1 1,0 0,1-1,-1 1,0 0,0-1,0 1,0-1,0-2,12-41,-8-14,-8-10,-2 0,-2 7,1 10,1 10,2 21,6 17,5 17,1 19,14 29,12 26,13 26,9 22,8 10,4 5,-2 1,-4-15,-5-8,-9-7,-8 5,-12 3,-10-6,-8-6,-6-16,-5-21,-5-25,-2-15,-4-16,-4-12,-8-17,-8-19,-10-21,-10-27,-8-34,-1-24,5-14,8-6,12 11,12 17,9 16,3 15,5 10,2 13,2 8,1 3,2 8,-1 8,1 2,-1 5,1 3,4 9,0 6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05.0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0507.0166"/>
      <inkml:brushProperty name="anchorY" value="-29661.19336"/>
      <inkml:brushProperty name="scaleFactor" value="0.5"/>
    </inkml:brush>
  </inkml:definitions>
  <inkml:trace contextRef="#ctx0" brushRef="#br0">119 0,'0'0,"0"8,-5 12,-9 13,-5 18,-4 23,3 14,4 8,5 0,4-1,3-9,12-15,6-10,6-13,7-11,7-6,6-6,3-2,8-2,-8-4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05.73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1937.38379"/>
      <inkml:brushProperty name="anchorY" value="-31911.50977"/>
      <inkml:brushProperty name="scaleFactor" value="0.5"/>
    </inkml:brush>
  </inkml:definitions>
  <inkml:trace contextRef="#ctx0" brushRef="#br0">0 0,'0'0,"0"4,0 7,0 7,5 19,9 27,10 29,9 30,6 17,4 14,4-2,-8-14,-5-32,-5-31,-3-29,-2-23,-22-21,0-2,-1 1,1 0,0-1,-1 0,1 1,-1-1,1 0,0 0,-1 0,1 0,0 0,-1 0,3 0,28-15,4-9,14-9,12-7,-6 4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06.75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3827.13965"/>
      <inkml:brushProperty name="anchorY" value="-34222.55469"/>
      <inkml:brushProperty name="scaleFactor" value="0.5"/>
    </inkml:brush>
  </inkml:definitions>
  <inkml:trace contextRef="#ctx0" brushRef="#br0">6 48,'0'0,"-5"0,5 0,4 0,11 0,1-5,3 0,1 1,3 0,-5-4,1-3,-5 1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07.3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5240.97266"/>
      <inkml:brushProperty name="anchorY" value="-35445.37891"/>
      <inkml:brushProperty name="scaleFactor" value="0.5"/>
    </inkml:brush>
  </inkml:definitions>
  <inkml:trace contextRef="#ctx0" brushRef="#br0">0 71,'0'0,"4"-4,6-2,4 2,14-5,7 2,11 0,14-2,7-4,-9 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14.5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08.57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6833.2207"/>
      <inkml:brushProperty name="anchorY" value="-36645.33984"/>
      <inkml:brushProperty name="scaleFactor" value="0.5"/>
    </inkml:brush>
  </inkml:definitions>
  <inkml:trace contextRef="#ctx0" brushRef="#br0">1 33,'0'0,"8"0,12 0,4 0,7 0,11 0,5 0,2 0,-3 0,-5 0,-6 0,-4-5,-4-4,-2-1,-7 1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09.7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8547.51563"/>
      <inkml:brushProperty name="anchorY" value="-37883"/>
      <inkml:brushProperty name="scaleFactor" value="0.5"/>
    </inkml:brush>
  </inkml:definitions>
  <inkml:trace contextRef="#ctx0" brushRef="#br0">0 1,'0'0,"0"4,5 1,4 0,6 3,-2 5,-1 3,1 3,2 7,-2 6,6 11,12 18,6 8,11 14,8 13,2 4,0 11,-2 0,-12-2,-13-17,-6-14,-9-17,-6-15,-6-11,-3-8,-1-4,-1-2,-1-1,1 1,0 0,0-4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12.12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0400.07422"/>
      <inkml:brushProperty name="anchorY" value="-40525.99609"/>
      <inkml:brushProperty name="scaleFactor" value="0.5"/>
    </inkml:brush>
  </inkml:definitions>
  <inkml:trace contextRef="#ctx0" brushRef="#br0">10 293,'0'0,"-4"0,-2-4,11-1,10 0,15 1,14 6,11 6,13 14,1 15,2 21,-53-38,31 43,9 32,-45-66,17 48,-19-42,7 43,-6 30,-13-13,-6-13,-7-13,-5-20,2-21,8-19,3-14,5-21,1-15,6-32,5-28,9-30,9-23,2-8,6 3,-1 22,-7 29,-8 28,-6 33,-7 32,-5 31,-2 27,-2 18,0 29,-1 11,10 15,6-8,8-17,0-14,2-22,0-20,-1-15,1-11,-5-8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12.75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2574.93359"/>
      <inkml:brushProperty name="anchorY" value="-42326.17969"/>
      <inkml:brushProperty name="scaleFactor" value="0.5"/>
    </inkml:brush>
  </inkml:definitions>
  <inkml:trace contextRef="#ctx0" brushRef="#br0">60 1,'0'0,"0"3,0 12,-4 13,-6 19,1 20,-5 28,3 20,2 4,6 1,13-1,7-15,-10-79,17 44,15 14,-29-68,0 0,20 22,14 11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13.70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3975.24805"/>
      <inkml:brushProperty name="anchorY" value="-44720.26563"/>
      <inkml:brushProperty name="scaleFactor" value="0.5"/>
    </inkml:brush>
  </inkml:definitions>
  <inkml:trace contextRef="#ctx0" brushRef="#br0">0 1,'0'0,"0"4,0 10,9 15,5 17,10 21,3 10,6 4,0-5,4-10,-1-8,-3-10,-3-10,6-11,9-10,12-8,17-5,10-8,-2-3,-5-4,-14-4,-16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14.45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6086.25195"/>
      <inkml:brushProperty name="anchorY" value="-46600.03906"/>
      <inkml:brushProperty name="scaleFactor" value="0.5"/>
    </inkml:brush>
  </inkml:definitions>
  <inkml:trace contextRef="#ctx0" brushRef="#br0">0 238,'0'0,"4"0,6 0,23-9,14-6,16-3,14-9,8-2,-2 5,-7-5,-9 1,-7 6,-15 1,-15 5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15.42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8036.25391"/>
      <inkml:brushProperty name="anchorY" value="-47632.29688"/>
      <inkml:brushProperty name="scaleFactor" value="0.5"/>
    </inkml:brush>
  </inkml:definitions>
  <inkml:trace contextRef="#ctx0" brushRef="#br0">1 19,'0'0,"0"-4,5-2,4 2,5 0,9 10,7 7,7 14,10 13,8 17,6 5,0 4,-6 4,-8-4,-12-8,-12-11,-10-3,-7-8,-9-4,-2-4,-7-8,-4-2,2-4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21.7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9777.47656"/>
      <inkml:brushProperty name="anchorY" value="-49588.25781"/>
      <inkml:brushProperty name="scaleFactor" value="0.5"/>
    </inkml:brush>
  </inkml:definitions>
  <inkml:trace contextRef="#ctx0" brushRef="#br0">0 331,'0'0,"4"8,11 3,8 12,10 4,11 3,4-1,4 0,0 3,-1-6,-5-5,-7-17,-36-5,0 1,1 0,-1-1,0 0,0 0,0 0,0 0,0 0,3-3,-4 1,1 0,0 1,-1-1,0 0,1 1,-1-1,0-1,0 1,1-4,18-43,-6-16,-6-12,-4-5,-3 5,-6 16,-1 12,-1 12,1 18,5 20,0 0,0 0,0 0,0 0,0 1,0-1,-1 0,1 0,0 0,0 0,0 0,0 0,0 0,0 0,0 0,0 0,0 0,0 0,-1 0,1 0,0 0,0 0,0 0,0 0,0 0,0 0,0 0,0 0,0 0,-1 0,1 0,0 0,0 0,0 0,0 0,0-1,0 1,0 0,0 0,0 0,0 0,0 0,0 0,0 0,-1 0,1 0,0 0,0 0,0-1,0 1,0 0,0 0,0 0,0 0,0 0,0 0,0 0,0 0,0 0,0-1,2 27,11 27,10 24,18 33,13 23,9 22,6 15,3 11,-4-8,-4-7,-10-17,-14-18,-13-24,-16-11,-14-18,1-68,0 0,-1-1,0 0,0 1,-5 8,4-7,-1-1,-1 0,-13 16,12-18,-1 1,0-1,-16 12,15-14,-1 1,0-1,-18 7,-31 8,-5-10,-7-15,56 0,1 0,-1 0,-14-7,-50-23,4-19,61 37,-1 0,-24-33,23 26,-25-52,24 39,-13-43,-3-45,13-7,8 14,12 20,9 28,2 14,5 20,-2 10,2 11,-3 2,1 4,2-1,-2-3,1 1,2 3,-3 1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23.7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1490.35547"/>
      <inkml:brushProperty name="anchorY" value="-51422.78125"/>
      <inkml:brushProperty name="scaleFactor" value="0.5"/>
    </inkml:brush>
  </inkml:definitions>
  <inkml:trace contextRef="#ctx0" brushRef="#br0">90 1,'0'0,"-4"0,-6 0,-5 9,2 10,-3 14,2 17,4 11,3 12,7 9,7 6,11 5,10-4,3-3,2-9,7-5,8-3,8-6,6-6,0-13,-7-8,-8-8,-8-8,-7-7,-9-7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24.41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3252.90234"/>
      <inkml:brushProperty name="anchorY" value="-53861.60156"/>
      <inkml:brushProperty name="scaleFactor" value="0.5"/>
    </inkml:brush>
  </inkml:definitions>
  <inkml:trace contextRef="#ctx0" brushRef="#br0">22 0,'0'0,"-4"0,-1 9,0 6,1 13,1 18,10 25,16 23,14 24,14 14,4-4,3-16,-6-17,-8-26,-6-20,-6-19,-5-13,-3-11,-1-6,-6-2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16.4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18,'0'-1,"0"0,1 0,-1 0,0 1,1-1,-1 0,0 0,1 1,-1-1,1 0,-1 0,1 1,-1-1,1 0,-1 1,1-1,0 1,-1-1,1 1,0-1,0 1,-1 0,1-1,0 1,0 0,0-1,-1 1,1 0,0 0,0 0,0 0,0 0,0 0,-1 0,1 0,2 0,0 0,-1 0,1 1,0-1,0 1,0-1,0 1,0 0,0 0,4 2,0 5,1 1,-1 0,0 0,0 0,-1 1,-1 0,0 0,0 0,4 16,10 15,66 112,44 94,-114-211,-6-20,-2 1,0 1,-1-1,0 1,-2 0,0 0,-1 0,1 35,-7 3,1-36,0 0,2 0,0 0,2 0,5 28,-2-33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25.0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4990.06641"/>
      <inkml:brushProperty name="anchorY" value="-56148.03516"/>
      <inkml:brushProperty name="scaleFactor" value="0.5"/>
    </inkml:brush>
  </inkml:definitions>
  <inkml:trace contextRef="#ctx0" brushRef="#br0">1 65,'0'0,"4"0,15 0,14 0,23 0,25 0,17-5,12-4,-1-1,-12-3,-17 2,-14 1,-20 3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25.7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7059.99219"/>
      <inkml:brushProperty name="anchorY" value="-57353.73047"/>
      <inkml:brushProperty name="scaleFactor" value="0.5"/>
    </inkml:brush>
  </inkml:definitions>
  <inkml:trace contextRef="#ctx0" brushRef="#br0">1 72,'0'0,"0"-4,0-6,0-4,0-4,4 2,6 7,4 9,14 8,7 16,11 15,10 12,6 14,0 25,3 19,-12 10,-14 1,-8-13,-11-15,-8-20,-6-18,-4-18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26.3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8874.87109"/>
      <inkml:brushProperty name="anchorY" value="-59538.20703"/>
      <inkml:brushProperty name="scaleFactor" value="0.5"/>
    </inkml:brush>
  </inkml:definitions>
  <inkml:trace contextRef="#ctx0" brushRef="#br0">0 80,'0'0,"4"0,6 0,4 0,9-4,7-1,12 0,9-3,4-5,1 2,-1 1,-3 3,-6-2,-11 1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27.18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0618.21484"/>
      <inkml:brushProperty name="anchorY" value="-60728.17578"/>
      <inkml:brushProperty name="scaleFactor" value="0.5"/>
    </inkml:brush>
  </inkml:definitions>
  <inkml:trace contextRef="#ctx0" brushRef="#br0">1 136,'0'0,"4"0,6 0,4-4,4-1,3 0,6-3,11-4,15-5,8 3,2 2,4 3,-8-1,-8 2,-9-2,-8 1,-6 2,-8 2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29.69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2498.44531"/>
      <inkml:brushProperty name="anchorY" value="-61862.70313"/>
      <inkml:brushProperty name="scaleFactor" value="0.5"/>
    </inkml:brush>
  </inkml:definitions>
  <inkml:trace contextRef="#ctx0" brushRef="#br0">1 322,'0'0,"4"0,6 0,4 0,9 0,7 0,16 4,6 10,3 1,-1 12,-9 8,-13 5,-10 10,-10-3,-7-3,-4-6,-6-10,-7-4,-4-3,0-10,8-15,8-13,13-12,6-19,5-14,8-14,-1-1,1-9,-2 5,-2 7,-7 13,-5 11,-11 16,-9 17,3 17,1-1,0 1,-1 0,1 0,0-1,-1 1,1 0,-1 0,1 0,-1-1,1 1,0 0,-1 0,1 0,-1 0,1 0,-1 0,1 0,-1 0,1 0,-1 0,1 0,0 0,-1 0,1 1,-1-1,0 0,-12 10,0 8,-1 0,2 3,3 0,3 2,7 9,7 1,15 9,14 8,13 13,19 0,7-5,4-8,-5-8,-11-13,-11-10,-12-3,-12-2,-12-4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30.38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4907.29688"/>
      <inkml:brushProperty name="anchorY" value="-63445.23828"/>
      <inkml:brushProperty name="scaleFactor" value="0.5"/>
    </inkml:brush>
  </inkml:definitions>
  <inkml:trace contextRef="#ctx0" brushRef="#br0">272 0,'0'0,"-4"0,-2 5,-3 4,-9 15,-4 22,-2 27,-7 28,-4 16,-1 17,3 4,6-5,8-14,11-19,11-83,-2-2,1-1,1 1,5 16,-2-12,0-3,1 1,14 22,-9-16,31 39,-22-38,35 32,26 12,-11-18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31.17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6248.04297"/>
      <inkml:brushProperty name="anchorY" value="-66179.94531"/>
      <inkml:brushProperty name="scaleFactor" value="0.5"/>
    </inkml:brush>
  </inkml:definitions>
  <inkml:trace contextRef="#ctx0" brushRef="#br0">1 1,'0'0,"0"4,0 10,0 15,4 22,1 30,5 14,3 14,4-2,-2-11,7-18,-3-8,1-14,0-12,1-14,1-7,1-8,0-2,0-5,-4-2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32.2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7794.04297"/>
      <inkml:brushProperty name="anchorY" value="-68379.42188"/>
      <inkml:brushProperty name="scaleFactor" value="0.5"/>
    </inkml:brush>
  </inkml:definitions>
  <inkml:trace contextRef="#ctx0" brushRef="#br0">1 166,'0'0,"4"0,6 0,8 0,5-4,12-1,11-5,9-3,3 1,-5 1,-7-1,-2-3,-11-2,-5 3,-8-3,-3 4,-1 3,1 3,2 4,1 1,1 1,1 1,2 1,-1 0,-4-1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33.13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9735.01563"/>
      <inkml:brushProperty name="anchorY" value="-69485.59375"/>
      <inkml:brushProperty name="scaleFactor" value="0.5"/>
    </inkml:brush>
  </inkml:definitions>
  <inkml:trace contextRef="#ctx0" brushRef="#br0">0 0,'0'0,"4"0,6 0,5 5,3 0,3-1,2 0,0-1,2-1,4-1,-1-1,1 0,-1 0,-2 0,-1 0,-5-1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34.50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1328.89063"/>
      <inkml:brushProperty name="anchorY" value="-70778.71875"/>
      <inkml:brushProperty name="scaleFactor" value="0.5"/>
    </inkml:brush>
  </inkml:definitions>
  <inkml:trace contextRef="#ctx0" brushRef="#br0">1 0,'0'0,"0"4,0 6,0 5,4 3,1 3,5 6,3-3,-1 0,3 4,3 0,-4 0,-2-1,0-6,-2-1,-3 4,3-4,-3 0,0 1,1 0,0 0,-2-3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17.6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0 146,'29'-2,"0"-2,0 0,-1-2,49-17,21-5,10 8,1 5,121-3,226 18,-243 2,2142 0,-2323-4,0-1,-1-1,53-14,-79 17,3 0,-9 3,-10 5,-3 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35.6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2776.82813"/>
      <inkml:brushProperty name="anchorY" value="-72488.39063"/>
      <inkml:brushProperty name="scaleFactor" value="0.5"/>
    </inkml:brush>
  </inkml:definitions>
  <inkml:trace contextRef="#ctx0" brushRef="#br0">0 1,'0'0,"8"16,8 24,7 12,4 11,2-2,-5-7,-1-8,-6-9,-1-1,-4 5,6 16,6 21,7 25,7 13,4 13,-6-2,-4-1,-8-21,-7-22,-7-21,-6-17,-7-16,-2-14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39.0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4509.86719"/>
      <inkml:brushProperty name="anchorY" value="-75279.875"/>
      <inkml:brushProperty name="scaleFactor" value="0.5"/>
    </inkml:brush>
  </inkml:definitions>
  <inkml:trace contextRef="#ctx0" brushRef="#br0">0 14,'0'0,"4"0,6 4,5 1,3 0,7-1,3-2,1 0,-1-1,-6-5,-5-5,-2-6,1 6,1 11,1 23,12 20,10 24,6 24,9 14,-3 0,-11 1,-10-4,-11-4,-14 2,-6-6,-13-7,-7-15,1-16,-2-13,-1-15,-1-12,0-9,0-11,4-8,1-7,-6-13,0-21,3-17,1-21,4-10,5-4,4 3,3 16,2 17,7 20,0 18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39.6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6043.03906"/>
      <inkml:brushProperty name="anchorY" value="-77020.83594"/>
      <inkml:brushProperty name="scaleFactor" value="0.5"/>
    </inkml:brush>
  </inkml:definitions>
  <inkml:trace contextRef="#ctx0" brushRef="#br0">1 141,'0'0,"4"0,6-4,14-1,27-9,17-9,24-9,10-1,-15 4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40.2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7751.37109"/>
      <inkml:brushProperty name="anchorY" value="-78150.40625"/>
      <inkml:brushProperty name="scaleFactor" value="0.5"/>
    </inkml:brush>
  </inkml:definitions>
  <inkml:trace contextRef="#ctx0" brushRef="#br0">1 132,'0'0,"0"-4,9-1,5 0,10-4,12 2,25 0,25-2,34-4,17 2,11 1,-4-6,-20 2,-17 2,-29 3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41.5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0109.54297"/>
      <inkml:brushProperty name="anchorY" value="-79288.58594"/>
      <inkml:brushProperty name="scaleFactor" value="0.5"/>
    </inkml:brush>
  </inkml:definitions>
  <inkml:trace contextRef="#ctx0" brushRef="#br0">0 323,'0'0,"4"0,6 0,5 0,8 0,7 9,7 15,5 5,-2 7,-2 5,-9 4,-9-3,-7-4,-6 0,-5-3,-6-9,-2-11,4-13,6-19,11-18,10-19,8-24,3-9,4-12,-3 7,-2 8,-8 11,-8 24,-7 21,-10 21,-5 20,-2 14,0 16,1 11,1 9,5 10,2 3,5-4,4-9,0-11,2-16,2-12,3-7,-4-6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43.43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2051.69141"/>
      <inkml:brushProperty name="anchorY" value="-80859.125"/>
      <inkml:brushProperty name="scaleFactor" value="0.5"/>
    </inkml:brush>
  </inkml:definitions>
  <inkml:trace contextRef="#ctx0" brushRef="#br0">182 1,'0'0,"0"7,-9 14,-5 26,-10 31,-8 35,-6 25,5 16,6 15,22 1,8-119,11 64,-6-74,25 73,-21-77,33 61,-30-72,1 0,29 36,-26-36,46 41,-49-51,3 0,26 17,20 8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44.25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3560.10156"/>
      <inkml:brushProperty name="anchorY" value="-83795.625"/>
      <inkml:brushProperty name="scaleFactor" value="0.5"/>
    </inkml:brush>
  </inkml:definitions>
  <inkml:trace contextRef="#ctx0" brushRef="#br0">0 1,'0'0,"0"4,0 6,0 9,0 17,5 14,4 24,14 16,10 10,7 8,5-9,-2-11,-4-13,0-11,6-13,1-11,2-8,10-5,-5-9,-5-6,-7-5,-6-4,-5-2,-4-2,-3 0,-5-1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44.97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5577.39063"/>
      <inkml:brushProperty name="anchorY" value="-86070.57813"/>
      <inkml:brushProperty name="scaleFactor" value="0.5"/>
    </inkml:brush>
  </inkml:definitions>
  <inkml:trace contextRef="#ctx0" brushRef="#br0">1 183,'0'0,"4"0,6 0,4-5,14 0,12-4,16-5,22-3,17 2,17-2,3-2,-6-1,-13-1,-14 3,-18 5,-19 4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45.7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7795.0625"/>
      <inkml:brushProperty name="anchorY" value="-87158.8125"/>
      <inkml:brushProperty name="scaleFactor" value="0.5"/>
    </inkml:brush>
  </inkml:definitions>
  <inkml:trace contextRef="#ctx0" brushRef="#br0">0 158,'0'0,"4"0,11 0,8-5,19 0,11-4,15 0,14-8,5 2,4-3,-2 3,-4-1,-10 3,-8 4,-12 2,-11 4,-14-3,-7 0,-8 2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46.4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0012.61719"/>
      <inkml:brushProperty name="anchorY" value="-88271.64844"/>
      <inkml:brushProperty name="scaleFactor" value="0.5"/>
    </inkml:brush>
  </inkml:definitions>
  <inkml:trace contextRef="#ctx0" brushRef="#br0">1 1,'0'0,"0"4,0 6,0 4,9 18,1 17,9 12,3 8,-2-1,1-7,0-10,-5-10,-3-8,0-9,-3-5,1-6,-2-5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19.3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770 1,'-21'1,"0"0,0 2,1 1,-1 1,-27 9,-98 46,115-46,-183 90,173-80,2 0,0 3,-38 35,74-60,1 0,0 0,-1 1,1-1,0 1,0-1,0 1,0 0,1 0,-1-1,1 1,-1 1,1-1,0 0,1 0,-1 0,0 0,1 1,0-1,-1 0,1 1,1-1,-1 4,2-3,-1 0,1 0,0 0,0 0,0 0,0-1,1 1,-1 0,1-1,0 0,0 0,1 0,-1 0,0 0,1-1,6 4,120 76,63 36,-133-87,106 75,-142-88,-1 2,-1 1,0 0,-2 2,-1 0,28 43,-32-44,-11-16,1 0,-1 1,0-1,0 1,-1-1,0 1,0 0,0 0,1 10,-4-15,0-1,-1 1,1 0,-1-1,1 1,-1 0,0-1,0 1,0-1,0 1,0-1,0 1,0-1,0 0,0 1,0-1,-1 0,1 0,-1 0,1 0,-1 0,1 0,-1-1,1 1,-1 0,0-1,1 1,-1-1,0 0,-3 1,-60 4,58-5,-35 0,-42 3,1-5,0-3,-94-18,114 13,-30-9,78 14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47.0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1477.25"/>
      <inkml:brushProperty name="anchorY" value="-90099.39063"/>
      <inkml:brushProperty name="scaleFactor" value="0.5"/>
    </inkml:brush>
  </inkml:definitions>
  <inkml:trace contextRef="#ctx0" brushRef="#br0">1 1,'0'0,"0"4,0 6,0 4,0 9,4 11,6 17,-1 20,9 11,4 5,1-1,-3-3,1-12,-1-14,-4-12,-4-15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4:48.0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2923.03125"/>
      <inkml:brushProperty name="anchorY" value="-92117.80469"/>
      <inkml:brushProperty name="scaleFactor" value="0.5"/>
    </inkml:brush>
  </inkml:definitions>
  <inkml:trace contextRef="#ctx0" brushRef="#br0">0 1,'0'0,"0"4,10 11,4 8,14 24,8 11,12 23,8 16,7 1,4 8,-1 8,-9-6,-4 2,-5-8,-6-5,-10-7,-11-11,-8-11,-7-4,-4-12,-3-8,0-8,-6-7,0-8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18.23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742 1,'0'4,"-1"1,1-1,-1 1,0-1,0 1,-1-1,1 1,-1-1,0 0,0 0,-1 0,1 0,-1 0,1-1,-1 1,0-1,-1 0,-5 5,-7 4,0-1,-1-1,-22 10,-1 1,-271 137,89-49,219-108,1 0,0 1,-1-1,1 0,0 1,0-1,0 1,0-1,0 1,0 0,1 0,-1 0,0 0,1 0,0 1,0-1,-1 0,1 1,0-1,1 0,-1 1,0-1,1 1,-1 2,2 3,0-1,0 0,1 0,-1 0,2 0,-1 0,6 10,286 595,-177-379,-66-118,66 224,-100-296,4 19,-20-51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18.8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0 292,'4'0,"5"-8,6-2,3-4,3-3,10-3,4-6,3-3,3-3,4-2,-4 2,-3 3,-5 5,-8 8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19.25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0,'4'4,"2"6,3 4,4 8,4 8,7 12,4 5,4 4,-3 0,2 0,-1-1,-5-5,-7-10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19.63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 0,'-4'0,"-2"0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20.50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0 477,'7'1,"0"0,-1 0,1 1,0 0,-1 0,1 0,-1 1,0 0,0 1,0-1,0 1,-1 0,1 0,-1 1,5 6,11 10,-1 2,16 25,-35-47,12 17,0-2,0 2,-1 0,-1 0,-1 1,16 39,-24-48,-5-8,-9-16,-14-27,-2-14,2-1,2-1,3-1,2-1,3-1,3-1,2 0,3 0,0-67,8 124,0 0,0 0,0 0,0 1,1-1,0 0,-1 0,1 1,1-1,-1 0,1 1,-1-1,1 1,0 0,0-1,1 1,-1 0,0 0,6-4,-4 5,0 0,-1 0,1 1,0-1,0 1,1 0,-1 0,0 1,0-1,0 1,1 0,-1 0,0 0,0 1,0 0,1-1,6 4,8 2,-1 0,-1 2,0 0,0 1,0 0,-1 2,25 20,5 10,43 48,-61-58,-1 1,-2 1,38 66,-53-79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21.3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592 365,'-11'1,"1"0,-1 1,0 0,1 1,-1 0,1 1,0 0,0 0,0 1,1 1,-10 7,-16 12,-43 41,68-57,-27 24,2 2,2 2,1 1,2 1,1 2,-33 64,49-79,1 0,1 1,1 1,2-1,1 1,1 1,1-1,1 1,2 0,1 0,1 0,6 41,-5-63,1 0,-1 0,1 0,0-1,1 1,-1-1,1 0,1 0,-1 0,1 0,0 0,0-1,1 1,-1-1,1 0,0-1,8 6,-5-5,0-1,0 0,0-1,1 0,-1 0,1 0,0-1,0-1,-1 0,1 0,0 0,0-1,10-1,25-4,0-2,0-1,51-18,123-54,-205 75,83-40,-90 42,0 0,-1-1,1 1,-1-1,0-1,0 1,0-1,0 0,-1 0,0 0,0-1,6-10,-9 7,0-1,0 1,-1-1,0 1,-1 0,0-1,-1 1,1 0,-2-1,1 1,-6-11,6 14,-35-98,-54-104,22 55,-48-104,89 202,-4 0,-55-73,81 121,1 0,-1 0,-1 1,1 0,-1 0,-8-5,14 11,0-1,0 1,1-1,-1 1,0-1,0 1,0 0,0 0,0-1,0 1,0 0,1 0,-1 0,0 0,0 0,0 0,0 0,0 0,0 0,0 1,0-1,0 0,0 1,-1 0,1 0,-1 1,1 0,0-1,0 1,0 0,0 0,1 0,-1 0,0 0,1 0,-1 0,1 0,0 0,0 0,0 0,0 4,0 14,2 0,0 0,2 0,0 0,1 0,1-1,0 0,13 24,2 1,3-2,38 53,-34-58,1-2,3-1,51 45,120 79,-64-52,-105-80,-8-8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21.8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0,'2'38,"1"0,2 0,2-1,2 0,1 0,1-1,33 68,12 5,76 109,-130-215,106 155,8-5,6-6,208 196,-310-323,0 0,32 42,-35-35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22.8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0,'2'1,"0"0,0 0,0 0,0 0,0 1,0-1,0 1,-1-1,1 1,-1 0,1-1,-1 1,0 0,1 0,1 4,0-1,329 489,64 149,-391-633,0 0,-1 1,0-1,-1 1,3 16,-2-33,0 0,0 0,0 1,1 0,-1-1,1 1,1 1,-1-1,8-4,0-2,40-43,-36 35,1 0,38-28,-51 44,0 0,0 1,0 0,1 0,-1 1,0-1,1 1,-1 0,1 1,0 0,-1-1,1 2,-1-1,1 1,0-1,-1 1,0 1,1-1,-1 1,0 0,1 0,7 6,9 4,0 1,-1 1,32 27,44 49,157 189,-116-121,-110-118,-20-24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23.4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1 141,'22'-1,"1"-1,0-1,-1-1,0-1,26-9,107-48,-110 43,-32 13,-3 1,-1 1,1 1,0-1,0 2,13-3,-5 3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23.8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57 473,'10'-1,"0"1,0-2,0 1,0-2,0 1,0-1,-1-1,1 1,-1-2,0 1,-1-1,1-1,-1 0,0 0,0 0,0-1,-1 0,0-1,10-13,-11 11,0 1,0-1,-1 1,0-2,-1 1,0 0,0-1,-1 0,-1 0,0 0,0 0,-1 0,-1 0,0 0,0 0,-1-1,-4-18,1 17,0 0,-1 1,0 0,-1 0,-1 0,0 0,0 1,-10-11,15 19,-1-1,0 1,0 0,0 0,0 0,0 0,-1 0,1 1,-1 0,0-1,0 1,0 1,0-1,0 0,0 1,0 0,0 0,0 0,-1 1,1-1,0 1,-1 0,1 0,0 1,-1-1,1 1,0 0,-8 3,8-2,0 1,0 0,0 0,0 0,0 0,1 1,-1-1,1 1,0 0,1 0,-1 0,-4 8,-22 60,23-54,1-4,0 1,1 0,1-1,0 2,1-1,1 0,0 0,1 1,1-1,4 24,-3-27,1-1,1 0,0 1,0-1,1-1,1 1,0-1,0 0,1 0,0-1,1 0,0 0,0-1,13 10,-3-4,1 0,1-2,0 0,0-2,1 0,1-1,-1-1,1-1,1-1,34 5,-51-11,0 0,0-1,0 1,0-1,0 0,0-1,0 1,0-1,-1 0,1 0,-1-1,1 0,-1 0,0 0,0-1,0 0,8-8,7-6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24.32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878 1,'-4'0,"-5"0,-5 0,-4 4,-8 5,-10 5,-11 0,-14 6,-8 7,-4-1,-10 4,2-1,2 0,7-5,8-3,6-1,10-4,13-5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25.4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181 1,'-4'0,"-1"1,1 0,-1 0,1 0,-1 1,1-1,0 1,0 0,0 1,0-1,0 0,0 1,1 0,-1 0,1 0,0 0,0 1,0-1,0 1,1 0,-1 0,1 0,-2 5,-7 13,2 1,0 0,-5 25,11-35,-36 149,36-142,1 0,0 0,2 0,0 1,1-1,5 26,-4-41,0 1,-1 0,2-1,-1 1,1-1,0 0,0 0,0 0,0 0,1 0,0-1,0 0,0 0,1 0,0 0,-1-1,1 1,0-1,1 0,-1-1,0 1,1-1,-1 0,11 2,2-1,0 0,0-1,0-1,0 0,0-2,34-4,-50 5,0 0,0-1,-1 1,1 0,-1-1,1 1,0-1,-1 0,1 1,-1-1,1 0,-1 0,0 0,1 0,-1 0,0 0,1-1,-1 1,0 0,0-1,0 1,0-1,-1 1,1-1,0 1,-1-1,1 1,-1-1,1 0,-1 1,0-1,1 0,-1 1,0-1,0 0,0 0,-1 1,1-1,0 0,-1 1,0-3,-2-9,-1 0,-1 1,0-1,-9-15,6 12,-46-98,-112-173,149 264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27.0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0 622,'26'28,"-2"1,-2 0,34 59,-41-62,0-1,2 0,0-1,2-1,1-1,0 0,26 19,-44-39,0 0,1-1,-1 1,1-1,-1 1,1-1,-1 0,1 0,0 0,0 0,0 0,-1-1,1 1,0-1,0 0,0 0,0 0,0 0,0 0,0-1,4-1,-4 1,1-1,-1 0,1-1,-1 1,0-1,0 1,0-1,0 0,0 0,-1 0,1-1,-1 1,3-6,5-12,-2 0,0-1,-1 0,5-29,-9 40,36-209,-34 215,3 12,8 19,-13-20,23 31,1-1,3-1,0-1,2-1,62 47,-45-37,-46-41,-1 0,0 0,1 0,-1 0,1 0,0-1,0 1,-1-1,1 0,0 0,0 0,0 0,0 0,1 0,-1-1,0 0,0 0,0 0,0 0,0 0,1 0,2-1,1-2,1 0,-1-1,0 0,0 0,-1 0,1-1,9-9,4-4,-1 0,-1-1,-1-1,0 0,-2-1,0-1,13-29,-7 8,-3-2,-2 0,12-48,-12 35,-3-1,-2 0,-2-1,1-91,-11 139,0-1,-1 1,-5-19,7 29,-1-1,1 1,-1-1,0 1,0-1,0 1,0-1,0 1,0 0,-1 0,1 0,-1-1,0 1,1 1,-1-1,0 0,0 0,0 1,0-1,-1 1,1 0,0-1,-4 0,5 2,0 1,0-1,0 0,0 1,0-1,0 1,-1-1,1 1,1 0,-1-1,0 1,0 0,0 0,0-1,0 1,1 0,-1 0,0 0,1 0,-1 0,1 0,-1 0,1 0,-1 0,1 1,0-1,-1 0,1 0,0 0,0 0,0 1,0 1,-3 46,3-43,2 35,2 1,2-1,2 0,1 0,3-1,1-1,1 0,39 72,-36-82,1-1,36 44,-46-62,0-1,1 0,0-1,1 0,-1 0,2-1,-1 0,1-1,0 0,17 7,-23-12,0 0,1 0,-1 0,0 0,1-1,-1 0,0 0,1 0,-1-1,10-2,4-3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27.98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94,'12'-1,"-1"-1,1 0,-1-1,0 0,1 0,-2-1,1-1,14-7,-14 6,2 0,-1 1,1 0,0 1,23-4,101-15,-117 21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29.6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713 436,'-9'1,"0"0,0 0,0 1,0 0,-10 5,-14 3,-62 18,0 5,2 4,-140 77,218-106,7-4,0-1,0 1,0 1,1 0,0 0,0 0,0 1,1 0,-9 10,14-16,1 1,0-1,-1 1,1 0,0-1,0 1,-1-1,1 1,0-1,0 1,0 0,0-1,0 1,0-1,0 1,0 0,0-1,0 1,0 0,0-1,0 1,0-1,0 1,1 0,-1-1,0 1,1-1,-1 1,0-1,1 1,-1-1,0 1,1-1,-1 1,1-1,-1 0,1 1,-1-1,1 0,-1 1,1-1,-1 0,1 0,0 1,-1-1,1 0,-1 0,1 0,0 0,-1 0,2 0,36 4,-34-4,78-2,140-22,-137 12,-12 4,0-4,-1-3,0-3,89-35,-156 51,0 0,-1 0,1 0,-1-1,0 0,1 0,-1 0,-1 0,1-1,0 1,-1-1,0 0,4-5,-6 6,0 0,0 0,0-1,0 1,0 0,-1 0,1-1,-1 1,0 0,0-1,-1 1,1 0,0 0,-1-1,0 1,0 0,0 0,0 0,-1 0,1 0,-3-3,-10-20,-1 0,-1 2,-1 0,-2 1,-30-31,41 46,0 1,-1-1,1 1,-2 1,1 0,-1 0,0 1,0 0,0 1,-1 0,1 0,-1 1,0 1,0 0,0 0,-1 1,-14 1,28 0,9-1,0-1,0 0,0 0,13-5,55-23,250-107,-293 115,-34 21,0 0,0-1,-1 1,1 0,0-1,-1 0,0 1,1-1,-1 0,0 0,0 0,0 0,0 0,0 0,0 0,0-3,-1 5,0-1,0 1,0 0,0-1,0 1,0 0,0-1,0 1,0 0,0-1,0 1,-1 0,1-1,0 1,0 0,0-1,-1 1,1 0,0-1,0 1,-1 0,1 0,0-1,0 1,-1 0,1 0,0 0,-1-1,1 1,0 0,-1 0,1 0,0 0,-1 0,1 0,0 0,-1 0,1 0,-1 0,1 0,0 0,-1 0,1 0,0 0,-1 0,1 0,0 0,-1 0,1 1,0-1,-1 0,1 0,0 0,-1 1,1-1,0 0,0 0,-1 1,1-1,0 0,-1 1,-19 15,14-7,0 0,1 1,0-1,0 1,1 1,1-1,-1 0,2 1,0 0,0 0,1-1,0 1,1 0,0 0,2 17,4 18,3 0,17 57,-20-80,104 346,22 87,-118-410,-10-35,0 0,0 1,-1 0,0 0,-1 0,-1 0,0 0,0 0,-2 13,0-21,-1-1,1 1,-1-1,0 0,0 1,0-1,0 0,-1 0,1-1,-1 1,0 0,1-1,-1 0,0 0,-1 1,1-2,0 1,-1 0,1-1,0 1,-1-1,0 0,1 0,-1-1,0 1,-4-1,-9 2,-1-1,1 0,-1-2,-20-2,-177-39,165 30,14 4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30.45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1 350,'5'-1,"0"-1,0 0,-1 0,1 0,0-1,-1 1,0-1,8-6,7-5,121-62,2 6,223-77,-333 137,-6 3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31.6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515 283,'1'-3,"0"1,1 0,-1 0,1 0,0 1,0-1,0 0,0 1,0-1,0 1,0-1,0 1,0 0,1 0,-1 0,0 0,5 0,1-2,124-48,158-37,-217 67,15-1,-50 14,0-2,62-25,-99 35,-1 0,0 0,1 0,-1 0,0 0,1 0,-1 0,0 0,1 0,-1 0,0 0,1 0,-1-1,0 1,0 0,1 0,-1 0,0 0,0-1,1 1,-1 0,0 0,0-1,1 1,-1 0,0 0,0-1,0 1,0 0,1 0,-1-1,0 1,0 0,0-1,0 1,0 0,0-1,0 1,0 0,0-1,0 1,0 0,0-1,0 1,0-1,-19-4,-29 3,-39 3,0 4,0 4,1 3,0 5,1 3,2 3,0 5,1 2,2 5,-117 68,177-90,1 1,1 1,0 0,0 1,2 1,0 1,1 0,1 1,1 0,-15 29,24-39,0 0,0 1,1-1,0 1,1 0,0-1,1 1,0 0,0 0,1 0,2 16,0-18,0 0,0 0,1 1,0-2,0 1,1 0,0-1,1 1,-1-1,1 0,1-1,-1 1,1-1,0 0,10 6,6 5,1-2,1 0,1-2,0 0,27 8,137 40,-168-55,47 14,1-4,1-2,126 7,-165-20,-1-1,0-2,0 0,0-3,0 0,0-2,-1-1,0-1,-1-2,0-1,39-23,-60 31,3-1,-1 0,0 0,0-1,-1-1,1 1,-1-1,-1-1,1 1,-1-1,-1-1,1 1,-1-1,8-16,-8 9,0 2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32.5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216 85,'-11'0,"1"1,-1 1,1-1,0 2,0-1,-1 1,2 1,-1 0,0 0,1 1,0 1,0-1,0 1,1 1,0-1,-12 14,16-16,-1 1,1 0,1 1,-1-1,1 1,0-1,0 1,1 0,-1 0,1 0,1 1,-1-1,1 0,0 1,0-1,1 0,0 1,0-1,1 1,0-1,0 1,0-1,1 0,-1 0,2 1,-1-1,1-1,3 8,0-5,-1 1,1-1,1 0,-1 0,1 0,1-1,-1 0,1-1,0 0,1 0,0-1,0 0,0 0,0-1,1 0,-1 0,1-2,0 1,0-1,0 0,0-1,1 0,16-1,-25-1,0 1,1-1,-1 0,1 1,-1-1,0 0,0-1,1 1,-1 0,0-1,0 1,0-1,0 1,-1-1,1 0,0 0,-1 0,1 0,-1 0,0 0,0 0,1 0,-1-1,-1 1,1 0,0-1,-1 1,1-1,0-3,1-10,-1 0,-1 0,-1-26,-1 18,-1-41,0 44,2-1,0-1,1 1,1 0,1 0,1 0,8-29,-10 49,-1 1,0 0,1 0,-1-1,1 1,-1 0,1 0,0 0,-1 0,1 0,0 0,0 0,0 0,0 0,-1 0,1 0,1 0,-1 1,0-1,0 0,0 1,0-1,0 1,1-1,1 0,-1 2,0-1,-1 0,1 1,0 0,-1-1,1 1,-1 0,1 0,-1 0,1 0,-1 0,0 0,1 0,-1 1,0-1,2 3,7 9,-2 1,1 0,7 19,-11-23,233 408,-202-365,-21-36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34.10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501 359,'-24'2,"0"1,0 2,0 0,1 2,-39 16,21-8,17-7,-11 4,2 0,-56 30,82-39,0 1,1 1,-1-1,1 1,0 0,0 0,0 1,1 0,0 0,0 0,0 1,1-1,0 1,0 0,1 1,0-1,0 0,-2 10,5-10,-1-1,2 1,-1-1,1 0,0 1,0-1,1 0,0 0,0 0,1 0,-1 0,1 0,0-1,1 1,-1-1,1 0,0 0,1 0,-1-1,10 8,11 9,1-1,50 29,-61-39,50 29,2-3,82 31,-102-49,0-3,1-2,0-2,69 6,-35-11,157-9,-232 3,-1-1,1 1,0-2,-1 1,0-1,1 0,-1 0,0 0,0-1,0 0,0-1,5-3,-8 4,0 0,-1 0,1 0,-1 0,1-1,-1 1,0-1,-1 0,1 1,0-1,-1 0,0 0,0 0,0 0,-1 0,1 0,-1-1,0 1,0 0,-1-5,-10-101,-4 1,-5 0,-4 2,-5 1,-67-159,94 260,-5-13,-1 0,0 0,-2 1,0 0,-18-22,15 29,8 13,10 26,28 43,2-1,61 89,-18-32,316 593,-385-702,25 54,-32-69,-1 0,1 1,-1-1,0 1,0-1,0 1,-1 0,0-1,0 1,0 0,0-1,-1 1,-1 4,-5-38,10 2,2 1,0-1,2 1,0 0,2 0,22-45,-10 23,-8 15,-5 10,1 0,1 1,1 0,1 1,1 0,19-24,-29 42,0 0,0 1,0-1,0 1,0 0,1 0,-1 0,0 0,1 0,0 1,-1 0,1 0,0 0,0 0,0 0,0 1,0 0,-1 0,1 0,0 0,0 0,0 1,0 0,0 0,-1 0,1 0,4 2,9 5,0 1,0 1,-1 0,21 18,-2-3,-16-11,-4-1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25.2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1 115,'4'-1,"-1"-1,1 1,-1-1,0 1,1-1,-1 0,0 0,0 0,4-5,15-7,16-4,-13 5,0 1,1 2,33-9,-51 17,0 1,0-1,0 2,0-1,0 1,0 0,0 1,0 0,0 0,0 0,0 1,0 1,-1-1,1 1,11 7,-6-3,-1 0,-1 2,0-1,0 1,0 1,-1 0,15 20,-23-27,0 0,0-1,0 1,0 1,-1-1,1 0,-1 0,0 1,0-1,0 0,0 1,-1-1,0 1,1-1,-1 1,0-1,-1 1,1-1,-1 1,1-1,-1 1,0-1,0 0,-1 0,1 1,-1-1,1 0,-1 0,0 0,0 0,-1-1,1 1,0-1,-1 1,0-1,-3 3,-122 93,119-92,2-2,0 1,0 0,1 0,0 0,0 1,-5 7,10-12,0 0,0 0,1 1,-1-1,1 0,-1 1,1-1,-1 1,1-1,0 0,-1 1,1-1,0 1,0-1,0 1,1-1,-1 1,0-1,0 1,1-1,-1 0,1 1,-1-1,1 1,-1-1,1 0,0 0,0 1,0-1,0 0,0 0,0 0,0 0,0 0,0 0,0 0,1 0,-1-1,0 1,3 1,18 12,0 2,0 1,23 25,-30-27,-1-3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35.12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0 885,'4'-1,"0"0,0-1,-1 1,1-1,-1 0,1 0,-1 0,0 0,1 0,-1-1,-1 0,1 1,3-6,5-1,177-177,-153 147,-1-2,54-91,-77 112,-1 0,-2 0,0-1,-1-1,-1 1,-1-1,-1 0,-1 0,1-28,-4 39,-1 0,0 1,0-1,-1 0,0 0,-1 1,-1 0,1-1,-7-10,6 14,0 0,-1 1,0-1,0 1,0 1,0-1,-1 1,0 0,0 0,-1 0,1 1,-1 0,-14-6,18 9,-1 0,1 0,-1 0,1 0,-1 1,0 0,1-1,-1 1,0 0,1 1,-1-1,1 1,-1-1,1 1,-1 0,1 1,-1-1,1 0,0 1,0 0,0 0,0 0,0 0,0 0,0 1,1-1,-1 1,1 0,-1-1,1 1,0 0,-2 5,-4 6,0 1,1-1,1 1,0 0,1 0,-3 18,5-18,0 0,1 0,0 1,2-1,-1 1,2-1,0 1,1-1,7 28,-5-31,1 1,1-1,0-1,0 1,1-1,0 0,1 0,0-1,1 0,0-1,20 16,10 3,1-3,2-1,0-3,56 22,-49-22,-45-20,0 1,0 0,0 0,0 0,-1 1,1-1,0 1,-1 0,0 0,1 0,2 5,-5-6,0 0,0 0,-1-1,1 1,-1 0,0 0,1 0,-1 0,0 0,0-1,0 1,0 0,-1 0,1 0,0 0,-1 0,1-1,-1 1,0 0,0 0,0-1,0 1,0-1,0 1,0 0,0-1,0 0,-3 3,-23 23,-2-2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35.63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0,'8'0,"2"8,4 7,3 4,-1 7,1 0,1 2,2 2,-3-2,0-1,-3-1,-4-5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37.1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0,'20'1,"0"1,0 0,-1 1,1 2,27 9,92 44,-9-4,23 12,-185-43,-2-2,-3 9,2 3,2 0,1 2,1 2,2 0,2 2,1 2,2 0,-35 85,54-112,0 0,0 0,1 1,1-1,0 1,1 0,0 23,2-34,1 0,-1 0,1 0,0 0,0 0,0 0,0 0,1 0,0 0,-1 0,1-1,1 1,-1-1,0 0,1 1,0-1,0 0,0-1,0 1,0 0,0-1,1 0,-1 1,1-1,0-1,0 1,0-1,-1 1,1-1,0 0,6 0,-1 1,1 0,-1-1,0 0,1-1,-1 0,1 0,-1-1,1-1,16-4,-20 4,1 0,-1-1,-1 0,1-1,0 1,-1-1,1 0,-1 0,0-1,-1 0,1 0,-1 0,0 0,7-12,24-51,-3-2,-2-1,-4-2,18-81,-37 112,-6 34,0 0,0 0,0 0,1 1,0-1,1 0,0 1,0-1,4-6,-6 13,-1 1,1 0,-1 0,1-1,-1 1,1 0,0 0,-1 0,1 0,-1 0,1 0,0-1,-1 1,1 1,-1-1,1 0,0 0,-1 0,1 0,-1 0,1 0,-1 1,1-1,-1 0,1 1,-1-1,1 0,-1 1,1-1,-1 0,1 1,-1-1,0 1,1-1,-1 1,1-1,-1 1,0-1,0 1,1-1,-1 1,0 0,17 29,-16-28,187 462,-159-383,-5-15,239 580,-244-611,-3 1,0 0,-3 1,17 70,-29-101,-1 1,0 0,1-1,-2 1,1 0,-1-1,0 1,-1 0,1-1,-1 0,-1 1,1-1,-1 0,0 0,0 0,-1 0,-6 7,-4 3,0-1,-2-1,0 0,-20 14,32-25,-1 1,0-1,1 0,-2 0,1 0,0-1,-8 3,10-4,0-1,0 0,-1 0,1 0,0 0,0 0,0-1,0 1,0-1,0 0,0 0,0 0,0-1,0 1,-4-4,-11-6,1-2,1 0,0-1,1-1,1 0,0-1,1 0,-20-34,-75-156,102 194,-42-95,5-2,4-1,5-3,5 0,-23-184,49 265,1 0,2 0,4-38,-3 60,1 1,-1-1,2 0,-1 1,1-1,1 1,0 0,0 0,1 0,0 0,0 1,1 0,0 0,10-9,-5 7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37.77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0,'4'0,"5"0,1 8,3 7,-1 8,-2 8,-3 4,-3-1,2 1,0 0,-1-3,-1-2,-2-8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38.1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1,'4'0,"2"0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39.46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19 342,'0'0,"0"1,1 0,-1 0,0-1,0 1,0 0,0 0,0-1,0 1,0 0,0 0,0 0,0-1,0 1,-1 0,1 0,0-1,0 1,-1 0,1-1,0 1,-1 0,1-1,-1 1,1 0,-1-1,1 1,-1-1,0 1,1-1,-1 1,0-1,1 0,-2 1,1-2,1 1,-1-1,0 0,1 0,-1 0,0 0,1 0,-1 0,1 0,-1 0,1-1,0 1,0 0,-1 0,1 0,0 0,0 0,0-1,0 1,0 0,0 0,0 0,1-2,3-23,2 0,0 1,2 0,1 0,0 0,2 1,1 1,1 0,1 1,26-33,-38 52,0 0,1 0,-1 0,1 1,-1-1,1 1,0 0,0-1,0 1,0 0,0 1,0-1,1 1,-1-1,0 1,1 0,-1 0,1 1,4-1,-4 1,0 1,0-1,0 1,-1 1,1-1,0 0,0 1,-1 0,1 0,-1 0,1 0,-1 0,0 1,0 0,0-1,5 8,38 42,-1 3,-4 2,57 101,-83-120,-12-21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41.13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56 1098,'0'0,"0"-1,0 1,0-1,0 0,0 1,0-1,0 1,-1-1,1 0,0 1,0-1,-1 1,1-1,0 1,-1-1,1 1,0-1,-1 1,1 0,-1-1,1 1,-1-1,1 1,-1 0,1 0,-1-1,1 1,-1 0,1 0,-1-1,0 1,1 0,-1 0,1 0,-1 0,0 0,1 0,-1 0,1 0,-1 0,0 0,-1 1,0-1,1 0,-1 1,1-1,-1 1,0-1,1 1,-1 0,1-1,-1 1,1 0,0 0,-3 2,2 1,0 0,0 1,0-1,1 0,-1 1,1-1,0 1,0-1,1 1,-1-1,1 1,0 0,1-1,-1 1,1 0,-1-1,2 1,-1-1,3 8,2 4,0 0,1 0,17 27,-18-33,0 0,1-1,0 0,1-1,0 1,0-1,14 10,-20-16,1-1,-1 1,1-1,-1 0,1 0,0 0,-1 0,1-1,0 1,-1-1,1 1,0-1,0 0,0 0,-1 0,1 0,0-1,0 1,-1-1,1 0,0 0,-1 0,1 0,0 0,-1 0,0-1,1 1,-1-1,0 0,0 0,0 1,0-1,0-1,0 1,0 0,1-3,4-5,-1 0,0 0,0-1,-1 0,-1 0,0 0,3-13,17-90,-16 69,-1 8,27-163,-32 172,0 1,-1-1,-2 0,-1 1,-6-33,1 43,3 23,0 29,7 8,1-1,3 1,1-2,2 1,2-1,2-1,22 47,-23-58,0-1,2 0,1 0,1-2,2 0,39 43,-56-66,0-1,1 0,-1 0,1 0,0 0,0 0,0 0,-1 0,1-1,1 0,-1 1,0-1,0 0,0-1,1 1,-1-1,0 1,1-1,-1 0,0 0,1 0,-1-1,0 1,1-1,-1 0,0 0,0 0,0 0,0-1,5-1,-3-2,0 1,0 0,-1-1,1 0,-1 0,0-1,0 1,-1-1,1 1,-1-1,0 0,-1-1,0 1,3-10,4-38,-1 0,-3 0,-2-64,-1 22,10-477,-12 553,0 0,-1 1,-1-1,-1 0,-1 0,0 1,-2 0,0 0,-1 0,-11-19,17 36,0 0,0 0,0 0,-1 0,1 0,-1 0,1 0,-1 1,1-1,-1 1,0-1,0 1,0 0,0 0,0-1,0 1,0 1,0-1,-1 0,1 0,-4 0,4 2,0-1,0 1,0-1,0 1,0 0,0 0,0 0,0 0,1 0,-1 0,0 0,0 1,1-1,-1 1,1-1,0 1,-1 0,-1 2,-2 5,0 0,0 1,1-1,0 1,0-1,1 1,1 0,-2 14,2 14,2 0,1 0,2-1,2 1,2-1,13 44,83 217,-76-230,-6-13,3-1,2-1,47 72,-72-123,0 0,1 1,-1-1,1 0,0 0,0 1,-1-1,1-1,1 1,-1 0,0 0,0-1,1 0,-1 1,1-1,-1 0,1 0,-1 0,1 0,0-1,0 1,-1-1,1 0,0 1,0-1,-1 0,1-1,0 1,0 0,-1-1,1 0,0 0,2-1,2-1,-1-1,0 0,-1 0,1-1,-1 0,0 0,0 0,0 0,0-1,-1 0,6-12,0 3,-2 3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42.17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250 1,'-4'4,"-1"5,-4 2,-4 6,-5 4,-6 7,1 6,-4 2,3 2,1-1,1-3,4 1,1-2,4-2,3-7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44.0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2552,'0'1,"1"0,-1 0,1 0,0 0,-1 0,1-1,0 1,0 0,0 0,0-1,-1 1,1 0,0-1,0 1,0-1,1 1,-1-1,0 0,0 1,0-1,0 0,0 0,0 0,0 0,2 0,36 3,-36-3,94-2,168-26,-116 9,3046-203,-537 171,-2 86,361 151,-2937-180,1792 140,1-89,-1694-58,358-11,-456 4,0-4,-1-3,-1-4,0-4,-2-2,84-41,372-160,-78 46,143-39,130-29,105-13,2086-496,48 267,-2054 408,-90 49,-105 42,-121 27,-125 12,-117 6,37 32,-330-67,-1 3,-1 3,-1 2,56 36,-115-63,0 0,0 1,0-1,0 0,1 0,-1 0,0 1,0-1,0 0,0 0,0 0,0 1,0-1,0 0,0 0,0 0,0 1,0-1,-1 0,1 0,0 0,0 1,0-1,0 0,0 0,0 0,0 0,0 1,-1-1,1 0,0 0,0 0,0 0,0 0,-1 1,1-1,0 0,0 0,0 0,0 0,-1 0,1 0,0 0,0 0,0 0,-1 0,1 0,0 0,0 0,-1 0,1 0,0 0,0 0,0 0,-1 0,1 0,0 0,0 0,0 0,0 0,-1-1,-21 5,17-4,-15 3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45.9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376 956,'-1'-71,"-4"0,-3 0,-3 1,-3 1,-3 0,-3 1,-3 1,-3 1,-3 1,-64-107,90 167,-39-53,40 55,-1 0,1 0,-1 1,0-1,0 1,1-1,-2 1,1 0,0 0,0 1,-1-1,1 1,0-1,-1 1,-6-1,9 2,-1 0,1 0,0 0,0 0,0 1,0-1,-1 0,1 1,0-1,0 0,0 1,0-1,0 1,0 0,0-1,0 1,0 0,0 0,1 0,-1-1,0 1,0 0,1 0,-1 0,0 0,1 0,-1 0,1 0,0 1,-1-1,1 0,0 0,-1 0,1 0,0 0,0 1,0-1,0 0,0 0,0 0,1 1,-1-1,0 0,1 0,-1 0,1 2,1 4,0 0,0 0,1-1,0 1,0-1,6 10,0-5,2 1,-1-1,1-1,1 0,0-1,0 0,1-1,0 0,24 10,16 3,69 19,-71-25,19 6,-5-3,0 3,-1 3,103 55,-161-76,-1 0,0 1,-1 0,1 0,-1 1,1-1,-1 1,-1 0,1 0,-1 0,1 0,-2 1,1-1,0 1,-1 0,0 0,-1 0,1 0,-1 0,0 0,-1 0,1 0,-1 0,-1 0,1 1,-1-1,-1 6,-2 5,0-1,-1 1,-1-1,0-1,-1 1,-1-1,-1 0,-18 25,-15 3,31-29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24.4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1,'0'4,"0"5,4 6,5 3,5 3,5 2,2 1,2 1,-4-1,0-4,-3-6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26.0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47.1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343 534,'-1'11,"-1"0,-1 0,0-1,-1 1,0-1,-9 18,2-6,-4 9,-14 36,27-63,1 0,-1 1,1-1,1 1,-1 0,1-1,-1 1,1-1,0 1,1 0,-1-1,2 6,-1-9,-1 0,0 1,0-1,1 0,-1 0,0 0,1 0,-1-1,1 1,0 0,-1 0,1 0,0 0,-1 0,1-1,0 1,0 0,0-1,0 1,-1 0,1-1,0 1,0-1,0 0,0 1,0-1,0 0,0 0,1 1,-1-1,0 0,0 0,0 0,0 0,0 0,0 0,0-1,0 1,0 0,0-1,0 1,0 0,0-1,0 1,0-1,0 1,0-1,0 0,-1 1,1-1,0 0,0 0,-1 0,2 0,2-3,0 0,0-1,0 1,-1 0,1-1,-1 0,0 0,0 0,2-6,-3 2,-1-1,1 0,-1 0,-1 1,0-1,0 0,-1 0,-1 0,1 0,-2 1,1-1,-1 1,-1-1,1 1,-2 0,1 1,-1-1,-7-8,-13-18,-1 2,-60-57,51 54,2 4,21 22,0-2,0 1,2-1,-1-1,2 0,-13-21,21 31,0 0,1 0,-1-1,1 1,-1 0,1-1,0 1,1 0,-1-1,0 1,1 0,0 0,-1-1,1 1,1 0,-1 0,0 0,1 0,0 0,-1 0,1 0,0 1,5-5,6-8,1 1,29-23,-23 21,3-4,-1-1,22-27,-35 92,-1-20,1-1,1 0,1-1,2-1,26 38,90 96,-96-117,120 126,51 60,-186-200,-6-4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47.6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0 546,'6'-1,"0"0,0 0,-1-1,1 0,-1-1,0 1,1-1,-1 0,8-6,11-6,1007-474,-994 477,-22 9,-15 3,0 0,0 0,0 0,0 0,-1 0,1 0,0 0,0 1,0-1,0 0,0 0,0 0,0 0,0 0,0 0,0 0,0 0,0 0,0 0,0 1,0-1,0 0,0 0,0 0,0 0,0 0,0 0,0 0,0 0,0 1,0-1,0 0,0 0,0 0,0 0,0 0,0 0,0 0,0 0,0 0,0 1,0-1,0 0,0 0,0 0,0 0,0 0,0 0,1 0,-1 0,0 0,0 0,0 0,0 0,0 0,0 0,0 0,0 0,0 0,1 0,-1 0,0 0,-14 13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48.15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1 448,'1'-3,"-1"1,1-1,0 1,0-1,0 1,0 0,0-1,1 1,-1 0,1 0,0 0,-1 0,1 0,0 1,4-4,34-24,-38 28,572-333,-555 325,0 0,0 2,30-9,-25 12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51.69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92 207,'2'27,"2"-1,1 0,0 0,3-1,0 0,22 47,2 10,51 166,43 121,-121-357,0 0,-1 1,0 0,-1 0,0 0,-1 0,0 20,-15-74,-14-44,-3 2,-4 1,-47-81,64 130,-28-55,3-2,5-2,3-1,-22-107,54 193,1-1,-1 1,2-1,-1 0,1 1,0-1,0 0,1 0,0 1,1-1,0 1,4-12,-4 14,1 1,0-1,0 1,0 0,1 0,0 0,-1 1,1-1,1 1,-1 0,0 0,1 1,-1-1,1 1,0 0,0 0,0 0,0 1,7-2,37-5,0 1,54 0,-19 2,-81 5,15-2,0 0,0 2,0 0,1 1,22 5,-36-5,-1 0,0 0,1 1,-1 0,0 0,0 0,0 0,0 1,0-1,-1 1,1 0,-1 0,0 0,0 1,0-1,0 1,0 0,-1-1,0 1,0 0,0 1,0-1,0 0,-1 1,0-1,1 8,1 15,-1-1,-1 1,-1 0,-2-1,0 1,-2-1,-1 1,-12 34,-9 18,-49 100,49-120,-3-1,-2-1,-69 93,98-146,-1-1,1 0,-1 1,0-1,1 0,-2 0,1-1,0 1,0-1,-1 1,1-1,-1 0,0-1,0 1,0 0,-6 1,10-3,-1 0,1 0,0 0,-1-1,1 1,-1 0,1 0,0 0,-1 0,1 0,0 0,-1-1,1 1,0 0,-1 0,1 0,0-1,-1 1,1 0,0 0,0-1,-1 1,1 0,0-1,0 1,0 0,-1-1,1 1,0-1,0 1,0 0,0-1,0 1,0 0,0-1,0 1,0-1,0 1,0 0,0-1,0 1,0-1,0 1,0 0,0-1,0 1,1 0,-1-1,5-9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53.1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1071,'40'94,"10"19,-40-93,40 62,-46-76,1 0,-1 0,1-1,1 1,-1-1,1-1,0 1,0-1,0 0,10 5,-14-9,-1 1,0-1,1 1,-1-1,1 1,-1-1,1 0,-1 0,1 0,-1 0,0 0,1 0,-1 0,1 0,-1-1,1 1,-1 0,1-1,-1 0,0 1,1-1,-1 0,3-1,-2 0,0-1,1 0,-1 1,0-1,0 0,-1 0,1 0,0 0,-1 0,2-5,2-10,-1-1,0 0,0-21,-2 23,13-108,-1-193,32 400,-10-19,3-2,53 63,-43-58,-23-30,-4-5,2 0,37 36,-52-58,0-1,1 0,0-1,0 0,1-1,-1 0,1 0,1-2,-1 1,1-1,18 4,-24-7,0 0,0 0,-1 0,1-1,0 0,0 0,0 0,0-1,10-2,-13 1,1 0,-1 1,-1-1,1 0,0 0,0-1,-1 1,1 0,-1-1,0 0,0 0,0 1,0-1,0 0,0 0,-1-1,0 1,2-4,17-51,-2 0,-3-2,-2 0,7-98,-13 27,-10-142,-2 197,-26-136,21 169,-1 0,-3 1,-1 1,-32-61,43 95,0 0,0 0,-1 1,0-1,0 1,0 0,-1 1,-9-8,14 12,-1 0,0 0,0 0,0 0,0 0,0 0,0 1,0-1,0 1,0-1,0 1,-1 0,1 0,0 0,0 0,0 0,0 0,0 1,0-1,0 1,-1-1,1 1,0 0,1 0,-1 0,0 0,0 0,0 0,1 1,-1-1,0 0,1 1,-1 0,1-1,-2 4,-4 4,1 0,0 0,1 1,0-1,1 1,-7 20,-13 69,21-82,-13 60,4 1,3 0,4 1,3-1,14 126,-9-177,2-1,1 1,1-1,2 0,0 0,1-1,2 0,26 40,-29-51,2-1,0 0,0 0,1-1,1-1,0 0,1-1,0 0,0-1,1-1,0 0,0-1,1 0,0-2,18 5,235 42,-210-42,-46-8,0 1,1-2,-1 0,0 0,1-2,-1 1,1-2,-1 0,0 0,21-7,-18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53.67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0 364,'4'0,"6"0,4 0,4-4,8-5,10-5,11-4,14-7,12-7,10-3,10-2,1-4,-7 2,-10 3,-11 4,-13 8,-15 7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54.32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1,'28'69,"182"513,-28-142,-180-433,1-1,0 0,0 0,1 0,-1 0,1 0,1-1,-1 0,1 0,0 0,7 6,-8-9,0 0,1 0,-1 0,1-1,0 0,-1 0,1 0,0 0,0-1,-1 1,1-1,0 0,0-1,-1 1,1-1,8-3,0 1,-1-1,0 0,0-1,-1-1,13-7,-9 4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54.9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1 284,'4'-4,"5"-5,9-5,10-1,11 3,8-4,11-4,16-3,11 0,10-6,2 4,-4-3,-6 3,-10 7,-14 6,-13 4,-16 5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55.5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48,'209'-13,"4"1,-185 11,49-9,-48 5,44-2,-26 7,-27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56.0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73,'4'0,"5"0,6-4,3-1,7 0,11 1,12-3,5 0,5-3,6 0,-5 2,-1 2,-6 3,1 1,-6 1,-6 1,-11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27.44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1,'-1'36,"1"2,6 62,-3-86,-1 0,2-1,0 0,0 1,1-2,1 1,0 0,10 12,10 15,-1 0,-2 2,-2 1,31 87,-42-100,3-1,29 54,-24-49,-9-17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56.9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259 1,'-9'0,"-4"0,1 0,0 1,-21 3,29-2,-1-1,1 1,-1 0,1 0,0 0,-1 0,1 1,0 0,1 0,-1 0,0 0,-4 7,-6 7,1 1,2 0,0 1,0 0,2 1,0 0,-8 34,9-26,2 0,1 0,1 0,1 1,2 38,1-61,0 0,1 0,0 0,0 0,0 0,1 0,0 0,0-1,0 1,1-1,0 1,0-1,0 0,0 0,1 0,0-1,0 1,0-1,6 4,-2-3,1 0,-1 0,1-1,0 0,0-1,0 0,1-1,-1 1,1-2,-1 1,12-1,-4 0,8 2,0-2,1 0,-1-2,0-1,36-7,-58 8,0-1,0 1,0-1,0 0,0 0,0 0,0 0,-1 0,1-1,-1 1,0-1,0 0,0 1,0-1,0 0,-1 0,1 0,-1-1,0 1,1 0,-2 0,1-1,0 1,0-6,1-12,-1 1,-1-1,-2-22,1 14,1-46,2 50,-1-1,-2 1,0-1,-2 1,-1 0,-9-34,11 55,1 0,-1-1,0 1,-1 0,1 1,0-1,-1 0,0 1,0 0,0-1,-1 1,1 0,0 1,-1-1,0 0,0 1,0 0,0 0,0 0,0 1,-8-3,-8 1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18.9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1 119,'0'-1,"0"0,0 0,0 0,0 0,0-1,0 1,0 0,0 0,0 0,1 0,-1 0,1 0,-1 0,0 0,1 0,0 0,-1 0,1 0,0 0,-1 0,1 0,0 1,0-1,0 0,0 0,0 1,-1-1,1 1,1-1,-1 1,1-1,2 0,-1 1,1 0,-1 0,0 0,1 1,-1-1,0 1,1 0,-1-1,6 4,7 3,0 1,0 0,16 13,147 112,-178-132,1 0,-1 0,1 0,0 0,-1 0,1 0,0-1,-1 1,1-1,0 1,0-1,-1 0,1 1,0-1,0 0,0 0,-1 0,1-1,0 1,0 0,0-1,-1 1,1-1,2-1,-1 0,0 0,-1 0,1 0,-1-1,0 1,1-1,-1 0,-1 0,1 0,0 0,-1 0,2-4,3-8,-1-1,-1 0,-1 0,3-22,-4-78,-2 96,0 17,0 6,8 48,2 0,25 78,-10-44,244 770,-234-761,24 61,-7 3,32 165,-82-311,0 0,-1 0,-1 0,0 0,-1 0,-3 20,4-29,0 0,-1 0,0-1,1 1,-1 0,0-1,0 1,0-1,-1 1,1-1,-1 0,1 1,-1-1,0 0,0 0,0 0,0 0,0 0,0-1,0 1,-1-1,1 1,-1-1,1 0,-1 0,1 0,-1 0,0 0,1-1,-1 1,0-1,0 0,1 0,-5 0,-8-2,-1-2,1 0,0 0,-1-1,2-1,-1-1,1 0,0-1,1 0,-1-1,-22-21,1-2,2-1,-51-66,65 73,1-1,1 0,2-1,1-1,1 0,1-1,2-1,-12-60,9 8,5 0,2-99,2 117,-13-71,9 87,2 0,2-1,4-62,3 89,3 6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19.5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158 0,'-2'17,"-1"-1,0 1,-1-1,0 0,-2 0,-14 28,-5 20,1 13,4 1,3 1,4 1,3 0,4 0,6 136,0-216,1 17,1 1,8 32,-8-46,-1 1,0-1,1 0,0 0,0 0,0 0,1 0,-1-1,1 1,0-1,0 0,0 1,0-1,0 0,1-1,6 5,8 1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20.73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52 0,'-4'83,"-15"92,-4 35,21-170,0-21,1 1,1-1,0 1,1 0,6 23,-7-41,1 0,-1 0,1 0,0 0,0 0,0 0,0 0,1 0,-1 0,0 0,1-1,-1 1,1 0,0-1,0 1,-1-1,1 0,0 0,0 0,0 0,0 0,0 0,1 0,-1 0,0-1,0 1,0-1,1 0,-1 0,0 0,0 0,1 0,-1 0,0 0,0-1,0 1,1-1,-1 0,0 0,3-1,10-4,0-1,0 0,-1-1,16-11,-26 16,14-8,-1-1,-1-1,1-1,-2 0,0-1,-1 0,0-1,-2-1,0 0,0-1,-2 0,0-1,11-31,-13 18,-1 1,-2-1,-1-1,-2 1,0 0,-3-1,-5-43,6 73,0-1,0 1,-1 0,1-1,-1 1,0 0,0-1,0 1,0 0,-1 0,1 0,-1 0,0 0,0 0,0 1,0-1,0 1,0-1,-1 1,0 0,1 0,-1 0,0 0,0 0,0 0,0 1,0 0,0-1,-4 0,-1 1,1 0,-1 1,1 0,0 0,-1 1,1 0,-1 0,1 0,0 1,0 0,0 1,-8 3,-20 9,-48 13,63-23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21.48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1,'9'0,"-1"1,1 1,-1 0,0 0,1 1,-1 0,-1 0,1 0,0 1,-1 1,8 4,14 12,33 32,-48-41,60 58,-2 4,-4 2,-4 4,-3 2,-4 2,-3 4,-4 1,46 115,-88-184,0-1,-1 1,-1 0,-1 1,-1-1,0 1,-2 0,0 0,-2 0,0 0,-4 29,2-45,0 0,0 0,0 0,-1 0,0 0,0 0,0-1,0 1,-1-1,0 0,-4 4,-5 6,7-7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22.0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1 357,'0'1,"0"0,0 1,0-1,0 1,1-1,-1 0,1 1,-1-1,1 0,0 1,-1-1,1 0,0 0,0 0,0 1,0-1,0 0,0 0,0 0,0 0,0-1,0 1,0 0,1 0,-1-1,0 1,1-1,-1 1,0-1,1 0,-1 1,1-1,-1 0,0 0,1 0,-1 0,1 0,-1 0,2-1,10 0,-1 0,1-1,18-6,-22 5,63-19,125-58,-42 15,-92 41,227-81,-218 82,1 4,81-10,-113 25,-10 2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22.88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90,'6'-1,"0"0,-1-1,1 1,0-1,0-1,-1 1,11-6,18-8,13 6,1 1,0 3,89-1,-76 6,94-15,-134 12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24.51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0 107,'10'0,"29"-1,-1 2,70 11,-95-9,0 0,0 1,-1 1,0 0,0 0,0 2,0-1,-1 1,0 1,-1 0,1 0,8 11,-1 1,-2 1,0 0,-1 1,-1 1,-1 0,-1 1,-2 0,15 47,-19-51,-1 1,0 0,-2-1,-1 1,0 0,-1 1,-2-1,0 0,-1 0,-1 0,-9 32,-5-22,8-22,8-22,12-36,33-88,-27 89,140-428,-148 434,-13 29,3 13,0 0,0 0,0 0,0 0,0 0,0 0,1 1,-1-1,0 0,0 0,0 1,0-1,0 1,0-1,1 1,-1-1,0 1,0-1,1 1,-2 1,-4 3,1 1,0 0,0 0,0 1,1-1,0 1,0 0,0 0,1 0,0 1,1-1,-1 1,2 0,-1-1,1 1,-1 13,2-7,-1 0,2 0,0 0,1 0,0-1,1 1,0 0,8 18,-7-25,0 0,0-1,0 0,1 0,0-1,0 1,0-1,1 0,0 0,0-1,0 1,0-2,1 1,8 3,14 6,0-2,32 7,-47-14,14 4,1-2,0-2,32 2,-35-5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25.0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50 0,'-2'46,"-15"79,1-6,2 307,18-338,3 0,36 158,-39-228,2 5,0 0,11 25,-15-44,-1 0,1 0,0 0,0 0,0-1,1 1,-1-1,1 1,0-1,0 0,0 0,0 0,1-1,-1 1,1-1,-1 1,1-1,7 2,5-1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26.2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99 1,'-6'7,"1"1,1 0,-1 1,2-1,-1 1,1-1,0 1,1 0,0 0,-1 12,-3 9,-12 47,-12 122,27-162,1-1,2 1,2 0,1-1,14 60,-14-83,1-1,1-1,0 1,0-1,1 1,1-2,0 1,0-1,10 10,-15-17,1 0,0 0,-1 0,1-1,1 1,-1-1,0 0,0 0,1 0,-1 0,1-1,0 1,-1-1,1 0,0 0,0-1,0 1,0-1,0 1,0-1,0 0,0-1,-1 1,1-1,0 0,0 0,0 0,0 0,-1-1,1 1,-1-1,7-4,-3 1,-1-1,1 0,-1-1,0 1,-1-1,1 0,-2-1,1 1,-1-1,0 0,0 0,-1-1,4-14,3-16,8-69,-13 73,5-26,-2 20,3-68,-11 95,0 0,-1 0,-1 0,0 1,-1-1,0 1,-1-1,-11-24,12 33,0 0,-1 0,1 0,-1 0,0 1,0-1,0 1,-1 0,0 0,1 1,-1-1,-1 1,1 0,0 1,-1-1,-9-2,1 1,0 1,-1 0,0 1,1 0,-24 1,15 2,3-1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28.9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255 0,'-2'9,"1"0,-2 0,1 0,-1 0,0-1,-6 10,1 1,-28 72,-66 149,101-238,-29 50,29-49,0-1,-1 1,1-1,-1 0,0 0,0 0,0 0,0 0,0 0,0 0,0-1,-1 1,1-1,-1 0,1 1,-1-1,1 0,-4 0,6-1,-1 0,0 0,1 0,-1 0,1 0,-1-1,1 1,-1 0,1 0,-1-1,1 1,-1 0,1-1,-1 1,1 0,-1-1,1 1,0-1,-1 1,1-1,0 1,-1-1,1 1,0-1,0 1,-1-1,1 1,0-1,0 1,0-1,0 1,0-1,0 0,0 1,0-1,0 1,0-1,0 1,0-1,0 1,0-1,1 0,-1 1,0-1,0 1,1-1,-1 1,0-1,1 1,-1 0,0-1,1 1,-1-1,1 0,20-27,-13 21,0 1,0 0,0 0,1 1,0 0,0 1,0 0,1 0,-1 1,1 0,0 0,0 1,0 1,0 0,0 0,0 1,0 0,1 1,-1 0,0 0,0 1,0 1,-1-1,1 2,16 7,-5-1,1-2,0 0,37 8,33 12,-74-20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27.3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20 1,'-1'0,"0"1,0-1,0 0,0 1,0-1,0 1,0 0,0-1,0 1,0 0,0 0,1-1,-1 1,0 0,1 0,-1 0,0 0,1 0,-1 0,1 0,-1 0,1 0,0 0,-1 1,1-1,0 0,0 0,0 0,0 0,0 2,1 37,2-28,1 0,1 0,0 0,1 0,0-1,14 20,57 64,-33-43,94 102,-9-13,-111-117,-1 0,-2 2,23 48,27 90,-53-133,-6-10,-1-1,0 0,-1 1,-1 0,-2 0,0 0,-1 23,-1-24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58.7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0,'0'4,"8"9,3 14,6 11,6 7,6 7,6 11,-2-1,4 4,4 7,-1 0,1-10,-7-7,-5-13,-7-14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5:59.80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1 260,'0'-3,"1"0,-1-1,1 1,0 0,0 0,0 0,1 0,-1 0,1 0,0 0,-1 0,1 1,0-1,1 0,3-3,48-36,-26 20,8-9,-15 10,2 2,39-26,-56 41,-1 0,2 1,-1 0,0 0,1 1,-1 0,1 0,0 0,0 1,0 0,0 0,0 1,0-1,0 2,-1-1,10 3,-10-1,-2 0,1 0,0 1,0 0,-1 0,1 0,-1 1,0-1,0 1,-1 0,1 0,-1 0,0 1,0-1,0 1,0 0,3 9,2 6,0 0,-2 1,5 24,-7-27,-2 0,0 0,-2 0,0 0,0 0,-2 0,0 0,-1 0,-1 0,-1-1,-11 27,13-35,-1-1,0 1,0-1,-1 0,-1 0,1 0,-1-1,0 0,-1 0,0 0,0-1,0 0,-1-1,0 1,0-1,0-1,0 0,-1 0,0 0,0-1,0-1,0 0,-16 3,2-3,0 0,0-2,0 0,0-2,-43-7,64 8,1 1,-1 0,1-1,0 1,-1-1,1 1,-1-1,1 0,0 1,0-1,-1 0,1 0,0 0,0 0,0 0,0 0,0 0,0 0,0-1,0 1,1 0,-1-1,0 1,1 0,-1-1,1 1,0-1,-1 1,1-1,0 1,0-1,0 1,0-3,5-8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01.21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1 857,'1'17,"0"1,2-1,0 1,1-1,1 0,1 0,14 31,-5-20,0 0,2-1,31 38,-39-56,1 0,0 0,0-1,0-1,1 0,1 0,-1-1,1-1,0 0,0 0,0-1,1-1,-1 0,1-1,0 0,0-1,0 0,-1-1,1-1,22-3,-31 3,0 0,0 0,0-1,0 1,0-1,0 0,0 0,-1-1,1 1,-1-1,1 0,-1 1,0-2,0 1,0 0,-1 0,1-1,-1 0,0 1,0-1,0 0,-1 0,1 0,-1 0,0-1,1-6,2-12,-1 0,-1 0,-2-40,0 39,1-23,-3 0,-1 0,-2 0,-12-46,69 146,-8-8,2-2,1-2,2-3,2-1,2-3,0-2,3-2,0-3,1-2,91 25,-140-47,1-1,-1 0,1-1,-1 0,1 0,11-1,-17 0,-1-1,0 1,1-1,-1 1,0-1,1 0,-1 0,0 0,0 0,0 0,0-1,0 1,0-1,0 1,0-1,0 0,-1 1,1-1,-1 0,1 0,-1 0,0-1,0 1,0 0,0 0,1-5,7-24,-3-1,0 1,2-65,-11-98,1 150,-1-33,-4 0,-31-137,28 175,-2 0,-1 1,-2 1,-2 0,-1 1,-2 1,-29-40,48 73,0 0,0 0,-1 0,1 1,0-1,-1 0,1 1,-1-1,0 1,1-1,-1 1,0 0,0 0,0-1,0 1,0 1,0-1,0 0,0 0,0 1,0-1,-1 1,1 0,0 0,0 0,0 0,-1 0,1 0,0 0,-4 2,3 0,-1 0,1 1,0 0,0 0,0 0,0 0,0 0,1 1,-1-1,1 1,0 0,0 0,0 0,1 0,-2 6,-16 53,4 1,2 1,3 0,3 1,3 0,3 0,8 74,-5-123,0-1,0 0,2 1,0-1,1-1,1 1,0-1,1 0,0 0,2-1,0 0,15 19,-15-23,0-1,1 0,0-1,0 0,0-1,1 0,1-1,-1 0,1-1,0 0,0 0,0-2,1 1,-1-2,1 1,20 0,22-4,0-1,0-3,77-17,-122 20,-1 0,0-1,0-1,0 1,0-2,-1 1,0-1,12-9,11-9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01.7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0 180,'4'-4,"5"-1,10 0,8-3,5-4,4 0,8-2,8-3,4-1,-1 1,0 4,-7 0,1 2,-5 3,-8 0,-8 0,-8 2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02.56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4,'0'0,"-1"0,1 0,0 0,0 0,0 0,0-1,0 1,0 0,0 0,0 0,0 0,0 0,0-1,1 1,-1 0,0 0,0 0,0 0,0 0,0 0,0-1,0 1,0 0,0 0,0 0,0 0,1 0,-1 0,0 0,0 0,0 0,0-1,0 1,0 0,1 0,-1 0,0 0,0 0,0 0,0 0,0 0,1 0,-1 0,0 0,0 0,0 0,0 0,0 0,0 0,1 0,-1 0,0 0,0 0,0 0,0 1,0-1,1 0,-1 0,12 9,8 15,1 12,-1 2,23 61,-25-54,37 65,-51-104,1 0,1 0,-1-1,1 1,0-1,0-1,0 1,0-1,1 0,0 0,0-1,0 0,0 0,1-1,13 4,7-1,0-1,55 2,78-7,-139 1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03.09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1 231,'4'0,"5"0,9-4,6-1,2-4,5-5,5-3,4-3,4-2,1 2,-2-2,0 1,-5 2,-7-1,-7 3,-2 5,-5 3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03.60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19,'4'0,"5"0,5 0,5 0,2 0,2 0,1 0,4 0,2 0,3-4,0-1,3 0,-6 1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04.2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93,'4'0,"5"0,6 0,3 0,-1-4,1-2,1 1,1-3,1 0,2 1,4 2,-3-2,0 0,-2-3,0 1,1 1,0 3,-5 1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05.6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95 17,'-10'0,"-40"2,49-1,-1-1,0 0,1 0,-1 1,0-1,1 1,-1-1,0 1,1 0,-1-1,1 1,-1 0,1 0,0 0,-1 0,1 1,0-1,0 0,-1 0,1 1,0-1,-1 3,2-2,0-1,0 1,0-1,0 0,1 1,-1-1,0 1,1-1,-1 0,1 1,-1-1,1 0,0 0,-1 1,1-1,0 0,0 0,0 0,1 1,23 22,-24-22,26 18,0 0,1-2,1-1,0-1,54 20,-4-8,90 19,-99-29,129 27,-198-45,0 1,0-1,0 0,1 1,-1-1,0 0,0 0,0 0,0 0,1 0,-1 0,0 0,0 0,0 0,0-1,1 1,-1 0,0-1,0 1,0-1,0 1,0-1,0 0,0 1,0-1,0 0,0 0,-1 0,1 0,0 1,0-1,0-2,-1 1,1-1,-1 0,0 0,0 1,0-1,-1 0,1 0,-1 1,1-1,-1 0,0 1,0-1,-1-2,-6-10,1 0,-2 1,-17-23,1 8,-2 1,-48-38,57 55,0 1,-1 1,0 0,-1 1,0 2,0 0,-1 1,-28-4,-28-8,64 14,-1 0,0 0,0 2,0-1,0 2,0 0,0 0,0 2,0 0,0 0,1 1,-1 1,-15 6,15-6,-2 0,1-1,-18 2,8-3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05.4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1,'7'180,"8"-1,38 180,-40-283,31 146,-40-204,-1-1,0 1,-1 0,-1 0,-1 0,-1 0,0 0,-1 0,-8 31,4-34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30.67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8 294,'-4'-14,"1"5,18 5,227 18,-126-3,-112-10,0-1,0 0,0 0,0 0,0 0,0 0,0-1,0 0,0 0,0 0,0 0,0-1,-1 1,6-4,-7 3,0 0,0-1,0 1,0 0,-1-1,1 1,-1-1,0 0,0 1,0-1,0 0,0 1,-1-1,1 0,-1 0,0 0,1 0,-1 0,-1 0,1 1,-1-4,-28-152,24 127,0 1,8 31,7 19,346 837,-333-787,-3 2,14 95,-27-119,-3 0,-2 0,-2 0,-9 77,7-112,0-1,0 0,-2 0,1 0,-2-1,1 1,-2-1,1 0,-12 15,15-23,-1 1,0-1,0 0,0 0,0-1,-1 1,1-1,-1 1,0-1,1 0,-1 0,0-1,0 1,0-1,0 0,0 0,-1 0,1-1,0 0,0 1,-1-1,1-1,0 1,0 0,-1-1,1 0,0 0,0-1,0 1,-7-4,-12-7,1 0,0-1,1-2,0 0,1-1,1-1,1-1,0 0,1-1,1-1,1-1,1 0,1-1,1-1,0 0,-9-30,8 18,2-1,1 0,1-1,3 0,1 0,1-1,2 0,2 1,2-1,8-53,-7 80,-1 0,1 1,0 0,10-19,1 6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31.33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71 0,'-12'29,"0"0,2 1,1 0,1 1,-6 58,9-19,5 108,2-152,2 0,1 0,1-1,1 1,2-2,17 39,-24-59,0 0,0-1,0 1,0-1,0 0,1 1,0-1,3 3,7 4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32.31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78 4,'-3'1,"1"0,1 0,-1 0,0 0,0 0,0 0,0 0,1 1,-1-1,1 1,-1-1,1 1,-1 0,1-1,0 1,0 0,0 0,-2 3,-16 37,13-22,0 0,1 0,2 1,0 0,1-1,1 1,1 0,3 29,2-16,0 0,3 0,1-1,16 41,-24-70,0 0,1-1,0 1,-1 0,1-1,1 1,-1-1,0 0,1 0,0 0,-1 0,1 0,1 0,-1-1,0 0,0 1,1-1,0 0,-1-1,1 1,0-1,0 0,-1 1,1-2,0 1,0 0,0-1,0 0,0 0,1 0,6-1,-4-1,0 0,0 0,-1-1,1 1,-1-1,0-1,0 1,0-1,0 0,-1-1,1 1,-1-1,0 0,-1 0,1-1,-1 1,6-12,-2 1,-1 0,-1-1,0 0,-1 0,-1 0,-1-1,0 0,0-18,-7-145,4 172,-1 4,1-1,0 1,-1 0,0-1,-1 1,1 0,-1-1,0 1,0 0,0 0,-1 1,0-1,0 0,0 1,0 0,-1-1,-5-3,4 4,0 1,-1-1,0 1,0 1,0-1,0 1,0 0,0 0,0 1,-1 0,1 0,0 1,-1-1,-7 2,-6-1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32.97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1,'6'0,"-1"1,0 0,0 0,0 1,0-1,-1 1,1 0,0 0,-1 1,1 0,-1-1,6 6,49 46,-40-36,283 299,-247-248,-2 2,83 150,-130-213,-2 0,1 1,-1 0,-1 0,1 0,-2 1,1-1,-1 1,-1 0,0-1,0 1,-1 0,0 0,0-1,-1 1,-1 0,0 0,-5 15,1-11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33.5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1 120,'4'0,"5"-4,5-1,8-4,13-1,7 2,5-1,3 0,-4-3,3-2,-4 1,-5 2,-5 4,-5 2,-4 3,-5 1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34.2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1 119,'59'-3,"0"-3,0-3,63-17,12-3,-49 10,-53 11,0 1,44-4,-57 10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36.26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0 311,'37'-1,"-1"1,51 5,-75-3,0 0,0 1,0 0,0 1,-1 0,1 1,-1 1,11 6,2 4,-1 1,0 2,-1 0,-1 1,-1 1,26 35,-36-41,0 0,-1 0,0 1,-1 0,-1 0,0 1,-2 0,0 0,0 0,-2 1,3 31,-6-47,0-1,0 0,1 0,-1 1,0-1,0 0,0 1,-1-1,1 0,0 1,0-1,-1 0,1 0,-1 1,1-1,-1 0,0 0,1 0,-1 0,0 0,0 0,-1 2,1-3,0-1,0 1,0-1,0 1,1-1,-1 0,0 0,1 1,-1-1,0 0,1 0,-1 1,1-1,0 0,-1 0,1 0,-1 0,1 0,0 0,0 0,0 0,-1 0,1 0,0 0,0 0,0 0,1 0,-1 0,0-1,1-7,-1 0,1 0,1 0,-1 0,2 0,-1 0,7-14,33-62,-19 41,32-66,-11 26,-4-2,42-132,-80 215,-1-1,-1 1,1-1,0 0,-1 1,0-1,0 0,0-6,0 10,0 0,0 0,0 0,0-1,-1 1,1 0,0 0,0 0,0 0,0-1,0 1,0 0,-1 0,1 0,0 0,0 0,0 0,0-1,-1 1,1 0,0 0,0 0,0 0,0 0,-1 0,1 0,0 0,0 0,0 0,-1 0,1 0,0 0,0 0,-1 0,1 0,0 0,0 0,0 0,0 0,-1 0,1 0,0 0,0 1,-1-1,-15 16,11-9,1 1,-1 0,2 0,-1 0,1 0,0 0,1 1,0-1,0 1,-1 17,1 10,4 46,-1-72,1 14,1 0,1 0,1 0,1 0,1-1,1 0,18 34,-18-41,1-1,0 0,1 0,0-1,1-1,1 0,0 0,1-1,0-1,1 0,20 12,-16-14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38.81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124 1,'-4'0,"-1"0,1 0,-1 0,1 1,-1 0,1 0,0 0,-1 1,1-1,0 1,0 0,0 0,0 1,1-1,-1 1,1-1,-5 6,3-3,1 1,0 0,0 0,1 0,0 0,0 0,0 1,1 0,0-1,-2 9,0 15,1-1,2 1,1-1,3 36,-2-51,2 15,0-1,1 0,2 0,1 0,20 50,-19-60,1-1,1 0,0 0,1-1,1 0,0-1,1 0,1-1,21 17,-20-19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41.1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94,'4'0,"5"0,6 0,3 0,3 0,2 0,1-3,5-3,4-2,2-2,2-1,7-1,3 0,-1 0,-6 3,0 3,-5 3,-7 1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41.71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1,'0'4,"3"1,3 4,3 4,4 8,4 8,-1 8,1 0,2 3,-3-2,-4-3,0 0,1-1,0-4,-4-6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06.3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11 249,'-1'0,"1"0,0 1,-1-1,1 0,0 0,-1 0,1 0,0 0,-1 0,1-1,0 1,-1 0,1 0,0 0,-1 0,1 0,0 0,0 0,-1-1,1 1,0 0,0 0,-1 0,1-1,0 1,0 0,-1 0,1-1,0 1,0 0,0-1,0 1,-1 0,1 0,0-1,0 1,0-1,6-13,16-11,27-9,2 3,1 2,80-32,-111 53,1 1,1 0,-1 2,1 1,0 1,33-1,-18-2,-24 1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42.5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0,'104'101,"-33"-34,-2 3,91 121,-142-167,-2 1,-1 1,-1 1,-1 0,-2 0,0 1,-2 1,-1 0,-2 0,0 0,-2 1,0 51,-4-58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07.41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77,'3'2,"0"0,0 0,0 0,0 0,0 0,-1 1,1-1,-1 1,1-1,-1 1,0 0,0 0,0 0,2 6,6 5,70 101,72 141,-108-180,126 245,-93-170,-199-336,14 26,41 52,-85-181,145 273,0-1,2 0,0 0,1 0,0-1,-1-25,4 35,2 0,-1 1,1-1,0 1,0-1,0 1,1-1,0 1,0 0,1 0,0 0,0 0,0 1,1-1,0 1,0-1,0 1,1 1,5-6,-1 4,0 0,0 0,0 1,1 0,-1 1,1 0,0 0,1 1,-1 1,0-1,1 2,0-1,16 1,6 2,-1 0,1 2,37 9,-65-12,-1 1,1 0,0 1,-1-1,1 1,-1-1,1 1,-1 1,0-1,0 1,0-1,0 1,-1 0,1 0,-1 1,1-1,-1 1,0 0,3 5,-4-4,0 1,0 0,-1-1,0 1,0 0,0 0,-1 0,0-1,0 1,0 0,0 0,-1 0,0 0,-1-1,-2 9,-7 14,-1 0,-1-1,-2 0,-23 33,33-53,-2 4,-1-1,-1 0,1 0,-1 0,-1-1,-21 15,12-12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09.02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1 886,'7'1,"0"1,0 0,0 0,0 1,0-1,-1 2,1-1,-1 1,0 0,0 0,0 0,8 9,32 19,99 30,-141-60,0 0,0-1,0 1,0-1,0 0,0 0,1 0,-1 0,0-1,0 0,1 0,-1 0,7-1,-9 0,-1 0,1 0,0 0,-1 0,1 0,-1 0,0 0,1 0,-1-1,0 1,0-1,0 1,0-1,0 1,0-1,0 1,0-1,-1 0,1 0,-1 1,1-1,-1 0,1 0,-1 1,0-1,0 0,0 0,0 0,0 0,-1 1,1-1,-1 0,0-3,-1-7,1 8,0-1,0 1,1 0,-1-1,1 1,0 0,1-1,-1 1,2-5,-2 8,1-1,0 1,0 0,0 0,0 0,1 0,-1 0,0 0,0 0,1 1,-1-1,0 0,1 1,-1-1,0 1,1-1,-1 1,1 0,-1 0,1 0,-1-1,1 1,-1 1,1-1,-1 0,1 0,-1 0,1 1,-1-1,1 1,1 1,60 16,-51-14,-1 0,1 0,0-1,0 0,0-1,0 0,0-1,0-1,0 0,16-2,-25 1,0-1,0 1,0-1,0 0,0 0,0 0,-1 0,1-1,-1 1,0-1,0 1,0-1,0 0,0 0,0 0,-1 0,1 0,-1 0,0 0,0 0,0-1,-1 1,2-6,0-12,1 0,-3-36,0 35,1 6,1-100,-14-123,9 205,-2 1,-2 0,-1 0,-1 0,-2 1,-1 0,-1 1,-26-41,3 28,35 43,0 0,0 0,0 0,0 0,0 0,0 0,0 0,0 0,-1 0,1 0,0 1,-1-1,1 0,0 1,-1-1,1 1,-1 0,1-1,-1 1,1 0,-1 0,1 0,-1 0,1 0,-1 0,1 1,0-1,-1 0,1 1,-1-1,1 1,-3 1,3-1,0 1,0 0,1 0,-1-1,0 1,0 0,1 0,-1 0,1 0,0 0,0 0,-1 0,1 0,1 0,-1 0,0 0,0 0,1 0,-1 0,1 0,-1 0,1-1,0 1,0 0,0 0,0 0,0-1,0 1,3 1,37 50,3-8,2-2,1-2,59 39,-93-73,-1 0,2 0,-1-1,1-1,0 0,0-1,29 4,5-2,53-2,-3 0,100 6,-174-10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09.5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0 274,'4'0,"9"0,7-4,11-1,25-4,14-4,11-9,12-3,22-2,27-4,1 3,0 2,-5 2,-13 5,-16 1,-24 5,-25 3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10.27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14 5,'0'-1,"0"1,0 0,0 0,0-1,0 1,-1 0,1 0,0 0,0-1,0 1,-1 0,1 0,0 0,0 0,0 0,-1-1,1 1,0 0,0 0,-1 0,1 0,0 0,0 0,-1 0,1 0,0 0,0 0,-1 0,1 0,0 0,0 0,-1 0,1 0,0 0,0 0,-1 0,1 0,0 0,0 1,-1-1,1 0,0 0,0 0,0 0,-1 1,1-1,-4 17,6 22,19 46,5-1,60 137,-32-89,-34-73,-13-38,0 0,1 0,1-1,21 35,-28-52,1 0,0-1,0 0,0 1,0-1,0 0,0 0,1-1,-1 1,0-1,1 0,-1 0,1 0,0 0,-1 0,1-1,7 1,74-6,-44 1,174-20,-16 0,-184 24,-9 0,0 0,-1 0,1 0,0-1,-1 0,1 0,-1-1,1 1,-1-1,10-5,-3-2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10.73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0 245,'8'0,"7"-4,8-2,8-2,20-10,11-4,13-3,8-6,6 0,1 0,-4 2,-9 6,-17 6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11.30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42,'3'0,"7"0,4 0,4 0,3 0,6 0,6 0,6-4,4-1,2-4,2 0,-4 1,-8 2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11.76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48,'4'0,"5"0,5 0,9 0,7 0,7-4,9-6,5 0,5 1,6 2,-1 2,-10 3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13.16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648 118,'-8'0,"1"0,-1 0,0 1,0 0,0 0,1 1,-1 0,1 1,-10 3,14-4,-1 1,0 0,1-1,0 1,-1 0,1 1,0-1,1 0,-1 1,1 0,-1 0,1-1,0 1,1 0,-1 1,1-1,-2 8,1-2,1 0,0 0,1 0,0 0,1 0,0 0,1 0,0 0,0 0,1-1,0 1,1-1,0 1,0-1,1 0,0-1,9 11,1 2,1-1,1-1,1 0,1-1,34 25,-22-22,0-2,1-1,1-2,1-1,0-2,1-1,0-2,52 9,-83-19,-1 1,0-1,1 0,-1 0,1 0,-1 0,0-1,1 1,-1-1,0 0,0 0,1 0,-1-1,0 1,0-1,0 1,4-5,-2 2,0-1,-1 0,0 0,0 0,0 0,0-1,-1 1,5-11,1-7,-2-1,0 0,6-42,-13 65,8-39,-3 1,-1-1,-3-73,-2 101,0 1,-1-1,0 1,0-1,-1 1,-1 0,0 0,0 0,-1 1,-1-1,0 1,0 0,-1 1,0 0,0 0,-1 0,-17-14,18 19,0 1,0 0,0 0,0 0,0 1,-1 0,1 0,0 1,-1 0,0 0,1 1,-1 0,0 0,1 1,-1-1,-11 4,-4 2,0 0,0 2,1 0,-23 12,-3 6,-77 54,113-74,-1 0,0 0,0-1,-1-1,1 0,-1-1,0 0,0-2,0 1,-22-2,-46 8,2 5,21-4,0 2,-114 38,151-38,6-1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45.38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1 377,'188'14,"-135"-7,1-3,98-5,-149 1,-1-1,1 0,-1 0,1 0,-1 0,0 0,1 0,-1-1,0 1,0-1,0 1,0-1,0 0,0 0,-1 0,1 0,-1 0,1 0,-1 0,0-1,0 1,0-1,0 1,0 0,0-1,-1 1,1-1,-1 0,0 1,1-5,0-13,-1 1,0 0,-4-22,2 20,-1-10,-11-48,11 67,0 1,0 0,-1 0,0 1,-1-1,0 1,-10-14,14 23,1 0,0 1,-1-1,1 1,0-1,-1 1,1-1,-1 1,1-1,0 1,-1 0,1-1,-1 1,1 0,-1-1,0 1,1 0,-1 0,1-1,-1 1,0 0,1 0,-1 0,1 0,-1 0,-1 0,-2 13,7 27,15 28,46 114,-20-63,16 42,26 78,-69-183,-2 1,9 73,-23-121,2 11,-1 0,-1 0,-3 29,2-45,0-1,0 0,0 1,-1-1,0 0,1 0,-1 1,-1-1,1 0,0 0,-1 0,1 0,-1 0,0-1,0 1,0 0,0-1,-1 1,1-1,-1 0,1 0,-1 0,0 0,0 0,0-1,0 1,0-1,-4 1,4-1,1-1,0 0,0 0,0 0,0-1,0 1,-1-1,1 1,0-1,0 1,0-1,0 0,0 0,1 0,-1 0,0-1,0 1,1 0,-1-1,0 1,1-1,0 1,-1-1,1 0,0 0,0 1,0-1,0 0,0 0,-1-4,-3-7,0-1,1 1,-3-21,5 25,-11-52,3 1,-3-88,13 123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07.32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0 199,'1'-2,"0"0,0 0,0 0,0 0,0 0,0 0,0 1,1-1,-1 0,1 1,-1-1,1 1,0 0,-1-1,3 0,30-20,-33 22,49-25,0 2,2 3,1 2,99-21,-59 22,-75 11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45.9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188 0,'-2'1,"0"-1,0 1,0 0,0 0,0 0,0 0,1 0,-1 0,0 0,1 0,-1 1,0-1,1 1,0-1,-1 1,1 0,0 0,0-1,-2 4,-19 42,20-43,-26 72,3 1,4 1,3 1,3 0,5 1,-3 133,13-184,1 0,7 38,-7-60,0 0,0 0,1 0,0 0,1-1,0 1,0-1,0 1,0-1,1 0,0 0,1-1,-1 1,1-1,7 6,-8-8,0-1,0-1,0 1,0 0,0-1,0 0,1 0,-1 0,0-1,9 1,5-1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46.9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96 48,'-4'1,"0"0,1-1,-1 1,0 0,1 0,-1 1,1-1,0 1,-1 0,1 0,0 0,0 0,0 1,0-1,1 1,-1-1,1 1,-1 0,1 0,0 0,0 1,0-1,1 0,-1 1,1-1,0 1,-1 5,-4 8,2 1,1 0,0 0,-1 22,4-22,1 1,1-1,1 0,0 0,1 0,1 0,1 0,0-1,14 27,-10-26,0 1,2-2,0 1,0-2,2 0,0 0,1-1,20 16,-29-27,0 0,1 0,-1 0,1-1,0 0,0-1,0 1,14 2,-19-5,1 1,-1-1,0 0,1 0,-1 0,0 0,1 0,-1 0,0-1,1 1,-1-1,0 1,1-1,-1 0,0 0,0 0,0 0,0-1,0 1,0 0,0-1,-1 0,1 1,0-1,-1 0,1 0,-1 0,0 0,0 0,1 0,0-3,6-20,-1 1,-1-1,-1-1,-2 1,0 0,-2-1,-2-34,-2 15,-2 0,-3 1,-15-54,21 90,0 0,-1 0,0 0,0 0,-1 0,0 1,-1 0,1 0,-1 0,-11-11,11 14,-1 0,1 0,-1 1,0 0,0 0,0 0,0 0,-1 1,1 0,-1 1,1 0,-1-1,-12 1,-1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47.50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0,'5'2,"-1"-1,1 1,0 0,-1 0,1 1,-1-1,0 1,1 0,-1 0,-1 1,1-1,6 8,6 4,91 80,-4 4,-5 5,156 212,-245-301,0 0,-1 0,0 1,-1 0,-1 0,-1 0,0 1,-1 0,-1 0,-1 0,0 0,-1 0,-1 1,-1-1,0 0,-1 0,-1 0,-1 0,0 0,-1 0,-7 15,3-11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47.9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1 129,'0'-4,"8"-1,6-1,5 2,8 1,10 2,7-4,8-5,8-4,8 0,2 2,-9 0,-5-3,-9 2,-12 2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48.5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63,'189'-14,"-62"3,-100 9,40-2,98-17,-143 16,-5-1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49.93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1,'12'1,"0"0,0 1,0 1,0 0,-1 0,1 1,-1 1,0-1,0 2,19 12,7 8,50 46,-84-69,26 23,-1 0,-1 2,-1 1,-2 1,-1 1,25 45,-41-64,-1 0,-1 1,1 0,-2 0,0 0,0 1,-2 0,1-1,-2 1,0 0,0 0,-2 0,1 0,-2-1,0 1,0 0,-2-1,1 1,-2-1,-11 24,15-35,0 0,0 0,0 0,0 0,0-1,-1 1,1-1,-1 1,1-1,-1 1,0-1,0 0,1 1,-1-1,-4 1,6-2,-1 0,1 0,0 1,-1-1,1 0,-1 0,1 0,0-1,-1 1,1 0,-1 0,1 0,0 0,-1 0,1 0,0 0,-1-1,1 1,0 0,-1 0,1-1,0 1,0 0,-1 0,1-1,0 1,0 0,-1-1,1 1,0-1,-2-22,17-50,3 2,38-99,-39 123,32-76,11-37,-60 160,1-1,-1 0,1 1,-1-1,0 0,1 0,-1 1,0-1,0 0,0 0,1 1,-1-1,0 0,0 0,0 1,0-1,0 0,-1 0,1 0,0 1,0-1,0 0,-1 0,1 1,0-1,-1 0,1 1,-1-1,1 0,0 1,-1-1,0 1,1-1,-1 1,1-1,-2 0,1 1,0 0,0 1,-1-1,1 0,0 1,0-1,0 0,0 1,0 0,-1-1,1 1,0 0,0-1,1 1,-1 0,0 0,0 0,0 0,0 0,1 0,-1 0,0 1,-5 9,1 0,1 0,-1 0,2 0,0 0,0 1,1 0,0-1,1 14,0-2,1 0,1 0,7 41,-5-55,-1 0,1 0,0-1,1 1,0-1,0 0,1 0,0-1,1 1,-1-1,1 0,1-1,-1 1,8 5,11 6,0-2,51 26,-53-30,-8-3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50.69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1,'1'143,"5"0,8 0,5-2,75 276,-89-402,24 67,-27-77,1 0,-1-1,1 1,0 0,0-1,1 0,-1 1,1-1,0-1,0 1,0-1,9 6,2-3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52.0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212 0,'-4'1,"0"-1,0 1,0 0,0 0,1 1,-1-1,0 1,1 0,0 0,-1 0,1 0,0 0,0 1,0 0,0-1,0 1,1 0,-4 6,-2 2,0 1,1 0,0 0,-4 13,-12 36,2 0,3 2,2 0,-8 78,24-137,-1 1,1-1,-1 1,1-1,0 1,1-1,-1 1,1-1,0 1,0-1,0 1,4 5,-4-7,1-2,0 1,0 0,0 0,0 0,0-1,0 1,0-1,1 0,-1 1,0-1,1 0,-1-1,1 1,-1 0,1-1,-1 1,1-1,0 0,-1 0,1 0,4 0,-1-1,43-3,-47 4,-1 0,1-1,0 1,0-1,-1 1,1-1,0 0,-1 0,1 1,0-1,-1 0,0-1,1 1,-1 0,1 0,-1-1,0 1,0 0,0-1,0 0,0 1,1-3,-1-6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53.67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368 0,'0'10,"-2"-1,0 1,0-1,0 0,-5 11,-5 18,-6 58,4 0,4 1,5 0,9 139,3-178,2-1,22 80,-17-81,0 0,-3-3,3-1,1 0,31 64,-45-115,0 0,0 1,0-1,-1 1,1-1,0 1,0-1,-1 1,1 0,-1-1,1 1,-1 0,0-1,0 1,0 0,0-1,0 1,0 0,0 0,0-1,-1 1,1 0,-1-1,1 1,-1-1,0 1,0 0,1-1,-3 2,0-1,-1 0,1 0,-1-1,0 1,0-1,0 0,0 0,1-1,-1 1,0-1,0 0,-6 0,-281 20,270-17,1 0,0 1,-29 11,45-14,170-26,-61 12,29-16,-85 16,57-7,-90 17,0-1,0 0,-1-1,20-9,26-9,-20 9,-26 6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55.21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241 0,'-1'24,"-1"-1,-2 0,0 0,-2-1,0 1,-16 35,4-16,-3-1,-34 53,43-78,0-1,-1 0,0-1,-1 0,-16 11,29-24,1-1,0 0,-1 0,1 0,0 0,-1 0,1 0,0 1,-1-1,1 0,0 0,0 0,-1 1,1-1,0 0,0 0,-1 1,1-1,0 0,0 1,0-1,-1 0,1 1,0-1,0 0,0 1,0-1,0 0,0 1,0-1,0 0,0 1,0-1,0 0,0 1,0-1,0 1,15-2,22-12,-11-5,0-2,-2 0,0-2,-1 0,27-36,-6 1,-25 32,36-38,-40 49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07.8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1,'0'4,"0"9,0 10,4 6,6 1,0 0,-1 3,2-5,-1-2,-3-3,-1-4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6:55.95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0,'12'14,"-1"1,0 1,-1 0,0 0,-2 1,8 18,11 22,442 939,-448-943,-1 2,-3 1,-2 0,-3 1,8 106,-20-146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12.18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370 0,'-84'78,"53"-52,2 2,-41 49,30-22,-64 120,102-169,0 0,0 0,0 0,1 0,0 1,0-1,1 0,-1 1,1-1,1 0,-1 1,1-1,0 0,4 11,-3-9,1 1,0-1,1 0,-1-1,1 1,1 0,0-1,0 0,0 0,9 8,-9-12,0 0,-1 0,1 0,0-1,1 0,-1 0,0 0,1-1,-1 0,0 0,1 0,10 0,73-5,-70 2,8-1,-1-1,1-2,-1-1,0-1,-1-1,0-1,0-1,-1-1,-1-2,0 0,-1-1,0-1,-1-2,-1 0,-1-1,-1 0,0-2,-1 0,-2-1,0-1,18-37,-24 42,-1 0,-1-1,0 0,-1 0,3-23,-8 37,0 1,0-1,-1 1,0-1,0 1,0 0,0-1,-1 1,0-1,0 1,0 0,0-1,-1 1,0 0,1 0,-1 0,-1 0,1 1,-1-1,1 0,-1 1,0 0,0 0,-1 0,1 0,-1 0,1 0,-1 1,-5-3,-13-3,0 2,0 0,-1 1,0 1,0 1,0 2,0 0,0 1,-45 6,31 3,22-4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13.0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448 6,'0'0,"0"0,0-1,0 1,0 0,0 0,0-1,0 1,0 0,0 0,-1 0,1-1,0 1,0 0,0 0,0 0,0-1,-1 1,1 0,0 0,0 0,0 0,0 0,-1 0,1-1,0 1,0 0,-1 0,1 0,0 0,0 0,0 0,-1 0,1 0,0 0,0 0,-1 0,1 0,0 0,0 0,0 0,-1 0,1 0,0 0,0 0,-1 1,1-1,0 0,0 0,0 0,-1 0,1 0,0 0,0 1,0-1,0 0,0 0,-1 0,1 1,0-1,0 0,-14 13,2 9,1-1,1 2,0 0,-7 28,-5 14,-106 323,11-28,105-326,10-25,-1 0,0-1,0 0,-1 1,0-1,0 0,-9 10,-24 38,25-39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14.5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210 512,'4'2,"-1"0,0 0,0 1,0-1,0 1,0 0,-1 0,1 0,2 4,4 5,34 34,-3 2,-2 2,38 65,79 171,-140-257,-10-20,-2-5,0 0,-1 0,0 0,0 0,0 0,-1 1,1-1,-1 0,0 1,0-1,-1 1,1 7,-3-12,1-1,-1 1,0-1,1 0,-1 1,1-1,-1 0,1 0,-1 0,1 0,0 0,0-1,-1 1,-1-3,-86-88,5-5,-121-178,153 200,9 13,1-1,-42-89,80 144,1-1,0 1,0 0,1-1,0 1,1-1,-1 0,2 0,-1 1,1-1,1 0,0 0,3-17,1 13,0 0,0 0,2 0,-1 0,2 1,0 0,17-20,-13 17,1 0,1 1,0 1,29-20,-40 30,0 1,1 0,-1 0,1 1,0-1,0 1,0-1,0 1,0 0,0 1,0-1,0 1,4 0,-5 0,-1 1,1 0,-1 0,0-1,1 2,-1-1,0 0,0 0,1 1,-1-1,0 1,0 0,-1-1,1 1,0 0,-1 0,1 0,-1 0,1 0,-1 1,0-1,0 0,1 4,1 3,0 1,-1 0,0 0,0 0,-1 0,0 1,-1-1,0 0,-3 18,-4 11,-12 43,17-73,-25 80,-44 94,48-125,12-31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16.86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1 438,'4'2,"1"0,-1 0,1 1,-1-1,0 1,0 0,0 1,0-1,-1 1,1-1,-1 1,0 0,4 8,2-2,78 115,-61-83,38 45,-61-84,0 1,1-1,-1 1,1-1,0 0,0-1,0 1,0-1,0 1,0-1,1-1,-1 1,1-1,0 1,-1-1,1 0,0-1,-1 1,1-1,0 0,0 0,0-1,-1 1,1-1,0 0,-1-1,1 1,-1-1,1 1,-1-1,0-1,1 1,-1-1,-1 1,1-1,0 0,-1-1,1 1,-1 0,0-1,0 0,0 0,3-7,14-20,-3-1,0 0,-2-2,-2 1,0-2,-3 0,-1 0,-1-1,3-45,-11-195,0 273,-5-37,5 38,-1 0,1 0,-1 1,1-1,-1 0,0 0,1 1,-1-1,0 1,0-1,0 1,0-1,-1 1,1-1,0 1,-1 0,1 0,-2-2,2 3,0 0,1 0,-1 0,0 0,1 0,-1 0,0 0,1 1,-1-1,0 0,1 0,-1 0,1 1,-1-1,0 0,1 1,-1-1,1 0,-1 1,1-1,-1 1,1-1,-1 1,1-1,-1 1,1-1,0 1,-1-1,1 1,0 0,0-1,-1 1,1 0,0-1,0 1,0 0,0-1,0 1,0 0,0-1,0 2,-1 32,5-27,-1 0,1 0,0 0,0 0,1 0,0-1,0 0,1 0,-1 0,1-1,7 5,77 50,-88-58,54 30,2-3,104 37,-152-63,0 1,-1 1,0-1,0 2,0-1,15 14,-22-18,-1 0,1 0,-1 1,1-1,-1 0,0 1,0 0,0-1,0 1,0 0,0-1,0 1,0 0,-1 0,1-1,-1 1,1 0,-1 0,0 0,0 0,0 0,0 0,0 0,0 0,0 0,-1 0,1-1,-1 1,1 0,-1 0,0 0,0-1,0 1,0 0,0-1,0 1,0-1,0 1,-1-1,1 1,0-1,-1 0,-1 2,-13 8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17.29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23,'4'0,"5"-4,6-1,7 0,9 1,14 1,0 1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18.72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429 361,'-15'0,"2"0,1-1,-1 2,0-1,1 2,-1 0,1 0,0 1,0 1,-19 7,3 4,0 0,1 2,1 1,0 2,2 0,0 1,1 2,-26 33,47-54,0 0,1 0,-1 1,1-1,0 0,0 1,-1-1,2 1,-1-1,0 1,0 0,1-1,0 1,-1 0,1-1,0 1,0 0,0-1,1 1,-1 0,2 3,0-3,-1 0,1 0,0 0,0-1,0 1,1-1,-1 1,1-1,-1 0,1 0,0 0,0 0,0 0,5 1,7 3,0-1,0-1,1 0,0-1,-1-1,17 1,6 3,-32-4,1 0,-1-1,1 0,-1 0,1-1,-1 0,12-1,-17 0,1 0,-1 0,1 0,-1 0,1 0,-1 0,0 0,0 0,1-1,-1 1,0 0,0-1,0 1,0-1,-1 0,1 1,0-1,-1 0,1 1,-1-1,0 0,1 1,-1-1,0-3,0-48,0 46,-8-61,-3 0,-3 2,-38-113,6 27,42 126,4 22,0-1,-1 1,1-1,-1 1,0 0,0-1,-1 1,1 0,-1 0,0 0,0 0,0 0,-1 0,-4-5,5 9,0 0,0 0,1 1,-1-1,0 0,0 1,0-1,0 1,1 0,-1 0,0-1,0 1,1 0,-1 1,1-1,-1 0,-1 2,16 2,-1 1,1 0,-1 0,0 2,-1-1,0 1,0 1,-1 0,11 12,81 100,-91-107,142 209,-128-174,-19-29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20.2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149 518,'25'-22,"1"1,31-21,19-13,161-125,-233 177,-1 1,1-1,-1 0,0 0,0-1,0 1,0 0,-1-1,1 0,-1 0,0 1,0-1,0-1,0 1,-1 0,0 0,2-8,-3 8,-1 1,1-1,-1 1,1-1,-1 1,0-1,-1 1,1 0,0-1,-1 1,0 0,0 0,0 0,0 0,0 0,0 1,-1-1,0 1,1-1,-1 1,0 0,-3-2,-8-4,0 1,0 0,0 1,-1 0,0 1,0 1,0 0,-1 1,1 1,-1 0,0 1,1 1,-1 1,0 0,1 1,-1 0,1 1,-1 1,-21 9,22-8,0 1,0 0,1 2,-1-1,2 2,-1 0,1 1,1 0,-1 1,2 0,0 1,0 0,1 0,0 2,1-1,1 1,0 0,-10 29,13-25,2-1,1 1,0 0,1 0,1 0,1 0,4 30,-4-44,0 0,0-1,1 1,0 0,-1-1,1 1,0-1,1 0,-1 0,0 1,1-1,0-1,0 1,0 0,0-1,0 1,0-1,1 0,-1 0,1-1,0 1,-1-1,1 1,5 0,13 4,0-1,0-1,26 1,-25-3,57 7,337 30,-398-39,0 0,-1-2,1-1,-1 0,27-9,90-37,-85 29,-28 10,-1 0,20-14,39-19,-60 36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23.0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29 212,'8'1,"1"0,0 0,-1 1,1 0,-1 0,0 1,0 0,0 1,0 0,0 0,-1 1,1 0,-1 0,12 12,6 8,-1 2,29 39,-28-33,3 2,68 93,-82-108,-2 1,0 0,-1 1,11 33,-21-54,-1 1,1 0,0 0,-1 0,1-1,-1 1,0 0,0 0,1 0,-1 0,-1 0,1 0,0 0,0-1,-1 1,1 0,-1 0,-1 3,2-5,-1 1,0 0,0-1,0 1,0 0,1-1,-1 1,0-1,0 0,0 1,0-1,0 0,0 0,-1 1,1-1,0 0,0 0,0 0,0 0,0-1,0 1,0 0,-2-1,-4-1,-1-1,0 0,1 0,0 0,0-1,0-1,-7-4,-30-29,3-2,0-1,3-2,2-2,-48-76,65 91,2-2,0 0,-12-36,23 53,1-1,1 0,0 0,1 0,1 0,0 0,1 0,1-1,2-18,-1 32,0 0,0-1,0 1,0 0,0 0,1 0,-1 0,1 0,0 0,0 0,0 0,0 1,1-1,-1 1,1 0,-1-1,1 1,0 0,0 1,0-1,0 0,0 1,0 0,0 0,1 0,-1 0,0 0,1 1,-1-1,1 1,3 0,1 0,0 0,-1 0,1 0,0 1,0 1,0-1,-1 1,1 1,-1-1,0 1,1 1,9 6,-3-1,-1 1,-1 1,0 0,0 1,-1 0,0 1,-2 0,15 25,-21-34,-1 1,0-1,0 1,0-1,-1 1,0 0,0 0,0 0,0 0,-1-1,0 1,0 0,0 0,-1 0,1 0,-1 0,0 0,-1 0,1-1,-1 1,0 0,0-1,0 0,-1 1,1-1,-1 0,0 0,-1-1,1 1,-1 0,1-1,-1 0,-5 3,-24 15,21-12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24.0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50 375,'109'-87,"195"-183,-303 270,-1 0,1 0,-1-1,1 1,-1 0,1 0,-1-1,0 1,1 0,-1 0,0-1,1 1,-1 0,0-1,1 1,-1 0,0-1,0 1,1-1,-1 1,0-1,0 1,0 0,0-1,1 1,-1-1,0 1,0-1,0 1,0-1,0 1,0-1,0 1,0-1,-1 1,1 0,0-1,0 0,-20-1,-29 10,21 3,1 1,0 1,1 1,0 1,1 1,1 2,1 0,1 2,0 0,1 1,2 1,0 2,1-1,2 2,-21 39,34-58,0 0,0 1,0-1,1 1,0 0,0 0,1 0,0 0,0 0,1 9,0-13,1 1,-1 0,1-1,0 0,1 1,-1-1,0 0,1 1,0-1,0 0,0 0,0 0,0-1,0 1,1 0,0-1,-1 0,1 1,0-1,0 0,6 2,14 6,0-1,1-1,1-1,-1-1,1-1,0-1,43 0,41 8,-25 0,0-3,110-3,-174-7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08.29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9,'0'-4,"0"-1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24.92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0 198,'2'5,"0"0,1-1,-1 1,1-1,0 0,0 0,0 0,0 0,1-1,-1 1,1-1,0 0,6 4,8 9,1 5,-1 0,-2 2,19 33,-28-46,-5-10,-1-9,-3-12,-8-33,2-1,3-1,3 1,4-68,-2 122,0-1,0 1,0 0,1 0,-1-1,0 1,0 0,1-1,-1 1,1 0,-1 0,1 0,0 0,-1-1,1 1,0 0,0 0,0 0,0 0,0 1,0-1,0 0,0 0,0 1,0-1,0 0,2 0,0 1,-1-1,1 1,0 0,-1 0,1 0,0 1,0-1,-1 1,1-1,-1 1,1 0,3 2,7 3,0 1,-1 0,22 18,18 19,-2 2,-2 3,68 88,-102-116,-4-3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26.0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223 606,'-6'0,"0"1,0-1,0 1,0 1,0-1,0 1,0 0,1 0,-1 1,1-1,-1 1,1 1,0-1,0 1,1 0,-1 0,1 0,-1 0,2 1,-1 0,0 0,1 0,0 0,0 0,0 1,-2 7,2-5,0 0,1 0,0 1,0 0,1-1,0 1,1 0,0-1,0 1,0 0,1 0,1-1,0 1,0-1,0 1,1-1,0 0,5 8,-3-9,1 0,0-1,0 0,1 0,-1 0,1-1,0 0,1 0,0-1,-1 0,1 0,0-1,1 0,-1 0,17 2,-24-4,1-1,-1 0,1 0,-1-1,1 1,-1 0,1 0,-1-1,1 1,-1-1,0 1,1-1,-1 1,0-1,1 0,-1 0,0 0,0 0,0 0,0 0,0 0,0 0,0 0,0 0,0-1,0 1,-1 0,1-1,0 1,-1 0,1-1,-1 1,0-1,1 1,-1-1,0-1,2-10,-1 1,0 0,-2-19,1 17,-2-50,-3 0,-2 0,-27-102,5 65,-58-139,83 231,-28-59,30 63,-1 0,0 1,-1-1,1 0,-1 1,1 0,-1 0,0 0,-1 1,-6-6,10 9,1-1,-1 1,1 0,-1-1,1 1,-1-1,1 1,-1 0,1-1,-1 1,0 0,1 0,-1-1,1 1,-1 0,0 0,1 0,-1 0,0 0,1 0,-1 0,0 0,1 0,-1 0,1 0,-1 0,0 1,1-1,-1 0,0 0,1 1,-1-1,1 0,-1 1,1-1,-1 1,1-1,-1 0,1 1,-1-1,1 1,0-1,-1 1,1 0,0-1,-1 1,1-1,0 1,0 0,0-1,-1 1,1-1,0 1,0 0,0-1,0 1,0 0,0-1,0 1,1 0,-1-1,0 2,11 41,14 5,44 64,3 5,-47-70,-8-13,1 0,2-1,46 57,-44-71,-4-6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27.1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109 168,'1'-4,"1"0,-1 0,1 0,0 0,0 0,0 0,0 1,1-1,-1 1,1 0,3-4,10-14,-14 19,0-1,-1 1,0 0,1-1,-1 1,0-1,0 0,0 1,-1-1,1 0,-1 0,1 1,-1-1,0 0,0 0,0 0,-1 1,1-1,-1 0,1 0,-1 1,0-1,-2-3,1 3,0 1,-1-1,1 1,-1 0,0 0,0 0,0 0,0 0,0 1,0-1,0 1,-1 0,1 0,0 0,-1 0,1 1,-1-1,-4 1,-1-1,1 0,-1 1,1 0,-1 0,-16 4,24-4,-1 1,1-1,-1 1,1-1,-1 1,1 0,0-1,-1 1,1 0,0 0,0 0,-1 0,1 0,0 0,0 1,0-1,0 0,0 0,1 1,-1-1,0 1,0-1,1 1,-1-1,1 1,0-1,-1 1,1-1,0 1,0 0,0-1,0 1,0-1,0 1,1-1,-1 1,0 0,2 1,5 19,1-1,2 0,0 0,1-1,19 26,-1 1,-17-28,49 76,-55-87,1 0,0 0,0 0,1-1,0-1,0 1,1-1,14 8,-21-13,1 0,-1 0,1 0,0-1,0 1,-1-1,1 1,0-1,0 0,5 0,9-3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28.3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1,'5'1,"1"0,0 0,0 0,-1 1,1 0,0 0,-1 1,0 0,0-1,0 2,0-1,0 1,0-1,-1 1,6 6,9 11,31 43,-40-51,25 48,-29-48,1 0,0-1,1 0,11 14,-15-28,-1-11,-2-13,-1 21,0 1,1-1,-1 1,1-1,0 1,0 0,0-1,0 1,1 0,0 0,4-7,-5 10,0 0,0-1,0 1,0 0,0 0,1 0,-1 0,0 1,1-1,-1 0,0 1,1-1,-1 0,1 1,0 0,-1-1,1 1,-1 0,1 0,-1 0,1 0,0 0,-1 0,1 0,-1 1,1-1,-1 0,1 1,-1-1,1 1,-1 0,1 0,-1-1,0 1,0 0,2 2,27 17,-1 1,-1 1,-2 2,0 1,36 45,-53-57,0 1,-2-1,8 18,-13-27,4 10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29.1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1,'1'36,"3"1,0-1,3 0,1-1,1 1,2-2,17 37,125 223,-64-146,-86-145,0 1,0-1,1 0,-1 0,1 0,0-1,0 1,0-1,0 0,0 0,0 0,1-1,-1 1,1-1,-1 0,1-1,-1 1,1-1,-1 1,1-2,0 1,-1 0,1-1,5-1,-1 0,0 1,-1-2,1 1,-1-1,0 0,0-1,0 0,0 0,-1-1,1 0,11-10,-4-3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29.9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1 184,'25'-3,"0"0,0-2,0-1,0-1,-1-1,0-1,-1-1,24-14,14-4,4-7,9-4,-54 32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33.12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430 195,'-4'-4,"-3"-4,-1 1,0-1,0 1,0 1,-1 0,-15-9,21 14,-1 0,1 0,-1 0,0 1,1-1,-1 1,0 0,0 0,1 0,-1 0,0 1,0 0,1 0,-1 0,1 0,-1 0,1 0,-1 1,1 0,0 0,0 0,-1 0,-1 3,-11 8,0 1,1 0,1 1,0 1,2 0,0 1,0 0,-10 22,-1 7,2 2,-16 53,24-61,2 1,1 0,-6 79,15-104,0 1,1 0,1-1,0 1,1 0,1-1,1 0,0 0,1 0,1 0,0-1,15 25,-17-33,1-1,0 0,0 0,1 0,0-1,0 0,0 0,0 0,1-1,0 0,0 0,0-1,0 0,8 2,-3-2,1 0,-1-1,1 0,-1-2,1 1,0-1,-1-1,15-2,1-3,0-1,0-1,-1-1,0-1,-1-2,49-29,-23 10,-1-3,85-75,-122 95,0-1,-1 0,-1 0,0-1,-1-1,-1 0,0-1,-2 1,0-2,-1 1,-1-1,8-36,-11 28,0 1,-1-1,-2 1,-1-1,-1 1,-1-1,-10-36,9 45,-1 1,-1 0,-1 0,-1 0,0 1,-1 0,0 0,-2 1,0 0,0 1,-22-20,-60-25,90 57,0 0,1-1,-1 1,0 0,0 0,-1 1,1-1,0 1,-1 0,1-1,0 2,-1-1,0 0,1 1,-1-1,1 1,-1 0,1 0,-1 0,0 1,1-1,-6 3,1 0,-1 2,1-1,0 1,0 0,1 1,-1 0,-9 10,-3 1,2-2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34.0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1 524,'27'-1,"1"2,-1 1,0 1,0 1,0 2,-1 0,1 2,-1 1,-1 1,0 1,-1 1,29 19,-14-4,-2 1,0 2,54 59,-72-68,-1 0,-1 2,-1 0,-1 1,-1 0,-1 1,14 41,-25-60,0-1,-1 0,0 0,-1 1,1-1,-1 1,0 7,0-12,0-1,0 1,0 0,-1-1,1 1,0-1,0 1,0-1,0 1,-1-1,1 1,0-1,-1 1,1-1,0 1,-1-1,1 1,0-1,-1 0,1 1,-1-1,1 0,-1 1,1-1,-1 0,1 0,-1 1,0-1,-1 0,1 0,-1-1,0 1,1-1,-1 1,1-1,-1 1,1-1,-1 0,1 0,-1 0,1 0,0 0,-1 0,0-2,-18-15,1-1,1-1,1-1,1-1,1 0,-14-28,-67-154,77 158,-8-13,4-1,2-1,3-2,2 0,3 0,-8-129,20 188,1 0,0-1,0 1,0 0,1 0,-1 0,1 0,0 0,0 0,1 0,-1 0,1 1,0-1,0 0,0 1,0-1,5-4,-4 6,1-1,0 1,0 0,0 0,0 0,0 1,0-1,1 1,-1 0,0 0,1 1,-1-1,1 1,-1 0,9 1,-1 0,-1 1,1 0,-1 1,0 0,0 1,0 0,-1 0,1 1,16 11,8 8,43 38,-16-11,15-1,-57-38,-1 0,0 0,-1 2,0 1,30 31,-39-33,-3-1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34.6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0,'101'84,"447"576,-496-595,-36-45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35.64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0,'2'12,"1"0,1 0,-1 0,2-1,0 1,0-1,1 0,0-1,16 20,-4-2,337 500,-348-517,1-1,-2 1,1 0,-1 1,-1-1,0 1,-1 0,0 1,-1-1,0 1,0 13,2-3,1-33,0-37,-6-10,-12-80,6 88,2 0,3-73,1 119,0 1,1 0,-1-1,0 1,1 0,-1 0,1 0,0-1,0 1,0 0,0 0,0 0,0 0,0 0,1 1,-1-1,1 0,-1 1,1-1,0 1,0-1,3-1,-2 1,1 1,0 0,-1 0,1 1,0-1,0 1,-1-1,1 1,0 1,0-1,-1 0,7 2,10 3,-1 2,1 0,35 19,-49-23,65 38,-1 4,-3 3,85 77,-98-79,-36-30,-5-1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09.59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0 357,'9'0,"-1"0,1 1,-1 0,1 0,-1 1,0 0,0 0,0 1,0 0,0 0,0 1,-1 0,0 1,0-1,0 1,0 1,-1-1,11 13,36 36,-3 3,46 69,-90-118,0 0,-1 0,0 0,0 1,-1-1,-1 1,1 0,2 11,-29-50,9 0,2 0,1 0,2-1,1 0,1-1,-3-37,5 1,6-130,0 188,0 1,0-1,1 0,0 0,1 1,0-1,1 1,0 0,0 0,1 0,0 1,0-1,1 1,0 0,14-13,-14 16,0 1,0-1,0 1,1 0,0 1,0 0,0 0,0 0,0 1,1 0,-1 1,1-1,-1 1,1 1,-1-1,1 1,0 1,-1 0,1 0,-1 0,11 4,1 1,0 1,-1 1,0 1,-1 1,0 0,0 1,25 23,-7-4,-3 2,36 45,-49-51,-1 1,-1 0,-2 1,-1 1,-1 0,-1 1,8 35,-18-61,-1 0,-1 0,1 1,0-1,-1 0,0 0,0 1,0-1,-1 0,1 1,-3 6,-2 3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36.62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217 498,'1'-3,"1"0,-1 0,1 0,0 0,0 0,1 0,-1 0,0 1,1-1,0 1,0-1,5-2,1-2,164-122,-118 92,-2-3,59-56,-110 94,0 0,0 1,0-1,-1 0,1 0,-1 0,1-1,-1 1,0 0,1 0,-1-1,0 1,-1-1,1 1,0-1,-1 1,1-1,-1 1,0-1,0 0,0 1,0-1,0 1,-1-1,1 1,-2-4,0 2,0 0,-1 1,1-1,-1 1,0-1,0 1,0 0,0 0,-1 1,1-1,-1 1,1-1,-1 1,0 0,-5-1,-17-6,0 2,0 1,-1 1,1 1,-1 2,0 0,0 2,0 1,-50 8,63-6,0 0,0 2,0-1,0 2,1 0,0 0,0 2,0-1,1 2,0-1,1 2,0-1,1 2,0-1,0 1,-13 21,12-15,0 1,2 0,0 1,1 0,1 0,1 0,1 1,0 0,2 0,0 0,0 32,4-40,0-1,1 1,1-1,0 0,0 0,1 0,0 0,1-1,0 0,1 0,0 0,1 0,0-1,0 0,12 10,5 5,1-2,1-1,1-1,31 17,-41-27,0-1,0 0,1-1,30 9,-39-15,0 0,0-1,0 0,0 0,0-1,0 0,0-1,0 0,0 0,0-1,-1 0,11-4,17-8,-1-2,-1-1,0-2,-1-1,-2-1,0-2,39-37,-53 43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37.1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445 0,'-4'0,"-6"4,-4 5,-4 2,-4 2,-5 3,-2-1,-8 5,-2-2,-2 1,-2 1,2-3,5-4,3-1,5-2,6-3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38.37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324 611,'3'-2,"-1"0,1 0,0 0,0 0,0 1,0 0,0 0,1 0,-1 0,0 0,0 0,1 1,-1 0,1-1,-1 1,0 1,1-1,-1 0,6 2,3 1,0 0,-1 0,1 2,12 5,-1 3,0 1,-1 0,0 2,38 36,68 86,-69-71,-15-20,-13-16,-1 2,44 64,-72-92,1-1,-1 1,0-1,0 1,-1 0,1 0,-1 0,0 0,0 0,-1 0,1 0,-2 10,1-14,0 0,-1 1,1-1,0 1,-1-1,1 0,-1 1,0-1,1 0,-1 0,0 0,0 1,0-1,0 0,0 0,0 0,0 0,0-1,-2 2,1-1,-1 0,1 0,0-1,-1 1,1-1,-1 0,1 1,0-1,-1-1,1 1,-1 0,1 0,-1-1,1 1,-3-2,-8-3,1 1,0-2,1 0,-1 0,1-1,-19-15,-59-59,66 58,-298-303,246 241,4-3,-62-100,113 156,1 0,1-2,2 0,1 0,-20-73,34 103,0 0,0 1,1-1,0 1,-1-1,1 0,0 0,1 1,-1-1,1 1,0-1,0 0,0 1,0-1,0 1,1 0,0-1,-1 1,1 0,0 0,1 0,-1 0,1 1,-1-1,1 1,3-3,1 1,0 0,1 0,-1 1,1 1,-1-1,1 1,0 0,0 1,0 0,0 0,9 1,5 0,-1 0,1 2,-1 0,0 1,0 1,0 2,0 0,28 12,-42-15,0 1,0 0,0 0,0 0,-1 1,1 0,-1 1,0-1,-1 1,0 0,0 0,0 1,0 0,-1-1,0 2,-1-1,0 0,0 1,0-1,-1 1,0 0,0 0,-1 0,0 0,-1 14,-1-11,-1 0,0 0,-1 0,0 0,0 0,-2-1,1 1,-1-1,-1 0,1-1,-10 11,0 1,-1-1,-2-1,-34 31,15-23,26-20,1 0,0 1,1 0,0 1,-10 12,4 1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39.1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0 587,'83'-1,"-1"3,1 5,-1 2,131 34,-194-38,89 31,-99-32,0 0,-1 0,0 1,0 0,0 0,0 1,-1 0,0 0,10 12,-16-16,0 0,0 0,0 0,0 1,0-1,0 0,-1 1,1-1,-1 0,1 1,-1-1,0 0,0 1,0-1,-1 1,1-1,0 0,-1 1,1-1,-1 0,0 1,0-1,0 0,0 0,0 0,-1 0,-1 3,2-4,0 0,0 1,0-1,0 0,0 0,0 0,0 0,0 0,0 0,-1 0,1 0,0-1,-1 1,1 0,0-1,-1 1,1-1,-1 0,1 1,-1-1,1 0,-1 0,1 0,-1 0,1 0,-1 0,1 0,-1-1,1 1,-1 0,1-1,0 1,-1-1,1 0,-1 1,1-1,0 0,0 0,-1 0,1 0,-1-1,-4-5,1-1,0 1,0-1,1 0,0 0,1 0,-1 0,1-1,1 1,0-1,0 0,1 0,0 0,0-9,0-18,2 1,7-42,56-280,-57 323,23-91,-24 99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40.7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305 752,'2'-8,"-1"1,1-1,1 1,-1-1,1 1,1 0,5-10,-2 5,53-91,4 3,132-156,-93 127,-100 124,1 1,0-1,-1 0,0 0,-1 0,1-1,3-10,-6 15,0 0,1 0,-1 0,0 0,0 1,0-1,0 0,-1 0,1 0,0 0,0 0,0 0,-1 0,1 0,-1 1,1-1,0 0,-1 0,1 1,-1-1,-1-1,1 1,-1 0,0-1,0 1,0 0,0 1,0-1,0 0,0 1,0-1,0 1,-1-1,1 1,-2 0,-21 1,0 1,0 1,0 1,1 1,-30 10,2-2,11-2,0 1,1 2,1 2,0 1,1 2,1 2,1 1,1 2,1 1,-33 33,58-50,1 1,1 0,-1 0,2 1,-1 0,1 0,1 1,-8 21,11-27,1 1,0-1,0 1,0-1,1 1,0-1,0 1,0-1,1 1,0-1,0 1,0-1,1 1,0-1,0 0,0 0,0 0,1 0,0 0,7 8,14 16,2-2,2-1,0-1,1-1,2-1,0-2,2-1,0-2,1-1,0-2,1-1,1-1,0-3,1-1,0-1,1-2,49 1,-78-7,0 0,0-1,0 0,-1 0,1-1,0 0,-1-1,1 0,-1 0,0-1,15-9,-13 6,0-1,-1-1,0 0,0 0,-1-1,0 0,12-21,16-27,103-184,-124 212,-1-2,-2 0,-1 0,-2-1,-1 0,4-38,-11 64,0 0,-1-1,0 1,0 0,-1-1,0 1,0 0,-1 0,1 0,-6-13,5 17,0 0,0 0,0 0,-1 1,1-1,-1 0,0 1,1 0,-1-1,0 1,0 0,-1 1,1-1,0 0,-1 1,1 0,-1 0,1 0,-1 0,1 1,-1-1,0 1,-3 0,-37 7,43-7,0 0,0 0,1 1,-1-1,0 1,0-1,1 0,-1 1,0-1,1 1,-1 0,0-1,1 1,-1-1,1 1,-1 0,1 0,-1-1,0 2,1-1,1 0,-1 0,0 0,0 0,0 0,1 0,-1 0,0-1,1 1,-1 0,1 0,-1 0,1-1,-1 1,1 0,-1-1,1 1,0 0,0-1,-1 1,1-1,0 1,1 0,68 46,122 61,-25-16,-137-75,3 2,-1 1,-1 2,0 0,33 34,-62-54,0 1,1-1,-1 1,0-1,0 1,0 0,-1 0,1 0,-1 0,0 0,0 0,0 1,0-1,0 0,-1 1,1-1,-1 0,0 1,0-1,0 0,0 1,-2 4,0-1,-1-1,0 0,0 0,0-1,-1 1,1-1,-1 1,-1-1,1-1,-7 7,-4 3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43.6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1758,'12'-2,"0"0,-1-1,1-1,-1 0,0 0,0-1,-1-1,0 0,1 0,13-12,2 1,27-17,21-12,110-90,-165 121,-2-2,0 0,0-1,-2 0,0-1,-1-1,-2-1,0 0,0 0,14-42,-24 57,0 0,-1-1,1 1,-1 0,0-1,-1 1,1-1,-1 1,-1-1,1 1,-1-1,0 1,-1 0,1 0,-1-1,-1 1,1 0,-1 0,0 1,0-1,-1 1,1-1,-1 1,0 0,-1 1,1-1,-1 1,0-1,0 2,-1-1,1 0,-1 1,1 0,-1 0,0 1,0 0,-1 0,1 0,0 1,-1 0,1 0,0 0,-1 1,1 0,-1 0,1 1,-1 0,1 0,0 0,-10 4,-14 5,-1 2,1 2,1 0,0 2,1 1,1 1,1 1,1 2,0 0,1 2,2 0,0 2,-20 31,34-42,0 0,1 1,1-1,1 1,0 0,1 1,0-1,-2 25,5-30,0-1,1 1,0 0,0-1,1 1,0 0,1-1,0 1,1-1,0 0,0 0,1 0,0 0,0 0,7 8,2-2,2-1,0 0,0-1,1-1,1 0,0-1,0-1,1-1,0 0,35 11,19 1,110 20,-174-39,78 15,-1-4,2-4,96-1,-179-8,-1 0,1 0,-1 0,1-1,-1 1,1-1,-1 0,0 0,0 0,1 0,-1-1,0 1,0-1,0 0,0 0,-1 0,1 0,0 0,-1-1,1 1,3-6,-3 0,0 1,0 0,-1-1,1 1,-2-1,1 0,-1 0,0-14,1-12,7-194,-9 190,-3 0,-1 0,-17-72,16 97,0 0,-1 0,0 1,-1 0,-13-18,4 5,15 24,1 1,-1-1,1 1,-1-1,1 1,-1-1,1 0,0 1,-1-1,1 1,0-1,0 0,0 0,-1 1,1-1,0 0,0 1,0-1,0 0,0 0,0 1,0-1,0 0,1 1,-1-1,0 0,0 1,0-1,1 0,-1 1,0-1,1 0,-1 1,1-1,-1 1,1-1,-1 1,1-1,-1 1,1-1,-1 1,1-1,0 1,-1 0,1-1,0 1,-1 0,1 0,0-1,-1 1,1 0,0 0,-1 0,1 0,0 0,0 0,1 0,46 3,-23 4,0 1,0 0,-1 2,39 21,88 64,-110-68,3 1,5 2,-2 2,0 2,-3 2,43 45,-81-73,0 0,-1 0,0 0,4 12,-8-19,0 0,-1 1,1-1,-1 1,1-1,-1 1,0-1,0 1,1-1,-1 1,0 0,-1-1,1 1,0 1,-1-2,1 0,-1-1,1 1,-1-1,0 1,1-1,-1 1,0-1,1 0,-1 1,0-1,1 0,-1 0,0 1,0-1,1 0,-1 0,0 0,0 0,1 0,-1 0,0 0,0 0,1 0,-1 0,0-1,0 1,1 0,-1 0,0-1,-1 0,-1-1,-1 1,0-2,1 1,-1 0,1-1,0 1,0-1,0 0,0 0,1 0,-1-1,1 1,0-1,0 1,0-1,0 0,-2-5,-20-71,23 78,-6-40,1 0,2 0,2-1,7-78,-5 115,0-1,1 1,0 0,0 0,1 0,-1 0,1 0,1 0,-1 0,7-10,-6 13,-1 1,1-1,0 1,-1 0,1-1,0 1,1 1,-1-1,0 0,0 1,1 0,-1 0,1 0,-1 0,1 0,-1 1,1-1,0 1,5 0,6 1,-1 0,1 1,0 1,-1 0,0 1,0 1,0 0,0 1,24 14,8 8,55 46,-94-70,30 28,60 65,-61-59,52 44,-86-80,0 0,0-1,0 1,0-1,1 1,-1-1,1 0,-1 0,0 0,1 0,0 0,-1-1,1 1,-1-1,4 1,-4-2,-1 1,1 0,-1-1,1 1,-1-1,1 0,-1 1,1-1,-1 0,0 0,0 0,1 0,-1 0,0 0,0 0,0 0,0 0,0-1,1 0,2-8,1 0,-1 0,-1 0,0 0,0 0,0-12,1 3,11-47,56-272,-57 249,5-165,-20 229,-1 1,-1 0,-2 0,0 0,-1 1,-2-1,0 2,-1-1,-2 1,0 0,-1 1,-1 1,-1 0,-1 1,-1 0,0 1,-22-18,6 8,-1 2,-2 1,0 2,-1 1,-1 2,-1 1,-1 2,-1 2,-43-10,-4-3,82 30,9 7,8 9,104 118,6-5,234 193,-338-309,15 12,2 0,0-3,52 27,-83-49,1 0,0 0,0-1,-1 0,1 0,0 0,0 0,0-1,0 0,0 0,0 0,0-1,0 1,0-1,0-1,0 1,0-1,-1 1,1-1,4-3,8-5,-1-1,-1-1,0 0,13-14,8-6,-4 3,-2 0,34-43,-51 57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44.37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1 297,'0'-2,"1"1,-1-1,1 1,-1-1,1 1,0 0,0-1,-1 1,1 0,0-1,0 1,0 0,1 0,-1 0,0 0,0 0,1 0,-1 0,0 0,1 1,-1-1,2 0,39-15,-32 13,356-128,-78 22,-265 99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45.21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1,'7'1,"0"-1,0 2,0-1,-1 1,1 0,-1 0,1 1,-1 0,0 0,0 0,0 1,0 0,-1 0,0 0,0 1,0 0,8 9,6 11,0 0,24 47,-22-35,413 668,-411-665,-7-8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45.9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1 577,'13'-1,"0"-1,0 0,0-1,0 0,-1-1,1-1,13-6,37-13,476-127,-459 127,-22 9,-1-3,-1-2,101-53,-50 15,-66 38,0-2,-2-2,50-40,-87 63,-1 0,1-1,-1 1,0 0,1-1,-1 1,0-1,0 0,0 1,0-1,0 0,0 0,0-2,-1-4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46.85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1 756,'101'-56,"-59"32,59-27,150-48,278-120,-401 163,156-81,-115 53,-153 72,12-4,-16 14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11.01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381 237,'-6'1,"-1"2,0-1,1 1,0 0,-1 0,1 1,1 0,-1 0,0 0,1 0,-8 9,12-11,-35 31,1 1,2 2,-31 45,54-67,0 0,1 1,1 0,1 0,0 1,1 0,0 0,1 1,1 0,1-1,1 1,-1 24,3-35,1 1,1-1,-1 0,1 0,0 0,1 0,-1-1,1 1,0 0,1-1,-1 0,1 0,0 0,0 0,1-1,-1 0,1 1,0-2,0 1,1-1,8 6,11 3,0 0,0-1,40 10,-53-17,0-1,0 0,0-1,0 0,19 0,-28-2,-1 0,1 0,-1 0,1-1,-1 1,1-1,-1 1,1-1,-1 0,1 0,-1 0,0-1,0 1,1 0,-1-1,0 1,0-1,0 0,-1 0,1 0,0 0,-1 0,1 0,-1 0,0 0,1 0,-1-1,0 1,0-1,-1 1,1-1,0-3,1-10,-1 0,-1 0,0 0,-1 0,0 1,-2-1,-6-25,-42-108,36 112,6 11,-2-1,-1 2,-2 0,0 0,-1 1,-2 1,0 1,-1 0,-2 1,0 1,-1 1,0 1,-32-20,53 38,-11-6,0-1,1-1,0 1,-16-18,24 23,0-1,0 1,0-1,1 1,-1-1,1 0,0 1,-1-1,1 0,0 0,1 0,-1 0,1 0,-1 0,1 0,0 0,0 0,0 0,0 0,1 0,-1 0,1 0,0 0,0 0,2-5,-2 6,-1 0,1 1,0-1,0 0,0 1,0-1,0 0,0 1,0-1,0 1,1 0,-1-1,0 1,1 0,-1 0,1 0,0 0,-1 0,1 0,0 1,-1-1,1 0,0 1,0-1,0 1,-1 0,1 0,0-1,0 1,0 0,0 1,0-1,0 0,-1 0,1 1,0-1,0 1,-1 0,1 0,0-1,0 1,-1 0,1 0,2 3,5 2,0 1,-1 1,0 0,0 0,13 18,26 40,-3 3,-4 1,-2 2,-3 1,29 94,-57-147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47.5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910 0,'-3'2,"-1"-1,1 1,0 0,-1 0,1 0,0 0,0 0,1 1,-1-1,0 1,-3 5,-1-1,-33 37,2 2,2 1,-56 98,-63 171,-42 190,-45 99,198-525,25-55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48.74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80 700,'0'8,"1"-1,0 1,1 0,-1 0,2-1,-1 1,1-1,0 1,0-1,7 11,6 5,31 36,-15-21,183 262,-74-98,-140-201,29 47,-23-22,-7-25,0 0,0 0,0-1,-1 1,1 0,0-1,0 1,0 0,-1-1,1 1,0 0,-1-1,1 1,-1-1,1 1,0 0,-1-1,0 1,1-1,-1 1,1-1,-1 0,1 1,-1-1,0 0,1 1,-1-1,0 0,-1 1,1-1,-1 0,1 0,-1 0,1 0,-1-1,1 1,0 0,-1 0,1-1,-1 1,1-1,0 0,0 1,-1-1,1 0,0 0,0 0,0 1,-2-3,-24-25,22 21,-47-57,3-2,3-2,-53-105,-84-233,161 353,3-1,-26-112,42 151,1-1,0 0,1 0,1 0,0 0,1-1,1 1,1 1,0-1,1 0,0 1,2 0,0 0,0 0,13-20,-11 22,1 1,1 0,0 1,0 0,1 0,0 1,1 0,23-14,-27 20,0 0,1 0,-1 1,1 0,0 0,0 1,0 0,0 1,0 0,0 0,0 1,1 0,-1 1,0 0,0 0,10 3,37 11,0 2,-1 2,-1 3,65 36,-114-55,0 1,0 0,0 0,0 0,0 0,-1 1,0 0,0 0,0 0,-1 0,1 1,-1-1,-1 1,1 0,-1 0,0 0,0 0,-1 0,0 0,0 1,0-1,-1 0,0 1,0-1,0 0,-1 1,0-1,0 0,-1 0,0 0,0 0,0 0,-1 0,0 0,0-1,0 0,-1 1,1-1,-8 7,5-6,1-1,-1 1,-1-1,1-1,-1 1,0-1,0 0,0 0,-9 2,-15 8,-67 48,64-46,-58 19,56-22,-53 25,76-31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7:51.2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126 1,'-6'2,"1"0,0 0,-1 0,1 1,0 0,0 0,1 1,-1-1,1 1,0 0,0 0,0 0,-6 9,1-3,4-3,0 0,0 0,1 1,0-1,0 1,1 0,0 1,0-1,1 0,0 1,0-1,1 1,0-1,1 1,0 0,0-1,1 1,1 10,5 18,1 0,23 62,174 382,-60-162,-44-42,72 311,-155-510,14 145,-16 79,-10-134,4 712,-11-548,2-273,4 0,22 112,17-14,-36-133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03.17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892 151,'-344'18,"286"-10,-1 2,1 4,-98 35,143-44,0 0,0 2,1-1,-1 2,2-1,-1 2,1-1,0 2,1 0,0 0,1 0,0 1,0 1,1-1,1 2,0-1,0 1,2 0,-1 0,2 0,0 1,0 0,1-1,1 1,0 1,1 24,0-11,2 0,0-1,2 1,1-1,1 1,10 30,-13-50,1-1,0 1,1-1,0 0,0 0,0 0,1 0,0-1,0 0,1 0,0 0,0-1,0 0,0 0,1 0,0-1,0 0,0-1,1 1,-1-1,1-1,-1 1,1-1,0-1,14 2,-8-1,0 0,0-2,0 1,0-2,0 0,0-1,0 0,-1-1,1 0,-1-1,1-1,-1 0,0-1,-1 0,15-10,77-52,69-47,-147 95,-2-1,0-1,-1 0,27-37,-41 45,-1 0,0 0,-1-1,-1 0,0 0,-1-1,0 1,-2-1,4-32,-2-13,-5-79,-1 83,1 36,1 15,0 0,-1 0,0 0,0 0,0 0,-1 0,0 1,0-1,-1 0,1 0,-6-10,7 16,0 0,-1-1,1 1,0 0,-1 0,1 0,-1 0,1 0,0 0,-1 0,1 0,-1 0,1 0,0 0,-1 0,1 0,0 0,-1 0,1 0,-1 0,1 0,0 1,-1-1,1 0,0 0,-1 0,1 1,0-1,-1 0,1 0,0 1,0-1,-1 0,1 1,-1 0,-7 6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03.96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259 0,'-10'84,"2"-26,-103 766,32-479,39-185,30-94,9-57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05.42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135 566,'1'24,"2"0,0 0,1 0,1-1,2 1,11 29,69 131,-64-138,45 81,52 113,-118-237,-1 1,0-1,0 0,0 1,0-1,-1 1,1-1,-1 1,0-1,0 1,0 0,-1 5,0-8,1-1,0 1,0-1,-1 1,1-1,0 1,-1-1,1 1,0-1,-1 1,1-1,-1 0,1 1,0-1,-1 1,1-1,-1 0,1 0,-1 1,0-1,1 0,-1 0,1 0,-1 0,1 0,-1 1,1-1,-2 0,0-1,-1 1,1-1,-1 0,1 0,0 0,-1 0,1 0,0 0,0 0,-4-3,-15-13,1-1,0 0,1-1,2-1,0-1,1 0,-16-29,-5-15,-37-92,52 105,-13-26,3-2,-24-98,50 153,1 0,1-1,1 1,2 0,0-1,2 0,0 1,2 0,1-1,1 1,15-46,-11 50,0 1,1 0,1 1,1 0,1 0,0 2,2-1,0 2,0 0,2 1,33-24,-46 36,0 0,1 0,-1 1,1 0,-1 0,1 0,0 1,0-1,0 1,0 0,0 1,0-1,0 1,0 0,0 0,0 1,1-1,-1 1,0 0,-1 0,1 1,0 0,0 0,-1 0,1 0,-1 1,1-1,-1 1,0 0,0 1,0-1,-1 1,1-1,-1 1,0 0,4 6,-2-2,1 0,-1 0,-1 0,0 1,0-1,0 1,-1 0,0 0,-1 1,0-1,-1 1,0-1,0 1,-1-1,0 1,-1-1,0 1,-4 16,-11 11,-1-1,-2-1,-2-1,-37 48,-4 8,48-67,4-7,0 0,-1 0,-1-1,0 0,-18 16,19-23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12.18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25 360,'-1'0,"0"0,-1 1,1-1,0 1,0-1,1 1,-1 0,0-1,0 1,0 0,0-1,0 1,1 0,-1 0,0 0,1 0,-1 0,1 0,-1 0,1 0,-1 0,1 0,0 0,-1 0,1 0,0 0,0 2,-4 36,3-35,1 5,-1 0,1 0,1 0,0 1,0-1,1-1,0 1,0 0,1 0,0-1,8 16,-7-19,-1 0,1 0,0 0,1-1,-1 0,1 0,-1 0,1 0,1-1,-1 1,0-1,1-1,-1 1,1-1,0 0,0 0,0-1,9 2,12 0,-1-1,1-1,0-1,0-2,0 0,-1-2,1-1,-1-1,0-1,-1-1,1-1,-2-2,1 0,-2-2,0-1,0 0,-1-2,33-30,-46 36,0 0,-1 0,0-1,-1 0,0-1,-1 1,-1-1,1-1,-2 1,0-1,3-14,-4 16,-1 0,-1 0,0 0,0 0,-1 0,-1 0,0 0,0 0,-1 0,0 0,-1 0,-1 0,-6-15,5 18,0 1,-1-1,1 1,-2 0,1 1,-1-1,0 1,0 1,0-1,-1 1,0 0,0 1,0 0,-10-3,-5-2,-1 2,0 0,-47-6,69 13,0-1,0 1,0-1,0 1,0 0,0 0,0 0,0 0,0 0,0 0,0 1,0-1,0 1,0-1,-3 3,4-3,1 1,0 0,0-1,0 1,0 0,0-1,0 1,0 0,0 0,0-1,0 1,1 0,-1-1,0 1,0 0,1-1,-1 1,0-1,1 1,-1 0,0-1,1 1,-1-1,1 1,-1-1,1 1,0-1,-1 0,1 1,60 44,397 218,-449-258,73 37,97 67,-176-107,-1 0,0 0,0 0,0 0,-1 0,1 0,0 1,-1-1,0 1,1-1,-1 1,0-1,0 1,0 0,-1-1,1 1,-1 0,1 0,-1-1,0 1,0 0,0 0,-1 0,1-1,-1 1,1 0,-1 0,0-1,-1 4,-4 9,-1 0,0 0,-18 26,12-21,-35 62,-4-1,-3-4,-73 80,124-152,-1 0,-1 0,1-1,-1 0,-8 5,-3-1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12.6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1,'0'4,"0"1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13.7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1132 256,'-22'3,"1"0,0 1,1 2,-1 0,1 1,0 1,-33 18,-29 18,2 4,2 2,-76 66,-195 201,343-310,-102 109,98-104,0 1,1 0,1 1,0 0,1 0,0 1,-7 25,13-37,1-1,-1 1,1-1,-1 1,1-1,0 1,0 0,0-1,0 1,0 0,0-1,1 1,0-1,-1 1,1-1,0 1,0-1,0 1,0-1,1 0,-1 0,1 0,-1 1,1-1,0-1,0 1,0 0,0 0,0-1,0 1,0-1,1 0,-1 1,0-1,1 0,-1-1,1 1,-1 0,1-1,0 1,4-1,10 2,1-1,-1 0,0-2,34-4,4-4,0-2,-1-2,94-37,-111 34,0-2,-1-1,-1-2,0-1,58-52,-85 67,-1-1,-1 0,0 0,0-1,0 1,-1-1,0-1,-1 1,0-1,0 0,-1 0,-1 0,1 0,-2 0,2-14,-2-16,-1 1,-10-69,6 75,-40-378,42 396,0-1,-1 1,-1-1,0 1,-9-21,11 31,0 0,-1 1,1-1,-1 1,0-1,0 1,0 0,-1 0,0 1,1-1,-1 1,-1-1,1 1,0 0,-1 1,1-1,-1 1,0 0,-9-3,11 7,9 4,18 12,-15-11,14 13,-2 1,0 0,-2 2,29 41,54 107,-5 23,-65-126,-22-48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14.6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157 429,'1'-3,"1"-1,1 0,-1 1,1-1,-1 1,1 0,0 0,0 0,0 0,1 0,5-3,-1 0,13-9,0 2,2 1,-1 1,2 0,-1 2,32-8,22-10,-64 22,0-1,-1 1,0-2,0 0,0 0,-1-1,16-15,-24 21,-1-1,1 0,-1-1,0 1,0 0,0-1,0 1,-1-1,1 1,-1-1,0 0,0 0,0 0,0 1,-1-1,0 0,0 0,0 0,0 0,0 0,-1 0,0 0,1 1,-2-1,1 0,0 0,-1 1,1-1,-1 1,-4-7,1 4,0 0,0 0,0 0,-1 0,0 1,0 0,0 0,0 1,-1-1,0 1,0 1,0-1,0 1,-1 1,1-1,-1 1,1 1,-1-1,0 1,0 0,0 1,0 0,-12 2,5-1,-1 1,1 0,0 2,0 0,0 0,0 2,1-1,0 2,0 0,0 1,-16 12,12-5,1 1,0 1,2 0,-1 2,2-1,-18 32,13-15,1 1,2 0,-12 41,25-68,1-1,-1 1,2 0,-1 0,0 16,2-23,0 1,0-1,1 0,-1 0,0 0,1 0,0 0,-1 0,1 0,0 0,0 0,0 0,0 0,0-1,1 1,-1 0,1-1,-1 1,1-1,-1 1,1-1,0 0,-1 0,1 0,0 0,0 0,0 0,0 0,4 0,32 7,1-2,0-2,0-1,51-4,-23 1,72 2,333-8,-357-8,-94 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25.1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11.77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0,'1'12,"1"-1,0 1,1-1,0 0,7 17,1 0,19 62,4-2,5-2,3-1,3-3,65 89,-93-148,0-2,2 1,1-2,0-1,30 22,-36-31,0-1,1-1,0 0,0-1,0-1,1 0,0-1,0 0,1-2,20 3,239-4,-141-5,-114 3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15.6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10 234,'1'10,"1"-1,1 0,0 0,0 0,1 0,0 0,0-1,1 0,0 0,1 0,0-1,10 12,8 10,326 448,-345-470,3 2,-1 0,0 1,-1-1,0 1,-1 1,0-1,5 18,-10-28,0 1,0 0,0 0,0 0,0 0,0 0,0 0,-1 0,1-1,0 1,-1 0,1 0,0 0,-1-1,1 1,-1 0,1 0,-1-1,0 1,1 0,-1-1,0 1,1-1,-1 1,0-1,0 1,1-1,-1 1,0-1,0 0,0 0,0 1,0-1,1 0,-1 0,0 0,0 0,0 0,0 0,0 0,0 0,0 0,0 0,0-1,-43-9,26 1,1-1,1-1,0-1,0-1,-25-26,-61-79,100 116,-34-42,3-2,-54-94,79 125,1 1,0-1,1-1,1 1,1-1,0 0,1 0,0 0,2-1,0 1,0 0,2-1,0 1,6-32,-2 37,0-1,0 0,1 1,1 0,0 1,0-1,1 1,0 0,1 1,0 0,0 1,1 0,0 0,14-7,9-5,1 1,0 2,52-17,-73 30,0 0,0 1,1 0,-1 2,1-1,-1 2,1-1,-1 2,20 2,-29-2,0-1,0 1,0 0,-1 0,1 0,0 1,0-1,-1 1,1 0,-1 0,1 0,-1 0,0 1,0-1,0 1,0 0,0 0,-1 0,1 0,-1 0,0 1,0-1,0 1,0-1,-1 1,0 0,1 0,-1 0,-1-1,1 1,0 0,-1 0,0 0,0 0,-1 6,0-1,-1 1,0-1,-1 0,0 1,0-1,-1-1,-1 1,-5 9,-50 68,35-54,-15 22,-90 94,102-122,-1 0,-2-2,0-2,-63 35,70-45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17.48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304 356,'2'-6,"-1"0,1 0,0 1,1-1,-1 1,1-1,0 1,0 0,1 0,0 0,0 1,0-1,5-3,10-15,45-70,-58 84,-1-1,0-1,-1 1,0-1,-1 1,0-1,3-22,-6 30,0 1,0 0,-1-1,1 1,0 0,-1 0,0-1,1 1,-1 0,0 0,0 0,0 0,0 0,-1 0,1 0,0 0,-1 0,1 1,-1-1,0 1,0-1,0 1,1-1,-1 1,0 0,0 0,-1 0,1 0,0 0,0 1,0-1,-1 1,1-1,0 1,-1 0,-1 0,-5-1,0 1,0-1,0 2,0-1,0 1,0 1,0-1,-11 5,-5 6,1 0,0 2,1 0,1 2,0 0,2 2,0 0,0 1,2 1,0 1,-19 31,30-42,1 0,0 0,1 1,0 0,1 0,0 1,1-1,0 1,1-1,-1 18,3-23,0 0,0 0,1 1,0-1,0 0,0 0,1 0,0 0,0 0,1 0,-1 0,1-1,0 1,1-1,0 0,0 0,0 0,0-1,0 1,1-1,5 4,16 9,0 0,2-2,-1-1,2-1,0-1,0-2,1-1,0-1,1-2,-1-1,1-1,0-2,32-1,-58-2,1 0,-1 0,0 0,0-1,1 0,-1 0,0 0,-1 0,1-1,0 0,-1 0,1 0,-1 0,0-1,0 0,0 0,-1 0,1 0,-1 0,0-1,0 0,-1 1,0-1,3-8,4-11,-1-2,-1 1,6-49,-9 50,45-235,-49 257,1 0,-1 0,1 0,-1 0,1 0,0 0,0 0,-1 0,2 0,-1 0,0 0,0 0,1 0,-1 1,0-1,1 1,0-1,2-1,-3 3,0 0,1-1,-1 1,0 0,1 0,-1 0,0 0,1 0,-1 0,0 0,1 1,-1-1,0 0,0 1,1-1,-1 1,0-1,0 1,0 0,0 0,2 1,8 7,-2 1,1 0,-2 0,13 19,-11-16,18 22,-17-23,0 1,-1 1,-1-1,0 2,-1-1,0 1,9 25,-17-39,0 0,1 0,-1 0,0 0,0-1,0 1,0 0,0 0,0 0,0 0,0 0,0 0,0 0,0-1,-1 1,1 0,0 0,-1 0,1 0,0-1,-1 1,1 0,-1 0,0-1,1 1,-1 0,1-1,-1 1,0-1,0 1,0 0,0-1,0 0,0 0,1 0,-1 0,0 0,0 0,0 0,1 0,-1 0,0 0,0-1,0 1,1 0,-1-1,0 1,1 0,-1-1,0 1,1-1,-1 1,0-1,1 1,-1-1,1 0,-1 1,1-1,-1 0,1 1,0-1,-1 0,1 0,0 1,0-1,-1 0,1-1,-6-21,2-1,1 0,0 0,2 0,1 0,4-39,-1-6,-3 65,0 1,0-1,0 1,0-1,1 0,0 1,-1-1,1 1,1 0,-1-1,0 1,1 0,0 0,-1 0,1 0,4-4,-5 6,1 0,0 0,0 0,0 0,1 0,-1 0,0 1,0-1,0 1,0-1,1 1,-1 0,0 0,0 0,0 0,1 1,-1-1,0 0,0 1,0 0,0-1,0 1,1 0,-2 0,1 0,0 0,3 3,26 15,-1 3,-1 0,-1 2,-1 1,-2 1,0 1,-1 1,-2 1,-1 1,-2 1,27 56,-38-68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18.73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125 447,'-35'-6,"-5"-1,39 7,-1 1,0-1,1 1,-1-1,1 1,-1 0,0-1,1 1,0 0,-1 0,1 0,-1 0,1 0,0 1,0-1,0 0,0 1,0-1,0 0,0 1,0-1,-1 4,-2 5,1 0,0 1,0-1,1 1,0-1,1 1,1 0,-1 0,2-1,2 20,-2-21,0-1,1 1,0-1,1 0,0 0,0 0,0 0,1 0,0-1,1 1,0-1,0 0,11 11,-14-16,1 0,-1 0,0 0,1 0,0 0,-1-1,1 1,0-1,0 0,0 0,0 0,0 0,0 0,0 0,0-1,6 0,-7 0,-1-1,1 0,0 1,0-1,-1 0,1 0,0-1,-1 1,1 0,-1 0,1-1,-1 1,0-1,0 1,0-1,1 0,-2 1,1-1,0 0,0 0,0 0,-1 0,1 1,-1-1,0 0,1 0,-1-4,3-33,-1 0,-3 0,0 0,-3 0,-11-52,2 5,6 36,1-3,-2 0,-26-89,34 140,0 1,-1-1,1 1,-1-1,0 1,1 0,-1-1,0 1,0 0,0 0,0-1,0 1,0 0,0 0,0 0,0 0,-2-1,-2 7,7 14,18 55,47 106,9 29,-18 34,-51-221,-7-21,0-1,0 1,0-1,0 1,0-1,0 0,0 1,0-1,0 1,0-1,1 1,-1-1,0 0,0 1,0-1,1 1,-1-1,0 0,1 1,-1-1,0 0,1 1,-1-1,0 0,1 0,-1 1,0-1,1 0,-1 0,1 0,-1 1,1-1,-1 0,0 0,1 0,-1 0,2 0,1-6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20.05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333 238,'5'-6,"-1"0,0 0,0 0,0 0,-1-1,0 0,0 0,-1 1,3-14,-1 2,-1 1,1-34,-4 48,0 0,0 0,0 0,0 1,0-1,-1 0,1 0,-1 1,0-1,0 0,0 1,0-1,0 0,-1 1,1 0,-1-1,0 1,1 0,-1 0,0 0,0 0,-4-3,1 3,1 0,-1 0,1 0,-1 1,0 0,0 0,1 0,-1 0,0 1,0 0,0 0,-5 0,-11 3,1 0,0 2,0 0,1 1,-23 10,12-4,19-9,0 2,-1 0,2 0,-1 1,0 0,-11 10,20-14,-1 1,1 0,0 0,0 0,0 0,0 0,0 0,0 0,1 0,0 1,0-1,0 0,0 1,0-1,1 1,-1 0,1-1,0 1,0-1,0 1,1 0,-1-1,1 1,0-1,0 1,1 3,6 11,1 0,0-1,1 0,23 30,-22-32,-5-8,0 0,0-1,1 1,-1-1,2-1,-1 1,1-1,-1-1,1 1,0-1,1-1,-1 0,1 0,0 0,-1-1,17 2,4-1,1-2,-1-1,54-6,-70 3,0 0,-1-2,1 0,-1 0,0-1,0 0,-1-1,0 0,17-15,12-6,-25 18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21.0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0 199,'34'31,"-13"-11,0 0,22 29,-37-41,-1 0,0 0,0 1,0 0,-1 0,-1 1,1-1,-1 1,-1-1,2 15,-5-29,-12-117,2-127,11 246,0 0,0 0,1 0,-1 0,1 0,0 0,0 0,0 0,0 0,0 0,1 0,-1 0,1 1,3-5,-4 6,0 0,1 0,-1 1,0-1,1 0,-1 1,1-1,-1 1,1 0,-1-1,1 1,-1 0,1 0,-1 0,1 0,-1 0,1 0,-1 1,1-1,-1 0,1 1,-1-1,0 1,1-1,-1 1,0 0,1 0,-1-1,0 1,0 0,2 2,25 18,-2 2,0 0,-2 2,0 1,-2 0,-1 2,-1 1,-2 0,-1 1,-1 1,20 54,-29-64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21.9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0,'2'22,"2"0,1 0,0 0,2-1,0 0,1 0,18 31,3 11,3 16,-1-1,3-2,50 84,-75-147,0 0,0 0,1-1,21 19,-28-28,0 0,1 0,-1 0,1-1,0 0,0 1,0-2,0 1,0 0,0-1,1 1,-1-1,0-1,1 1,-1 0,1-1,-1 0,0 0,1 0,-1-1,6-1,5-3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22.78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0 164,'4'-4,"6"-5,4-1,4 1,4-2,1-3,4 1,3-2,0 3,-6-2,-3 3,0 2,-5-1,0 1,0 3,2 2,-2 1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24.8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543 149,'-9'1,"1"0,-1 0,1 1,0 0,0 1,0 0,0 0,0 0,0 1,-8 6,-72 55,63-45,-16 13,2 2,1 1,2 1,1 3,2 0,-43 72,70-103,1 1,1-1,-1 1,2 0,-5 18,7-27,1 1,-1 0,1 0,0 0,0 0,0 0,0 0,0 0,0 0,0 0,1 0,-1-1,1 1,-1 0,1 0,0 0,0-1,0 1,0 0,0-1,0 1,0-1,0 1,1-1,-1 1,0-1,1 0,0 0,-1 0,1 0,-1 0,1 0,0 0,0 0,0-1,0 1,3 0,34 4,0-2,0-2,0-1,67-10,-79 7,96-12,173-45,-287 58,1 0,-1-1,0 0,0-1,-1 1,1-2,9-5,-16 8,0 0,0 0,0 0,0-1,0 1,0-1,-1 1,1-1,-1 1,0-1,1 0,-1 1,-1-1,1 0,0 0,-1 0,1 0,-1 0,0 0,0 0,0 0,0 0,-1 0,1 0,-1 0,-1-3,0-4,-1 1,0-1,-1 1,0 0,-1 0,0 1,0-1,-1 1,0 0,0 1,-10-10,-6-2,0 1,-39-23,-8-6,60 41,1 1,-1 1,1-1,-1 1,0 1,-1 0,1 0,-1 0,1 2,-14-2,-24-6,47 9,-1 0,0 0,1 0,-1 0,1 0,-1 0,0 0,1 0,-1-1,1 1,-1 0,0 0,1-1,-1 1,1 0,-1-1,1 1,-1 0,1-1,-1 1,1-1,0 1,-1-1,1 1,-1-1,1 1,0-1,0 1,-1-1,1 1,0-1,-1 0,17-13,31-4,-1 9,1 3,0 1,0 3,51 4,188 29,-45 15,-203-36,-1 1,-1 3,0 0,44 27,-75-39,0 1,-1 1,1-1,-1 0,0 1,0 0,0 0,-1 0,0 0,1 1,3 8,-6-12,0 1,-1-1,0 0,1 1,-1-1,0 1,0-1,0 0,0 1,0-1,0 1,0-1,0 1,0-1,-1 0,1 1,-1-1,0 3,-1-2,1 0,-1 0,0 0,1 0,-1-1,0 1,0-1,0 1,-1-1,1 0,0 1,0-1,-1 0,-2 0,1 1,0-2,0 1,-1 0,1-1,0 0,0 0,0 0,0 0,0-1,-1 0,1 1,0-1,0-1,1 1,-1-1,0 1,0-1,1 0,-1-1,1 1,-1-1,1 1,0-1,0 0,0 0,1 0,-1-1,-2-4,-9-12,0-1,2 0,-15-37,21 47,0-2,-10-23,-15-46,28 73,0 0,1 0,0 0,1-1,0 1,0 0,1-1,0 1,1 0,0 0,3-11,-3 17,0 0,1 1,-1-1,1 1,0 0,0-1,-1 1,2 0,-1 0,0 0,0 0,1 1,-1-1,1 0,-1 1,1 0,0 0,-1 0,1 0,0 0,0 0,0 1,0-1,0 1,0 0,0 0,4 0,13 1,1 0,38 8,-35-4,44 6,0 3,-1 3,-1 3,115 52,-165-64,0 1,-1 0,0 1,-1 1,0 1,12 13,-20-19,0 0,-1 1,0-1,0 1,0 1,-1-1,-1 1,1-1,-1 1,0 0,-1 0,0 0,0 1,1 14,17 187,-19-190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27.1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0,'1'35,"2"0,1 0,16 60,40 97,-36-123,32 92,77 154,-75-190,-50-107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28.0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1,'5'2,"-1"1,1-1,-1 1,0 1,1-1,-1 0,-1 1,1 0,-1 0,1 0,4 9,-5-10,35 56,-1 2,-4 1,-2 1,23 72,12 22,0-11,93 198,-153-330,-5-11,0 0,0 0,0 0,1 0,-1 0,1 0,0 0,-1-1,1 1,1 0,-1-1,0 0,4 3,-5-5,-1 0,0 0,1 0,-1 0,1 0,-1-1,1 1,-1 0,0 0,1-1,-1 1,1 0,-1-1,0 1,1 0,-1-1,0 1,0-1,1 1,-1 0,0-1,0 1,0-1,1 1,-1-1,0 1,0-1,0 1,0 0,0-1,0 1,0-1,0 0,3-23,-3 19,57-327,-44 280,3 0,2 1,2 1,32-59,-49 104,0-1,0 1,1 0,-1 0,1 1,1-1,-1 1,0 0,1 0,0 0,0 1,0-1,0 1,1 1,-1-1,1 1,8-3,-6 4,0 0,0 0,0 1,0 0,0 0,0 1,0 0,0 1,-1 0,1 0,0 0,-1 1,9 4,5 4,0 2,0 0,-1 1,-1 1,0 0,-1 2,-1 0,24 31,-6-1,-2 1,37 75,-23-24,-35-77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12.30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10,'0'-4,"0"-1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29.2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516 541,'31'-30,"-2"-3,-1 0,-2-2,24-40,-39 56,-1-1,-1 0,0-1,-2 0,0 0,-2 0,0-1,-1 0,1-43,-5 62,0 0,0-1,0 1,0 0,-1 0,1-1,-1 1,0 0,0 0,0 0,0 0,-1 0,1 0,-1 0,0 0,0 1,0-1,0 1,0-1,-1 1,-2-3,1 3,-1 0,1 0,-1 0,1 0,-1 1,0 0,1-1,-1 2,0-1,0 1,0-1,-8 2,-11 2,0 1,0 1,1 1,-35 13,-40 22,1 5,-93 60,128-71,59-33,0-1,-1 1,1 0,0 0,0 0,0 0,0 1,1-1,-1 1,1 0,-1-1,1 1,0 0,0 0,0 1,0-1,1 0,-1 1,1-1,0 1,0-1,0 1,1 0,-1-1,1 1,0 0,0-1,0 1,0 0,1-1,0 1,-1 0,1-1,1 1,-1-1,0 1,1-1,0 0,-1 0,5 5,3 5,0-1,1 0,1-1,-1 0,2-1,0 0,0-1,23 14,23 7,1-3,96 31,132 21,63-13,-276-58,1-4,131-7,-201 2,1 0,-1-1,1 1,-1-1,0 0,0 0,0-1,0 1,0-1,0 0,-1-1,1 1,-1-1,0 0,0 0,0 0,-1 0,0-1,4-4,-1-2,0-1,0 1,-1-1,0 0,-1 0,-1 0,3-16,-2 1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30.17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0 434,'1'-4,"0"0,0 0,0 0,0 1,0-1,1 0,0 1,-1-1,1 1,1-1,-1 1,0 0,1 0,-1 0,1 1,0-1,0 0,5-2,10-8,42-22,-33 20,73-43,170-71,-203 103,0 4,2 2,129-20,-173 35,-5 1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31.3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335 707,'0'-1,"0"0,0 1,1-1,-1 0,0 0,0 1,1-1,-1 0,0 1,1-1,-1 0,1 1,-1-1,1 1,-1-1,1 1,-1-1,1 1,0-1,-1 1,1-1,0 1,-1 0,1 0,0-1,0 1,-1 0,1 0,0 0,0 0,-1-1,1 1,0 0,0 0,-1 1,1-1,0 0,0 0,-1 0,1 0,0 1,0-1,34 12,-19-3,0 1,-1 0,-1 1,0 1,23 24,57 78,-59-69,362 436,-393-477,-1 0,-1 1,1-1,-1 1,0-1,0 1,3 8,-5-12,0-1,0 1,0-1,0 1,0 0,0-1,0 1,0 0,0-1,0 1,0 0,0-1,0 1,0 0,-1-1,1 1,0 0,0-1,-1 1,1-1,0 1,-1-1,1 1,-2 0,1 0,0-1,-1 1,1-1,0 0,-1 1,1-1,-1 0,1 0,0 0,-1 0,1 0,-1-1,1 1,0 0,-1-1,1 1,-2-1,-12-6,1-1,-1 0,2-1,-1-1,1 0,1-1,0 0,-20-25,-16-12,-112-96,-133-125,216 190,-108-140,161 185,-30-54,47 75,0-2,1 1,1-1,0 1,1-1,0-1,-1-16,5 25,0 1,1-1,0 0,0 1,1-1,0 1,0 0,0-1,1 1,0 0,0 0,0 1,1-1,0 1,8-10,7-5,1 0,31-22,-46 37,28-21,0 2,2 1,45-23,-61 37,0 0,1 2,1 0,-1 1,1 2,0 0,0 1,24-1,-30 4,0 0,-1 1,1 0,-1 1,0 1,1 0,-1 1,-1 1,15 6,-19-6,1 1,-1 0,0 1,0 0,-1 0,0 0,0 1,-1 1,0-1,-1 1,1 1,6 14,-3-2,-1-1,-1 1,-2 0,0 1,-1 0,-1 0,-1 0,-1 0,-2 0,0 1,-1-1,-6 30,0-8,-3 0,-2 0,-2-1,-1 0,-27 50,35-79,-1-1,0 0,-1 0,-16 19,21-29,0 0,-1 0,1 0,-1 0,0-1,0 0,0 0,0 0,-1-1,1 1,-1-1,0-1,1 1,-1-1,-9 1,-4-1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33.1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1198 452,'-51'-1,"-207"9,221-4,1 2,0 1,0 2,-69 26,56-13,1 1,1 3,-86 63,104-66,1 2,1 1,1 1,2 1,1 1,-31 50,24-28,-43 104,63-128,1 0,1 1,2 0,0 0,-2 57,8-81,0 0,0 0,0 0,0-1,1 1,-1 0,1 0,0 0,0-1,0 1,1-1,0 1,-1-1,1 1,0-1,4 5,-2-5,0 0,1 0,-1 0,0 0,1-1,0 0,0 0,-1 0,1-1,0 1,10 0,15 3,-1-2,1-1,0-1,30-3,121-21,-97 10,-56 9,0-1,-1-2,0-1,0 0,-1-3,0 0,-1-1,0-1,-1-2,0 0,-2-2,0 0,0-2,-2 0,0-2,-2 0,0 0,-1-2,25-45,1-18,58-164,-61 143,-38 99,1 1,-1-1,-1 0,1 0,-1 0,0-8,-1 13,0 1,0-1,0 0,0 1,-1-1,1 1,-1-1,0 1,1-1,-1 1,0 0,0-1,-1 1,1 0,0 0,-1 0,1 0,-1 0,0 0,0 0,0 0,-2-2,3 4,1 0,-1 0,1 0,-1 0,1 0,0 0,-1 0,1 1,-1-1,1 0,0 0,-1 0,1 0,-1 0,1 1,0-1,-1 0,1 0,0 1,-1-1,1 0,0 0,0 1,-1-1,1 0,0 1,0-1,-1 1,1-1,0 0,0 1,0-1,0 0,0 1,0-1,-1 1,1-1,0 1,0-1,0 0,0 1,0-1,1 1,-3 21,4-8,1 0,0 0,1 0,0-1,2 0,-1 0,14 21,59 83,-71-109,0 1,0-1,1 0,0 0,0-1,1 0,0-1,0 1,1-2,20 9,-26-12,0-1,0 0,0 0,0 0,0 0,1-1,-1 0,0 0,0 0,0 0,1-1,-1 0,0 0,0 0,0 0,0 0,0-1,0 0,-1 0,1 0,0 0,-1 0,0-1,1 0,-1 1,0-1,0-1,-1 1,1 0,-1-1,4-6,8-15,-2-2,-1 1,-1-1,10-44,-6 21,0 0,-2 0,-3-1,-1 0,-3-1,-2 0,-2 0,-8-61,7 113,-2-19,-1 1,-8-26,10 40,0 1,-1-1,1 0,-1 1,0-1,0 1,0-1,0 1,0 0,-1 0,0 0,1 0,-1 1,0-1,0 1,0 0,-7-4,7 5,1 1,0 0,-1 0,1 0,0 0,-1 0,1 0,-1 0,1 1,0-1,-1 1,1 0,0 0,0 0,0 0,-1 0,1 0,0 0,0 1,1-1,-1 1,0 0,0-1,1 1,-1 0,1 0,0 0,-1 0,0 3,-3 2,1 0,-1 1,2 0,-1 0,1 0,-4 17,6-20,0 1,0-1,1 1,-1-1,1 1,1-1,-1 1,1-1,0 1,0-1,1 0,0 1,0-1,0 0,4 7,1-2,0-1,1-1,0 1,1-1,-1-1,16 11,117 83,-51-39,-4 4,82 79,-143-121,44 48,-64-65,1 0,-1 0,0 0,-1 1,0-1,0 1,0 0,3 13,-7-20,0 1,0 0,0 0,0 0,0-1,-1 1,1 0,0-1,-1 1,1 0,-1-1,0 1,0 0,1-1,-1 1,0-1,0 0,0 1,-1-1,1 0,0 1,0-1,-1 0,1 0,-1 0,1 0,-3 1,-52 22,34-15,2 1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33.93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1,'14'15,"0"0,17 27,14 18,199 239,-136-160,-95-124,2-1,0 0,1 0,1-2,0 0,0-1,1 0,0-2,1 0,20 6,-36-14,-1 0,1 0,0 0,0 0,-1 0,1-1,0 1,0-1,0 0,0 0,0 0,0 0,0 0,-1-1,1 1,0-1,0 0,0 0,-1 0,1 0,4-3,0-2,0 1,-1-1,0 0,0-1,8-12,-1 2,0 2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34.70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0 139,'0'-4,"4"-9,6-3,4 2,4-1,4 2,1 4,0 2,2 4,-1-3,0 1,-4-4,-1 0,-1 2,1 2,2 1,0 6,-2 3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35.47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1,'2'16,"1"1,0-1,1 0,1-1,1 1,7 15,-7-15,179 366,-156-326,26 40,-33-60,-1 1,-2 1,20 58,-32-74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36.13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0 335,'16'-14,"0"0,1 1,0 0,1 1,1 2,20-10,122-43,-89 39,2 2,0 4,1 3,86-6,-140 21,1-1,-1-2,0 0,0-1,0-1,-1-1,0-1,0-1,0 0,19-13,-25 11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36.9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1 727,'0'-7,"1"0,1 1,-1-1,1 1,0-1,1 1,-1 0,1 0,0 0,1 0,0 0,8-9,9-9,34-31,-28 29,18-19,2 2,2 2,105-68,87-21,-60 34,-157 83,1 0,0 2,36-11,-32 15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37.54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72 4,'0'0,"1"0,-1 0,0-1,0 1,0 0,1 0,-1-1,0 1,0 0,1 0,-1-1,0 1,0 0,1 0,-1 0,0 0,1 0,-1 0,0 0,1-1,-1 1,0 0,0 0,1 0,-1 0,0 0,1 0,-1 0,0 0,1 1,-1-1,0 0,1 0,-1 0,0 0,1 1,5 12,-3 20,-5 8,-2-1,-2 1,-11 39,-4 20,-18 322,37 0,3-283,-1-113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12.89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1,'2'6,"-1"0,1 0,0-1,0 1,0 0,1-1,0 1,5 7,3 5,296 516,-272-467,-3 1,-2 1,23 86,19 45,-62-176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38.6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57 289,'1'4,"1"1,0-1,0 0,0 1,0-1,1 0,-1 0,1 0,0-1,6 6,1 3,211 247,-73-92,75 96,-222-261,1 0,0 0,-1 1,0-1,0 0,1 0,-1 1,-1-1,1 0,0 1,-1-1,1 1,-1-1,1 1,-1 0,0-1,0 1,-1-1,0 5,1-6,0 0,-1-1,1 1,0 0,-1 0,1-1,-1 1,1-1,-1 1,1 0,-1-1,0 1,1-1,-1 1,1-1,-1 0,0 1,0-1,1 0,-1 1,0-1,0 0,1 0,-2 1,0-1,0 0,0-1,-1 1,1 0,0-1,0 1,0-1,0 0,0 1,0-1,0 0,0 0,-2-2,-12-9,1-1,0 0,1-1,0-1,1 0,-11-18,-3-1,-217-283,177 221,-76-148,128 215,2-1,-12-36,22 59,1-1,0 1,1 0,-1-1,2 1,-1 0,1-1,0 1,0-1,1 1,0-1,0 1,1 0,0-1,5-10,-5 15,0 0,0 1,1-1,-1 1,1-1,0 1,0 0,0 0,0 0,0 1,0-1,0 1,0-1,1 1,-1 0,1 0,-1 1,1-1,-1 1,1 0,-1 0,1 0,-1 0,1 0,6 2,8 1,-1 1,1 1,27 10,-8-3,-27-10,0 1,0 0,0 1,0 0,10 6,-18-8,0-1,0 1,0 0,0 0,0 0,0 0,-1 0,1 0,0 0,-1 0,0 1,0-1,1 0,-1 1,-1-1,1 1,0 0,-1-1,1 1,-1 0,0-1,0 1,0 0,0 4,-3 19,-2 0,0-1,-2 0,0 1,-2-2,-1 0,-1 0,-27 44,29-51,1-1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43.92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530 0,'-9'6,"-1"1,2-1,-1 1,1 1,0 0,0 0,1 0,-7 12,-7 5,-76 84,-72 91,139-161,1 2,3 1,-26 56,47-90,2 0,-1 0,1 1,0-1,1 1,-2 15,4-22,0 0,0-1,0 1,0 0,0-1,1 1,-1 0,1-1,-1 1,1-1,0 1,0-1,-1 1,1-1,0 1,0-1,2 2,-1-2,0 1,1-1,-1 1,0-1,1 0,0 1,-1-1,1-1,0 1,-1 0,1-1,0 1,4-1,27 1,0-1,0-1,0-3,0 0,33-10,164-57,-230 70,17-5,0 0,-1-2,0 0,18-13,-31 18,0 0,0 0,0 0,-1 0,1-1,-1 1,0-1,0 0,-1 0,1 0,-1-1,0 1,0 0,0-1,-1 0,0 1,1-1,-2 0,1 0,0 1,-1-7,0-10,-1 1,-1-1,-1 1,0-1,-2 1,0 0,-16-37,17 51,-1 0,1 1,-1 0,0 0,-1 0,1 0,-1 1,0 0,-10-5,-25-21,24 15,2 3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44.4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456 11,'0'-1,"1"1,-1 0,0-1,0 1,0 0,0-1,0 1,0 0,0-1,0 1,0 0,0-1,0 1,0 0,-1-1,1 1,0 0,0 0,0-1,0 1,0 0,-1-1,1 1,0 0,0 0,-1-1,1 1,0 0,0 0,-1 0,1-1,0 1,0 0,-1 0,1 0,-1 0,-10 6,-10 19,1 17,2 1,1 0,-18 81,13-48,-258 943,265-962,3-15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45.3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 32,'2'58,"3"0,3-1,2 0,2 0,37 99,135 264,-128-304,-48-98,-4-12,0 0,-1 0,0 1,0 0,-1-1,0 1,0 0,0 0,-1 0,1 11,-2-17,-1-1,1 0,0 0,0 0,0 0,-1 0,1 1,0-1,0 0,-1 0,1 0,0 0,0 0,-1 0,1 0,0 0,0 0,-1 0,1 0,0 0,-1 0,1 0,0 0,0-1,0 1,-1 0,1 0,0 0,0 0,-1 0,1-1,0 1,0 0,0 0,-1 0,1 0,0-1,0 1,0 0,0 0,0-1,0 1,-1 0,1 0,0-1,0 1,0 0,-11-14,-39-64,3-1,4-2,3-2,4-2,4-1,3-2,-25-138,47 188,2 1,2-1,1 1,5-49,-3 83,0 0,1 0,-1 0,1 0,0 0,0 0,0 0,0 0,1 0,-1 0,1 1,-1-1,4-4,-3 6,-1 0,0 1,0-1,0 0,1 0,-1 1,0-1,1 1,-1-1,0 1,1-1,-1 1,1 0,-1 0,1 0,-1-1,1 2,-1-1,0 0,4 1,1 1,-1 0,1 1,0-1,0 1,-1 1,0-1,0 1,0 0,0 0,0 1,6 7,6 10,-1 0,-1 1,-1 1,-1 0,-1 1,9 29,-7-13,-1 1,-3 1,6 48,-14-77,0-1,-1 1,-1 0,0-1,-1 1,0-1,-1 1,-1-1,0 1,-1-1,-1 0,1 0,-2-1,0 0,-1 0,0 0,0 0,-1-1,-1-1,-12 14,1-6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46.4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0 412,'1'21,"1"0,1 1,1-1,0 0,2-1,1 1,0-1,1-1,18 31,-5-15,1-2,2 0,1-2,35 35,-50-57,1 0,-1 0,2-1,-1 0,1-1,0 0,0-1,21 7,-29-11,0-1,0 1,0-1,0 0,0-1,1 1,-1-1,0 0,1 0,-1 0,0-1,1 1,-1-1,0 0,0 0,0-1,0 1,0-1,0 0,0 0,0 0,-1 0,1-1,-1 0,0 1,0-1,0 0,0-1,0 1,0 0,2-6,6-16,-1 0,-1-1,-1 0,-1 0,-1-1,-2 0,2-28,2-5,4-19,3-6,-4-2,0-149,-12 228,0-1,0 1,-1-1,-6-15,8 22,-1 0,1 0,-1 0,0 0,0 0,0 0,0 0,-1 0,1 0,0 1,-1-1,1 0,-1 1,0-1,1 1,-1 0,0 0,0-1,0 1,0 0,0 1,0-1,-3-1,4 2,1 0,-1 1,0-1,1 0,-1 0,1 0,-1 0,0 1,1-1,-1 0,1 1,-1-1,1 1,-1-1,1 0,-1 1,1-1,-1 1,1-1,0 1,-1-1,1 1,0 0,-1-1,1 1,0-1,0 1,-1 0,1-1,0 1,0 0,0-1,0 1,0-1,0 1,0 0,0-1,0 1,0 0,1-1,-1 1,0 0,0-1,1 1,-1-1,0 1,0-1,2 2,13 33,2-8,1 0,1-2,1 0,27 25,101 81,-101-92,-1 1,-2 2,44 56,-84-93,0 0,-1 0,0 0,0 1,0-1,-1 1,0 0,0-1,0 1,-1 0,2 6,-3-9,0 0,-1 0,1 0,0 0,-1 0,1 0,-1 0,0 0,0 0,0 0,-1-1,1 1,-1 0,1-1,-1 1,0-1,0 0,0 0,0 0,0 1,-1-2,1 1,-5 3,-63 35,49-30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46.86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47.93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1328 748,'-1'-3,"1"0,-1 1,1-1,-1 1,0-1,0 1,0-1,0 1,-1-1,1 1,-1 0,1 0,-1 0,0 0,0 0,0 0,0 0,0 0,0 1,0-1,-1 1,1 0,0 0,-1 0,1 0,-1 0,0 0,1 0,-5 0,-13-3,0 1,1 1,-22 0,22 1,-46 0,1 3,0 2,0 3,0 3,1 3,1 3,0 2,1 3,1 2,1 3,1 3,-106 71,123-69,-53 53,80-70,0 1,1 1,0 0,2 0,0 2,-15 30,25-47,1 1,-1-1,0 0,1 1,-1-1,1 1,0-1,-1 0,1 1,0-1,0 1,0-1,0 1,0-1,0 1,0-1,1 1,-1-1,0 1,1-1,-1 0,1 1,0-1,-1 0,1 1,0-1,0 0,0 0,0 0,0 0,0 0,0 0,0 0,0 0,1 0,-1 0,0 0,1-1,-1 1,0-1,1 1,-1-1,3 1,7 1,0 0,1-1,-1 0,19-1,-18 0,21-2,1-1,-1-2,0-1,-1-1,1-2,-2-2,1-1,-2-1,1-1,-2-2,41-28,-58 35,0-2,-1 0,0 0,-1-1,0 0,-1-1,0 0,-1 0,-1-1,11-26,2-13,19-90,-31 110,20-69,23-111,-47 187,-1 1,-1-1,-1-1,-1 1,-1 0,-6-29,2 30,-1 1,-12-30,14 44,0 1,0 0,-1 0,0 0,-1 1,1 0,-2 0,-10-11,15 17,1 1,-1-1,1 1,-1 0,1 0,-1 0,0 0,1 0,-1 0,0 0,0 1,0-1,0 1,1-1,-1 1,0 0,0 0,-3 0,4 0,0 0,0 1,0-1,0 1,0-1,0 1,0 0,0 0,0-1,0 1,0 0,0 0,1 0,-1 0,0 0,1 0,-1 0,1 0,-1 0,1 0,-1 2,-1 3,1 0,-1 0,2 0,-1 0,1 0,0 1,0-1,0 0,3 12,2-2,1 1,0-1,1-1,1 1,0-1,13 17,69 83,-57-76,77 84,247 212,-331-311,-10-6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49.60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77 907,'13'-11,"-1"1,2 0,-1 1,2 1,16-8,-13 7,-1-1,0 0,21-17,-34 23,0 1,0-1,0 0,-1-1,1 1,-1 0,0-1,0 0,-1 0,0 0,0 0,0 0,0 0,-1 0,1-1,-1-7,0 10,-1 0,0 1,0-1,0 0,-1 1,1-1,0 0,-1 1,0-1,0 0,0 1,0-1,0 1,0 0,-1-1,1 1,-1 0,0 0,1 0,-5-4,2 3,0 1,-1-1,1 1,-1-1,1 1,-1 0,0 1,0-1,0 1,-8-1,2 1,0 0,1 1,-1 0,0 1,0 0,0 0,1 1,-1 1,1 0,-14 5,17-3,0-1,0 1,1 0,-1 1,1 0,0 0,1 0,0 1,0-1,0 1,0 0,1 1,1-1,-1 1,1 0,0 0,1 0,0 0,-2 15,3-15,0 1,0-1,1 0,0 1,1-1,0 1,0-1,0 0,1 1,1-1,-1 0,1 0,1-1,0 1,0-1,0 1,1-1,0-1,11 13,3-3,1-1,0-1,1-1,1-1,0-1,32 12,-15-9,0-2,0-1,46 5,-67-13,0-1,-1 0,1-2,0 0,21-3,-33 2,0-1,0 0,0 1,0-2,0 1,0-1,-1 0,1 0,-1-1,0 1,0-1,0 0,0-1,-1 1,1-1,-1 0,5-9,4-6,-1 0,-2-1,0-1,-1 0,-1 0,-1 0,-1-1,-1 0,-1 0,-1-1,-1 1,-1-1,-1 1,-2-1,0 0,-1 1,-1 0,-1 0,-2 0,0 1,-13-29,-7-1,18 34,15 32,32 53,3-2,2-1,54 59,-52-69,-2 2,-3 2,-3 1,34 70,-69-124,0 0,0 0,-1 0,1 0,-1 0,0 1,0-1,-1 0,0 10,0-14,0 0,0-1,0 1,-1 0,1 0,0-1,-1 1,1 0,0 0,-1-1,1 1,-1-1,1 1,-1 0,1-1,-1 1,1-1,-1 1,0-1,1 1,-1-1,0 0,1 1,-1-1,0 0,0 1,-2-1,1 0,-1 0,1 0,-1 0,1-1,0 1,-1-1,1 1,0-1,-1 0,1 0,-4-3,-10-4,1-2,1 0,0-1,0 0,1-1,1-1,-19-23,-66-107,59 81,3-1,3-2,-37-104,59 136,1 0,1 0,2-1,1 1,2-2,1 1,2 0,1 0,9-58,-7 79,1 0,0-1,1 2,0-1,1 0,1 1,-1 0,2 0,0 1,15-17,-18 23,-1 1,0 0,1 0,0 0,0 0,0 1,0 0,1 0,-1 0,1 0,0 1,-1 0,1 1,0-1,0 1,1 0,-1 1,0-1,0 1,0 0,0 1,0-1,0 1,0 1,11 2,0 2,0 1,-1 0,1 1,-1 1,24 17,-37-24,-1 0,1 1,-1-1,1 0,-1 1,0 0,0-1,0 1,0 0,0 0,-1 0,0 0,1 0,-1 0,0 1,0-1,-1 0,1 1,-1-1,1 0,-1 1,0-1,0 1,-1-1,1 0,-1 1,0-1,0 0,0 0,0 1,0-1,-1 0,1 0,-1 0,0-1,0 1,-4 4,-32 39,-2-2,-88 73,42-40,27-26,37-33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50.6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72 427,'1'-3,"1"-1,-1 1,1-1,0 1,0 0,1 0,-1 0,0 0,1 0,0 0,0 0,0 1,0 0,0-1,0 1,1 0,3-1,8-7,0-2,0-1,0-1,-1 0,-1-1,0 0,-1-1,12-21,-20 29,1 0,-1 0,-1-1,1 1,-1-1,-1 0,0 0,0 0,0 0,-2-1,1 1,-1 0,0-1,-1 1,0 0,0 0,-5-16,4 22,0-1,-1 1,1-1,-1 1,1 0,-1 0,0 0,0 1,0-1,0 1,-1-1,1 1,-1 0,1 0,-1 1,0-1,0 1,1 0,-1 0,0 0,0 0,0 1,-1-1,-3 1,-15-1,-1 1,-41 5,62-5,0 0,0 0,-1 0,1 1,0-1,0 1,-1 0,1 0,0 0,0 0,0 0,0 1,0-1,0 1,1 0,-1 0,1 0,-1 0,1 1,0-1,-1 1,1-1,0 1,1 0,-1-1,0 1,1 0,0 0,0 0,0 1,0-1,0 0,0 0,1 0,0 1,-1-1,2 5,-1 2,2 0,0 0,0 0,0 0,1-1,1 1,0-1,0 1,1-1,10 15,-6-12,12 20,2-1,49 50,-65-74,1 0,-1-1,1 0,0 0,1-1,0 0,-1 0,1-1,1 0,-1 0,1-1,-1-1,1 0,0 0,0-1,12 1,-13-3,1 0,-1 0,1-1,-1-1,0 1,0-1,0-1,0 0,13-8,-2 2,-6 4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51.5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0 166,'3'0,"-1"1,0 0,1-1,-1 1,0 0,0 1,1-1,-1 0,0 0,0 1,0 0,0-1,-1 1,1 0,2 2,26 36,-23-30,85 136,-72-111,-16-88,-6-27,2-152,0 229,1 0,-1 1,0-1,1 0,-1 1,1-1,0 1,0-1,0 1,0-1,0 1,0 0,1-1,-1 1,1 0,2-3,-2 4,0 0,-1 0,1 0,0 0,-1 1,1-1,0 0,0 1,-1-1,1 1,0 0,0 0,0-1,0 1,0 1,0-1,-1 0,3 1,2 0,0 1,-1 0,1 0,-1 0,1 1,-1 0,0 0,0 1,-1-1,1 1,-1 0,1 0,3 5,29 37,-2 0,32 60,-59-90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13.66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0 118,'69'1,"0"-3,-1-3,83-17,-29-3,222-18,-132 22,-194 20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52.1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1 101,'3'0,"3"-4,3-2,4 1,0-3,6-4,3 0,3 2,-4-2,-1 3,-5-3,-3 2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53.70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813 507,'-32'0,"-49"-1,-160 20,215-15,0 2,1 1,-1 1,1 1,1 1,0 1,0 1,1 2,1 0,-23 19,21-13,1 1,-36 43,51-55,1 0,1 0,0 0,0 1,1 0,0 1,1-1,0 1,0 0,1 0,-1 11,3-16,1-1,0 0,0 1,1-1,-1 0,1 0,0 1,1-1,-1 0,1 0,0 0,0 0,1 0,-1-1,7 8,-4-5,1-1,0 0,0-1,1 1,0-1,0-1,0 1,0-1,10 4,4 0,-1-1,2-1,-1-1,1-1,0-1,37 1,-53-3,1-1,-1 0,1-1,-1 1,0-1,1-1,-1 1,0-1,0 0,0 0,0-1,0 1,0-1,-1-1,6-3,-5 1,0-1,-1 0,1 0,-1 0,-1 0,0-1,0 0,0 0,-1 0,4-13,11-34,63-212,-71 225,-1-1,-3 0,-2 0,-1-60,-3 85,-2 0,0-1,-1 1,-1 1,0-1,-1 1,-1-1,-1 2,-1-1,0 1,-1 0,0 0,-2 1,1 1,-2 0,-14-14,-31-29,55 61,8 14,11 18,74 157,167 319,-245-490,-2 1,0 0,13 45,-17-45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54.59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0 393,'5'-1,"-1"-1,0 1,0-1,0 0,0-1,0 1,0-1,-1 1,1-1,-1 0,0-1,4-3,4-4,82-67,-51 45,-1-2,-2-1,-1-3,36-47,-73 85,0 0,0 0,0 0,0 0,0-1,0 1,-1 0,1 0,0-1,-1 1,1-1,-1 1,1-1,-1 1,0-1,0 1,1-1,-1 1,0-1,0 1,-1-1,1-1,-1 2,0 0,0 0,0 1,0-1,0 1,0-1,0 1,0 0,0-1,-1 1,1 0,0 0,0 0,0-1,0 1,-1 0,1 1,0-1,0 0,0 0,-2 1,-10 2,-1 1,1 0,-18 9,20-7,0 1,1 0,0 0,0 1,0 1,1 0,1 0,0 1,0 0,1 0,0 1,0 0,-7 17,3-2,1 0,1 0,1 1,2 0,-5 31,9-43,1 0,0 1,1-1,1 0,5 29,-6-41,1-1,-1 1,1-1,-1 0,1 1,0-1,0 0,0 1,0-1,0 0,1 0,-1 0,1 0,-1 0,1 0,0-1,0 1,0-1,0 1,0-1,0 1,0-1,0 0,0 0,1 0,-1 0,0-1,1 1,-1-1,1 1,-1-1,0 0,1 0,-1 0,1 0,-1 0,1 0,-1-1,1 1,-1-1,0 0,1 0,-1 0,3-1,20-11,-1 0,0-2,-1 0,0-2,30-29,-17 16,68-58,-86 73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55.43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0 259,'7'1,"0"0,0 0,0 1,-1 0,1 0,-1 1,1 0,-1 0,0 0,0 1,0 0,-1 0,1 0,6 9,12 10,35 47,-43-50,-13-17,37 45,-3 2,34 58,-68-88,-7-17,-4-12,-4-19,1 0,1-1,2 0,1 0,-5-43,5 35,-4-42,4-1,5-132,2 211,0 0,0 1,0-1,0 0,0 0,0 0,0 1,0-1,0 0,0 0,0 0,1 1,-1-1,0 0,1 1,-1-1,0 0,1 0,-1 1,1-1,-1 1,1-1,-1 0,1 1,0-1,-1 1,1-1,-1 1,1 0,0-1,0 1,1-1,0 1,0 0,0 1,0-1,0 0,0 1,0 0,0-1,0 1,0 0,0 0,0 0,3 2,12 10,0 0,16 17,-20-17,1-1,150 141,-144-131,-1 1,-1 1,0 1,-2 0,18 40,-24-43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56.16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1,'10'8,"0"0,0 0,-1 1,0 0,0 1,-1 0,0 0,-1 1,10 21,-1-6,104 178,22 34,-129-217,2-1,0 0,2-1,0-1,31 27,-40-40,-1 1,1-1,0-1,0 0,0 0,1 0,-1-1,1 0,0-1,0 0,-1 0,2-1,-1 0,0-1,0 0,0 0,0-1,18-4,10-3,1-1,-1-2,-1-2,0-2,47-26,-80 40,0-1,-1 0,1-1,-1 1,0 0,1-1,-1 1,0-1,2-4,2-7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56.7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40,'4'0,"6"0,4 0,4 0,4 0,1 0,1 0,0 0,0 0,1 0,-2 0,1-4,0-5,3-1,5 1,-2 2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57.76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100 0,'-2'1,"-1"0,1-1,-1 1,1 0,0 0,-1 0,1 1,0-1,0 1,0-1,0 1,0 0,0-1,0 1,1 0,-1 0,1 1,-1-1,1 0,0 0,0 1,0-1,-1 5,-3 4,1 1,0 0,-2 18,4-11,1-1,1 1,0 0,2-1,0 1,1-1,1 1,0-1,9 20,-9-26,1 0,0 0,0 0,2-1,-1 0,1-1,1 1,0-1,0-1,1 1,0-1,1-1,0 0,13 8,-15-12,0 0,0-1,0 0,1-1,-1 0,1 0,-1-1,1 0,0 0,-1-1,1 0,0 0,11-3,-14 2,1-1,-1 1,0-1,0-1,0 1,-1-1,1 0,0 0,-1-1,0 1,0-1,0 0,0-1,-1 1,0-1,0 0,0 0,4-8,-2 3,-1 0,-1-1,0 0,0 0,-1 0,0 0,-1 0,-1-1,0 1,0-1,-1 1,-1-16,0 22,0 0,0 0,0 0,-1 0,0 1,1-1,-2 1,1-1,0 1,-1 0,0-1,0 1,0 1,-1-1,1 0,-1 1,0 0,0 0,0 0,0 0,0 1,-1-1,1 1,-1 0,1 1,-1-1,0 1,0 0,0 0,-6 0,-301-22,293 19,7-1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8:58.7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1 442,'7'1,"-1"0,1 0,0 1,-1 0,1 0,-1 1,0-1,0 1,10 7,51 38,-63-45,8 7,1 1,-2 0,12 14,-20-22,0 0,-1 0,1 0,-1 1,0-1,0 1,0-1,-1 1,1 0,-1 0,0 0,0 0,0 0,-1 0,1 0,-1 0,0 6,-5-1,0-18,-2-19,5-14,1 0,2 0,2 1,2-1,2 1,2-1,1 2,2 0,2 0,2 1,1 1,23-38,-38 73,0-1,0 0,1 0,-1 1,1-1,-1 1,1 0,0 0,0 0,1 0,-1 0,1 1,-1 0,1-1,0 1,0 1,6-4,-5 5,0 0,-1 0,1 0,-1 1,1-1,-1 1,1 0,-1 0,1 1,-1-1,0 1,1 0,-1 0,0 0,-1 1,5 3,43 26,88 65,-125-86,-1 1,-1 0,0 0,0 1,-1 1,-1 0,12 22,-12-15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9:01.9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1,'1'28,"2"1,1 0,1-1,10 30,45 123,-8-25,-19-34,-25-91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9:02.6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0,'1'27,"1"-1,2 0,0 0,12 35,41 101,-41-119,184 454,-199-495,19 37,-20-38,0-1,0 1,1-1,-1 0,0 1,0-1,1 0,-1 0,0 1,1-1,-1 0,0 0,1 1,-1-1,0 0,1 0,-1 0,1 0,-1 1,0-1,1 0,-1 0,1 0,-1 0,1 0,-1 0,0 0,1 0,-1 0,1-1,10-19,-7-2,-1 0,1-30,-3 30,1 1,1 1,6-24,3 7,1 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15.12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284 329,'-4'0,"1"0,-1 1,1 0,0 0,0 0,-1 0,1 1,0-1,0 1,0 0,1 0,-1 0,0 0,1 0,-1 1,1-1,0 1,-4 4,-33 59,34-57,-20 44,2 2,3 0,1 2,-15 85,19-47,3 0,1 98,11-179,0 0,1 0,0 0,1 0,7 24,-8-35,0-1,-1 1,1-1,0 0,0 0,1 1,-1-1,0 0,1 0,-1 0,1 0,0-1,-1 1,1 0,0-1,0 1,0-1,0 0,1 1,-1-1,0 0,0 0,1-1,-1 1,0 0,1-1,-1 1,1-1,-1 0,1 0,-1 0,1 0,-1 0,1-1,-1 1,1-1,-1 1,0-1,1 0,3-2,5-2,-1 0,0-1,0 0,0-1,-1 0,0 0,0-1,0 0,-1-1,-1 1,11-17,-14 19,0 0,-1 1,1-1,-1-1,-1 1,1 0,-1-1,-1 1,1-1,-1 1,0-1,0 0,-1 0,0 1,0-1,-1 0,0 0,0 1,0-1,-1 0,-3-9,2 13,1-1,0 1,-1-1,1 1,-1 0,0 0,0 0,-1 0,1 1,0-1,-1 1,1 0,-5-2,-58-21,22 8,35 14,0-1,0-1,1 0,0 0,0-1,1 0,-8-7,12 9,-1 0,1 0,1-1,-1 1,1-1,-1 0,1 0,1 0,-1 0,1 0,-1 0,2 0,-1 0,0-8,1-8,1 1,1-1,1 1,1-1,1 1,0 0,2 1,0-1,1 1,21-35,11-10,78-95,-91 124,10-9,2 2,1 2,2 2,2 1,1 3,2 1,72-37,-119 70,1 0,-1 0,0 0,1 0,-1-1,0 1,1 0,-1 0,0 0,1 0,-1 0,0 0,0 0,1-1,-1 1,0 0,1 0,-1 0,0-1,0 1,0 0,1 0,-1-1,0 1,0 0,0 0,1-1,-1 1,0 0,0-1,0 1,0 0,0-1,0 1,0 0,0-1,0 1,0 0,0-1,0 1,0 0,0-1,0 1,0-1,-19-3,-39 4,50 0,-9 1,-1 2,0-1,1 2,0 1,-1 0,2 1,-28 13,-108 71,104-60,34-21,1 0,0 0,0 2,1-1,0 2,1-1,-14 20,22-27,0 1,0 0,1 0,-1 0,1 0,0 0,0 0,1 1,0-1,0 1,0-1,0 1,1-1,0 1,0-1,1 1,-1-1,1 1,0-1,1 1,-1-1,1 0,0 1,1-1,2 5,14 18,2-1,0-1,1 0,47 39,8 9,-8 1,-2 3,-4 3,-4 2,-3 3,-4 2,72 169,-97-192,47 136,-64-171,-2 1,-2 0,-1 1,2 51,-6-81,-1 0,0 1,0-1,0 1,-1-1,1 1,-1-1,1 1,-1-1,0 0,0 1,0-1,0 0,0 0,0 0,-1 0,1 0,-1 0,1 0,-1 0,0 0,0-1,0 1,0-1,0 1,0-1,0 0,0 0,-4 1,0 0,-1-1,1 0,-1 0,1-1,-1 0,1 0,-1-1,0 1,1-1,-9-3,-9-2,4 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9:04.01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1 215,'0'-3,"1"1,-1-1,1 1,-1 0,1 0,0-1,0 1,0 0,1 0,-1 0,0 0,1 0,-1 0,1 1,0-1,2-2,37-26,-22 17,-9 6,1 0,0 1,0 0,19-6,-20 9,-1-1,1 0,-1-1,1 0,-1-1,-1 0,12-9,-13 9,0 1,0 0,0 1,1 0,0 0,0 0,0 1,0 0,0 1,1 0,-1 0,1 1,0 0,-1 0,1 1,0 0,-1 1,15 2,2 1,-1 1,0 1,0 1,-1 2,32 14,-45-17,0-1,-1 1,0 0,0 1,0 0,-1 1,0-1,8 11,2 7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9:04.8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164 472,'5'-1,"0"-1,0-1,0 1,-1-1,1 1,-1-1,1-1,-1 1,0-1,4-4,11-8,32-20,33-23,147-137,-223 188,0-1,0 0,-1-1,0 1,9-18,-15 26,-1-1,1 1,0-1,-1 0,1 1,-1-1,0 0,0 0,1 1,-1-1,0 0,0 0,-1 1,1-1,0 0,-1 0,1 1,-2-4,1 4,0-1,-1 0,1 1,-1-1,0 1,1 0,-1-1,0 1,0 0,0 0,0 0,0 0,0 1,0-1,0 0,0 1,0 0,-1-1,-2 1,-15-2,0 1,0 1,0 1,0 1,0 0,1 1,-1 2,1 0,-34 13,-7 9,-91 56,132-72,3-2,1 0,0 2,1-1,1 2,-1 0,2 1,-22 27,31-36,0 0,1 0,-1 0,1 0,0 1,1-1,-1 1,1-1,-1 1,1 0,1-1,-1 1,1 0,-1 0,2 0,-1-1,0 1,1 0,0 0,0-1,0 1,1 0,-1-1,1 0,0 1,1-1,-1 0,1 0,0 0,0 0,0 0,0-1,7 6,8 7,1-1,1-1,0-1,0-1,40 17,119 35,-141-51,20 7,0-3,2-3,-1-2,2-2,93 1,-151-10,0-1,1 0,-1 0,1 0,-1-1,1 1,-1-1,0 0,1 0,-1 0,0 0,0 0,0-1,0 0,0 1,0-1,0 0,-1 0,1-1,0 1,-1-1,0 1,0-1,0 0,0 1,0-1,0 0,-1 0,3-7,4-19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9:05.53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0 292,'10'-1,"0"-1,0 0,0-1,0 0,-1-1,1 1,-1-2,9-5,23-9,-25 12,523-196,-461 180,-63 16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9:07.5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1532,'419'-375,"21"30,-358 282,70-47,108-89,-249 189,0-1,0 0,-2 0,1-1,11-19,-17 23,0-1,-1 1,0-1,0 0,-1 1,0-1,0 0,-1-1,-1 1,0-9,1 4,-2 0,0 0,0 0,-2 1,1-1,-2 1,-7-21,7 27,1 0,-1 1,0-1,-1 1,0 0,0 0,0 0,-1 1,1 0,-1 0,-1 1,1-1,-1 1,1 1,-10-5,2 3,0 0,-1 0,0 2,0 0,0 0,0 1,-1 1,1 1,0 0,-1 1,-15 3,-21 6,-95 31,75-18,68-22,-1 0,1 0,0 1,-1 0,1 0,0 0,0 0,1 0,-1 1,0 0,1 0,-1 0,1 0,0 0,0 1,0-1,1 1,-4 6,3-3,1 1,0 0,1 0,-1 0,2 0,-1 0,1 0,0 0,2 14,1-8,-1 1,2-1,0 0,1 0,0 0,1 0,1-1,0 0,10 13,15 19,42 44,-38-47,24 29,-3-6,-4 2,68 109,-29-7,-8 3,79 232,-161-399,0 0,-1-1,0 1,0 0,0 0,-1 0,1 5,-4 4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9:08.10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1 407,'54'-51,"3"2,1 3,3 2,2 3,109-54,-45 24,-110 62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9:11.0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1786,'0'27,"-1"4,1 1,2-1,10 51,-11-76,0 1,1-1,0 1,0-1,1 0,0 0,0 0,0 0,1 0,0-1,0 0,0 1,1-1,-1-1,1 1,0-1,1 0,-1 0,1 0,0-1,0 0,0 0,7 2,-6-4,0 0,1 0,-1-1,0 0,1 0,-1-1,1 0,-1 0,0-1,0 0,0 0,0-1,0 0,0 0,0 0,5-5,-1 1,0 0,-1 0,0-1,0-1,-1 1,0-1,-1-1,13-17,-12 9,0 0,-1 0,-1-1,-1 0,-1-1,-1 0,0 1,1-32,-2-12,-8-85,1 118,-1 1,5 29,0 1,0-1,1 0,-1 0,0 0,0 0,0 0,1 0,-1 0,0 0,0 0,0 0,1 0,-1 0,0 0,0 0,0 0,1 0,-1 0,0 0,0 0,0 0,0 0,1 0,-1 0,0 0,0 0,0-1,0 1,1 0,-1 0,0 0,0 0,0 0,0-1,0 1,0 0,1 0,-1 0,0 0,0-1,0 1,0 0,0 0,0 0,0 0,0-1,0 1,0 0,0 0,0 0,0-1,0 1,0 0,0 0,0 0,0-1,0 1,0 0,0 0,0 0,0 0,-1-1,1 1,0 0,0 0,0 0,0 0,-1-1,52 38,1-2,1-2,2-3,102 41,245 63,-384-129,-16-4,-1 0,1-1,0 1,-1 0,1-1,0 1,0-1,-1 0,1 1,0-1,0 0,0 0,-1 0,1 0,0-1,0 1,0 0,-1-1,1 1,0-1,0 0,-1 1,1-1,-1 0,4-2,-4 0,0 0,0-1,0 1,-1 0,1-1,-1 1,1 0,-1-1,0 1,-1 0,1-1,-1 1,-1-6,-13-72,-4 0,-53-139,-93-144,8 88,121 222,-2 2,-85-92,76 103,75 109,49 103,80 166,-130-285,103 182,-107-198,2 0,1-1,2-2,34 31,-59-60,1-1,-1 0,1 0,-1-1,1 1,0-1,0 0,0 0,0 0,1 0,-1-1,0 0,1 0,-1 0,8 1,-8-3,0 1,0-1,-1 0,1 0,0 0,0 0,-1 0,1-1,0 0,-1 0,0 0,1 0,-1 0,4-5,7-8,-2 0,0-1,0 0,-2-1,15-30,-20 37,25-50,-2-1,34-114,-51 134,-2 0,-2-1,-1 0,-2-1,-3-62,14 120,-1 0,24 33,-10-11,2-1,1-2,2-1,1-1,2-2,0-1,59 33,-95-62,1 1,0-1,0 1,0-1,1 0,-1 0,0 1,0-1,0 0,0 0,0 0,0 0,0 0,0 0,0 0,0-1,0 1,0 0,0-1,0 1,0 0,0-1,0 1,0-1,0 0,0 1,0-1,0 0,-1 1,1-1,0 0,0 0,-1 0,1 0,-1 0,1 1,-1-1,1 0,-1 0,0 0,1-1,-1 1,0-1,11-48,-5-56,-5-1,-4 1,-5-1,-26-129,25 203,7 28,0-1,1 0,-1 0,1 0,1 0,-1-10,1 16,0 0,0-1,0 1,0 0,0-1,0 1,0 0,0-1,0 1,0 0,1 0,-1-1,0 1,0 0,0 0,0-1,1 1,-1 0,0 0,0-1,0 1,1 0,-1 0,0 0,0 0,1-1,-1 1,0 0,1 0,-1 0,0 0,0 0,1 0,-1 0,0 0,1 0,-1 0,16 5,15 18,-27-20,77 58,3-3,3-4,2-4,163 67,-91-68,-161-49,1 0,0 0,-1 0,1 0,0 0,-1 0,1 0,0 0,-1 0,1-1,0 1,-1 0,1 0,0-1,-1 1,1 0,-1-1,1 1,-1 0,1-1,-1 1,1-1,-1 1,1-1,-1 1,1-1,-1 1,0-1,1 0,-1 1,0-1,0 1,1-1,-1 0,0 1,0-1,0 0,0 1,0-1,0 0,0 1,0-1,0 0,0-1,0-41,0 36,-9-148,6 135,0 0,-2 1,-1-1,0 1,-16-32,9 26,-2 2,0 0,-2 0,0 2,-2 0,-21-19,-133-98,101 84,71 54,-7-7,-1 0,1 1,-1 1,-1 0,-17-8,25 12,0 1,0-1,0 1,-1-1,1 1,0 0,-1 0,1 0,0 0,-1 1,1-1,0 0,0 1,-1 0,1-1,0 1,0 0,0 0,0 0,0 1,0-1,0 0,0 1,1-1,-1 1,1 0,-1-1,1 1,-1 0,1 0,0 0,-2 4,-1 0,0 1,1 0,0 0,0 1,0-1,1 1,1-1,-1 1,1-1,0 1,1 0,-1 0,2 0,-1-1,1 1,0 0,1-1,3 11,0-7,0 1,1-1,0-1,1 1,0-1,1 0,0-1,0 0,1 0,1-1,9 8,20 12,1-2,1-2,79 35,141 36,-199-77,0-2,98 11,-151-26,0 0,0 0,0 1,0 1,11 4,-19-6,0-1,0 0,0 1,0 0,0-1,0 1,-1 0,1-1,0 1,0 0,-1 0,1 0,0-1,-1 1,1 0,-1 0,1 0,-1 0,1 0,0 2,-2-1,1 0,0-1,-1 1,1-1,0 1,-1 0,0-1,1 1,-1-1,0 1,0-1,0 0,0 1,0-1,0 0,0 0,0 0,-3 2,-11 11,0 1,1 1,1 0,1 1,0 1,1-1,1 2,0-1,2 2,0-1,1 1,-7 34,9-33,3-14,0 1,1-1,0 0,0 1,0 14,2-20,-1 0,0-1,1 1,-1 0,1-1,-1 1,1 0,0-1,0 1,0-1,0 0,0 1,0-1,0 0,0 1,0-1,1 0,-1 0,0 0,1 0,-1 0,1 0,-1-1,1 1,0 0,-1-1,1 1,0-1,-1 0,1 1,2-1,22 1,-1-1,1-1,-1-1,1-2,34-8,21-3,36 6,-77 7,0-1,55-12,-91 14,0-1,0 1,0-1,0 0,-1 1,1-2,-1 1,1 0,-1-1,1 1,-1-1,0 0,0 0,-1-1,1 1,-1 0,1-1,-1 0,3-7,-1-1,0-1,0 1,-1-1,-1 0,1-15,-2 7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9:12.15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32 658,'2'-2,"0"1,0-1,0 0,0 0,0 1,1 0,-1-1,1 1,-1 0,1 0,-1 0,1 0,0 1,-1-1,6 1,5-4,414-137,-417 138,0-1,-1 0,1-1,-1 0,0-1,-1 0,0 0,0 0,0-1,0-1,-1 1,0-1,-1 0,0-1,0 1,-1-1,8-18,1-6,-2 0,-1-1,12-67,-22 96,2-7,-1 0,0-1,-1 1,0 0,-2-22,0 31,1 1,-1-1,0 0,1 1,-1-1,-1 0,1 1,0-1,0 1,-1 0,0-1,1 1,-1 0,0 0,0 0,0 0,0 1,-1-1,1 0,0 1,-1-1,1 1,-1 0,1 0,-1 0,0 0,1 1,-1-1,0 1,-5-1,-9 0,0 1,0 1,-1 0,1 1,0 1,1 1,-1 0,1 1,-1 1,1 1,-24 13,-12 10,-93 72,125-87,0 1,1 0,1 2,0 0,2 1,0 1,1 0,1 1,1 1,1 0,1 1,1 0,1 0,1 1,1 1,1-1,1 1,2 0,-2 49,6-63,0 0,1 0,0 0,1 0,0-1,1 1,0-1,1 1,0-1,0-1,1 1,0-1,1 0,0 0,0-1,1 0,11 9,16 11,1-1,77 42,-91-56,6 3,1-1,0-1,1-2,0-1,45 11,-60-19,1-1,-1 0,0-1,1 0,-1-2,1 0,-1 0,0-1,0-1,0-1,0 0,0-1,18-8,-9 1,-2-1,1-1,-1-1,-1-1,-1-1,-1-1,0 0,-1-1,-1-1,-1-1,0 0,-2-2,-1 1,0-2,-2 1,15-46,-9 13,-14 36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9:12.90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33,'4'0,"5"-4,1-5,3-1,-1 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9:13.6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379 1,'-22'-1,"-1"2,1 1,0 1,0 0,1 2,-1 1,1 0,0 1,1 2,-30 15,-48 15,83-33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9:14.4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0,'0'4,"4"1,1 4,0 8,7 9,1 9,3 5,6 9,0 7,4 6,1 5,1-1,-6-5,-1 0,-1-10,-4-11,-4-7,-5-10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15.8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0 179,'8'0,"7"0,8 0,5-5,9 0,10-4,5-4,6-4,1 0,-2-3,-3-4,-2 3,-10 1,-9 4,-9 4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9:15.1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0 257,'11'-1,"-1"-1,0-1,1 0,-1 0,0-1,-1 0,1-1,15-10,31-13,248-87,-267 104,0 3,1 1,50-3,19-3,-105 13,1-1,0 1,-1-1,1 0,-1 0,1 0,-1 0,0 0,1-1,-1 1,4-4,3-5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9:16.26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0 420,'2'-3,"0"0,1 1,-1-1,0 0,1 1,-1 0,1 0,0 0,0 0,-1 0,1 0,1 1,3-2,8-5,0-3,1 1,0 0,0 1,1 1,0 1,1 1,-1 0,30-5,-25 5,-1-1,1-1,-1 0,38-23,6-1,104-38,-163 66,0 0,0 0,-1-1,1 1,9-11,-11 10,1 0,0 0,1 1,-1-1,1 1,11-6,120-39,-92 36,-26 9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9:16.88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150 22,'1'-1,"-1"0,0 0,1 0,-1 0,0 0,1 0,0 0,-1-1,1 2,0-1,-1 0,1 0,0 0,0 0,0 0,0 1,0-1,0 0,0 1,0-1,1 0,-1 1,-1-1,1 1,-1 0,1 0,-1 0,1-1,-1 1,1 0,-1 0,1 0,-1 0,1 0,-1 0,1 0,-1 0,1 0,-1 1,1-1,-1 0,1 0,-1 0,1 1,-1-1,1 0,-1 0,1 1,-1-1,1 0,-1 1,0-1,1 0,-1 1,0-1,1 1,-1-1,0 1,0-1,1 1,-1-1,0 1,0-1,0 1,0-1,0 1,0-1,1 1,-1-1,0 1,-1-1,1 1,0 0,0 22,-1 0,-9 43,0 5,-69 526,46-374,23-121,3 108,4-67,2-119,-1-1,0 1,-2 0,-12 39,10-49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2:59:18.2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82 931,'4'2,"0"-1,0 1,0-1,0 1,0 0,0 1,-1-1,1 1,-1 0,1-1,-1 1,4 5,6 5,105 94,-5 5,174 224,-280-328,-3-4,-1-1,0 1,0 0,0 0,0 0,-1 0,1 0,-1 0,0 1,0-1,-1 1,1 0,-1-1,1 7,-3-10,1-1,0 1,0-1,0 1,0-1,-1 1,1-1,0 1,0-1,-1 1,1-1,0 1,-1-1,1 0,-1 1,1-1,-1 0,1 1,0-1,-1 0,1 1,-1-1,1 0,-1 0,1 0,-1 0,0 1,1-1,-1 0,1 0,-1 0,1 0,-1 0,1 0,-1 0,1 0,-1-1,0 1,1 0,-1 0,1 0,-1-1,1 1,-1 0,1 0,-1-1,-24-15,1-3,2-2,0-1,-33-44,-49-84,63 89,-13-18,-124-193,148 220,2-2,3-1,-25-76,42 106,2-1,0 0,2 0,1-1,1 1,2-32,1 47,0 0,0 0,1 1,0-1,1 0,0 1,1 0,0 0,0 0,1 0,1 1,-1-1,2 1,-1 1,1-1,0 1,14-11,11-4,2 1,1 1,65-27,119-32,-199 74,0 1,0 0,0 2,0 0,1 1,0 1,23 2,-34 0,0 1,0-1,-1 1,1 1,0 0,-1 0,0 1,0 0,0 1,0 0,0 0,-1 1,0 0,-1 1,1-1,10 14,-16-17,1 1,-1-1,0 1,0 0,-1 0,1 0,-1 0,0 0,0 0,0 0,0 0,-1 0,0 1,0 6,-13 64,4-30,0 13,-2 0,-31 93,34-129,-1 0,-1 0,0-2,-2 1,0-1,-2-1,0 0,-1-1,-28 26,24-29,-1-1,0-2,-23 12,-28 16,48-26,-1-1,-34 14,38-19,1 0,0 2,0 1,-34 25,52-36,-1 2,0 0,0 0,0 0,0 0,-1-1,1 1,-1-1,1 1,-1-1,0 0,1 0,-1 0,0-1,-4 2,-3-4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30.3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0 663,'0'0,"0"-1,0 1,0 0,0-1,0 1,0 0,0-1,0 1,0 0,0-1,0 1,0-1,0 1,1 0,-1-1,0 1,0 0,0 0,0-1,1 1,-1 0,0-1,0 1,1 0,-1 0,0-1,0 1,1 0,-1 0,0 0,1 0,-1-1,0 1,1 0,-1 0,0 0,1 0,-1 0,0 0,1 0,18 7,13 19,62 85,111 167,-98-128,3 7,153 191,-255-338,1-1,0 0,1 0,-1-1,2-1,14 9,-22-14,0 0,1-1,-1 0,0 0,1 0,-1 0,1 0,-1-1,1 1,-1-1,1 0,-1 0,1-1,-1 1,1-1,-1 1,0-1,1 0,-1 0,0-1,1 1,-1-1,0 0,0 1,0-1,0-1,2-2,13-12,-1 0,-1-2,0 0,-2-1,19-34,51-116,153-517,-197 555,126-507,-164 627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32.0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3511,'14'-1,"-1"-1,1 0,-1 0,1-2,-1 0,0 0,21-10,88-54,-92 49,96-60,-5-5,127-115,194-230,-100 53,519-747,-668 817,214-464,-398 749,-11 18,-17 30,9-8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33.4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3038,'239'-237,"774"-820,-834 847,-9-8,-10-7,166-312,-139 108,-167 376,-17 46,-1 2,0-1,0 1,0-1,1 1,0 0,0 0,0 0,1 0,6-6,0 5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34.5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2675,'387'-446,"-40"-30,167-326,-411 611,-8-4,97-288,-185 464,-4 13,-1 0,0-1,0 1,0-1,-1 0,1-12,-5 15,-3 4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58.8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121 777,'-6'1,"1"0,0 0,-1 0,1 0,0 1,-1 0,1 0,0 1,0-1,1 1,-1 0,1 0,-1 1,1-1,0 1,0 0,0 0,1 0,0 1,-1-1,2 1,-1 0,0 0,1 0,0 0,0 0,1 1,-1-1,1 0,0 1,0 7,-1 5,1 1,0-1,2 0,0 1,4 18,-3-28,0-1,0 1,1-1,0 0,1 1,0-1,0-1,1 1,0-1,0 0,1 0,10 11,10 2,0 0,1-2,1 0,1-2,0-2,1 0,1-2,0-2,53 12,23-2,165 10,-245-28,1 1,-1-1,1-1,-1-2,30-4,-50 4,-1 0,1-1,-1 0,0 0,1 0,-1-1,0 0,0 0,0 0,-1-1,1 0,-1 0,0 0,0-1,-1 0,1 0,-1 0,0 0,0-1,-1 1,6-13,-3 0,0 1,-1-1,-1-1,-1 1,-1 0,0-27,-2 8,-2 1,-8-48,7 68,0 0,-2 0,0 0,0 1,-2-1,0 1,-1 1,0-1,-1 2,0-1,-16-16,11 16,-1 0,0 2,0 0,-1 0,-1 2,0 0,0 1,-1 1,-23-8,12 7,0 1,-1 2,1 0,-1 3,0 0,-1 2,1 1,-33 4,-24 9,-120 32,123-24,-3-5,59-11,24-4,9-2,26-5,0-1,-1-2,0-1,42-20,18-6,404-113,-365 120,253-23,-340 49,0 3,0 2,-1 1,1 2,0 2,-1 2,49 18,-62-18,-1 3,-1 0,0 1,-1 2,-1 0,0 2,-1 0,0 2,-2 1,0 0,23 30,-40-44,1 0,-1 0,0 1,0-1,-1 1,0 0,0 0,-1 0,1 0,1 13,-4-16,0 1,0-1,0 0,-1 0,0 1,0-1,0 0,0 0,0 0,-1 0,0 0,0-1,0 1,0 0,-1-1,1 1,-1-1,0 0,-6 5,-4 6,9-9,-1 0,1-1,-1 1,0-1,0 0,0 0,0-1,-1 1,0-1,-9 4,14-8,0 1,1 0,-1 0,0-1,0 1,1 0,-1-1,0 1,1-1,-1 1,0-1,1 1,-1-1,0 0,1 1,-1-1,1 0,0 1,-1-1,1 0,-1 0,1 1,0-1,0 0,-1 0,1 1,0-1,0 0,0 0,0-1,-3-31,3 28,-4-81,5 0,3 1,4 0,4 0,3 1,33-104,-45 179,0 0,0 1,1-1,0 1,1 0,0 0,0 0,1 0,0 1,10-10,-12 14,0 0,0 0,0 1,0 0,1 0,-1 0,0 0,1 1,-1 0,1-1,0 2,-1-1,1 1,0-1,0 1,-1 0,1 1,0-1,0 1,-1 0,1 0,7 4,5 2,0 1,0 0,0 2,-1 0,-1 1,0 0,21 21,87 102,-105-111,-1 1,-1 1,-1 0,-1 1,-1 0,10 33,38 168,-34-113,-15-71,-7-31,-1 1,0-1,-1 1,-1 0,0 0,-1 0,0 1,-1-1,0 0,-4 17,-1-11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06.9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845 78,'1'-2,"-1"-1,1 0,0 1,0-1,0 1,1 0,-1-1,1 1,-1 0,1 0,0 0,-1 0,1 0,0 0,4-2,-4 2,1-1,0 1,-1-1,0 1,0-1,0 0,0 0,2-4,-4 6,1 1,-1 0,0-1,0 1,0 0,0-1,0 1,0 0,0-1,0 1,0-1,0 1,0 0,0-1,0 1,-1 0,1-1,0 1,0 0,0-1,0 1,-1 0,1 0,0-1,0 1,0 0,-1-1,1 1,0 0,-1 0,1 0,0-1,0 1,-1 0,1 0,0 0,-1 0,1-1,0 1,-1 0,1 0,-1 0,1 0,0 0,-1 0,1 0,0 0,-1 0,1 0,0 0,-1 1,1-1,0 0,-1 0,1 0,0 0,-1 0,1 1,0-1,-1 0,1 0,0 1,-1-1,-26 12,25-12,-62 35,2 2,1 3,-84 71,-143 165,273-260,-110 127,112-126,1 0,1 1,1 0,0 1,1 0,-12 37,20-53,1 0,-1 0,0 0,1 0,0 0,-1 0,1 0,0 0,1 0,-1 1,1-1,-1 0,1 0,0 0,0-1,0 1,0 0,1 0,-1 0,1-1,0 1,-1-1,1 1,0-1,1 0,-1 0,0 0,1 0,-1 0,1 0,-1-1,1 1,0-1,0 0,0 0,3 1,13 4,1-2,-1 0,1-1,32 0,-17 0,15 2,0 3,-1 2,0 2,0 2,-2 2,87 43,-124-53,-1 1,0 0,0 0,-1 1,0 0,0 0,-1 1,0 0,-1 0,0 0,0 1,-1 0,-1 1,1-1,-1 1,-1-1,0 1,2 22,1 11,-3-1,-1 1,-7 64,5-105,-4 65,-2-1,-21 87,22-132,-2-1,0 0,-2 0,0-1,-1 0,-1 0,-1-1,0-1,-2 0,0-1,-17 16,21-23,0-1,0-1,-1 0,0 0,0-1,-1 0,0-1,0 0,-14 3,21-7,0-1,1 0,-1-1,0 1,0-1,1 0,-1 0,0 0,0-1,1 0,-1 1,1-2,-1 1,0-1,1 1,0-1,-1 0,1-1,0 1,0-1,0 0,1 0,-1 0,1 0,0-1,-1 1,1-1,-4-7,-10-19,1-1,1-1,2 0,-15-53,-3-8,17 57,4 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18.41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48 1013,'-7'0,"-26"-3,32 2,1 1,-1 0,1-1,-1 1,1-1,-1 1,1-1,-1 1,1-1,0 1,-1-1,1 1,0-1,-1 1,1-1,0 0,0 1,0-1,0 0,-1 1,1-1,0 0,0 1,0-1,0 1,0-1,0 0,1 1,-1-1,0 0,0 1,0-1,1 1,-1-1,0 0,0 1,1-1,-1 1,1-1,-1 1,0-1,1 1,-1-1,1 1,-1 0,1-1,0 1,21-25,0 1,1 1,2 1,37-27,-5 5,212-197,-227 198,-2-2,-2-2,-2-2,29-53,-57 87,-1 0,0-1,-1 0,-1 0,4-22,-7 31,-1 0,0 0,0 0,-1 0,0 0,0 0,-1-1,0 1,0 0,0 0,-1 0,0 0,-1 1,-5-13,5 16,0-1,-1 1,0 0,1 0,-1 0,0 1,0 0,-1-1,1 1,0 1,-1-1,1 1,-1-1,0 1,1 1,-1-1,0 1,0-1,-5 2,-1-1,1 0,0 1,-1 0,1 1,0 0,-1 0,-16 8,23-8,2 0,-1 0,0 1,0-1,1 1,-1 0,1 0,0 0,0 0,0 0,0 0,1 1,-1-1,1 0,0 1,0-1,0 1,0 0,1-1,-1 1,1 5,-1 14,1-1,5 30,-4-35,1-1,1-1,0 0,1 0,1-1,0 1,1-1,0 0,2 0,-1-1,1 0,1 0,1-1,18 19,12 7,1-3,73 49,16 13,-115-85,-1 1,0 1,-1 0,0 1,-1 1,16 26,-25-36,0 0,0 0,-1 1,0-1,0 1,0 0,-1-1,0 1,0 0,-1 0,0 0,0 0,0-1,-1 1,0 0,-1 0,1-1,-1 1,-1-1,1 1,-7 11,-1-1,0-1,-1 0,-1-1,-14 15,20-24,0 0,-1 0,0 0,0-1,-1 0,1-1,-1 1,0-2,0 1,-17 4,-32 6,36-11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07.7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0,'0'57,"11"364,-4-350,2-1,3 0,41 128,-47-181,1 1,1-1,0-1,1 1,1-1,1-1,0 0,1-1,1 0,0 0,0-1,2-1,30 20,2 1,-30-19,0-1,1-1,0-1,1 0,0-2,1 0,0-1,0-1,30 6,146 24,-192-36,0 0,-1 0,1 0,0 0,0 0,0-1,0 0,0 0,-1 0,1 0,0 0,0-1,0 0,0 0,-1 0,7-2,1-6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08.2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24,'4'0,"5"0,9 0,10 0,3 0,9-4,10-5,-5-2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09.8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436 784,'-8'1,"0"-1,0 1,0 1,1 0,-1 0,1 0,-1 1,1 0,0 0,0 1,0 0,1 0,-10 8,-5 7,0 0,-25 32,29-31,-106 139,105-132,1 1,1 1,2 0,-13 37,26-64,1-1,-1 1,1-1,-1 1,1-1,0 1,0-1,-1 1,1-1,0 1,0-1,1 1,-1-1,0 1,0-1,1 1,-1-1,1 1,-1-1,1 1,0-1,0 0,-1 1,1-1,0 0,0 0,0 0,2 2,0-1,1 0,-1-1,1 1,-1-1,1 0,-1 1,1-2,0 1,-1 0,1-1,6 0,3 0,-1-1,1 0,-1-1,1 0,-1-1,20-7,-24 6,0-1,0 0,-1-1,0 0,0 0,-1 0,0-1,0 0,0 0,7-13,5-11,19-43,-29 56,35-76,-3-2,37-141,-65 155,-13 109,1 0,2 0,0-1,2 1,8 34,11 17,48 107,-61-161,2-1,1 0,1-1,1-1,1 0,0-1,2 0,33 28,-37-36,0-2,1 0,0-1,0 0,1-2,22 9,-33-14,0-1,0 0,-1 0,1 0,0 0,0-1,0 0,0 0,1 0,-1-1,-1 1,1-1,0 0,0-1,0 1,0-1,-1 0,1 0,-1-1,1 1,-1-1,0 0,0 0,0 0,-1-1,5-5,1-1,-2-2,1 1,-1-1,-1 0,0-1,-1 1,6-21,17-99,-23 102,55-378,-52 320,-5-1,-11-145,7 225,-3-26,-10-42,13 70,-1 0,0 1,0-1,-1 0,1 1,-2 0,1 0,-1 0,1 0,-2 0,1 0,-1 1,-5-5,9 9,0 0,0 0,0 0,0 0,-1 1,1-1,0 0,-1 1,1-1,0 1,-1-1,1 1,-1 0,1-1,0 1,-1 0,1 0,-1 0,1 0,-1 0,1 0,-1 1,1-1,-3 1,3 0,-1 1,0-1,1 1,-1-1,1 1,-1-1,1 1,0 0,0 0,0-1,0 1,0 0,0 0,-1 4,-1 7,0-1,1 1,0 0,1 16,1 37,3 0,3 0,24 108,-3-67,55 145,-80-248,11 32,1-1,2 0,2-1,31 47,-44-74,0 0,0-1,1 1,0-1,0 0,0-1,1 0,-1 0,2 0,-1-1,0 0,1 0,-1-1,1 0,0 0,0-1,1 0,-1 0,0-1,1 0,-1-1,0 0,1 0,-1 0,1-1,11-3,17-3,0 2,0 1,62 2,-78 2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10.4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1 121,'4'0,"5"0,5 0,8 0,12 0,9-4,4-6,7-4,1-4,0 1,2-1,-4 3,-8 4,-7 4,-6 3,-5 2,-7 2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10.9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1,'0'4,"0"5,4 5,2 8,2 1,2 0,2 8,3-2,-1-1,1 3,-2-1,-3-1,1-1,-2-6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11.3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12.3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208 1,'-8'-1,"0"1,0 0,0 1,1 0,-1 0,0 0,0 1,1 0,-1 1,1 0,0 0,0 0,0 1,0 0,1 1,-1-1,1 1,0 0,1 1,-1 0,1-1,0 2,0-1,1 0,0 1,0 0,1 0,0 0,-5 15,4-9,0 0,1 1,0-1,1 1,1-1,0 1,1-1,1 1,0 0,0-1,1 0,1 1,1-1,0 0,7 17,-7-21,0-1,0 0,1 0,0-1,0 1,1-1,0 0,0 0,1-1,0 0,0 0,0-1,1 0,0 0,0 0,0-1,0-1,1 1,0-1,-1-1,1 1,0-2,14 2,-3-3,1 0,-1-2,0-1,25-6,-21 4,0 1,36-1,-45 4,-1-1,1 0,20-6,-19 4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13.6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943 17,'0'-1,"-1"1,1-1,0 0,-1 0,1 0,0 0,-1 1,1-1,-1 0,1 0,-1 1,0-1,1 0,-1 1,0-1,1 0,-1 1,0-1,0 1,0 0,1-1,-1 1,0-1,0 1,0 0,0 0,0 0,0-1,0 1,1 0,-3 0,-30 1,22 1,0 1,1 0,0 1,-1 0,1 1,1 0,-1 0,-10 9,-70 60,74-59,-498 503,490-492,1 0,2 2,1 0,-33 62,50-83,-1 1,1 0,0 0,0 0,1 0,0 0,1 1,0-1,0 0,1 1,0-1,0 1,1-1,0 1,0-1,1 0,1 1,-1-1,1 0,0-1,1 1,0 0,0-1,1 0,10 13,1-3,1-1,0-1,1-1,26 16,85 44,-111-63,65 31,1-3,2-3,1-5,102 23,-182-52,0 0,0 0,0 0,0 1,0 0,-1 0,1 0,-1 1,9 7,-12-8,0 0,0 0,-1 0,0 0,1 0,-1 1,-1-1,1 1,0 0,-1-1,0 1,0 0,0 0,0 0,0 0,-1-1,0 1,0 0,0 5,-2 8,-1 0,0 0,-1-1,-1 0,0 0,-2 0,1 0,-2-1,0 0,-1-1,-12 16,12-18,-1 0,0 0,-1-1,0 0,0-1,-1 0,-1-1,0-1,0 0,0 0,-1-1,-22 7,15-10,1 0,-1-1,1-2,-1 0,0-1,1-1,-1-1,1-1,-1-1,-37-12,10 0,0-3,1-1,-54-34,80 42,1 0,1-2,0 0,-29-30,34 28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14.8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357 89,'-1'0,"0"1,0-1,0 0,0 1,0 0,0-1,0 1,0-1,1 1,-1 0,0 0,0 0,1-1,-1 1,0 0,1 0,-1 0,1 0,-1 0,1 0,-1 0,1 0,0 0,-1 0,1 1,0-1,0 0,0 0,0 1,1 35,1-31,1 0,0 0,0 0,0-1,1 1,0-1,0 0,1 0,-1 0,1-1,0 1,0-1,0-1,10 6,-10-6,0 0,0 0,1-1,-1 0,0 0,1 0,-1-1,1 0,0 0,-1 0,1-1,0 1,0-2,-1 1,1 0,0-1,6-2,-10 2,0 0,0 0,0-1,0 1,0-1,0 1,0-1,-1 0,1 1,-1-1,1 0,-1 0,1 0,-1 0,0-1,0 1,0 0,0 0,-1-1,1 1,-1 0,1-1,-1-4,0-63,-1 51,0 3,1 6,-1 0,1 0,0 0,1 0,0 0,5-18,-6 28,0 0,1-1,-1 1,0 0,0-1,0 1,0 0,1 0,-1-1,0 1,0 0,1-1,-1 1,0 0,1 0,-1 0,0-1,1 1,-1 0,0 0,1 0,-1 0,0 0,1 0,-1 0,0-1,1 1,-1 0,0 0,1 0,-1 0,0 1,1-1,-1 0,1 0,-1 0,0 0,1 0,-1 0,0 0,1 1,-1-1,0 0,0 0,1 1,-1-1,0 0,0 0,1 1,-1-1,0 0,0 0,1 1,-1-1,0 0,0 1,0-1,0 0,0 1,0-1,0 1,0-1,1 1,14 28,-14-26,102 207,71 167,-34 31,-123-347,-3 2,-2 0,-3 0,0 110,-9-167,0 0,0 1,-1-1,0 0,0 0,0 0,-1 0,0 0,0 0,-1 0,1-1,-1 1,-1-1,1 1,-1-1,0 0,-8 8,4-7,-1-1,1 0,-1 0,0-1,0 0,-1 0,1-1,-1 0,1-1,-15 2,-17 1,0-1,1-3,-1-1,0-2,0-1,0-3,1-1,-52-16,42 7,0-3,1-1,2-3,0-2,-84-59,128 82,-12-8,1-1,0-1,1 0,-16-19,26 28,1 0,-1-1,1 1,0-1,0 1,0-1,1 1,-1-1,1 0,0 0,0 0,0 0,0 0,1 0,0 0,0 0,0 0,0 0,1 0,-1 0,1 0,0 0,0 0,0 0,3-5,11-15,0 1,2 1,0 1,35-34,-3 4,190-200,-182 198,3 3,95-62,-128 98,0 0,1 1,40-11,-32 11,-20 6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15.6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632 0,'-11'1,"0"1,0-1,0 2,0 0,0 0,0 1,1 0,-15 8,-77 50,97-58,-54 36,-99 90,131-104,2 1,0 1,2 1,0 1,-24 46,43-69,1 0,-1 0,1 0,1 0,-1 1,1 0,1-1,-1 1,1 0,1 0,-1 0,2 7,-1-10,1-1,1 0,-1 0,1 0,-1 0,1 0,0 0,1 0,-1-1,1 1,-1-1,1 1,0-1,0 0,1 0,-1 0,0-1,1 1,0-1,0 0,0 0,6 2,66 29,113 54,31 50,-217-136,-1 0,1 1,-1-1,0 1,0 0,0-1,0 1,0 0,0 1,0-1,-1 0,1 0,-1 1,1-1,-1 1,1 3,-1-4,-1 0,0 0,0 0,0 0,0 0,0 0,-1-1,1 1,-1 0,1 0,-1 0,1 0,-1-1,0 1,0 0,0-1,0 1,-2 1,-2 3,0-1,0-1,-1 1,0-1,1 0,-2 0,1-1,0 1,-1-1,1-1,-9 3,-70 17,-130 43,199-57,0 0,1 1,0 0,0 2,-21 18,19-15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19.5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1,'4'0,"5"0,1 4,-1 5,-2 5,2 1,-1 1,-2 2,3-2,-1 0,2 1,0 2,-2-2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16.7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1,'1'8,"0"0,0 1,1-1,1 0,4 12,6 19,10 63,106 437,-87-361,12 45,-41-183,1 1,2-2,26 48,-40-83,0-1,0 1,0 0,1-1,-1 1,1-1,0 0,0 0,0 0,0 0,0-1,1 1,-1-1,1 0,0 0,0 0,-1 0,1-1,6 2,-2-3,0 0,0 0,0-1,0 0,1 0,-1-1,-1 0,15-5,23-5,-25 9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17.2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0 183,'4'0,"9"0,3-4,6-1,8-4,6-1,13 2,14-1,8-4,8-4,-2-2,3 1,-6 5,-10 0,-13-2,-6 2,-8 3,-10 3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18.2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423 266,'9'0,"2"0,0 0,0-1,1 0,12-3,-19 3,-1-1,0 0,0 0,1 0,-1 0,0-1,-1 1,1-1,0 0,-1-1,1 1,-1 0,3-5,1-2,0 0,-1 0,0-1,0 0,-1 0,3-12,-6 17,0-1,0 1,-1-1,0 0,0 0,-1 0,1 0,-2 1,1-1,-1 0,0 0,-2-7,2 12,-1-1,0 0,0 0,0 1,0-1,-1 1,1 0,-1 0,1 0,-1 0,0 0,0 1,0-1,0 1,0-1,0 1,0 0,0 0,0 1,-1-1,1 1,0-1,0 1,-1 0,-5 1,-10 0,0 0,0 1,-21 5,14 0,0 0,1 2,1 1,-1 1,1 1,1 1,1 1,-41 33,46-33,1 1,0 1,1 0,1 1,1 1,0 0,1 1,1 0,1 0,1 1,-9 25,16-35,-1-1,1 1,1 0,0 0,0 0,1 0,0 0,0 0,1-1,1 1,0 0,0 0,6 14,-3-12,1 0,1 0,0 0,1-1,0 0,0-1,1 1,20 16,-1-5,1-2,1-1,0-1,1-2,1-1,58 18,-79-28,-1-1,1-1,0 0,0 0,0-1,0-1,0 0,1 0,-1-1,0-1,0 0,1 0,-1-1,0 0,0-1,-1 0,1-1,10-6,88-47,-87 46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20.1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1 403,'2'1,"0"-1,0 1,0 0,1-1,-1 1,0 0,-1 0,1 0,0 1,0-1,0 0,-1 1,1-1,0 1,-1-1,0 1,2 2,24 37,-21-31,15 24,-2 0,-2 0,0 2,-3 0,-1 1,-2 0,-1 1,-2 0,-1 1,-3 0,-1-1,-2 52,-10-51,2-30,-1-27,-1-22,2 0,2 0,2 0,1-1,2 1,2-1,2 1,1 0,2 0,2 0,2 1,1 0,24-50,-34 84,0 1,1-1,-1 1,1-1,0 1,0 0,1 0,-1 0,1 0,0 1,0 0,0-1,1 2,-1-1,0 0,1 1,0 0,0 0,0 0,0 1,0-1,0 1,0 0,0 1,0-1,1 1,-1 0,0 0,0 1,0 0,0 0,1 0,-1 0,0 1,-1 0,1 0,0 0,0 0,-1 1,0 0,1 0,5 5,9 9,0 0,-1 2,-1 0,-1 1,0 0,15 29,-22-34,-1 1,-1 1,-1-1,0 1,-1 0,-1 0,0 1,-1-1,0 33,-2-20,-1-13,1 1,-2-1,0 0,-6 25,7-42,0 1,0-1,1 0,-1 0,0 0,0 0,0 1,0-1,0 0,0 0,0 0,0 1,0-1,0 0,0 0,0 0,0 0,0 1,0-1,0 0,0 0,0 0,-1 1,1-1,0 0,0 0,0 0,0 0,0 0,0 1,0-1,-1 0,1 0,0 0,0 0,0 0,0 0,0 1,-1-1,1 0,0 0,0 0,0 0,-1 0,1 0,0 0,0 0,0 0,0 0,-1 0,1 0,0 0,0 0,0 0,-1 0,1 0,0 0,0 0,0 0,0-1,-1 1,1 0,-5-17,-1-26,0-72,11-138,0 201,1 0,3 0,3 0,34-97,-43 141,0 0,1 1,0-1,0 1,0 0,1 0,1 0,-1 0,1 1,0 0,11-8,-13 11,0 1,0 0,0 1,0-1,0 1,1 0,-1 0,0 0,1 0,-1 1,0 0,1 0,-1 0,1 0,-1 1,0 0,1 0,-1 0,0 0,0 1,0-1,0 1,0 0,4 3,1 0,-1 1,0 0,0 1,0 0,-1 0,0 1,7 9,42 67,-30-44,-5-6,-1 0,30 70,-41-82,-2 0,-1 1,0-1,-2 1,0 0,0 31,-4-34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22.5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1 642,'0'0,"0"-1,1 0,-1 0,0 1,1-1,-1 0,1 1,-1-1,1 0,-1 1,1-1,0 0,-1 1,1-1,0 1,-1-1,1 1,0 0,-1-1,1 1,0 0,0-1,0 1,-1 0,1 0,0 0,0 0,0 0,32-4,-26 4,44-2,-1 2,84 11,104 30,-121-18,1253 203,7-82,-838-119,0-24,778-98,-1150 75,590-66,552 27,-1055 56,474-72,-105-83,-508 126,404-163,-254 87,-205 89,0 3,1 2,0 3,119-9,251 20,-356 4,-69-2,2 0,-1 0,1 0,0 0,14-3,-20 0,-8 0,-32-7,-1 2,-50-3,5 0,-365-67,321 53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24.3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1 137,'8'-1,"0"0,0-1,0 0,15-6,3 0,103-26,1 6,1 6,197-9,550 31,-690 15,265 55,183 78,-376-84,875 254,-172-11,-687-236,438 54,-307-106,-1-34,-284 9,329-48,-139 9,-180 33,-22 3,208-45,124-26,-132 30,-287 45,49-10,0 3,84-3,-75 13,20 2,0-5,173-32,3-8,-216 36,46-10,28-4,-122 22,1-1,-1 0,1-1,-1 0,0-1,0-1,0 0,-1-1,23-13,-23 11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35.5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823 143,'-33'-45,"29"37,-1 1,0-1,-1 1,1 0,-9-7,8 9,-1 0,1 0,-1 1,0 0,0 0,-1 0,1 1,-1 0,1 1,-1 0,0 0,0 0,-14 0,10 2,-1 1,1 0,-1 0,1 2,-1-1,1 2,0 0,-12 5,-12 9,0 1,1 3,1 0,-41 37,53-40,1 2,1 0,1 1,0 0,-22 39,11-9,-39 91,56-112,2-1,-12 49,21-71,0 1,1-1,0 0,0 1,1-1,0 1,0-1,1 1,0-1,0 0,1 1,1-1,-1 0,1 0,4 8,-3-12,0 1,0-1,0 0,0-1,1 1,-1-1,1 0,0 0,0 0,0 0,0-1,1 0,-1 0,1-1,-1 1,10 0,8 1,1-1,36 0,-31-4,0-1,0-1,-1-2,42-13,107-49,-156 59,0-1,-1-1,0-1,25-21,-36 26,-1-1,0 1,0-2,0 1,-1-1,-1 0,1-1,-1 0,-1 0,8-20,22-80,32-169,-68 265,-10 19,0 5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36.1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796 0,'2'0,"10"2,-13 16,0-14,-12 45,-2-2,-2 1,-26 50,21-48,-583 1175,585-1189,-46 73,59-100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37.2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101 680,'3'24,"0"-1,2 0,1 0,0 0,2-1,0 0,17 30,1 7,15 32,-15-33,19 63,-43-117,-1 1,-1-1,1 1,0 0,-1-1,0 1,-1 5,1-10,0 1,0-1,0 1,0-1,0 0,0 1,0-1,0 0,0 1,-1-1,1 0,0 1,0-1,0 0,-1 1,1-1,0 0,0 1,-1-1,1 0,0 0,0 1,-1-1,1 0,0 0,-1 0,1 1,0-1,-1 0,1 0,0 0,-1 0,-17-14,4-10,0 1,2-2,1 0,1 0,1-1,-10-43,2 9,-18-69,6-1,6-1,5-2,-1-211,19 336,0 1,0 0,0-1,1 1,1 0,-1-1,1 1,5-12,-6 16,1 1,0-1,0 1,0 0,0 0,0 0,0 0,0 0,1 0,-1 0,1 1,-1-1,1 1,0-1,-1 1,1 0,0 0,0 1,0-1,0 1,0-1,0 1,0 0,4 0,28 1,-1 1,1 2,60 15,95 40,-182-56,148 61,-142-57,-1 0,0 1,-1 0,1 1,-2 0,1 1,-2 0,1 1,9 13,-18-22,-1 0,0 0,0 0,0 0,0 1,0-1,0 0,0 0,-1 1,1-1,-1 1,0-1,0 1,0-1,0 0,0 1,0-1,-1 1,1-1,-1 1,1-1,-1 0,0 0,0 1,0-1,0 0,-1 0,1 0,-1 0,1 0,-3 2,-6 5,1 0,-2 0,1-1,-20 11,12-8,-64 35,-1-3,-3-3,-110 34,-39 17,215-83,3-3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38.7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402 716,'-11'1,"-1"0,1 1,0 1,-1 0,1 0,0 1,1 1,-1 0,1 0,0 1,-11 8,-9 8,0 2,-28 29,44-39,-10 9,-41 50,60-67,1 0,0 0,0 0,1 0,-1 1,1-1,1 1,-1 0,1 0,0 0,1 0,0 0,0 0,0 0,1 10,1-15,-1 0,1 0,0 0,-1 0,1-1,0 1,0 0,0 0,1-1,-1 1,0 0,1-1,-1 1,1-1,-1 0,1 1,0-1,-1 0,1 0,0 0,0 0,0 0,0-1,0 1,3 0,58 7,-55-7,27 0,-1-1,0-1,0-2,0-2,-1-1,1-1,-1-2,-1-1,0-2,0-1,57-33,-83 42,-1 0,1 0,-1 0,0 0,0-1,-1 0,1 0,-1 0,0 0,0-1,-1 0,0 0,0 0,0 0,-1 0,3-8,-5 9,1 1,-1 0,0-1,0 1,0-1,-1 1,1-1,-1 1,0 0,-1-1,1 1,-1 0,1 0,-1 0,0 0,-1 0,1 1,-1-1,0 1,0-1,0 1,0 0,0 0,-1 0,-3-2,-23-16,0 1,-2 1,0 2,-1 1,0 1,-1 2,-1 2,0 1,-1 2,-40-5,55 11,-56-8,72 9,0 0,1-1,-1 1,0-1,1 1,-1-1,1-1,0 1,0-1,0 1,0-1,-4-4,7 6,1 1,0-1,-1 1,1-1,0 1,0 0,-1-1,1 1,0-1,0 1,0-1,0 1,0-1,0 0,-1 1,1-1,0 1,0-1,1 1,-1-1,0 1,0-1,0 1,0-1,0 1,0-1,1 1,-1-1,0 1,0-1,1 0,19-13,30-6,-47 19,335-84,-28 8,-73 1,232-109,-464 183,0-1,0 1,0-1,0 0,0 0,0 0,-1-1,1 0,4-5,-8 7,0 1,-1-1,1 1,0-1,-1 0,1 1,-1-1,0 0,0 0,1 1,-1-1,0 0,0 0,-1 1,1-1,0 0,0 1,-1-1,1 0,-1 1,0-1,1 0,-1 1,0-1,0 1,0-1,0 1,0 0,0-1,-1 1,1 0,-2-1,-2-4,-1 0,-1 1,1 0,-1 0,1 1,-1 0,-1 0,1 0,-1 1,1 0,-1 1,0 0,0 0,0 0,-15 0,-1 2,-1 0,1 2,-48 8,69-9,0 0,0 1,0-1,0 0,0 1,0 0,1-1,-1 1,0 0,1 1,0-1,-1 0,1 1,0-1,0 1,0 0,0 0,1-1,-1 1,1 0,0 1,0-1,0 0,0 0,0 0,1 1,-1 5,-1 12,1 0,1 1,3 26,-1-22,11 141,42 205,72 159,-113-473,-3 1,-2 0,-2 1,-4-1,-1 1,-4 0,-2 0,-20 97,19-135,-1 0,-2-1,0 0,-1-1,-1 0,-1 0,-16 22,21-34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20.02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39.3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0 411,'0'-4,"4"-6,6-4,12-8,11 0,11-5,7-1,10-8,6-2,1-2,-4 1,-5 4,-9 4,-8 7,-8 7,-10 3,-8 4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40.7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1 819,'6'-1,"0"-2,0 1,-1 0,1-1,0 0,-1-1,0 1,1-1,-1 0,-1 0,1 0,-1-1,6-7,-3 5,121-125,171-226,-289 346,-2-1,1 0,-2 0,1 0,-2-1,0 0,-1-1,0 1,-1-1,0 0,-2 0,0 0,1-20,-3 33,0 0,0 0,0 1,0-1,0 0,0 0,-1 0,1 0,0 0,-1 0,0 0,1 1,-1-1,0 0,0 0,0 1,0-1,0 1,-1-1,1 1,0-1,-1 1,1 0,-1-1,1 1,-1 0,0 0,1 0,-1 0,0 1,0-1,0 0,1 1,-1-1,0 1,0 0,0 0,0 0,0 0,0 0,0 0,0 0,0 0,0 1,1-1,-1 1,0-1,-3 3,-9 2,0 1,1 0,0 1,-23 17,14-8,1 0,1 2,1 0,1 2,-17 21,28-32,0 0,0 1,1 0,1 1,-1-1,2 1,-1 0,2 0,-1 1,2-1,-1 1,2-1,-2 21,4-24,1 0,-1-1,1 1,1-1,-1 1,1-1,0 0,1 0,0-1,0 1,0-1,1 1,0-1,0-1,8 7,10 9,2-1,37 23,-43-30,129 71,6 5,-151-88,0 1,0 0,0 0,-1 1,1-1,-1 1,0-1,0 1,0 0,0-1,0 1,0 0,1 5,-2-6,-1 0,0 0,0 0,0 0,0 0,0 0,0 0,-1 0,1 0,-1 0,1 0,-1 0,0 0,1 0,-1 0,0-1,0 1,-1 0,1-1,0 1,-1 0,1-1,-3 2,-60 55,-2-4,-90 57,101-73,-54 31,86-57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42.1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10 482,'-1'0,"1"0,0 0,-1 0,1 0,0 0,0 0,-1 0,1 0,0 0,-1 0,1 0,0 0,-1 0,1 0,0 0,0 0,-1 0,1 0,0 1,0-1,-1 0,1 0,0 0,0 0,-1 1,1-1,0 0,0 0,0 0,-1 1,1-1,0 0,0 0,0 1,0-1,-1 0,1 1,7 9,17 8,-5-8,1-1,0-1,1-1,0 0,0-1,0-2,26 3,3-2,0-3,51-4,-94 2,0 0,0-1,0 0,0-1,0 1,0-1,-1-1,1 1,-1-1,1 0,-1-1,0 1,0-1,-1 0,1-1,-1 1,0-1,0 0,5-7,-4 1,0 1,0-1,-1 0,-1 0,0 0,0-1,-1 1,-1-1,0 0,1-18,0-12,-1 1,-6-58,3 85,-1 1,0 0,-1 0,-1 0,0 0,-1 0,0 1,-1 0,0 0,-1 0,-12-16,17 26,1 0,-1 0,0 0,0 1,0-1,0 0,0 1,0-1,0 1,0 0,-3-1,4 1,1 1,-1 0,0 0,1 0,-1 0,1 0,-1 0,0 0,1 0,-1 0,1 0,-1 1,0-1,1 0,-1 0,1 0,-1 1,1-1,-1 0,1 1,-1-1,1 0,-1 1,1-1,0 1,-1-1,1 1,-1-1,1 1,-2 3,1 0,0 0,-1 1,2-1,-1 0,0 0,1 0,0 1,0-1,0 0,2 8,15 75,3-2,51 132,-46-144,60 178,76 381,-160-619,0 0,-1 0,0 0,-1 0,0 0,-1 0,-1 0,0-1,0 1,-2-1,1 1,-2-1,1-1,-2 1,1-1,-2 0,1 0,-2-1,1 0,-1-1,-1 0,0 0,0-1,0 0,-1-1,0 0,-21 9,27-14,0 1,-1-1,0 0,0 0,1-1,-1 1,0-1,0 0,0-1,0 0,0 0,-8-1,11 0,0 1,0-1,1 0,-1 0,0-1,1 1,-1-1,1 1,-1-1,1 0,0 0,0 0,0 0,0 0,0 0,0 0,1-1,-1 1,1-1,-1 1,1-1,0 0,0 0,0 1,0-1,1 0,-1-3,-2-16,1 0,1 0,1 0,1-1,1 1,0 0,2 0,1 1,1-1,10-25,13-27,59-102,-77 156,44-81,121-163,-137 215,2 1,2 1,2 3,92-70,-130 109,9-6,-1 0,1-2,16-18,-28 27,0 0,-1-1,1 0,-1 0,0 0,-1 0,1-1,-1 1,0-1,0 1,-1-1,0 1,0-1,0 0,0-8,-9-127,7 127,-2 0,1 0,-2 1,0-1,-1 1,0 0,-14-24,19 36,-1 0,1 0,0 0,-1 0,0 0,1 0,-1 0,0 1,1-1,-1 0,0 1,0-1,1 0,-1 1,0-1,0 1,0-1,0 1,0-1,0 1,0 0,0 0,0-1,0 1,-1 0,1 1,0-1,0 1,0-1,0 1,0 0,0-1,0 1,0 0,1 0,-1-1,0 1,1 0,-1 0,0 0,1 0,-1 0,1 0,-1 2,-2 4,1 0,0 0,1 1,-1-1,0 15,3-11,0 1,1-1,0 0,0 0,1 0,1 0,0 0,0-1,1 0,1 1,0-2,9 13,10 9,1 0,38 32,-42-44,-1 2,0 1,-2 0,32 49,-47-64,0 1,-1 0,1-1,-2 1,1 1,-1-1,0 0,-1 1,0-1,0 0,-1 1,0-1,-2 13,0-12,0 1,-1-1,-1 0,1 1,-2-2,1 1,-1 0,0-1,-1 0,-13 14,-4 4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42.8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1,'2'29,"0"0,2 0,1 0,2 0,15 44,65 135,-56-141,6 16,3-3,92 137,-126-209,0 0,1-1,-1 0,2 0,-1 0,1-1,0 0,0-1,0 0,1 0,0-1,0 0,12 3,-14-5,1 0,-1-1,1 0,-1-1,0 0,1 0,-1 0,1-1,-1 0,0-1,1 1,-1-2,0 1,0-1,-1 0,1 0,0 0,6-6,101-82,-86 69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43.3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71,'4'0,"5"0,6 0,3 0,7 0,3-4,5-1,9 0,5-3,-2-4,0 0,0 2,-4 3,-5 2,-8 3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44.2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36 402,'60'0,"62"-9,-103 7,-1-1,0-1,0-1,0 0,0-1,-1-1,28-16,-33 15,0-1,-1 0,0-1,-1 0,0-1,-1 0,0 0,-1-1,0 0,-1-1,0 0,6-17,-11 26,0-1,0 0,-1 1,0-1,0 0,0 0,-1 0,0 0,1 0,-2 0,1 0,-1 0,1 1,-1-1,-1 0,1 0,-1 1,1-1,-2 0,1 1,0 0,-1 0,0-1,1 2,-2-1,1 0,0 0,-1 1,0 0,0 0,0 0,0 0,0 1,0-1,-1 1,1 0,-1 1,-6-3,-7-1,-1 0,0 1,0 1,0 0,0 2,0 0,-1 2,1 0,0 0,0 2,0 1,0 0,1 1,-1 1,1 1,1 1,-1 0,1 1,-23 17,35-21,1 0,0 0,0 1,0 0,0 0,1 0,0 0,0 0,1 1,0-1,0 1,0 0,1-1,0 1,0 0,1 0,0 10,0-2,1 0,0-1,1 1,1 0,0-1,1 0,7 18,-3-17,1 0,0-1,1 0,0 0,1-1,1 0,20 17,99 69,-106-83,1 0,41 17,-54-27,-1-2,2 1,-1-1,0-1,1-1,-1 0,24 1,-31-4,-1 0,1 0,-1 0,1-1,-1 1,0-1,0-1,0 1,0-1,0 0,-1 0,8-5,4-6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45.6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1 286,'0'-1,"1"0,-1 0,1 0,-1 0,1 0,-1 0,1 0,0 0,-1 1,1-1,0 0,0 0,-1 0,1 1,0-1,0 1,0-1,0 1,0-1,0 1,0-1,0 1,0 0,0 0,0-1,1 1,0 0,37-4,-35 4,3 0,0 0,0 1,-1-1,1 2,0-1,0 1,-1 0,1 0,-1 1,0 0,0 0,0 1,0-1,0 1,8 8,-1 0,-1 1,1 0,-2 1,17 25,-24-88,-6-5,2-117,0 168,0 0,0 0,0 0,1 0,-1 0,1 0,0 0,0 1,0-1,0 0,1 1,-1-1,1 1,-1-1,1 1,0-1,4-3,-4 5,0 0,0 0,0 0,0 0,0 1,0-1,0 1,1-1,-1 1,0 0,0-1,1 1,-1 0,0 1,0-1,1 0,-1 1,3 0,3 2,0 0,1 1,-1 0,-1 1,1-1,-1 1,1 1,-1-1,-1 1,8 9,16 23,-2 1,-2 2,29 59,-55-100,0 1,0-1,0 0,0 0,1 0,-1 0,0 0,0 0,0 0,0 1,0-1,0 0,0 0,0 0,0 0,0 0,0 0,1 0,-1 0,0 0,0 1,0-1,0 0,0 0,0 0,0 0,1 0,-1 0,0 0,0 0,0 0,0 0,0 0,0 0,1 0,-1 0,0 0,0 0,0 0,0 0,0 0,0 0,1 0,-1 0,0-1,0 1,0 0,0 0,0 0,0 0,0 0,0 0,1 0,-1 0,0 0,0-1,0 1,0 0,0 0,0 0,0 0,0 0,0 0,0 0,0-1,0 1,0 0,5-17,2-25,-6 39,3-36,-1 13,0 1,1-1,2 1,0 0,15-36,-19 57,0 1,0-1,0 1,0 0,1 0,-1 0,1 0,0 0,0 0,0 1,0 0,0-1,1 1,-1 0,1 0,-1 1,8-3,-5 3,0 0,0 0,0 1,0-1,0 2,0-1,0 1,0-1,0 2,9 2,2 2,0 1,-1 0,0 1,-1 1,0 1,26 21,-19-13,-2 1,0 1,-1 0,-1 2,17 27,-30-41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48.3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1331 991,'1'-16,"1"1,0 0,5-17,-4 25,-1-1,0 0,0 0,-1 0,0 0,0 0,-1 0,0 0,-1 0,1 0,-2 0,1 0,-1 0,0 1,-1-1,-4-10,1 10,0 1,-1-1,1 1,-1 0,-1 1,0 0,0 0,0 1,0 0,-1 0,0 1,0 0,0 0,0 1,0 1,-1-1,-15 0,-19-3,0 2,-66 3,102 1,-94 2,-134 22,191-17,0 3,0 1,1 2,1 3,-58 27,75-28,0 1,2 0,0 2,0 1,2 1,0 1,-21 27,32-35,0 1,1 1,1 0,0 0,2 1,-1 0,2 0,0 1,1 0,0 0,2 0,0 0,-1 25,4-35,0 0,0-1,1 1,0 0,1-1,-1 1,1-1,0 1,1-1,0 0,0 0,0 0,1 0,0 0,0-1,7 8,-3-6,0 0,1 0,0-1,1 0,-1 0,1-1,0-1,1 1,13 2,18 3,0-2,1-2,0-2,45-1,-84-3,32 1,7 1,-1-2,61-8,-91 6,1 0,0-1,-1-1,0 0,0-1,0 0,0-1,-1 0,0-1,0 0,-1-1,14-11,-3-5,0 0,-2-1,-1-1,-1-1,-1 0,-1-1,13-37,61-213,-79 243,15-54,-3-2,19-182,-39 237,1-14,-1 0,-3 0,-8-62,2 92,7 20,0 0,0 0,-1 0,1-1,0 1,0 0,0 0,0 0,0 0,-1 0,1-1,0 1,0 0,0 0,0 0,0 0,-1 0,1 0,0 0,0 0,0 0,-1 0,1 0,0 0,0 0,0 0,-1 0,1 0,0 0,0 0,0 0,0 0,-1 0,1 0,0 0,0 0,0 0,0 0,-1 1,1-1,0 0,0 0,0 0,0 0,-2 2,1 0,0 0,1 0,-1 1,0-1,1 0,-1 0,1 0,0 0,-1 1,1-1,0 0,1 3,11 107,5-1,5-1,57 170,-16-102,-28-83,33 139,-63-213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49.1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30 565,'7'-1,"-1"-1,0 0,0 0,-1 0,1-1,0 0,-1 0,1 0,8-9,6-1,44-26,27-15,-2-4,100-86,-182 137,-1 0,1 0,-1 0,0-1,-1 1,0-1,0-1,0 1,-1-1,-1 0,3-9,-5 15,0-1,0 1,-1-1,0 1,1-1,-1 1,0-1,-1 1,1-1,-1 1,1 0,-1-1,0 1,-1-1,1 1,0 0,-1 0,0 0,0 0,0 0,0 0,0 1,0-1,-1 1,1-1,-1 1,0 0,0 0,1 0,-1 0,-1 0,1 1,-3-2,-7-1,0 0,0 0,0 1,0 1,-1 0,1 1,0 1,-1 0,1 0,-1 2,-23 4,3 2,0 1,1 2,-44 20,61-23,0 1,1 1,0 0,0 1,1 0,1 1,0 1,1 0,0 1,-13 20,19-26,1 1,1 0,0-1,0 1,1 1,0-1,0 0,1 1,-1 11,2-14,1 0,0 0,1-1,0 1,0 0,0-1,1 1,0-1,0 1,0-1,1 0,0 0,1 0,5 8,-4-8,1 0,0 0,0 0,0-1,1 0,0-1,0 1,0-1,0 0,1-1,0 0,-1 0,17 3,10 1,71 5,-49-7,66 11,35 5,167 0,-294-21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50.0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4 229,'2'16,"1"-1,0 0,1 1,1-1,1 0,0-1,15 27,-6-9,246 486,-234-466,-22-44,15 29,-2 1,-1 1,12 41,-29-78,1-1,0 1,-1-1,0 1,1 0,-1-1,0 1,0 0,0-1,0 1,0 0,0-1,0 1,0 0,-1-1,1 1,-1 0,1-1,-3 4,3-5,-1 1,0-1,0 1,0-1,0 0,0 1,0-1,0 0,0 0,0 1,0-1,0 0,0 0,0 0,0 0,0 0,0-1,0 1,0 0,0 0,0-1,1 1,-3-1,-4-2,1 0,0-1,-1 1,1-2,0 1,1 0,-10-10,-32-41,3-1,3-2,2-2,-43-88,62 106,3-2,1 0,2-1,2-1,2 0,2 0,-3-80,11 115,0-1,1 0,0 0,1 0,1 1,0-1,0 1,1 0,0 0,1 0,0 0,1 1,0 0,9-11,-1 4,2 1,-1 1,2 1,0 0,0 1,35-18,-34 20,1 1,1 0,-1 2,33-9,-47 15,-1 1,1 0,0 0,0 0,0 1,0-1,0 1,-1 0,1 1,0-1,0 1,0 0,0 0,-1 1,1-1,0 1,-1 0,0 0,1 1,-1-1,0 1,0 0,0 0,-1 1,7 6,-7-5,0 1,0 0,0 0,-1 0,0 0,0 0,-1 1,1-1,-2 0,1 1,-1 11,-6 78,3-71,2-11,0-1,-2 0,1 0,-2 0,1-1,-2 1,0-1,0 0,-1 0,0 0,-1-1,-1 0,0-1,0 1,-1-1,0-1,-1 0,0 0,0-1,-1 0,-15 8,12-9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21.3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0 170,'1'2,"-1"1,1-1,0 0,0 0,0 1,0-1,0 0,0 0,0 0,1 0,-1 0,1-1,0 1,2 2,33 27,-22-19,39 33,-17-16,-1 2,-2 1,-1 2,48 64,-77-93,-1 1,0 1,0-1,0 0,-1 1,0 0,0-1,0 8,-2-12,1-1,-1 0,0 0,0 0,0 0,0 0,-1 1,1-1,0 0,0 0,-1 0,1 0,0 0,-1 0,1 0,-1 0,0 0,1 0,-1 0,0 0,-1 1,1-2,-1 1,1 0,-1-1,0 0,1 1,-1-1,0 0,1 0,-1 0,0 0,1 0,-1 0,0 0,1-1,-1 1,0-1,1 1,-1-1,-2-1,-4-2,-1-1,1 0,0 0,1 0,-1-1,1-1,0 1,0-1,1 0,0-1,-8-13,-2-5,0 0,-14-38,18 35,0-1,2 0,-11-62,19 82,1 1,0-1,0 1,1 0,0-1,1 1,0-1,0 1,1 0,1-1,-1 1,1 0,1 0,0 1,0-1,1 1,10-15,-10 19,0 0,0 0,0 0,1 1,0 0,-1 0,1 0,0 1,1 0,-1 0,0 0,0 1,1 0,-1 0,1 1,-1 0,1 0,-1 0,1 1,8 2,15 2,-1 1,56 21,-51-14,-1 2,0 1,-1 2,-1 1,-1 1,-1 1,27 27,-51-44,-1 1,0 0,-1 0,1 0,-1 1,0-1,-1 1,1 0,-1 0,0 0,0 0,-1 0,0 0,1 11,-1 9,-1 1,-4 33,-1 1,4-37,0-18,1 1,-1 0,1-1,0 1,0-1,1 1,0-1,0 1,0-1,1 1,0-1,1 0,2 6,5-1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50.9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109 378,'14'-2,"-1"-1,1 0,0-1,-1 0,0-1,0-1,0 0,-1 0,21-16,18-7,-18 13,25-13,-1-3,58-42,-110 70,0-1,0 0,0 0,0 0,-1-1,0 0,0 0,-1 0,6-12,-8 16,0 1,-1-1,1 0,0 1,-1-1,0 0,1 0,-1 0,0 0,0 1,0-1,0 0,0 0,0 0,-1 0,1 1,-1-1,1 0,-1 0,0 1,1-1,-1 0,0 1,0-1,0 1,0-1,-1 1,1-1,0 1,0 0,-1 0,1 0,-1 0,1 0,-1 0,0 0,1 0,-1 0,0 1,-3-2,-8-1,0 1,0 0,0 1,-1 0,1 1,0 1,0 0,0 0,-15 5,-5 1,1 3,-45 18,53-17,0 1,2 1,-1 1,2 1,0 0,-37 37,46-40,0 1,2 0,-1 1,2-1,-1 2,2 0,0 0,1 0,1 1,0 0,-7 30,12-35,1 0,0 0,0 0,1 0,1 0,0 0,0-1,1 1,0-1,1 0,0 1,1-1,0-1,0 1,1-1,0 0,1 0,0-1,0 0,16 13,-1-2,0-1,2-1,0 0,1-2,1-1,42 17,-21-14,0-1,1-2,0-3,1-1,1-3,-1-2,74-1,-118-5,-1 1,1-1,0 0,0 0,-1-1,1 0,-1 1,1-1,-1-1,0 1,0-1,0 0,0 1,0-2,-1 1,1 0,-1-1,0 0,0 1,0-1,0-1,2-4,4-10,-1-1,0-1,9-38,1-2,6 4,-12 38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51.7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1 281,'4'0,"0"1,0 0,0-1,0 1,0 1,-1-1,1 1,0-1,-1 1,1 0,-1 1,5 2,40 38,-21-18,-21-19,17 12,0 2,-1 1,-2 0,27 36,-47-57,0 1,1-1,-1 0,0 1,0-1,0 1,1-1,-1 0,0 1,0-1,1 1,-1-1,0 0,1 1,-1-1,0 0,1 0,-1 1,1-1,-1 0,0 0,1 0,-1 1,1-1,-1 0,1 0,-1 0,1 0,-1 0,0 0,2 0,2-14,-5-35,1 40,-2-41,-2-10,2 0,3 0,16-102,-17 159,0 0,1 1,0-1,-1 0,1 1,0-1,0 0,1 1,-1-1,1 1,-1 0,1-1,0 1,-1 0,1 0,0 0,0 0,1 0,-1 1,0-1,1 1,-1-1,4 0,-2 1,0 0,1 1,-1-1,0 1,1 0,-1 0,0 1,1 0,-1-1,0 1,0 1,0-1,6 3,12 7,0 0,-1 2,0 0,19 18,-40-30,11 7,42 33,75 74,-114-100,-1 0,0 0,-1 1,-1 1,-1 0,0 0,-1 1,-1 1,11 36,-15-36,-3-2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53.3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526 1101,'-16'0,"0"0,0 1,0 1,0 1,0 0,1 1,-1 1,1 1,0 0,-27 16,-4 2,2 3,-56 44,87-60,0 0,1 1,1 1,0 0,0 0,1 1,1 0,1 1,0 0,0 0,-6 21,12-31,1-1,-1 1,1 0,0 0,1 0,-1-1,1 1,0 0,0 0,0 0,1 0,0 0,-1 0,2 0,-1-1,1 1,-1-1,2 1,-1-1,0 1,1-1,-1 0,1 0,0 0,1-1,6 7,-4-5,1-1,-1 0,1-1,0 0,1 0,-1 0,0-1,1 0,-1 0,1-1,0 0,-1 0,1-1,0 0,0 0,10-2,-13 1,0-1,-1 0,1 1,-1-2,1 1,-1 0,0-1,0 0,0 0,-1 0,1 0,-1 0,1-1,-1 0,0 0,-1 0,1 0,-1 0,1 0,-1-1,1-4,8-17,-2 0,9-43,-11 38,44-167,25-206,-66 319,-3 0,-4-1,-4 0,-3 1,-18-98,21 181,-21-93,20 88,0 0,-1 0,0 1,0-1,0 1,-1 0,0 0,0 0,-1 0,-9-8,14 13,-1 1,1-1,0 1,-1-1,0 1,1 0,-1-1,1 1,-1 0,1-1,-1 1,0 0,1 0,-1 0,0-1,1 1,-1 0,1 0,-1 0,0 0,1 0,-1 0,0 0,1 0,-1 1,0-1,1 0,-1 0,0 0,1 1,-1-1,0 1,-10 22,5 37,6-56,1 33,1 0,2 0,2 0,1 0,2-1,1 0,2-1,1 0,2-1,2-1,23 36,-4-14,2-2,3-1,2-2,2-3,76 63,-112-102,0-1,1 0,0-1,0 0,0 0,15 5,-23-10,1 0,-1 0,1-1,-1 1,1-1,0 1,-1-1,1 0,0 0,0 0,-1 0,1-1,0 1,-1-1,1 0,-1 1,1-1,-1 0,1-1,-1 1,0 0,1-1,-1 1,0-1,0 0,0 1,0-1,0 0,-1 0,1-1,-1 1,3-5,20-40,-2-2,-2-1,-2 0,12-58,-29 101,4-13,0-1,1-27,-5 45,-1 0,1 1,-1-1,0 0,0 0,0 1,0-1,-1 0,1 0,-1 1,0-1,1 0,-1 1,0-1,0 1,-1-1,1 1,-1-1,1 1,-1 0,0 0,0 0,1 0,-1 0,-1 0,1 0,-3-1,5 3,-1-1,0 1,0 0,-1 0,1-1,0 1,0 0,0 0,0 0,0 0,0 0,0 0,0 0,0 1,0-1,0 0,0 1,0-1,0 0,0 1,0-1,0 1,1 0,-1-1,0 1,0 0,0-1,0 2,-1 1,0 0,0 0,1 0,-1 0,1 0,0 0,0 1,0-1,-1 4,0 4,1 1,0 0,1 0,1 17,1-15,1 0,1-1,0 1,1-1,1 0,0 0,0 0,1-1,1 0,0 0,16 17,11 7,1-1,42 30,32 30,-70-56,-18-19,0 1,26 35,-42-48,-1 0,0 0,-1 1,1-1,-2 1,1 0,-1 0,-1 0,1 1,-2-1,2 19,-2-20,-1 1,-1 0,1 0,-2-1,1 1,-1-1,0 1,-5 12,-5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55.1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286 132,'-131'100,"111"-82,1 1,1 1,0 1,2 1,-20 33,32-48,0 2,0-1,1 0,0 1,1-1,-1 1,2 0,-2 18,3-22,0 0,1 1,0-1,0 0,0 0,0 0,1 0,0 0,0 0,0 0,1-1,-1 1,1-1,0 1,1-1,4 5,12 10,0-2,2 0,-1-2,2 0,0-2,43 19,-19-13,0-3,83 18,-83-24,-1-3,2-1,-1-3,86-4,-132 1,0 0,0 0,0 0,0 0,0 0,0 0,0 0,0 0,0 0,0-1,0 1,0 0,0-1,0 1,0-1,0 1,0-1,-1 0,1 1,0-1,0 0,-1 1,1-1,0 0,-1 0,1 0,-1 1,1-1,-1 0,1 0,-1 0,1 0,-1 0,0 0,0 0,0 0,1 0,-1 0,0 0,0 0,0 0,-1 0,1 0,0-1,0 1,-1-1,-2-6,0 1,-1-1,0 0,-10-13,2 4,-274-509,283 521,1 1,0-1,1 0,-1 1,1-1,0 0,0 0,1 0,-1-7,1 10,1 1,-1-1,1 1,-1-1,1 1,-1 0,1-1,0 1,0 0,0-1,0 1,0 0,0 0,0 0,0 0,0 0,1 0,-1 0,0 0,0 0,1 1,-1-1,1 0,-1 1,1-1,-1 1,1 0,-1-1,1 1,-1 0,1 0,-1 0,3 0,22 0,0 0,0 2,50 10,82 27,-127-30,54 15,-1 3,-2 4,82 44,-132-58,0 1,-1 2,0 1,-2 1,-1 2,-1 1,0 1,-3 1,0 1,21 33,-27-30,-2 2,-1-1,17 56,-31-86,0-1,-1 1,0-1,1 1,-1-1,0 1,0 0,0-1,0 1,0-1,0 1,0-1,0 1,-1 1,0-2,1-1,0 1,-1-1,1 1,-1-1,1 1,-1-1,1 1,-1-1,1 1,-1-1,1 0,-1 1,1-1,-1 0,0 0,1 1,-1-1,1 0,-1 0,0 0,1 0,-2 0,-4 0,1-1,-1 0,0 0,1 0,-1-1,-5-2,0 1,12 3,-1 0,0 0,0-1,1 1,-1 0,0 0,1 0,-1 0,0 0,1 0,-1-1,0 1,0 0,1 0,-1 0,0 0,0-1,0 1,1 0,-1 0,0-1,0 1,0 0,0-1,1 1,-1 0,0 0,0-1,0 1,0 0,0-1,0 1,0 0,0-1,0 1,0 0,0-1,0 1,0 0,0-1,-1-25,-7-27,-4 2,-1 0,3-1,-9-103,19 139,0 1,1-1,0 1,2-1,-1 1,2 0,0 0,1 0,0 1,2 0,-1 0,2 0,-1 1,19-22,-6 10,1 2,2 1,0 0,35-24,-53 44,1 0,-1 0,1 1,-1-1,1 1,-1 0,1 1,0-1,-1 1,1 0,0 0,-1 1,1 0,-1 0,1 0,-1 1,1 0,-1 0,0 0,8 5,8 3,0 2,-1 0,29 24,-19-12,0 0,-2 2,-1 1,46 60,-68-78,0 0,-1 0,-1 0,1 0,-1 1,-1 0,0-1,0 1,0 11,-1 13,-5 45,1-13,3-41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0:56.8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1893,'2'-18,"0"1,1 0,1-1,11-30,1-7,78-449,-67 334,-2-10,-8-1,-11-310,-6 469,-6-61,5 76,0 0,-1 1,0-1,0 1,0-1,-1 1,1 0,-2 0,-4-8,7 13,0 0,1-1,-1 1,0 0,0 0,0 0,0 0,0 0,-1 0,1 1,0-1,0 0,0 0,-1 1,1-1,0 1,-1-1,1 1,-1 0,1 0,0-1,-1 1,1 0,-1 0,1 0,-1 0,1 1,0-1,-1 0,1 1,-1-1,1 1,0-1,-1 1,1-1,0 1,0 0,0 0,-1 0,1 0,0 0,0 0,0 0,0 0,1 0,-1 0,-1 3,-4 3,2 0,-1 1,1 0,0 0,0 0,-3 12,0 10,1 1,1 0,0 63,14 92,-4-143,2 0,2-1,2 0,1-1,21 46,-20-58,2 0,0-1,2-1,1 0,1-2,1 0,38 35,-56-57,1-1,0 1,-1-1,1 0,0 0,0-1,1 1,-1 0,0-1,0 0,1 0,-1 0,1 0,-1-1,1 1,-1-1,1 0,5 0,-4-1,-1 0,1-1,0 1,-1-1,1 0,-1 0,0-1,1 1,-1-1,0 0,6-6,6-8,-1-1,-1 0,0-1,16-30,-29 47,37-72,-4-2,48-152,-48 129,-33 93,2-1,-1 1,1 0,0 0,0 1,0-1,1 1,5-7,-7 10,-1 1,1 0,-1 0,0 1,1-1,-1 0,1 0,0 1,-1-1,1 1,0-1,-1 1,1 0,0 0,-1 0,1 0,0 0,0 0,-1 0,1 0,0 1,-1-1,1 1,0-1,-1 1,1-1,-1 1,1 0,-1 0,1 0,-1 0,0 0,1 0,-1 0,0 1,2 2,5 4,-1 0,0 1,-1 0,0 0,9 17,-11-17,0 0,1-1,0 0,1 0,0-1,0 1,10 8,-15-16,0 1,-1 0,1-1,0 1,-1-1,1 1,0-1,0 0,0 1,-1-1,1 0,0 0,0 1,0-1,0 0,0 0,0 0,0 0,-1 0,1 0,0 0,0 0,0-1,0 1,0 0,1-1,-1 0,1-1,-1 1,1 0,-1-1,1 1,-1-1,0 1,0-1,0 0,0 1,0-1,0-2,16-61,-14 51,-3 13,0 0,0 0,0 0,0 1,1-1,-1 0,0 0,1 1,-1-1,0 0,1 1,-1-1,0 0,1 1,-1-1,1 0,0 1,-1-1,1 1,-1-1,2 0,9 9,8 29,-18-35,29 86,-3 0,15 95,-26-111,30 154,26 342,-71-499,-2 1,-4-1,-2 0,-4-1,-3 1,-32 98,34-133,-1 1,-1-2,-34 57,41-78,-1-1,0 0,0-1,-1 0,-1 0,1-1,-2 0,1-1,-1 0,0-1,-1 0,0 0,-17 6,11-7,1-1,-1 0,-1-1,1-1,-1-1,-31 1,39-4,0 0,1-1,-1 0,0-1,1 0,0-1,-1 0,1 0,1-1,-1 0,1-1,-16-12,0-4,2-1,0-1,2 0,1-2,1 0,-27-51,19 24,2-1,-32-103,37 85,-17-116,32 147,2-1,1 1,2 0,9-60,-8 92,1 0,1 1,-1 0,1 0,1 0,-1 0,1 0,1 1,-1-1,7-6,5-4,0 1,25-19,3-4,-26 23,-2 4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01.9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1,'1'4,"0"0,-1 0,2 0,-1 0,0-1,1 1,0 0,3 5,4 11,328 1018,-335-1032,0 0,-1 0,0 0,0 0,-1 11,-3-2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02.8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1 865,'0'-58,"5"-131,-2 163,1 0,1 0,1 0,2 0,12-28,-4 19,2 0,1 2,1 0,3 2,0 0,46-46,-52 60,0 2,0 0,2 1,0 0,0 2,1 0,1 1,0 2,0 0,1 1,0 1,32-6,-46 12,-1 0,1 1,-1 0,1 0,-1 0,0 1,1 1,-1-1,0 1,0 0,0 1,0-1,0 2,0-1,9 7,-7-3,-1 0,0 0,-1 0,1 1,-1 1,-1-1,0 1,0 0,-1 0,5 11,-3-3,0 0,-2 0,0 0,-1 1,-1-1,0 1,-1 0,-1 0,-1 0,0 0,-2 0,-6 34,-1-26,-1 0,0-1,-2-1,-1 0,-1 0,-1-2,-36 42,-5-3,-81 69,114-110,-1-1,-46 29,61-42,-1-1,0-1,0 1,0-2,-1 1,1-2,-1 1,0-1,1-1,-1 0,-12-1,4-1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03.6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1 248,'10'1,"1"1,0 0,0 0,-1 1,0 1,1-1,-1 2,-1 0,1 0,-1 0,1 1,-2 1,14 11,8 9,-2 1,33 42,-32-34,-2 1,-1 1,26 51,-46-76,1 0,-2 0,1 1,-2 0,0 0,-1 1,0-1,-1 1,-1-1,0 1,-1 0,0 0,-1-1,-4 20,3-29,0 0,-1 0,1 0,-1 0,0 0,0-1,0 1,-7 6,10-10,-1-1,0 1,1 0,-1-1,0 1,0-1,0 1,1-1,-1 1,0-1,0 1,0-1,0 0,0 1,0-1,0 0,0 0,0 0,0 0,0 0,-1 0,1-1,0 1,0-1,0 0,-1 0,2 0,-1 1,0-1,0 0,0 0,0-1,1 1,-1 0,0 0,1 0,-1 0,1-1,-1 1,1 0,0 0,0-1,-1-1,-2-21,2-1,0 0,2 1,0-1,2 1,9-39,-5 19,12-66,5 1,73-208,-93 305,1 1,0 0,0 0,1 0,1 1,-1-1,16-16,-8 15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04.9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147 1020,'2'-9,"0"0,0 1,1-1,1 1,-1 0,1 0,1 0,-1 0,1 1,11-13,0-3,110-162,-4 8,103-200,-220 368,25-60,-29 66,0 0,0 0,0 0,0 0,-1 0,0 0,1 0,-1-1,0 1,0 0,-1 0,1 0,-1 0,1 0,-1 0,0-1,0 2,-1-1,-1-4,2 6,-1 0,0-1,1 1,-1 0,0 0,1 0,-1 0,0 0,0 1,0-1,0 1,0-1,0 1,0-1,0 1,0 0,0 0,0 0,0 0,0 1,0-1,0 0,0 1,-4 1,-47 19,-241 145,256-141,1 2,2 2,1 1,1 1,-40 51,64-71,1 1,0 0,1 1,0 0,1 0,1 1,0-1,-5 21,9-27,0-1,0 0,1 0,-1 1,1-1,1 0,-1 1,1-1,0 0,1 0,-1 1,1-1,0-1,1 1,0 0,0 0,0-1,0 0,1 1,0-1,6 6,-1-3,1 0,-1-1,2 0,-1-1,1 0,0 0,0-1,0-1,14 4,17 3,54 6,-20-4,-71-13,28 8,1-3,45 3,-70-8,0 0,0 0,0-1,0 0,0-1,0 0,0 0,0-1,-1 0,1-1,-1 0,0 0,13-9,5-10,0 0,-2-1,-1-2,-1 0,21-35,-11 10,-2-2,24-58,-44 87,-1-1,0 1,-2-1,-1-1,3-25,-8 38,0 1,-1 0,0-1,-1 1,-1 0,1 0,-2-1,0 1,0 1,-1-1,-1 0,-7-14,11 25,1 1,-1-1,1 1,-1-1,1 1,0-1,-1 1,1-1,0 1,0-1,-1 1,1-1,0 0,0 1,0-1,0 0,-1 1,1-1,0 1,0-1,1 0,-1 1,0-1,0 0,0 1,0-1,0 1,1-1,-1 0,0 1,0-1,1 1,-1-1,1 0,23 0,31 20,170 72,-97-42,-2 6,171 101,-285-149,-1 1,1 0,-2 1,1 0,9 12,-18-19,0 0,-1 0,1 0,0 1,-1-1,1 1,-1-1,0 1,0-1,0 1,0 0,0-1,-1 1,1 0,-1 0,0 0,0-1,0 1,0 0,0 0,0 0,-1 0,1-1,-1 1,0 0,0-1,0 1,0 0,-1-1,1 0,-3 4,-16 17,0-1,-1-1,-2-1,0 0,-1-2,-43 25,-7-3,-87 35,110-53,-2-1,0-3,-71 14,86-26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07.3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1810,'6'-2,"-1"0,1 0,-1 0,1-1,-1 0,0 0,0 0,0-1,-1 1,1-1,-1 0,0 0,4-6,11-8,283-208,-136 107,512-336,-672 451,0 0,0 0,-1 0,1-1,-1 1,0-1,0-1,4-5,-8 10,-1 0,1 0,-1 1,1-1,-1 0,0 0,1 0,-1 0,0 1,0-1,0 0,0 0,1 0,-1 0,-1 0,1 0,0 1,0-1,0 0,0 0,-1 0,1 0,0 0,-1 1,0-3,0 2,-1-1,0 1,0-1,0 1,0 0,0-1,0 1,-1 0,1 1,0-1,-1 0,1 1,0-1,-4 0,-33-3,0 1,0 2,0 1,0 3,0 1,0 1,0 3,1 1,1 1,-51 22,52-17,1 2,1 1,0 2,1 1,2 1,0 2,1 1,-26 29,41-38,1 0,1 1,0 0,1 1,1 1,1 0,0 0,2 1,0 0,1 0,1 1,1 0,1 0,1 0,0 1,2 21,0-38,1-1,1 1,-1 0,1 0,0 0,0 0,0-1,1 1,0-1,-1 1,2-1,-1 1,0-1,1 0,0 0,0 0,0-1,5 5,0-3,-1 0,1-1,0 0,0 0,0-1,1 0,-1 0,1-1,11 1,68 13,1-5,0-4,0-3,1-5,-1-3,0-4,0-4,-1-4,0-4,88-32,-170 50,-1 0,1 0,0-1,-1 0,0 0,0 0,0-1,0 0,0 0,-1 0,1 0,-1-1,0 1,-1-1,1 0,-1-1,4-6,-3 1,-1-1,0 1,-1-1,0 1,0-1,-2 0,0-23,-1 21,0-5,1 0,1 1,0-1,7-33,-8 49,1 1,-1-1,1 1,0-1,0 1,0 0,0-1,0 1,1 0,-1 0,0 0,1 0,0 0,-1 0,1 0,0 1,0-1,0 1,0-1,0 1,1 0,-1 0,0-1,1 2,-1-1,0 0,1 0,-1 1,1 0,-1-1,1 1,-1 0,1 0,-1 0,1 1,0-1,-1 0,0 1,1 0,-1 0,1-1,-1 1,0 1,4 1,3 2,0 0,-1 1,0 0,0 0,0 0,-1 1,0 1,0-1,-1 1,0 0,0 1,8 15,4 12,23 66,20 85,-54-157,0 0,-2 0,-1 0,-1 43,-2-104,8-188,22-10,-23 191,2 0,1 0,30-69,-39 104,-1 0,1 0,-1 0,1 0,0 0,0 0,0 1,1-1,-1 1,1-1,-1 1,1 0,0 0,0 0,0 0,0 1,0-1,0 1,0-1,0 1,1 0,-1 1,0-1,1 1,-1-1,1 1,-1 0,1 0,-1 0,0 1,1-1,-1 1,1 0,-1 0,0 0,6 3,5 3,1 0,-1 2,0 0,-1 0,0 1,17 17,348 377,-324-342,-50-57,22 26,2 0,1-2,1-1,1-1,51 33,-79-59,0 1,0-1,0 1,1-1,-1 0,0 0,1-1,-1 1,1-1,-1 1,0-1,1 0,-1 0,1-1,-1 1,1-1,4-1,-1-1,0 0,0 0,0-1,-1 1,1-2,-1 1,10-9,2-6,0 0,-2-1,24-37,0-9,-3-2,-3-2,-3-1,-3-1,20-81,-17 27,-6-1,12-164,-32 236,-3 0,-2 0,-10-82,6 116,0-1,-1 1,-1 1,-1-1,-1 1,0 0,-2 1,0 0,-1 0,-1 1,-27-31,35 45,1 0,-1 0,0 1,0-1,0 1,0 0,-1 0,-6-3,10 6,1-1,-1 1,0 0,0 0,1 0,-1 0,0 0,0 0,1 0,-1 0,0 0,1 0,-1 0,0 1,0-1,1 0,-1 1,0-1,1 0,-1 1,0-1,1 1,-2 0,0 1,1 0,-1 1,1-1,0 0,0 1,-1-1,2 1,-1-1,0 1,0 3,-14 58,4 2,3-1,2 1,4 0,2 0,3 0,3 0,3 0,2-1,4-1,2 0,37 89,-43-130,2-1,0 0,1 0,2-2,0 0,1 0,1-2,0 0,1-1,2-1,34 22,-26-21,1-1,1-1,0-2,1-1,1-1,0-2,0-1,43 4,-64-11,1-1,0 0,-1 0,1-1,-1-1,1 0,-1-1,0 0,0-1,0 0,0-1,15-9,-10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27.0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117 943,'1'-1,"-1"-1,0 0,0 0,0 0,0 1,0-1,0 0,0 0,0 0,-1 1,1-1,-1 0,1 0,-1 1,0-1,0 1,0-1,0 0,0 1,0 0,0-1,0 1,0 0,-1-1,1 1,0 0,-3-1,1 1,0 1,0 0,0 1,0-1,-1 1,1-1,0 1,1 0,-1 0,0 0,0 0,0 1,0-1,1 1,-1-1,-2 4,1-3,0 2,0-1,0 0,0 1,0-1,1 1,0 0,0 0,-5 9,8-12,-1 0,0 1,1-1,-1 0,1 1,0-1,-1 1,1-1,0 1,0-1,0 1,0-1,0 0,0 1,0-1,1 1,-1-1,0 1,1-1,-1 0,1 1,-1-1,1 0,0 1,0-1,0 0,0 0,-1 0,2 0,-1 0,0 0,0 0,0 0,0 0,0 0,1-1,-1 1,2 0,20 11,1-2,25 8,-40-15,-1 0,1-1,0-1,0 1,0-2,0 1,0-1,0 0,13-3,-19 2,-1 0,1-1,0 1,-1-1,1 0,-1 1,1-1,-1 0,0-1,0 1,0 0,0-1,0 1,0-1,-1 1,0-1,1 0,-1 0,0 0,0 0,0 0,-1 0,1 0,-1 0,1 0,-1 0,0 0,-1-6,1-5,-1 0,0 1,-1-1,-1 0,-4-14,3 18,1 1,1-1,-1 1,1-1,1 0,0 0,1 0,-1 0,2 0,1-13,-1 22,-1 0,0 1,1-1,-1 1,0-1,1 1,-1-1,1 1,-1-1,1 1,-1 0,1-1,-1 1,1 0,0-1,-1 1,1 0,0 0,-1-1,1 1,-1 0,1 0,0 0,-1 0,1 0,0 0,-1 0,1 0,0 0,-1 0,1 1,0-1,-1 0,1 0,-1 1,1-1,0 0,-1 1,1-1,-1 0,1 1,0 0,33 22,-26-17,38 23,1-2,2-3,93 34,-113-46,-20-7,0-1,0-1,0 0,0 0,1-1,12 2,-20-4,0 0,0 0,1 0,-1-1,0 1,0-1,0 1,0-1,0 0,0 0,0 0,0 0,0 0,0 0,0-1,-1 1,1 0,0-1,-1 0,1 1,-1-1,0 0,1 0,-1 1,0-1,0 0,0 0,-1-1,1 1,0 0,-1 0,1 0,-1-3,22-82,-5-1,-3-1,-5 0,-3-1,-11-176,3 254,-13-83,14 89,0 0,-1 0,0 0,0 0,-1 0,0 1,0-1,0 1,0-1,-1 1,0 0,-6-6,6 9,0-1,0 1,0 0,0 1,-1-1,1 0,0 1,-1 0,1 0,-1 1,1-1,-1 1,0 0,1 0,-1 0,1 1,-1 0,1-1,-9 4,10-3,1 0,-1 0,0 0,1 0,-1 1,1-1,0 1,-1-1,1 1,0 0,0 0,0 0,0 0,0 0,1 1,-1-1,1 0,-1 1,1-1,0 1,0-1,0 1,0 0,0 0,1-1,-1 1,1 0,0 0,0 0,0-1,0 1,1 4,3 9,0-1,1-1,1 1,0-1,16 25,49 66,-49-75,1 4,3-2,0 0,60 52,-75-74,0-1,1 0,0-1,1-1,0 0,0 0,0-2,1 1,0-2,0 0,1 0,-1-1,0-1,22 0,5-3,-3 0,1 1,-1 1,69 13,-67-5,1-1,0-2,0-2,0-1,45-4,-66-3,-4-1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22.0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0,'2'16,"1"-1,0 0,1 0,1-1,0 1,1-1,0 0,9 14,4 10,115 232,40 89,-126-257,-37-80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08.0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0 309,'30'-3,"1"0,-2-2,1-2,45-15,11-3,536-117,-335 77,-234 53,2 2,66-4,-91 13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12.9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1 214,'0'1,"0"-1,0 1,0 0,0 0,0 0,0 0,0-1,0 1,0 0,1 0,-1 0,0 0,0-1,1 1,-1 0,1 0,-1-1,1 1,-1 0,1-1,-1 1,1 0,-1-1,1 1,1 0,19 25,90 104,97 151,-203-273,-2-3,0 1,1-1,-1 0,1 0,0 0,1 0,-1-1,1 1,0-1,0-1,0 1,10 4,-14-8,0 0,0 0,0 0,0 0,0 0,0 0,0-1,0 1,0 0,0-1,0 1,0-1,0 1,0-1,0 1,0-1,0 0,0 1,-1-1,1 0,0 0,0 0,-1 0,1 0,-1 1,1-1,-1 0,1 0,-1 0,1 0,-1-1,0 1,0 0,0 0,1-1,8-51,-7 39,52-223,35-158,-85 376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15.2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351 1229,'0'-25,"0"1,-1-1,-1 1,-2 0,0 0,-1 0,-2 1,0 0,-2 0,0 0,-2 1,-14-23,24 43,-1 0,1 0,0 0,-1 0,0 0,1 0,-1 0,0 0,0 1,0-1,0 1,0-1,0 1,-1 0,1 0,0 0,-1 0,1 0,-1 1,1-1,-6 0,6 2,-1-1,0 1,0 0,0 0,1 0,-1 0,0 1,1-1,-1 1,1 0,0-1,-1 1,1 0,0 0,-3 5,-6 7,1 0,1 1,1 1,-14 31,-3 20,2 1,4 1,3 0,-14 128,29-192,0 0,1 1,0-1,0 0,1 1,-1-1,1 0,0 1,0-1,4 9,-4-12,1 0,0 0,-1 0,1 0,0-1,0 1,0-1,0 1,0-1,0 1,0-1,1 0,-1 0,0 0,1-1,-1 1,1 0,-1-1,1 0,-1 1,1-1,-1 0,1 0,3-1,14 1,0-2,0 0,-1-1,1-1,26-9,-39 11,-1 0,1-1,0 0,-1-1,0 1,0-1,0-1,0 1,-1-1,1 0,-1 0,-1 0,1-1,-1 0,0 0,0 0,6-12,-2-9,-1 0,-1 0,-1 0,-2-1,1-53,-1 7,-3 73,0-1,0 1,0 0,0 0,0 0,0 0,1 0,-1 0,0-1,1 1,-1 0,0 0,1 0,-1 0,1 0,0 0,-1 0,1 0,0 1,-1-1,1 0,0 0,0 1,0-1,0 0,1 0,-1 1,1 0,0 0,-1 0,1 0,-1 0,1 0,-1 1,1-1,-1 1,1-1,-1 1,1 0,-1-1,0 1,1 0,1 1,10 9,0 0,21 25,-22-23,32 29,2-2,2-2,59 37,-70-53,1-1,1-2,0-2,2-2,53 14,-88-27,-1-1,0 0,0 0,0 0,1-1,-1 1,0-1,1-1,-1 1,0-1,0 0,9-3,-11 3,0-1,0 0,-1 0,1 0,-1-1,1 1,-1 0,0-1,0 0,0 1,0-1,0 0,-1 0,1 0,-1 0,0-1,0 1,0 0,0 0,0-6,6-44,-2 1,-3-1,-6-72,1 20,-17-382,12 416,-3 1,-3 1,-2 0,-50-124,61 180,2 4,0 1,0 0,-1-1,-1 1,1 0,-1 1,0-1,-1 1,0 0,0 0,-12-9,18 15,-1 1,1 0,-1 0,0-1,1 1,-1 0,1 0,-1 0,1-1,-1 1,1 0,-1 0,0 0,1 0,-1 0,1 0,-1 0,0 0,1 1,-1-1,1 0,-1 0,1 0,-1 1,1-1,-1 0,1 0,-1 1,1-1,-1 1,1-1,-1 0,0 2,-8 23,6 31,7-18,2 0,1-1,2 0,19 52,68 137,-49-128,107 164,-128-224,3 0,1-2,1-2,2 0,2-2,67 47,-88-69,1-2,0 0,1-1,24 9,-31-14,0 1,0-1,-1-1,1 0,0 0,0-1,0 0,1 0,-2-1,12-2,-17 2,0-1,0 1,-1-1,1 1,-1-1,0 0,1 0,-1 0,0 0,0 0,0 0,0-1,-1 1,1-1,-1 1,1-1,-1 0,0 1,0-1,0 0,0-3,14-72,-12 58,25-205,-2-241,-26 462,1-5,-1 1,-1-1,1 1,-4-15,0 19,1 16,3 20,4-20,0-1,1 0,0 0,1-1,1 0,-1 0,2 0,-1-1,1 0,18 16,-4-6,2-1,0 0,33 16,-35-20,-17-10,0 0,0 0,1-1,-1 0,1 0,0 0,-1-1,1 0,0 0,1 0,-1-1,9 1,-14-2,1-1,-1 0,0 0,1 1,-1-1,0 0,0 0,0 0,0-1,1 1,-2 0,1 0,0-1,0 1,0 0,0-1,-1 1,1-1,-1 1,1-3,8-35,-8 32,5-45,-2 0,-4-74,1-19,-1 144,0 0,0 0,0-1,0 1,0 0,0 0,0 0,1 0,-1-1,0 1,1 0,-1 0,1 0,-1 0,1 0,-1 0,1 0,0 0,-1 0,1 0,0 1,0-1,0 0,-1 0,3 0,-2 1,0 0,0 0,1 0,-1 0,0 0,0 1,1-1,-1 0,0 1,0-1,0 1,0-1,0 1,0 0,1-1,-2 1,1 0,2 1,5 6,0 0,-1 0,12 18,37 68,-36-58,2 0,1-1,47 52,-61-77,9 9,0 0,1-1,0-1,2 0,0-2,31 17,-50-31,-1 0,1 0,0 0,-1-1,1 1,0 0,0-1,0 1,0-1,-1 0,1 0,0 0,0 0,0 0,0 0,0 0,0-1,0 1,-1-1,1 1,0-1,0 0,0 1,-1-1,1 0,-1 0,1 0,-1-1,1 1,-1 0,1-1,-1 1,0 0,0-1,2-2,2-6,-1 0,0 0,-1 0,0 0,2-17,3-9,11-17,3 1,36-65,-53 108,9-17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16.6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89 749,'1'-7,"1"0,1 0,-1 0,1 0,4-8,0 0,17-33,-16 35,-1-1,-1 0,8-27,-13 40,-1 0,0 0,1 0,-1 0,0 0,0 0,0 0,0 0,0 0,0 0,0 0,0 0,0 1,0-1,-1 0,1 0,0 0,0 0,-1 0,1 0,-1 0,1 1,-1-1,1 0,-1 0,0 0,1 1,-2-2,1 2,-1-1,0 1,0-1,1 1,-1-1,0 1,1 0,-1 0,0 0,0 0,0 0,1 0,-1 1,-2-1,-4 2,0 1,-1 0,1 0,0 0,-10 7,12-5,0-1,0 1,0 0,1 0,-1 1,1 0,1 0,-1 0,1 0,0 1,1-1,-1 1,1 0,1 0,-1 0,1 1,1-1,-1 1,1-1,0 1,1-1,0 1,0 0,1-1,0 1,0-1,0 1,1-1,0 0,1 0,0 0,0 0,0 0,1 0,0-1,0 1,1-1,0-1,0 1,0 0,1-1,-1 0,1-1,1 1,-1-1,0 0,1-1,0 1,0-1,0-1,0 1,1-1,-1 0,11 0,21 1,-1-3,0-1,0-2,0-2,0-1,-1-2,57-20,-67 19,0-2,-1-1,-1-1,0-1,-1-2,0 0,-1-1,-1-1,-1-2,32-37,-40 38,-1-1,-1 0,-1 0,-1-1,0-1,-2 0,0 0,-2 0,-1-1,0 0,-2 1,0-1,-2 0,0 0,-2 0,0 0,-2 0,0 0,-2 1,-8-22,10 35,-1-1,0 1,-1 0,0 1,0 0,-1-1,0 2,0-1,-12-8,14 11,-1 1,-1 0,1 0,0 0,-1 1,0 0,0 0,0 1,0 0,0 0,0 1,0-1,-1 2,-7-1,14 1,-1 0,0 0,0 0,1 1,-1-1,0 0,1 1,-1-1,0 1,1 0,-1 0,1-1,-1 1,1 0,-1 0,1 0,0 1,-1-1,1 0,0 0,0 1,-2 2,2-1,-1 1,1-1,0 0,0 1,0-1,1 1,-1-1,1 1,0 0,0 5,2 4,0 0,0 0,2-1,-1 1,8 15,2 0,2-1,1 0,32 41,71 69,-22-25,-52-60,31 40,-68-81,-1 0,0 0,-1 1,0 0,-1 0,6 21,-10-28,0-1,-1 1,1 0,-1 0,-1-1,1 1,0 0,-1 0,0-1,0 1,0-1,-1 1,0-1,0 1,0-1,0 0,-1 0,1 0,-1 0,0 0,0-1,-5 5,-8 6,-1 0,0-1,-33 19,9-6,-139 91,160-104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18.2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178 703,'0'2,"0"1,0 0,1 0,-1-1,1 1,0 0,0 0,0-1,0 1,0-1,1 1,-1-1,1 0,-1 1,1-1,0 0,0 0,2 2,2 0,-1 0,1 0,0-1,0 0,0 0,0 0,10 2,-2-1,0-1,-1 0,1-1,1-1,-1 0,27-2,-35-1,0 1,1-1,-1-1,0 1,11-7,-16 9,0 0,-1-1,1 1,-1 0,1-1,-1 1,1 0,-1-1,1 1,-1-1,0 1,1 0,-1-1,1 1,-1-1,0 0,0 1,1-1,-1 1,0-1,0 1,1-1,-1 0,0 1,0-1,0 0,-1 0,0 0,0 0,0 0,0 0,0 0,0 1,0-1,-1 0,1 1,0-1,0 1,-1 0,1-1,0 1,-1 0,1-1,0 1,-3 0,-46-4,0 1,-76 6,-40-1,165-2,0 0,-1 0,1 0,0 0,0 0,0 0,-1 0,1-1,0 1,0 0,0-1,-1 1,1-1,0 1,0-1,0 1,0-1,-1-1,15-9,51-11,-51 18,159-53,406-142,-432 141,258-145,-391 195,63-42,-72 48,0-1,0 0,-1 0,0 0,1-1,-1 0,0 1,-1-1,1 0,-1 0,0 0,1-1,-2 1,1 0,1-5,-4 6,1 1,-1 0,1-1,-1 1,0 0,0 0,0 0,0 0,0 0,0 0,-1 0,1 0,-1 0,1 0,-1 1,0-1,1 1,-1-1,0 1,0 0,0-1,0 1,-1 0,1 1,0-1,0 0,0 1,-4-1,-9-4,0 1,-28-4,34 7,-1 0,1 0,-1 1,1 0,-1 1,-13 2,20-2,1 0,-1 0,0 0,0 0,1 0,-1 1,1 0,-1-1,1 1,-1 0,1 0,0 0,0 0,0 0,0 1,1-1,-1 1,1-1,-1 1,1-1,0 1,0 0,0 0,-1 5,-2 13,2-1,0 1,1 0,1 0,1 0,5 30,33 126,-33-153,85 282,-25-89,-6-35,-30-98,23 106,-51-183,0 1,-1-1,-1 1,1-1,-1 1,0-1,-1 1,0-1,0 1,0-1,-6 14,6-18,-1 1,0-1,0 0,-1 0,1 0,-1 0,1 0,-1-1,0 1,0-1,0 1,0-1,-1 0,1-1,-1 1,1 0,-1-1,1 0,-1 0,0 0,0 0,1-1,-1 1,-7-1,-51 1,0-2,-72-11,95 7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19.0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1 225,'16'-2,"0"-1,0 0,0-1,0-1,-1 0,29-15,10-2,-46 19,39-14,81-17,-103 27,0 0,-1-2,38-19,23-8,-52 25,-4 3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21.3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0,'1'35,"2"0,2-1,1 0,1 0,16 44,74 160,-63-162,120 252,-151-324,-1 1,0 0,0 0,-1 1,1-1,1 11,-4-2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22.0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0 370,'6'-4,"0"1,0-1,0 2,0-1,1 1,-1 0,0 0,1 0,0 1,-1 0,1 1,0-1,7 2,18-4,125-20,108-14,-180 33,-68 5,-1-1,1 0,0-2,-1 0,1 0,-1-2,0 0,0-1,0 0,16-9,44-26,1 3,131-42,-49 21,-120 43,-9 5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22.6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1 419,'0'-4,"8"-1,10-4,15-8,20-10,26-3,35-5,26-5,17-3,9 2,4 4,-10 8,-26 5,-22 2,-24 2,-18 4,-17 4,-17 5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23.2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110 1,'0'51,"-19"556,0-371,-19 180,34-385,2-9,-1 0,-1 0,-11 35,10-44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23.1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406 1,'-1'3,"0"0,0 0,0 0,0-1,0 1,-1 0,0 0,1-1,-1 1,0-1,0 0,-3 3,-28 27,-17 16,-59 73,66-71,31-36,0-1,0 0,-2-1,1 0,-2-1,-27 17,41-28,1 1,-1-1,0 0,1 1,-1-1,0 0,1 1,-1-1,0 0,1 0,-1 1,0-1,1 0,-1 0,0 0,0 0,1 0,-1 0,0 0,0 0,1 0,-1-1,0 1,1 0,-1 0,0-1,1 1,-1 0,0-1,1 1,-1-1,1 1,-1 0,1-1,-1 1,1-1,-1 0,1 1,-1-1,1 1,0-1,-1 0,1 1,0-1,-1 0,1 1,0-2,0 0,0 0,0 1,0-1,0 0,1 0,-1 1,0-1,1 0,-1 1,1-1,0 0,0 1,0-1,-1 1,1-1,1 1,-1-1,0 1,2-2,3-1,-1 1,1 0,0 0,0 0,0 1,1-1,-1 2,1-1,-1 1,1 0,-1 0,1 0,0 1,-1 0,14 3,-3-1,0 1,0 1,0 0,-1 1,17 8,224 116,-225-112,0 1,-2 1,40 33,-8-6,-45-35,-2-4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24.2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8 287,'1'4,"0"1,0-1,1 1,-1-1,1 0,0 0,0 0,5 6,7 18,183 423,-95-237,-98-206,21 56,-23-60,-1-1,0 1,0 0,-1-1,1 1,-1 0,0 0,0-1,0 1,0 0,-1 0,1-1,-1 1,-2 5,3-8,-1-1,1 1,-1-1,1 1,-1-1,1 1,-1-1,1 0,-1 1,1-1,-1 0,0 1,1-1,-1 0,0 0,1 0,-1 0,1 1,-1-1,0 0,1 0,-1 0,0 0,1-1,-1 1,0 0,1 0,-1 0,0 0,1-1,-1 1,1 0,-1-1,0 1,1 0,-1-1,1 1,-1-1,1 1,-1-1,1 1,0-1,-1 1,1-1,0 1,-1-1,1 1,-1-2,-23-31,22 30,-50-80,5-1,-74-180,100 206,2-1,3-1,3-1,3 0,-6-112,15 166,1 0,0 0,0 0,1-1,0 1,0 0,0 0,1 0,0 0,0 1,1-1,0 1,0-1,1 1,0 0,0 0,0 0,0 1,1-1,0 1,0 0,1 1,0-1,-1 1,1 0,1 0,-1 1,0 0,1 0,12-3,9-3,1 1,0 2,1 1,-1 1,52 0,-28 5,0 2,70 14,-117-16,0 0,0 1,-1-1,1 1,-1 1,1-1,-1 1,0 0,0 0,0 0,4 5,-7-7,0 1,-1 0,1 0,-1 0,0 0,1 0,-1 0,0 0,-1 1,1-1,0 0,0 0,-1 1,0-1,1 0,-1 1,0-1,0 1,0-1,0 0,-1 1,1-1,-1 0,1 1,-1-1,0 0,0 0,0 0,-2 4,-10 16,-1-2,-1 1,-28 28,-4 5,-11 22,-8 10,-146 148,189-214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25.0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0,'0'8,"0"6,0 10,4 7,1 11,4 11,4 7,4 14,7 10,0 2,-1 0,-4-5,-2-11,-2-13,-6-13,-2-14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25.7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256 1,'-1'3,"1"1,-1-1,0 0,0 1,0-1,0 0,0 1,-1-1,1 0,-1 0,0 0,0 0,0-1,-1 1,1-1,-4 4,-52 38,23-18,18-12,2-3,1 1,0 1,0 1,2 0,-19 25,29-35,-1 0,1 1,1-1,-1 0,0 1,1-1,0 1,0 0,0-1,1 1,0 0,-1-1,2 1,-1 0,0 0,1-1,0 1,0 0,1-1,-1 1,1-1,0 0,0 0,0 1,1-1,-1 0,7 6,2 2,1 0,0-1,1 0,0-1,1-1,25 14,-22-14,-1 1,0 1,27 24,-38-31,0 2,-1-1,0 0,0 1,0 0,-1 0,0 0,0 0,0 0,-1 1,0-1,0 1,-1 0,2 13,-2-5,0 0,-1 0,-4 27,3-37,0 0,0 1,-1-1,0 0,0 0,0 0,-1 0,1-1,-1 1,0 0,0-1,-1 0,-6 6,-3 2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26.8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405 1,'-4'4,"-24"24,0 0,-2-2,-1-1,-2-2,0-1,-39 19,47-28,1 1,0 1,-37 31,50-37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27.2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10,'0'-4,"0"-2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28.2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0,'3'84,"3"0,4 0,35 134,-2-67,62 145,-10-59,-87-217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29.1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321 0,'-1'11,"-2"-1,1 0,-1-1,-1 1,0-1,0 1,-1-1,0 0,-9 13,-9 16,-198 344,190-330,34-57,2 0,-1 0,0 1,1-1,0 1,0 0,0 0,1 1,-1-1,1 1,0 0,0 1,0-1,0 1,0 0,0 1,11-2,-7 2,0 0,0 0,0 1,0 0,1 1,-1 0,0 1,0 0,0 0,16 7,29 19,86 60,-70-42,2 3,53 31,-107-70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29.9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95,'2'3,"1"0,-1 0,1-1,0 1,0 0,0-1,0 0,0 0,0 0,5 2,3 3,48 36,-3 3,-1 2,-3 3,66 82,-118-133,0 0,0 0,0 1,0-1,0 0,0 0,1 1,-1-1,0 0,0 0,0 0,0 1,0-1,1 0,-1 0,0 0,0 1,0-1,1 0,-1 0,0 0,0 0,1 0,-1 0,0 1,0-1,1 0,-1 0,0 0,0 0,1 0,-1 0,0 0,1 0,-1 0,0 0,0 0,1 0,-1 0,0-1,0 1,1 0,-1 0,0 0,0 0,1 0,-1 0,0-1,0 1,1 0,3-21,-5-38,0 48,-2-58,-1-10,8-94,-4 171,0 0,0 1,0-1,0 0,1 0,-1 0,0 1,1-1,0 0,-1 1,1-1,0 0,0 1,0-1,0 1,0-1,0 1,0 0,0-1,1 1,-1 0,1 0,-1 0,1 0,2-2,-1 3,0-1,1 1,-1 0,0 0,0 0,0 0,0 1,0-1,0 1,0-1,0 1,0 0,5 3,7 3,-1 2,1-1,-1 2,17 15,16 17,-2 3,-2 2,61 84,-89-96,-11-16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30.9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974 0,'-30'2,"1"1,0 1,1 1,-1 2,1 1,0 1,-33 16,-181 102,206-106,-37 21,1 3,3 3,-116 105,182-151,-1 2,1-1,0 0,1 1,-1-1,1 1,-1 0,1 0,0 0,0 0,1 0,-1 0,0 5,2-8,0 0,0 0,0 0,0 0,0 0,0 0,1 0,-1 0,0 0,1 0,-1 0,1 0,-1 0,1 0,-1-1,1 1,-1 0,1 0,0-1,-1 1,1 0,1 0,1 1,0-1,0 0,0 0,0 0,0 0,0 0,0-1,0 1,0-1,6 0,26-2,0-1,0-2,66-19,-35 8,175-29,116-29,-134 10,-220 64,0-1,0 0,0 0,0 0,0-1,0 1,-1-1,1 1,0-1,-1 0,4-3,-6 4,1 0,-1 0,0 1,0-1,1 0,-1 0,0 0,0 0,0 0,0 0,0 0,0 0,0 0,-1 0,1 1,0-1,0 0,-1 0,1 0,-1 0,1 0,0 1,-1-1,0 0,1 0,-1 1,1-1,-1 0,0 1,1-1,-1 1,0-1,0 1,0-1,1 1,-1-1,0 1,0 0,-1-1,-386-228,327 205,38 19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32.4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11 734,'-4'-10,"-2"-4,7 12,7 7,19 22,-2 0,0 2,-2 1,24 39,-17-25,-15-20,0 1,20 50,-30-61,-5-14,0 0,0 0,0 0,0 0,0 1,0-1,0 0,0 0,0 0,0 0,0 0,0 1,0-1,0 0,0 0,0 0,0 0,0 0,0 1,0-1,1 0,-1 0,0 0,0 0,0 0,0 1,0-1,0 0,0 0,0 0,1 0,-1 0,0 0,0 0,0 0,0 0,0 0,1 0,-1 0,0 1,0-1,0 0,0 0,1 0,-1 0,0 0,0 0,0 0,0-1,0 1,1 0,-1 0,0 0,0 0,0 0,0 0,0 0,1 0,-1 0,0 0,3-15,0-33,-3 38,11-113,1-37,-12 155,-1-3,1 0,0 0,1 0,-1 0,2 0,-1 0,1 0,0 0,1 1,0-1,6-12,-8 19,0 0,0 1,0-1,0 1,0-1,0 1,0-1,0 1,0-1,0 1,0 0,0 0,0 0,0-1,1 1,-1 0,0 0,0 1,0-1,0 0,0 0,0 0,0 1,0-1,0 1,0-1,0 0,0 1,0 0,0-1,0 1,0 0,0-1,0 1,-1 0,1 0,0 0,-1 0,2 1,31 43,-29-37,87 162,-65-116,-25-52,0 0,-1-1,1 1,0 0,0-1,0 1,0-1,0 1,1-1,-1 0,0 1,1-1,-1 0,3 2,-3-3,-1 0,1 0,-1 0,1-1,-1 1,1 0,-1 0,1 0,-1 0,1-1,-1 1,0 0,1 0,-1-1,1 1,-1 0,0-1,1 1,-1 0,1-1,-1 1,0-1,0 1,1 0,-1-1,0 1,0-1,0 1,1-1,-1 1,0-2,2-7,1 0,-2 0,1-1,-1-11,21-288,4-217,-27 510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23.8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1,'1'44,"3"1,2-1,1 0,19 58,69 164,-73-213,2-1,2-1,2-1,47 60,-74-108,1 0,-1 1,1-1,0 0,0 0,0-1,0 1,0 0,0-1,1 1,-1-1,0 0,1 1,-1-1,1 0,0-1,-1 1,1 0,0-1,-1 1,1-1,0 0,-1 0,1 0,0 0,0-1,3 0,2-2,0-1,0 0,-1 0,0 0,0-1,0 0,9-9,0 1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33.6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0 244,'5'1,"-1"0,1 0,-1 0,1 0,-1 1,0 0,0 0,0 0,0 0,0 1,0-1,0 1,-1 0,5 5,48 54,-43-44,37 51,-48-70,1-1,-1 1,0-1,1 0,-1 1,0-1,0 0,-1 0,1-1,0 1,-1 0,1-1,1-3,2 0,90-135,-65 93,2 1,2 2,44-45,-77 88,1 0,0 0,0 1,0-1,0 1,0 0,1 0,-1 0,0 0,1 0,-1 0,1 0,-1 1,0-1,1 1,-1 0,1 0,0 0,-1 0,1 0,-1 0,1 1,-1-1,0 1,1 0,-1 0,1 0,-1 0,4 2,6 5,0 0,-1 1,0 0,13 15,-1-2,30 26,49 58,-84-86,-1 2,-1 0,-1 2,-1-1,21 51,-26-49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37.8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422 358,'1'0,"1"-1,-1 0,0 0,0 0,1 1,-1-1,0 0,0-1,0 1,0 0,0 0,-1 0,1-1,0 1,0 0,-1-1,1 1,-1 0,1-1,-1 1,0-1,1 1,-1-1,0-2,0 3,1 1,-1-1,0 0,0 0,0 0,0 1,0-1,0 0,0 0,0 0,0 0,0 1,0-1,0 0,-1 0,1 0,0 0,-1 1,1-1,-1 0,1 1,0-1,-1 0,0 1,1-1,-1 0,1 1,-1-1,0 1,1-1,-1 1,0-1,0 1,1 0,-1-1,0 1,0 0,1 0,-1-1,0 1,0 0,0 0,0 0,1 0,-1 0,0 0,0 0,0 0,-1 1,-5 1,1 0,0 1,0 0,0 0,0 0,0 1,0 0,1 0,0 0,-8 8,-46 58,51-59,-33 48,3 3,2 0,4 3,2 0,-41 134,63-177,2 2,1-1,0 1,-1 33,5-52,1 1,0-1,0 0,1 0,0 0,0 0,0 0,0 0,1 0,-1 0,1 0,1 0,-1-1,1 1,0-1,0 0,0 1,0-2,1 1,-1 0,1-1,0 1,0-1,1 0,-1 0,9 3,4 0,0-1,1-1,-1-1,1-1,0 0,-1-1,1-1,0 0,0-2,0 0,-1-1,24-7,-36 9,0-2,0 1,0 0,0-1,-1 0,1 0,-1-1,0 1,1-1,-2 0,1 0,0 0,-1 0,0-1,0 0,0 1,3-10,3-8,-1-1,10-44,-1 3,67-211,-75 233,-1 1,-2-1,-2 0,-2-76,1 133,0 0,0-1,2 1,0-1,1 0,0 0,1-1,0 0,1 0,1 0,0-1,18 19,5 2,2 0,1-3,42 29,-56-44,1-1,0-1,1 0,0-2,1-1,0-1,1-1,0-1,0-1,1-1,-1-2,1 0,0-2,37-2,-58 0,0-1,0 0,0 1,0-2,0 1,-1-1,1 1,-1-1,1 0,-1-1,0 1,0-1,-1 0,1 0,-1 0,0 0,0-1,0 1,0-1,-1 0,3-6,6-16,-2 1,12-50,-15 52,11-48,14-119,-27 154,-3 0,-1 0,-1 0,-2 0,-9-41,10 70,0-1,-1 1,0 1,0-1,-1 0,0 1,0 0,-1 0,0 0,0 0,-12-10,15 15,0 0,0 1,0-1,0 1,-1 0,1-1,0 1,-1 0,1 0,-1 1,0-1,1 1,-1-1,1 1,-1 0,-4 0,3 1,1-1,0 1,-1 1,1-1,0 0,0 1,0 0,0 0,0 0,0 0,0 0,1 0,-1 1,1-1,0 1,-3 3,-2 3,0 0,1 0,0 1,0 0,1 1,0-1,1 1,1 0,-1 0,1 0,1 0,0 0,1 1,0-1,1 1,0-1,2 12,0-12,0-1,1 0,1 0,-1 0,1 0,1 0,0-1,0 0,1 0,0-1,1 1,0-1,0 0,1-1,-1 0,2 0,-1-1,16 9,7 1,62 23,25 12,-107-46,-1 2,0-1,0 1,0 1,-1-1,0 2,16 17,-21-19,0-1,-1 1,1 0,-1 0,-1 0,1 0,-1 1,-1-1,1 1,0 13,-1 9,-4 44,0-26,2-3,-11 77,9-106,-1-1,0 0,-1 0,-1 0,0-1,-1 0,0 0,-16 21,7-15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38.8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899 0,'-6'2,"-1"-1,1 1,0 1,0-1,0 1,0 0,0 0,0 1,-6 5,-8 4,-22 11,1 2,2 1,-58 51,86-68,1-1,0 2,1-1,0 1,1 1,0-1,1 1,0 1,1-1,1 1,-1 0,2 1,0-1,1 1,0 0,-1 27,4-32,1 0,1 0,0 0,0 0,1 0,0-1,0 1,1-1,0 0,1 0,-1 0,9 9,9 10,49 47,-28-32,-18-17,-10-11,-1 1,0 1,-2 0,15 22,-24-34,-1 1,1 0,-1 0,-1 0,1 0,0 0,-1 0,0 1,0-1,-1 0,0 1,0-1,0 0,0 1,-1-1,0 0,0 1,0-1,-1 0,0 0,-3 6,-12 22,-3-1,0-1,-2-1,-47 49,11-21,-70 55,125-111,-23 20,-2-2,-44 26,65-41,-1-1,0-1,-1 1,1-1,0-1,-1 1,1-2,-1 1,0-1,0 0,0-1,1 0,-1 0,0-1,-9-2,-15-7,1-1,-54-26,73 30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39.5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1,'4'243,"46"339,-45-538,-5-31,2 0,-1 0,1-1,1 1,6 16,-8-27,0 0,0 0,0-1,1 1,-1 0,0-1,1 1,0-1,-1 0,1 0,-1 1,1-1,0 0,0 0,0-1,0 1,0 0,0-1,0 1,0-1,0 1,0-1,0 0,0 0,0 0,0 0,0 0,0 0,2-1,9-2,0 0,0 0,18-9,-8 4,177-53,-168 54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40.1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0 188,'10'-1,"-1"0,1-1,-1 0,14-5,10-2,23 0,79-4,-84 10,0-2,64-14,63-38,-16 4,-136 46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41.7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488 826,'-9'0,"1"2,-1-1,0 1,1 1,-1-1,1 2,0-1,0 1,0 0,1 1,-1-1,1 2,0-1,0 1,1 0,-1 0,-5 9,-14 16,2 2,-29 50,41-63,-42 73,4 2,-61 164,108-253,1 0,0 0,1 0,0 0,-1 0,2 0,-1 8,1-12,0-1,1 1,-1-1,0 1,1-1,-1 0,1 1,0-1,-1 0,1 0,0 1,0-1,0 0,0 0,0 0,0 0,0 0,0 0,0 0,1 0,-1-1,0 1,0 0,1-1,-1 1,1-1,-1 1,0-1,1 0,-1 0,1 1,-1-1,1 0,-1 0,3-1,1 2,0-1,0 0,1 0,-1-1,0 1,0-1,0 0,1-1,-1 1,0-1,-1 0,1 0,0 0,-1-1,1 0,-1 0,0 0,6-5,-3-1,-1 0,1 0,-1-1,-1 0,0 0,-1 0,6-19,104-325,-61 184,-48 150,-4 11,2 0,-1-1,1 1,7-12,-10 20,0 0,1 1,-1-1,1 0,-1 1,1-1,-1 1,1-1,-1 1,1-1,-1 1,1-1,0 1,-1-1,1 1,0 0,-1-1,1 1,0 0,0 0,-1 0,1-1,0 1,0 0,1 1,-1-1,1 1,-1 0,1-1,-1 1,0 0,0 0,1 0,-1 0,0 0,0 0,0 0,0 0,0 1,0-1,-1 0,2 2,12 22,-1 1,-1 1,12 40,9 19,-29-76,12 26,2 1,27 41,-38-68,0 0,1 0,0 0,1-1,0-1,1 1,0-2,0 1,1-1,-1-1,19 8,29 9,2-3,85 18,-104-30,0-2,0-2,0-1,70-6,-108 3,-1-1,0 1,0-1,0 1,1-1,-1 0,0 0,0 0,0 0,0 0,0-1,0 1,-1-1,1 1,0-1,-1 0,1 1,-1-1,0 0,1 0,-1 0,0 0,0 0,1-3,1-6,1 0,-2-1,3-20,0 4,104-714,-104 680,-4 0,-7-84,3 117,-2 1,0 1,-2-1,-1 1,-2 0,0 1,-21-38,26 56,0 1,-1-1,0 1,0 1,0-1,-1 1,0 0,-16-10,22 15,-1-1,0 1,0 0,0 0,0 0,0 0,0 1,0-1,0 0,0 1,0 0,-1-1,1 1,0 0,0 0,0 0,-1 0,1 1,0-1,0 1,0-1,0 1,0 0,0-1,0 1,0 0,0 1,0-1,0 0,0 0,1 1,-1-1,0 1,1-1,0 1,-1 0,1 0,0 0,0-1,0 1,0 0,-1 4,-4 14,1-1,1 2,0-1,2 0,0 1,2-1,2 32,-1-29,1 55,4 0,4 0,3-1,3 0,4-1,3-1,3-1,61 122,-81-185,1 0,-1 0,2-1,-1 1,1-1,1-1,0 0,0 0,1-1,12 8,-15-12,0 0,0-1,0 0,1-1,0 1,-1-1,1-1,0 0,0 0,0 0,0-1,-1 0,1-1,0 0,0 0,0 0,9-4,32-12,0-3,-2-1,53-32,-63 30,-6 4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42.5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1 184,'4'0,"5"-3,5-7,13 0,8 1,12-2,8-3,8-3,0 2,2-2,-2 0,-1 1,-6 0,-8 3,-6 4,-5 3,-9 6,-9 4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43.1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 1,'-4'0,"-1"3,0 7,1 4,1 4,5 3,3 2,-1 1,0 1,-1-1,3 0,1 0,-2 0,0-1,-3-3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43.5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44.5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24.60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26,'4'0,"5"0,5 0,9 0,3-4,2-2,0 1,-1 1,-1 1,-1 1,0 1,-2 1,1 0,-5 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45.4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350 1,'-8'2,"0"-1,0 2,0-1,0 1,1 1,-1-1,1 1,0 1,-7 4,-7 4,-13 7,1 1,-33 27,53-37,0 0,1 1,1 1,0-1,0 2,1-1,-12 23,21-34,0 0,0 1,0-1,0 1,0-1,0 1,0-1,1 1,-1-1,1 1,0 0,0-1,0 1,0 0,0-1,1 1,-1 0,1-1,0 1,-1-1,1 1,0-1,1 0,-1 1,0-1,1 0,-1 0,1 0,0 0,-1 0,1 0,0 0,0 0,1-1,-1 1,0-1,4 2,10 5,0-2,0 0,1 0,30 5,-12-3,197 75,-67-21,-157-58,1-1,0-1,-1 1,1-2,0 1,0-1,0 0,0-1,0 0,0-1,0 1,18-5,-12 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08.2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537 820,'2'-5,"0"1,0 0,0 0,1 0,-1 0,1 0,0 0,0 1,1-1,-1 1,1 0,-1 0,5-2,9-11,532-478,-525 476,8-7,36-34,-60 52,-1-1,-1 1,1-1,-1-1,-1 1,0-1,0 0,0 0,-1 0,4-13,-8 20,0 1,1-1,-1 1,0-1,0 1,0-1,0 0,0 1,0-1,-1 1,1-1,0 0,-1 1,1-1,-1 1,0 0,1-1,-1 1,0-1,0 1,0 0,0 0,0-1,0 1,0 0,-1 0,1 0,0 0,0 0,-1 1,1-1,-1 0,1 1,-1-1,1 1,-1-1,1 1,-1-1,1 1,-1 0,-2 0,-5-1,0 1,1 0,-1 0,0 0,1 1,-13 3,-64 24,1 3,-125 66,208-97,-541 310,379-197,148-100,0 0,0 1,2 0,0 1,0 1,2 0,-20 35,28-44,0-1,1 1,0 0,0 0,0 1,1-1,0 0,1 0,-1 1,1-1,1 0,-1 1,3 8,0-4,1-1,0 0,0 0,1-1,1 1,0-1,11 15,7 3,1-1,1-1,1-1,38 27,-62-50,36 28,0-2,57 30,-83-51,0-1,0-1,1 0,-1 0,1-2,0 0,0 0,1-1,-1-1,0 0,1-1,22-3,4-6,0-2,-1-1,74-34,109-71,-59 18,280-222,-384 269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08.5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09.5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655 10,'-28'1,"-1"1,1 1,0 2,0 1,0 1,1 1,0 2,0 0,1 2,1 1,0 1,-40 30,28-17,2 1,-37 39,55-51,2 2,0 0,1 1,1 0,1 1,-10 23,20-40,1 0,-1 0,1 1,0-1,0 1,0-1,0 0,1 1,-1-1,1 1,0 0,0-1,0 1,1-1,-1 1,1-1,0 1,0-1,2 6,-1-6,1 0,0 0,-1 0,1 0,0 0,0-1,1 1,-1-1,0 0,1 0,0 0,-1 0,1-1,0 0,0 1,7 0,18 3,0-1,0-1,1-1,-1-2,1-1,-1-2,0 0,43-12,15-8,122-50,-201 70,0-1,0 1,-1-1,1 0,-1-1,0 0,0 0,0-1,-1 0,0 0,0 0,0-1,9-14,-11 12,0-1,0 0,0 0,-1 0,-1 0,0 0,0-1,-1 1,0-1,-2-21,-8-168,12 190,5 17,13 30,-16-29,866 1739,-854-1710,7 11,-2 1,-2 0,21 83,-40-128,-1-1,1 1,-1 0,0-1,-1 1,1 0,0 0,-1-1,0 1,0-1,0 1,0-1,-1 1,0-1,1 0,-1 1,0-1,0 0,-1 0,1 0,-1-1,1 1,-1-1,0 1,-6 3,-8 4,1 0,-2-2,-34 14,25-12,-1 1,0-1,-1-1,0-2,0-1,0-1,-1-2,0-1,-51-3,62 0,0-2,1 0,-1-1,1 0,0-2,0 0,0-1,1-1,0-1,1 0,0-1,0-1,1 0,1-1,-16-17,-5-11,3-1,1-2,-26-47,-65-150,97 185,2-2,2-1,4-1,1 0,-14-122,27 147,2 0,1 0,2 1,1-1,2 0,1 1,2 0,1 0,1 1,2 0,1 1,23-39,37-41,-50 80,-1-1,-2-1,-2-1,0 0,20-60,-33 71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09.8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10.3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46.4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393 0,'-19'1,"1"1,0 1,0 0,0 1,0 1,0 1,-28 14,-112 68,153-85,1 0,-1 0,1 0,-1 0,1 1,0-1,1 1,-1 0,1 1,0-1,0 0,0 1,0 0,1 0,-3 7,4-9,1 1,0 0,-1-1,2 1,-1 0,0 0,1-1,-1 1,1 0,0-1,1 1,-1-1,0 1,1-1,0 0,0 0,0 1,0-1,0-1,1 1,-1 0,7 4,38 33,2-2,2-2,1-2,94 44,34 21,-177-98,-1 0,0 0,0 0,0 1,0-1,0 1,0-1,0 1,0-1,-1 1,1 0,0 0,-1 0,0 0,1 0,-1 0,0 1,0-1,0 0,-1 0,1 1,0-1,-1 1,1-1,-1 0,0 5,-2-1,0-1,0 0,-1 0,1 0,-1 0,0 0,-1-1,1 1,-1-1,-7 7,-223 205,210-198,3-5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47.9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0 810,'1'2,"-1"1,1-1,0 1,0-1,0 1,1-1,-1 0,0 1,1-1,0 0,-1 0,1 0,0 0,0-1,0 1,0 0,0-1,1 0,-1 1,0-1,1 0,3 1,65 24,-57-21,1 0,1-1,-1 0,1-1,24 1,-35-4,1 0,-1 0,0 0,0-1,1 0,-1 0,0 0,0-1,0 1,0-1,-1 0,1-1,0 1,-1-1,1 0,-1 0,6-6,6-10,0-1,-1 0,-1-2,-1 1,-1-2,0 0,7-25,2-13,20-98,-37 146,-1 0,-1-1,0 1,0-1,-2 0,0 1,-3-26,3 38,0 1,0-1,0 1,0-1,0 1,0-1,0 1,0-1,0 1,0-1,-1 1,1-1,0 1,0-1,-1 1,1-1,0 1,0 0,-1-1,1 1,0-1,-1 1,1 0,-1 0,1-1,-1 1,1 0,0-1,-1 1,0 0,-6 13,0 28,7-17,1 1,1-1,1 0,1 0,2 0,12 36,64 137,-78-187,178 342,46 108,-222-447,-1 0,-1 0,0 0,-1 1,0 0,-1-1,0 22,-3-27,0 0,0 0,0 0,-1-1,-1 1,1 0,-1-1,-1 0,1 1,-1-1,0-1,-1 1,0 0,-5 5,-4 5,-1-1,0-1,0 0,-2-1,0-1,0 0,-1-1,-1-1,0-1,0-1,-1 0,0-2,-1 0,-36 6,55-12,-1-1,1 1,-1-1,1 0,-1 0,1-1,0 1,-1 0,1-1,-1 1,1-1,0 0,0 0,-1 0,1 0,0 0,0 0,0-1,0 1,0-1,0 1,-2-4,1 1,0-1,1 1,0 0,0-1,0 1,1-1,-1 0,1 0,0 1,0-10,0-11,1 0,2 0,7-38,-8 56,16-76,3 1,5 1,2 1,51-101,179-296,-242 450,71-111,54-102,-126 211,-2 0,0-1,-2 0,-2-1,0 0,4-49,-11 69,-1-1,0 1,-1 0,0 0,-5-18,5 26,1 0,-1 0,0 0,0 1,0-1,0 1,0-1,-1 0,1 1,-1 0,0-1,0 1,1 0,-1 0,0 0,-1 0,1 0,0 1,-1-1,1 1,-1-1,1 1,-1 0,1 0,-1 0,0 0,-3 0,5 1,-1 0,1 1,0-1,-1 0,1 1,0-1,0 1,-1-1,1 1,0 0,0 0,0-1,0 1,0 0,0 0,0 0,0 0,0 0,0 0,1 0,-1 1,0-1,1 0,-1 0,1 0,-1 1,1-1,0 0,-1 1,1-1,0 2,-5 47,6-19,2 0,1 0,2 0,1 0,20 55,73 147,-73-176,8 16,3-2,92 128,-96-148,-25-32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49.2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0,'23'22,"-10"-10,0 0,-1 2,15 18,18 41,-4 2,-3 1,-3 2,35 118,-69-192,0 0,0 0,1 0,-1 0,1-1,0 1,0 0,1-1,-1 0,1 1,0-1,0 0,0 0,0-1,0 1,6 3,-2-3,-1-1,0-1,1 1,-1-1,1 0,0 0,-1-1,1 0,10-1,449-33,-437 31,-5-2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49.6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0 188,'4'0,"5"-4,10-1,4-1,7-2,6-4,10-4,7 1,16-1,7-2,3-2,-4 3,-6 0,-5-1,-11 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26.16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69,'9'-8,"1"2,0-1,0 1,1 0,0 1,16-5,-7 2,-15 6,-1 0,0 0,0 0,1 1,-1 0,1 0,-1 0,1 1,0 0,-1 0,1 0,-1 0,1 0,0 1,-1 0,8 3,-7-2,0 1,-1 0,1 0,-1 0,0 1,0 0,-1-1,1 2,-1-1,1 0,-1 0,-1 1,1 0,3 8,8 19,-2 1,-1 0,12 58,5 108,-19-124,13 246,-16-170,-7-149,1 0,0 0,1 0,-1 0,0-1,0 1,1 0,-1 0,1 0,0 0,-1-1,1 1,0 0,0-1,0 1,0-1,1 1,-1-1,0 1,1-1,-1 0,0 1,1-1,0 0,-1 0,1 0,0-1,-1 1,1 0,0 0,0-1,0 1,-1-1,1 0,0 0,0 1,4-2,-2 1,0-1,1 1,-1-1,1 0,-1-1,0 1,0-1,0 0,0 0,0 0,0-1,0 1,-1-1,1 0,4-5,18-24,-2-1,-1-1,-1 0,21-51,-12 15,30-102,-61 171,6-13,-2 0,0 0,-1 0,0-1,-1 0,-1 1,0-1,-2-26,1 40,0 0,0 1,0-1,0 0,0 0,0 0,0 0,-1 1,1-1,0 0,0 0,-1 0,1 1,-1-1,1 0,0 0,-1 1,1-1,-1 0,0 1,1-1,-1 1,1-1,-1 1,0-1,1 1,-1-1,0 1,0 0,1-1,-1 1,0 0,0 0,0-1,1 1,-1 0,0 0,0 0,0 0,0 0,0 0,1 0,-1 0,0 1,0-1,0 0,1 0,-2 1,-1 1,1-1,0 1,0 0,-1 0,1 0,0 0,1 0,-1 1,0-1,1 0,-1 1,1-1,-2 5,-2 11,0 1,1-1,1 1,1 0,1 35,11 95,-6-118,1 0,1-1,2 0,1 0,1-1,15 29,59 111,27 57,-89-176,-3 1,20 84,-38-127,0 0,0 0,0 0,-1 0,0 1,-1-1,0 0,0 0,-1 0,0 0,0 0,-6 14,1-9,0-1,0 0,-1-1,0 0,-1 0,-20 19,-4-3,-1-1,-1-2,-74 38,-31 6,117-58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50.5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210 191,'15'0,"0"0,0-1,-1-1,1 0,19-6,-31 7,0 0,0 0,0 0,0 0,0-1,0 1,-1-1,1 0,0 0,-1 0,1 0,-1 0,0-1,0 1,0-1,0 0,0 1,0-1,-1 0,0 0,1 0,-1 0,0 0,0 0,0 0,-1-1,1 1,-1 0,0 0,0-7,-1 6,0 0,0 0,0 0,-1 0,1 0,-1 0,0 0,0 1,-1-1,1 1,-1 0,1-1,-1 1,0 0,0 0,-1 1,1-1,0 1,-1 0,0 0,1 0,-1 0,0 0,0 1,0 0,-5-2,-10-2,1 1,-1 1,0 0,-27 1,39 1,-1 1,0 0,1 1,-1 0,0 0,1 1,-1-1,1 2,0-1,0 1,-12 6,14-5,0 0,0 0,1 0,-1 1,1 0,0 0,0 0,1 0,-1 1,1-1,0 1,1 0,0 0,-3 9,1-2,0 0,1 1,1-1,0 1,1-1,0 1,1 0,1-1,0 1,1-1,7 27,-6-29,2 0,0 0,0-1,1 0,0 0,0 0,1 0,1-1,0 0,0-1,0 0,1 0,0-1,11 7,11 4,1-1,0-1,2-2,-1-1,2-2,0-1,0-2,0-1,1-2,0-1,66-3,-96-1,1-1,-1 0,1-1,-1 0,1 0,-1 0,0-1,0 1,0-2,0 1,9-8,1-3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1:51.8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1 260,'20'1,"1"1,-1 1,1 1,-1 0,0 2,0 0,-1 2,0 0,0 1,-1 1,20 13,-12-5,0 2,-2 0,0 2,-1 0,-1 1,29 42,-44-53,0 0,0 0,-1 1,-1-1,5 16,-9-23,0-1,0 0,0 0,-1 1,0-1,1 1,-2-1,1 0,-1 6,0-8,1-1,-1 1,1 0,-1-1,0 1,0-1,1 1,-1-1,0 0,-1 1,1-1,0 0,0 0,0 0,-1 0,1 0,-1 0,1 0,0 0,-1 0,0 0,1-1,-3 1,2-1,-1 0,1 0,0 0,0 0,0-1,0 1,0-1,0 0,1 1,-1-1,0 0,0 0,0 0,1 0,-1-1,0 1,1 0,-1-1,1 1,0-1,-1 0,1 1,0-1,0 0,0 0,0 1,0-1,0-2,-24-58,16 24,2-1,2 0,1 0,2 0,5-75,-3 111,0-1,0 1,1 0,-1-1,1 1,-1 0,1 0,0-1,1 1,-1 0,0 0,1 0,-1 0,1 0,0 1,0-1,0 1,1-1,-1 1,0 0,6-5,-4 6,-1 0,1 1,0-1,-1 0,1 1,-1 0,1 0,0 0,-1 0,1 1,0-1,-1 1,1 0,-1 0,1 0,-1 1,0-1,1 1,5 4,10 5,-1 0,0 2,-1 0,-1 1,26 28,-35-35,0 1,-1 0,0 0,0 1,-1 0,0 0,-1 0,0 1,-1-1,0 1,0 0,-1 0,0 0,1 13,-3-19,0 0,-1-1,1 1,-1 0,1 0,-1-1,0 1,-1-1,1 1,-1-1,1 1,-1-1,0 0,0 0,-1 0,1 0,-4 4,5-7,1 1,0-1,-1 0,1 0,0 0,-1 0,1 0,0 1,-1-1,1 0,0 0,-1 0,1 0,-1 0,1 0,0 0,-1 0,1 0,0 0,-1 0,1 0,-1-1,1 1,0 0,-1 0,1 0,0 0,-1-1,1 1,0 0,0 0,-1 0,1-1,0 1,-1 0,1-1,0 1,0 0,0-1,-1 1,1 0,0-1,0 1,0 0,0-1,0 1,0 0,0-1,0 1,0-1,0 1,0 0,0-1,0 0,-1-23,7-15,2 0,2 1,1 0,23-51,78-139,-110 224,0 0,1 0,-1 0,1 1,0-1,0 1,0-1,0 1,1 0,-1 0,1 1,0-1,0 1,7-4,-8 5,0 1,0-1,0 1,0-1,1 1,-1 0,0 0,0 0,0 1,0-1,0 1,0 0,0-1,0 1,0 1,0-1,-1 0,1 1,0-1,-1 1,1 0,2 3,17 12,0 0,-1 2,-2 1,35 44,-45-50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12.2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87,'0'4,"1"0,0 1,0-1,0 0,1 0,-1 1,1-1,0 0,0 0,0-1,1 1,-1 0,5 3,43 44,-41-43,22 17,0 0,2-2,1-2,1-1,1-2,47 18,1-6,150 34,-214-59,50 8,-67-12,1-1,-1 1,0-1,0 0,1 0,-1-1,0 1,0-1,0 1,0-1,0 0,1 0,-1 0,-1-1,1 1,0-1,3-2,-5 2,1-1,-1 1,1-1,-1 0,0 0,0 0,0 1,-1-1,1 0,-1 0,1 0,-1 0,0 0,0 0,0 0,-1 0,1 0,-1 0,0 0,-1-5,-26-67,21 59,-88-192,43 99,71 142,26 34,13 20,40 80,-7 4,-8 4,-7 4,-8 3,64 275,-123-421,-2 1,-1 0,-2 0,0 74,-5-108,1 0,0 0,-1 0,0 0,0 0,0 0,0-1,0 1,0 0,-1 0,1-1,-1 1,0-1,0 1,0-1,0 0,0 0,0 1,-1-2,1 1,-1 0,0 0,1-1,-1 0,0 1,0-1,0 0,0 0,0-1,0 1,0-1,0 1,0-1,0 0,0 0,-4-1,-9 0,0-1,0 0,0-1,0-1,-25-10,-16-11,2-2,1-2,1-3,-71-55,90 60,1 0,1-2,1-1,2-2,1-1,2-1,-42-71,59 86,0 0,1-1,1 0,1 0,0-1,2 0,-3-36,6 40,1 0,1 0,1 1,1-1,0 0,1 1,0 0,1 0,1 0,15-26,-1 8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12.9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170 0,'0'1,"1"-1,-1 0,0 0,0 0,0 0,1 1,-1-1,0 0,0 0,0 0,1 0,-1 0,0 0,0 0,1 0,-1 1,0-1,0 0,1 0,-1 0,0 0,0 0,1 0,-1 0,0-1,0 1,1 0,-1 0,0 0,0 0,0 0,1 0,-1 0,0 0,0-1,0 1,1 0,-1 0,0 0,0-1,-6 31,-3 0,-21 53,3-11,-2 20,-27 145,47-183,2 1,3 0,3 0,5 68,-3-112,1 1,0-1,1 0,0 1,0-1,1-1,1 1,0 0,0-1,1 0,8 10,-9-14,1 0,0 0,0 0,0-1,1 1,0-2,0 1,1-1,-1 0,1-1,-1 1,1-2,0 1,1-1,15 2,33 1,-1-2,1-3,0-2,0-3,90-19,-102 14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13.4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0,'-1'34,"2"0,1 0,1 0,2 0,1-1,15 46,0-23,3-1,2-1,55 83,-56-102,2 0,1-2,1-1,2-1,63 47,-88-73,0-1,1 0,0 0,0 0,0-1,0 0,1 0,9 1,-13-3,1 0,-1-1,1 0,-1 0,1 0,-1-1,1 1,-1-1,0 0,1 0,-1 0,0-1,0 0,0 0,6-3,6-6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13.9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 58,'-4'0,"-5"4,2 1,8 0,6 0,11-7,5-5,8-2,6-8,8-4,-3 0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14.5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0,'11'1,"-1"0,1 1,-1 0,1 0,-1 1,0 1,18 8,69 43,-73-40,39 23,-3 4,-1 2,-2 2,-2 3,91 105,-119-120,-1 2,-1 1,-2 0,-2 2,-1 1,-3 0,-1 1,-2 1,-1 1,-3 0,7 52,-14-67,-1 1,-2-1,0 1,-2 0,-1-1,-2 0,0 1,-2-2,-11 29,9-32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15.0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5 244,'-4'0,"6"0,8 0,5-4,8-2,17-7,8-5,17-8,9-4,-1-4,8 0,-2 1,-11 7,-17 7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15.6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1 224,'0'1,"0"1,0-1,1 1,-1-1,1 1,-1-1,1 0,-1 1,1-1,0 0,0 1,0-1,-1 0,1 0,1 1,-1-1,0 0,0 0,0 0,0 0,1-1,-1 1,0 0,1-1,-1 1,1 0,-1-1,1 0,-1 1,1-1,-1 0,1 0,-1 0,1 0,-1 0,4 0,9 0,0-1,0-1,17-3,-16 2,374-81,86-13,-464 96,14-1,0-2,0 0,-1-1,1-2,-1 0,37-18,-45 16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17.6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1 311,'1'-7,"1"1,0 0,0 0,1 0,-1 0,1 1,1-1,-1 1,6-6,1-6,5-6,0 1,1 0,1 1,1 1,0 0,2 2,22-17,-33 28,1 1,-1 1,1-1,0 2,0-1,0 2,1-1,19-3,-23 6,1 1,-1-1,0 2,0-1,1 1,-1 0,0 0,0 1,0 0,0 0,0 1,-1-1,1 2,9 5,0 2,0 0,-1 1,0 1,-1 0,-1 1,0 0,-1 1,0 1,-2 0,1 1,-2-1,8 20,-12-23,0 1,-1 0,0 1,-1-1,0 0,-2 1,1 0,-2-1,0 1,-1 0,0-1,-1 1,-1-1,0 1,-1-1,-8 20,-9 7,-2-2,-2 0,-1-1,-54 59,57-73,-2 0,-33 23,13-10,64-50,0 1,0 1,2 1,33-12,109-32,-99 39,0 3,96-6,134 9,-148 7,-108-1,-11-1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27.37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1,'4'7,"1"8,8 4,1 4,7 1,4-3,1-2,0 1,-4 0,-6 1,-2-3,-2-8,-1-7,-1-7,-3-7,2-2,-1-2,-2 1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18.5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1 766,'82'-18,"-37"14,0 2,0 3,1 1,-1 2,74 17,-89-14,0 3,-1 0,0 1,-1 2,-1 1,0 2,0 0,-2 1,28 25,-44-34,-1 1,0-1,-1 1,0 1,0-1,-1 1,6 13,-10-20,0 1,-1-1,1 1,-1 0,0 0,0-1,0 1,-1 0,1 0,-1 0,0 0,0 0,0 0,-1 0,1 0,-1-1,0 1,0 0,0 0,-1-1,1 1,-1 0,0-1,-3 5,5-8,0-1,0 1,0 0,0-1,0 1,0 0,0-1,0 1,0 0,0 0,0-1,0 1,0 0,0-1,0 1,0 0,0 0,-1-1,1 1,0 0,0-1,0 1,0 0,-1 0,1 0,0-1,0 1,-1 0,1 0,0 0,0-1,-1 1,1 0,0 0,0 0,-1 0,1 0,0 0,-1 0,1 0,0 0,0 0,-1 0,1 0,0 0,-1 0,1 0,0 0,-1 0,1 0,0 0,0 0,-1 0,1 0,0 0,-1 1,1-1,0 0,0 0,-1 0,1 1,0-1,0 0,-1 1,3-31,27-62,4 2,51-98,-16 38,87-192,-99 222,-52 112,14-34,-18 40,1 0,0 0,-1 1,0-1,1 0,-1 0,0 0,0 0,0 0,0 1,0-1,0 0,0 0,-1 0,1 0,-1 0,0 1,-1-4,2 4,-1 1,0 0,0-1,1 1,-1 0,0-1,0 1,0 0,0 0,1 0,-1-1,0 1,0 0,0 0,0 0,0 1,1-1,-1 0,0 0,0 0,0 1,0-1,1 0,-1 1,0-1,0 0,1 1,-1-1,0 1,1 0,-1-1,0 1,1-1,-1 1,1 0,-1 1,-23 25,9-3,0 0,2 1,1 1,1 0,1 0,-8 36,8-18,2 0,2 0,-1 57,7-87,0-1,2 1,0-1,0 1,1-1,1 0,0 0,0 0,2-1,-1 1,2-1,0-1,0 1,1-1,11 13,-5-10,0 0,1-1,0-1,1-1,0 0,1 0,0-2,0 0,1-1,20 6,-22-10,0 0,0-2,0 1,0-2,0 0,1-1,-1 0,1-2,-1 0,0 0,0-2,28-9,-8 2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19.1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192 0,'-6'7,"1"1,0-1,0 1,1 0,0 0,1 0,0 1,-3 11,-3 6,-21 54,3 1,3 1,5 2,2-1,-6 123,22-199,0 171,3-153,1 1,1-1,1-1,1 1,10 25,11 18,3-2,38 64,-52-104,1-1,0-1,2 0,1-2,1 0,1-1,41 31,-48-44,-1-1,1 0,0-1,1-1,-1 0,1-1,0-1,0-1,0 0,1-1,-1 0,27-3,-18 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19.7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1,'0'5,"6"260,-2-202,4 0,17 71,42 100,-64-225,1 0,0 0,0 0,1 0,0-1,1 0,0 0,0 0,1-1,0 0,0 0,1-1,-1 1,2-2,-1 1,0-1,1-1,0 1,15 4,2-2,0-1,0-2,1 0,-1-1,54-3,-59 0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20.3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0 153,'4'-4,"6"-1,4-1,4 2,8 1,6-2,2-6,7-3,5 0,2 2,1-1,-4-1,-5 0,-6 4,-5 3,-3 3,-6-2,-7 0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20.9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15,'0'-1,"0"1,0-1,0 0,0 1,0-1,0 1,0-1,0 1,1-1,-1 1,0-1,0 1,1-1,-1 1,0-1,0 1,1-1,-1 1,0-1,1 1,-1-1,1 1,-1 0,1-1,-1 1,1 0,-1 0,1-1,-1 1,1 0,-1 0,1 0,-1-1,1 1,-1 0,1 0,-1 0,1 0,0 0,-1 0,1 0,-1 0,1 1,-1-1,1 0,-1 0,1 0,0 1,27 15,4 19,-2 2,-2 2,-2 0,28 56,176 333,-161-285,51 161,-114-287,3 9,-1 1,8 44,-15-63,0 1,-1-1,0 0,0 0,-1 1,0-1,-1 0,1 0,-1 0,-1 0,0-1,0 1,-5 9,-2-1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27.3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 1758,'0'0,"0"1,-1-1,1 1,0-1,-1 1,1-1,0 1,-1-1,1 0,-1 1,1-1,-1 1,1-1,-1 0,1 0,-1 1,1-1,-1 0,1 0,-1 0,0 1,1-1,-1 0,1 0,-1 0,0 0,1 0,-1 0,1 0,-1 0,0-1,1 1,-1 0,1 0,-1 0,1-1,-1 1,1 0,-1-1,1 1,-1 0,1-1,-1 1,1 0,-1-1,1 1,-1-1,0-1,1 0,-1-1,0 1,1 0,-1 0,1 0,-1 0,1-1,0 1,0 0,0 0,1-5,3-9,0 0,1 0,1 1,0 0,12-22,53-76,-44 71,168-251,115-187,-271 411,57-138,-83 172,-2-1,-1-1,-1 0,-3 0,0-1,-1-40,-5 70,0 1,-1-1,1 0,-2 1,1-1,-1 1,0-1,-4-7,5 13,0 0,0 0,0 0,-1 0,1 0,-1 0,1 0,-1 1,0-1,0 0,0 1,0-1,0 1,0 0,0 0,0 0,0 0,-1 0,1 0,0 1,-1-1,1 1,-1-1,1 1,0 0,-1 0,1 0,-4 1,-10 1,0 2,1 0,-1 1,1 0,0 1,0 1,1 0,-16 11,-10 9,-53 46,69-52,0 2,2 0,0 2,2 0,-28 45,38-53,1 1,0 0,1 0,1 1,1 0,1 0,0 0,2 1,0 0,0 26,3-40,1 0,0 0,0 0,1 0,-1 0,1 0,1 0,-1-1,1 1,0-1,0 0,0 1,1-2,0 1,0 0,0-1,1 1,-1-1,1 0,0-1,0 1,9 3,7 5,2-2,-1-1,2 0,29 6,5-1,1-3,1-3,60 2,181-12,-121-1,-172 3,11-1,1 2,0 0,-1 1,1 1,22 6,-39-9,0 1,0 0,-1 0,1 0,0 1,0-1,-1 1,1 0,-1-1,1 1,-1 0,0 0,0 1,0-1,0 0,0 1,0-1,-1 1,1-1,-1 1,0 0,1 0,-1 0,-1 0,1 0,0 0,-1 0,1 0,-1 0,0 0,0 0,0 0,-1 0,1 0,-1 0,0 0,1 0,-1 0,0 0,-1-1,-1 5,-21 44,-3-1,-1-1,-54 70,66-97,-84 102,53-74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28.4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640 919,'-2'4,"1"1,-1 0,1-1,-1 0,-1 1,1-1,-1 0,-4 6,-3 4,-42 76,-77 187,107-218,3 1,3 1,2 1,-8 90,21-144,0 0,1 0,0 0,1 0,2 15,-2-22,-1 1,0 0,1-1,0 1,-1-1,1 1,0-1,0 1,0-1,-1 0,2 1,-1-1,0 0,0 0,0 0,1 0,-1 0,0 0,1 0,-1 0,1 0,-1-1,1 1,-1-1,1 1,-1-1,1 1,0-1,-1 0,1 0,0 0,-1 0,1 0,2-1,10-2,-1-1,1-1,-1 0,0 0,-1-2,1 0,-1 0,19-16,-6 6,55-37,124-111,-173 137,-2-2,-1 0,-2-2,-1-2,-2 0,32-61,-50 87,-2-1,1 0,-1 1,0-1,1-12,-3 18,-1 1,0-1,0 0,0 1,0-1,-1 0,1 1,-1-1,1 1,-1-1,0 0,0 1,0 0,-1-1,1 1,0 0,-1-1,1 1,-1 0,0 0,0 0,-4-2,-6-5,-1 0,0 2,-1 0,1 0,-23-7,-84-20,66 20,-150-37,-167-54,352 98,0-1,0 0,1-2,0 0,-22-17,35 24,1-1,-1 0,1 0,0 0,0-1,1 0,-1 1,1-1,0 0,0-1,1 1,-1 0,1-1,1 0,-1 1,1-1,0 0,0 0,0 1,1-1,0 0,0 0,2-8,3-11,1 2,2-1,0 1,1 0,2 0,15-25,92-127,-57 89,-29 45,-24 31,0 0,0 0,-1 0,0-1,-1-1,0 1,5-16,-11 24,0 1,0-1,0 1,0-1,-1 1,1-1,-1 1,0 0,0-1,0 1,0 0,0-1,0 1,-1 0,1 0,-3-3,0 1,0-1,1 1,-1 0,0 1,-1-1,-5-3,10 7,0 1,-1 0,1-1,0 1,0-1,0 1,0 0,0-1,0 1,0 0,0-1,0 1,0-1,0 1,1 0,-1-1,0 1,0-1,1 1,-1-1,0 1,1-1,-1 1,0-1,1 1,-1-1,1 1,286 419,-176-265,190 259,359 376,-509-639,-130-130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28.8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0 759,'8'-4,"11"-9,9-15,21-22,21-18,11-6,19-6,8-1,3 1,-3 6,-3 9,-13 10,-16 15,-19 14,-14 12,-14 8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29.2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1 499,'1'-6,"0"-1,0 0,1 1,-1 0,2-1,-1 1,1 0,0 0,0 0,0 1,9-11,51-56,-62 72,47-44,2 3,109-68,-34 26,-57 34,-46 32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30.2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450 633,'1'6,"1"-1,-1 1,1-1,0 0,0 1,1-1,-1 0,1 0,1-1,-1 1,0-1,5 5,3 5,247 306,-51-67,-178-215,8 8,59 100,-95-146,0 1,-1 0,1 0,0 0,-1 0,1 0,-1 0,1 0,-1 0,0 0,1 0,-1 0,0 1,0-1,0 0,0 0,0 0,0 0,0 0,0 0,0 0,0 1,-1 0,0-2,0 1,0-1,0 0,0 0,0 0,0 0,0 0,0 0,0 0,0 0,0 0,0 0,0 0,1-1,-1 1,0 0,0-1,0 1,0 0,-1-2,-54-33,-62-65,-179-196,-76-147,219 237,137 179,1-1,1 0,1-1,1 0,2-1,-8-32,18 58,0-1,0 0,0 0,0 0,1 0,0 0,0 0,0 0,1 0,-1 0,1 1,0-1,1 0,-1 0,1 1,0-1,0 0,0 1,1 0,0 0,0 0,0 0,0 0,0 0,1 1,0 0,-1-1,1 1,0 1,9-6,11-5,0 0,0 1,1 2,0 0,1 2,0 1,1 1,-1 1,1 1,0 1,44 2,-60 2,-1 0,1 1,-1 0,0 1,1 0,-1 0,-1 1,1 1,0 0,-1 0,0 0,0 1,-1 1,0 0,0 0,0 0,-1 1,0 0,-1 0,1 1,-2 0,1 0,-1 0,5 13,-3-4,-1 0,0 1,-2-1,0 1,0 0,-2 0,-1 0,0 0,-1 0,-1 1,-1-1,-7 33,4-38,0-1,0 1,-1 0,-1-1,0-1,-10 15,-61 69,31-40,35-40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28.98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823 1,'-64'68,"-104"149,142-179,3 1,1 0,1 2,3 1,2 0,-18 67,34-106,-1 0,1 1,0-1,0 0,0 0,0 0,0 0,1 0,0 1,-1-1,1 0,0 0,0 0,1-1,-1 1,1 0,-1 0,1-1,4 5,4 4,0-1,0-1,18 12,23 23,-37-28,-1 2,-1-1,0 2,-1 0,-1 0,-1 1,11 31,-12-22,-2-1,-1 1,-1 0,-1 0,-2 33,0-48,-1 0,-1 0,0 0,-7 26,6-35,0 0,0 0,0 0,-1-1,0 1,0-1,0 0,0 0,-1 0,0 0,1-1,-1 1,-1-1,1 0,0 0,-7 3,-1-1,1 0,-1-1,0 0,0-1,0 0,0-1,0 0,-1-1,-20 0,-12-4,-59-10,65 7,7 2,-90-18,112 20,0-1,0 0,1-1,-1 0,1 0,0-1,0-1,0 1,-10-10,16 13,1-1,-1 0,1 1,0-1,0 0,0 0,0 0,1 0,-1-1,1 1,0 0,0-1,0 1,0-1,0 1,1-1,0 1,0-1,0 1,0-1,0 1,1-1,-1 1,1-1,0 1,0-1,0 1,1 0,-1-1,1 1,0 0,0 0,0 0,0 1,0-1,4-3,-1 0,0 1,0 0,1 1,-1-1,1 1,0 0,0 0,1 1,-1 0,1 0,0 1,-1-1,1 1,0 1,0 0,0 0,12-1,1 5,0 0,-1 2,1 0,-1 1,30 13,88 53,-116-59,0 0,-1 1,-1 2,-1-1,19 22,-29-29,-2 0,1 1,-1 0,0 0,0 0,-1 1,-1 0,0 0,0 0,-1 1,0-1,-1 1,2 20,-16 268,0-142,10 173,3-324,-1 0,1 0,0 0,0-1,0 1,1 0,0-1,0 1,1-1,0 1,-1-1,2 0,-1 0,1 0,-1-1,1 1,7 5,-1-3,0-1,1 0,0-1,0 0,0 0,0-1,22 5,95 23,1-5,2-6,0-5,145-2,-248-15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31.4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1749,'1'6,"-1"1,1-1,1 0,-1 0,1 0,0 0,0 0,1-1,-1 1,1-1,1 1,-1-1,1 0,0 0,0 0,0-1,0 0,1 1,0-2,0 1,8 4,12 7,0-2,2-1,37 13,-33-13,184 61,-101-36,-108-35,0 0,0 0,1-1,-1 0,0 0,0 0,1-1,-1 0,9-1,-13 1,-1-1,1 0,0 1,0-1,-1 0,1 0,0 0,-1 0,1 0,-1 0,1 0,-1 0,0-1,0 1,1 0,-1-1,0 1,0-1,0 0,-1 1,1-1,0 0,0 1,-1-1,1 0,-1 0,0 0,0 0,1 1,-1-1,0 0,0 0,-1 0,1 0,0 1,-1-3,-3-24,-2 0,0 0,-2 1,-19-47,-59-101,78 159,-51-84,59 100,0-1,0 1,0 0,-1-1,1 1,0 0,0-1,0 1,0 0,0-1,0 1,0 0,0-1,0 1,0 0,0-1,0 1,0 0,0-1,0 1,1 0,-1-1,0 1,0 0,0-1,0 1,1 0,-1 0,0-1,0 1,1 0,-1 0,0-1,0 1,1 0,-1 0,0 0,1-1,-1 1,0 0,1 0,-1 0,0 0,1 0,-1 0,0 0,1 0,-1 0,0 0,1 0,-1 0,0 0,1 0,-1 0,0 0,1 0,-1 0,0 0,1 1,0-1,29 7,-24-5,228 81,8 2,-82-46,1-7,176 12,-333-43,1-1,-1 1,1-1,-1 0,0 0,1-1,-1 1,0-1,1 0,7-3,-10 3,-1-1,0 1,1 0,-1 0,0-1,1 1,-1-1,0 0,0 1,0-1,-1 0,1 1,0-1,-1 0,1 0,-1 1,1-1,-1 0,0 0,0 0,0 0,0 0,0 0,0 0,0 1,-1-1,0-4,-8-32,-2 0,-2 1,-30-65,19 46,-266-592,-45 23,314 589,-3 0,0 1,-53-57,76 91,0-1,0 1,-1 0,1 0,0 0,0 0,-1 0,1 0,0 0,-1 0,1 1,-1-1,1 1,-1-1,0 1,1-1,-1 1,-2 0,3 0,1 0,-1 1,0-1,1 0,-1 1,0-1,1 1,-1 0,1-1,-1 1,1-1,-1 1,1 0,-1-1,1 1,-1 0,1 0,0-1,-1 1,1 0,0 0,0-1,0 1,0 0,0 1,-1 6,1 0,0 0,0-1,1 1,0 0,3 11,12 27,3 0,1-1,34 56,-31-61,-2 0,2-1,2-1,2-1,1-1,1-2,3-1,0-1,2-2,1-1,1-2,62 35,88 27,-157-78,0-1,1-2,0-1,50 5,199 21,-269-31,-1-1,1 0,-1-1,1 0,-1 0,1-1,-1 0,0-1,1 0,-1 0,0-1,0 0,0-1,-1 0,1 0,-1-1,0 0,0 0,12-12,3-2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31.8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0 203,'4'0,"5"0,9 0,6-4,14-9,21-7,23-11,19-9,19-9,-11 4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32.5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 1,'-1'0,"1"0,-1 1,1-1,-1 0,0 0,1 1,-1-1,1 1,-1-1,1 1,-1-1,1 1,-1-1,1 1,0-1,-1 1,1-1,0 1,-1 0,1-1,0 1,0-1,0 1,0 0,-1-1,1 1,0 0,0-1,0 1,0 0,1 1,0 27,-1-24,5 26,1-1,2 0,0 0,3 0,0-1,23 42,-3-4,-4-5,79 169,-83-186,3-1,61 79,-83-119,0 0,0-1,0 1,1-1,-1 0,1 0,0 0,0-1,0 0,0 0,0 0,1 0,-1-1,0 0,1 0,-1 0,1-1,-1 0,1 0,10-2,10-2,-1-1,-1-1,32-11,-38 10,47-17,116-64,0 0,-153 76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33.2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1 404,'0'-4,"4"-1,9-8,10-2,10-6,10-3,19-2,9-8,14-7,3-3,0 4,-5 3,-11 6,-15 10,-8 3,-9 1,-12 4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33.6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0 219,'3'0,"-1"-1,1 0,-1 0,1 0,-1 0,1 0,-1 0,0-1,0 1,3-3,17-9,168-47,-48 16,-64 19,74-28,-131 44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34.2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 96,'-18'12,"-10"9,28-21,0 1,0-1,0 0,0 0,0 0,0 0,0 1,0-1,-1 0,1 0,0 1,0-1,0 0,0 0,0 0,0 1,0-1,0 0,0 0,0 0,1 1,-1-1,0 0,0 0,0 0,0 1,0-1,0 0,0 0,0 0,1 0,-1 1,0-1,0 0,0 0,0 0,0 0,1 0,-1 1,0-1,0 0,0 0,1 0,22 3,22-5,-1-3,-1-2,1-2,-1-1,67-27,-56 17,-21 7,1 2,53-12,-64 20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35.3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187 95,'-5'0,"0"0,-1 0,1 0,-1 1,1 0,-1 0,1 0,0 1,0-1,0 1,0 1,0-1,0 1,0-1,1 1,-1 1,1-1,0 1,0-1,0 1,1 0,-1 1,1-1,0 1,0-1,0 1,1 0,0 0,-3 10,-7 14,1 1,2 0,-7 37,13-54,1 0,1 0,0 1,1-1,0 1,1-1,1 0,0 1,1-1,4 15,-5-24,0 0,0 0,1 0,-1 0,1 0,-1-1,1 1,0-1,1 0,-1 0,0 0,1-1,0 1,0-1,-1 0,1 0,0 0,1 0,-1-1,0 1,0-1,1 0,5 0,-4 0,-1-1,1 0,-1 0,0-1,1 1,-1-1,1 0,-1-1,0 1,0-1,0 0,0 0,0-1,0 1,-1-1,1 0,-1 0,0-1,5-4,3-4,-1 0,0-1,-1 0,0-1,-1 0,0-1,-1 0,-1 0,0 0,-2-1,1 0,-2-1,0 1,-1-1,1-24,-2 14,0 5,-1 1,-1-1,-4-36,3 52,0 1,0 0,-1-1,0 1,1 0,-2 0,1 0,-1 1,1-1,-1 1,0-1,-1 1,1 0,-1 0,0 0,0 1,0-1,0 1,-10-5,5 3,-1 1,0 1,1 0,-1 0,-16-2,5 3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37.8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1 203,'54'26,"-47"-22,28 15,-17-7,1-2,-1-1,2 0,-1-1,24 6,-41-14,-1 1,1-1,-1 0,1 1,-1-1,1 0,0 0,-1 0,1 0,-1 0,1 0,0-1,-1 1,1-1,-1 1,1-1,-1 1,1-1,-1 0,0 0,1 1,-1-1,0 0,0 0,1-1,-1 1,0 0,0 0,0 0,0-1,-1 1,1-1,0 1,-1 0,1-1,0 1,-1-1,0 1,1-1,-1 0,0 1,0-1,0 1,0-1,0-3,-1-7,0-1,-1 0,0 0,-6-17,6 22,-8-24,-20-43,1 3,29 72,0 0,0 0,1 0,-1 0,0 0,0 0,0 0,0 0,0 0,1 0,-1 0,0 0,0 0,0 0,0 0,0 0,0 0,1 0,-1 0,0 0,0 0,0 0,0 0,0 0,0 0,0 0,1-1,-1 1,0 0,0 0,0 0,0 0,0 0,0 0,0 0,0 0,0-1,0 1,0 0,0 0,0 0,0 0,1 0,-1-1,0 1,0 0,0 0,-1 0,1 0,0 0,0 0,0-1,0 1,0 0,19 16,19 27,53 68,66 89,-124-154,11 14,-2 1,-3 3,46 102,-62-109,-2 1,-2 0,-4 1,-2 1,8 84,-20-134,-1-1,0 0,0 1,-1-1,-1 0,1 1,-1-1,-1 0,0 0,-5 11,6-16,-1-1,1 1,-1-1,0 1,0-1,0 0,0 0,-1 0,1-1,-1 1,1-1,-1 0,0 0,0 0,0 0,0-1,-1 0,1 1,0-2,-1 1,1 0,0-1,-8 0,7 0,-1-1,1 0,0 0,-1-1,1 1,0-1,0 0,0-1,0 1,1-1,-1 0,1 0,-1 0,1-1,0 0,0 1,1-1,-1-1,1 1,0 0,-4-9,-7-10,2-1,-18-50,29 73,-22-60,2-1,2 0,4-2,-10-83,23 120,-1-8,0 1,-12-46,9 61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38.3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87 0,'-4'0,"-5"0,-5 4,-1 14,3 10,-1 18,3 12,1 12,8 11,7 10,7-1,5-5,8-9,-2-17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39.3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0,'-1'22,"1"-1,2 0,0 0,1 1,1-2,1 1,0 0,2-1,1 0,0-1,1 1,1-2,19 27,-12-23,2 0,0-1,2-2,0 0,1-1,0 0,27 13,-4-6,1-1,97 33,-138-55,0 0,1-1,-1 1,0-1,1-1,-1 1,1-1,-1 0,1 0,9-2,-14 2,0-1,0 1,0 0,0-1,0 1,0-1,0 0,0 1,0-1,0 0,0 0,0 1,0-1,0 0,-1 0,1 0,0 0,-1 0,1 0,0-2,0 0,-1 1,0-1,1 1,-1-1,0 1,-1-1,1 1,0-1,-1 1,1-1,-1 1,0-1,-2-3,-17-39,-3 2,-50-72,21 34,37 56,-1 1,-1 1,-1 0,-25-24,36 40,-1 0,0 1,0 0,-1 0,0 1,0 0,0 1,-1 0,1 0,-1 1,0 0,0 1,0 0,0 0,-14 0,-44 4,48-2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32.0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1,'2'20,"1"0,1-1,1 1,1-1,14 34,-3-9,63 182,174 563,-240-720,9 105,-2-7,-15-133,-2 0,-1 0,-1 0,-5 59,1-76,-1 0,-1 0,-1 0,0-1,-1 1,0-2,-1 1,-1-1,-1 0,0 0,-15 16,19-25,1 0,-2 0,1-1,-1 0,0-1,0 1,0-1,-1 0,1 0,-1-1,0 0,0 0,-13 3,16-5,-1-1,1 0,0 0,-1 0,1 0,-1-1,1 1,0-1,0 0,-1 0,1-1,0 1,0-1,0 0,0 0,1 0,-1-1,1 1,-1-1,1 0,0 0,0 0,0-1,0 1,-3-5,-1-5,-1 1,1-2,1 1,1-1,0 1,0-2,2 1,0 0,-3-24,2-17,4-66,1 66,-3-22,0 22,10-103,-6 144,0 0,1 0,0 1,1-1,1 1,0 0,1 0,0 0,1 1,1 0,-1 0,15-14,-18 22,1 0,0 1,1-1,-1 1,0 1,1-1,0 1,-1 0,1 0,0 0,0 1,0 0,1 0,-1 1,0 0,0 0,0 0,0 1,8 1,6 2,-1 0,1 1,-1 1,31 14,397 170,-388-164,-2 3,0 3,79 58,-134-88,1 0,-1-1,0 1,0-1,0 0,1 0,-1 0,1 0,-1 0,1 0,-1 0,1-1,-1 1,1-1,-1 0,1 0,0 0,-1 0,1 0,0-1,4 0,-5-1,1 0,0 0,-1 0,0 0,1 0,-1 0,0-1,0 1,0-1,0 1,-1-1,1 0,-1 0,0 0,1 0,-1 0,1-5,6-22,-2-1,4-34,-6 19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39.9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0,'34'2,"-1"1,1 1,-1 2,0 1,0 2,-1 2,47 20,16 16,91 61,-156-90,-1 1,-1 2,-1 0,29 30,-48-42,1 0,-2 1,1 0,-1 0,-1 0,0 1,0 0,-1 0,0 1,-1-1,-1 1,0 0,0 0,-1 0,0 17,-18 272,2-91,13-176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40.4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0 167,'0'-4,"4"-1,5 0,6 1,7 1,12-3,13-4,5-5,11-3,10-7,-4-3,-9 3,-15 6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41.0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96,'147'-8,"-1"-5,180-42,-282 47,18-1,-39 7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42.5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0 239,'152'-89,"-108"61,1 2,64-28,-91 47,0 0,0 0,1 2,0 0,0 1,1 1,36 0,-51 3,-1 1,0 1,0-1,0 1,0-1,0 1,0 0,0 1,-1-1,1 1,-1-1,1 1,-1 0,0 0,0 1,0-1,-1 1,1-1,-1 1,0 0,0 0,0 0,-1 0,1 0,-1 0,0 0,1 7,2 11,0 2,-1-1,-1 38,-2-47,0 0,-1 0,0 0,-1 0,-1 0,0 0,-1 0,0-1,-1 0,-1 0,0 0,0 0,-1-1,-1 0,0-1,-1 0,-14 14,-233 217,228-218,3-3,-33 34,58-54,-1-1,1 0,0 0,-1 1,1-1,0 0,-1 0,1 1,0-1,-1 0,1 1,0-1,0 0,0 1,-1-1,1 1,0-1,0 0,0 1,0-1,0 1,0-1,0 1,0-1,0 0,0 1,0-1,0 1,0-1,0 0,0 1,0-1,0 1,1-1,-1 0,0 1,0-1,0 1,1-1,-1 0,0 0,0 1,1-1,-1 0,0 1,1-1,-1 0,0 0,1 1,-1-1,0 0,1 0,-1 0,1 0,-1 0,0 1,1-1,-1 0,1 0,-1 0,1 0,34 1,-29-1,54-3,0-3,102-22,116-47,-12 3,17 20,-263 48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43.7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1 241,'15'-1,"1"2,-1 0,1 0,-1 2,0 0,22 7,-27-6,-1 1,0-1,-1 2,1-1,-1 1,0 1,0-1,-1 1,0 1,12 15,-10-11,0 0,-2 1,1 0,-1 1,-1 0,-1 0,0 0,0 0,3 23,-5-11,-1-1,-1 1,-1 0,-6 42,6-60,5-14,5-17,86-370,-76 313,-7 33,11-80,-37 257,8-101,1-1,1 1,2 0,0 0,2-1,8 45,-8-69,0 0,0 0,1 0,-1-1,1 1,0-1,0 1,1-1,-1 0,0 0,1 0,0 0,0 0,0 0,0-1,0 0,5 3,3 0,0 0,1-1,-1 0,16 3,-14-4,7 2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44.3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139 0,'-1'14,"-1"0,0 0,-1 0,-5 15,-3 15,-24 111,7-36,-15 148,38-207,5 117,3-146,2 0,1-1,1 1,1-1,19 44,-18-53,1-1,0 0,24 32,-31-47,0-1,0 0,1 0,0 0,-1 0,1-1,1 0,-1 1,0-2,1 1,-1 0,1-1,0 0,0 0,0 0,0-1,0 0,0 0,1 0,-1 0,0-1,7 0,3-3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45.4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119 1,'-2'2,"-1"0,1 0,-1 0,1 0,-1 1,1-1,0 1,0 0,1 0,-1 0,0 0,1 0,0 0,-2 6,0-3,-14 35,2 2,2 0,1 1,2 0,3 1,1-1,2 1,4 70,0-112,0 0,0 0,0 0,1 0,-1 0,1 0,0 0,0 0,0 0,0 0,1-1,-1 1,1 0,0-1,-1 1,1-1,0 0,0 1,1-1,-1 0,0 0,1-1,-1 1,1 0,0-1,0 1,-1-1,1 0,0 0,0 0,0-1,0 1,0 0,0-1,0 0,0 0,7-1,1 1,0-1,0 0,0-1,0-1,-1 0,1 0,-1-1,1 0,15-9,-23 10,0 0,0 0,0 0,0 0,-1 0,1 0,-1 0,0-1,0 0,0 1,-1-1,1 0,-1 0,0 0,0 0,0 0,0 0,0-8,0-11,-1 0,-3-28,1 18,1 26,0 1,0-1,0 1,-1-1,0 1,-1-1,1 1,-1 0,-1 0,1 1,-1-1,0 0,0 1,0 0,-1 0,0 0,-6-4,-28-34,29 29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2:46.2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1,'10'0,"0"2,0-1,1 1,-1 1,0-1,-1 2,1-1,-1 2,1-1,-1 1,14 10,8 9,50 48,-54-47,93 100,-103-106,-2 2,0 0,-1 1,19 40,-24-34,-2-1,0 1,-2 0,4 58,0 1,18 78,-5-44,7 158,-30-268,0-1,0 1,-1-1,-6 21,2-6,2-9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02.8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2661 465,'0'-12,"0"0,0-1,-2 1,1 0,-7-22,5 27,0 0,-1 1,0-1,0 1,0 0,0 0,-1 0,0 1,-1-1,-10-7,-10-7,-2 1,0 2,-1 0,0 2,-2 2,-50-17,2 8,-122-19,47 15,-385-47,475 72,0 2,1 4,0 2,0 2,-111 33,137-29,1 1,0 2,1 1,1 2,-49 35,-145 133,177-142,22-20,2 1,1 1,1 2,1 0,1 1,2 2,1 0,2 1,1 1,-22 66,21-37,3 0,2 1,4 0,-2 71,13 261,-2-382,5 46,1-1,3 0,28 93,78 162,-72-218,3-2,5-2,65 88,-82-134,3-1,1-2,1-1,3-2,1-2,2-2,57 34,-38-34,1-3,2-3,1-3,1-3,1-3,95 15,-45-18,0-5,0-6,127-9,-187-2,0-3,90-22,111-48,-54 15,-193 58,50-13,0-2,70-33,-116 44,-1-1,1-1,-2-1,1 0,-1-1,-1-1,-1 0,1-1,-2-1,0 0,19-30,-28 37,0 1,-1-1,0-1,0 1,-1 0,0-1,-1 1,1-14,-3-73,-1 61,-67-578,-54 5,95 505,-74-178,87 231,1 0,2-1,-9-97,12 78,1-24,8 74,-1 0,0 1,-2-1,0 0,-1 1,-1 0,0 0,-2 1,-15-33,-3-4,23 48,0-1,-1 1,0 0,0 0,0 0,-1 0,1 0,-1 0,-1 1,1 0,-1 0,0 0,0 1,-11-8,0 3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05.35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445 3517,'-8'-1,"0"0,0 0,0 0,1-1,-1-1,0 1,1-1,0 0,0-1,0 1,0-2,-7-4,3 0,1 0,-1 0,2-1,-1 0,1 0,-8-14,-29-43,29 45,1 0,1-2,1 0,1 0,1-1,1-1,-7-27,0-16,1 8,3-1,-10-100,15 27,-10-250,19 297,4 1,21-120,-10 141,3 1,2 1,4 1,2 1,3 1,2 1,3 2,57-73,-16 36,5 3,4 3,163-133,-133 132,4 6,3 5,4 5,3 6,2 5,4 6,197-56,-219 84,1 5,0 5,2 4,0 6,128 6,-193 7,1 2,-1 3,-1 1,0 3,0 2,-1 2,-1 2,-1 2,-1 2,0 2,-2 1,-2 3,0 2,-2 1,-1 2,58 68,-62-62,-2 2,-2 2,-1 0,32 71,-44-76,-2 0,-2 2,-2-1,-1 2,-2-1,3 48,-2 71,-6-1,-7 1,-47 303,39-403,-2 0,-3-1,-41 96,45-126,-2-1,-1-1,-1-1,-2 0,0-1,-2-1,0-1,-2 0,-27 20,-317 202,-20-33,90-73,244-119,-1-2,0-2,-99 14,-19 2,132-21,-2-2,1-2,-1-2,0-2,-69-3,-69-32,118 18,-84-7,-16 19,110 4,1-3,-97-13,97 7,0 2,0 3,-60 5,16-1,91-3,1 1,-1 0,0 1,1-1,-1 0,0 1,1 0,-1 0,1 0,0 0,-1 1,1 0,0-1,0 1,0 0,-4 3,2 2,0-1,0 0,1 1,0 0,0 0,-3 11,0-5,-1-1,0 1,0-1,-1-1,-1 0,0 0,0 0,-1-2,0 1,-1-1,-13 7,-18 16,40-30,1 0,-1 0,1 0,-1 1,1-1,0 0,0 1,0 0,0-1,0 1,1 0,-1 0,1 0,0 0,0 0,0 0,-1 5,3 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33.3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639 0,'-14'1,"-1"-1,1 1,-1 1,1 1,0 0,0 1,0 0,1 1,-1 1,1 0,0 1,1 0,0 1,0 0,0 1,-10 10,7-5,1 0,0 0,1 2,0-1,-19 34,27-40,0 0,1 1,0-1,0 1,1 0,0 0,1 0,0 0,1 1,0-1,1 0,0 1,1 13,1-17,0 0,0 0,1 0,0-1,0 1,1-1,-1 0,1 1,1-2,-1 1,10 9,9 7,37 27,-9-7,-30-23,-2 1,0 0,-1 1,-1 1,-2 1,0 0,-1 2,-1-1,-2 1,0 1,-2 0,-1 0,0 1,-3 0,4 33,-4-5,-3 0,-3 0,-1 0,-13 66,9-88,-1 0,-2 0,-1-1,-1 0,-2-1,-1 0,-2-1,-19 29,29-52,1 1,-1-1,0 1,-1-2,0 1,0-1,0 0,-1 0,0-1,0 0,-14 6,15-9,0 0,0 0,0-1,0 0,0 0,0-1,0 0,0 0,0-1,0 0,0 0,0-1,0 1,0-1,-12-6,-7-6,0-1,1-1,1 0,0-2,2-1,0-1,-27-32,38 38,1 1,0-2,1 1,1-1,0 0,1-1,-8-27,12 31,0 0,0 0,1-1,1 1,0-1,1 1,0-1,1 1,0-1,1 1,4-14,-2 15,0 1,1 0,0 0,0 1,1-1,1 1,7-8,-11 13,0 0,1 0,-1 1,1-1,0 1,0 0,0 0,0 0,0 1,1 0,-1-1,1 1,-1 1,1-1,0 1,0 0,8-1,-10 3,0-1,0 1,0 0,-1 0,1 0,0 1,-1-1,1 1,-1 0,1-1,-1 1,0 0,0 0,0 0,0 1,0-1,3 5,28 52,-25-44,28 60,-4 1,-2 2,-5 0,-2 2,-4 1,-4 0,5 88,1 510,-22-567,1-89,0-1,2 0,0-1,8 36,-9-53,1 1,-1-1,1 0,-1 0,1 1,1-1,-1 0,0 0,1-1,0 1,0-1,0 1,0-1,1 0,-1 0,1 0,0-1,-1 1,1-1,1 0,-1 0,0 0,0-1,1 1,-1-1,1 0,-1 0,8 0,3-1,-1 0,1 0,0-2,-1 1,0-2,1 0,-1-1,0 0,0-1,16-9,-3-1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09.7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746 119,'0'-2,"0"-8,0 1,0 0,-1-1,0 1,-1 0,-3-13,3 19,1 1,0-1,0 1,-1 0,0 0,1-1,-1 1,0 0,0 1,0-1,0 0,0 0,-1 1,1 0,0-1,-1 1,1 0,-1 0,1 0,-1 0,0 1,1-1,-1 1,0-1,1 1,-1 0,-3 0,-10 1,-1 1,1 0,-1 1,1 1,0 1,0 0,0 1,-23 12,-115 73,122-69,1 1,2 1,0 1,1 2,-30 38,46-50,0 1,1 1,1 0,0 0,2 0,0 2,1-1,0 1,2-1,0 2,2-1,-3 24,6-34,0-1,0 1,1 0,0-1,1 1,0-1,0 1,0-1,1 0,1 0,0 0,0 0,8 11,-4-8,1-1,0 0,1-1,0 0,1 0,0-1,23 13,7-1,1-2,1-2,0-1,49 8,15-4,-74-15,1 2,-1 1,55 19,-80-23,-1 1,1 0,0 0,-1 0,0 1,0 0,0 1,-1-1,0 1,0 0,0 1,-1-1,0 1,0 0,-1 1,0-1,0 1,0 0,2 11,0 4,-1 1,-2 0,0 1,-2-1,0 0,-5 39,-1-23,-2 0,-1 0,-16 41,17-60,-2 0,0-1,-1 0,-1-1,-25 33,30-44,0 0,0-1,-1 0,0-1,-1 1,1-1,-1-1,0 1,0-1,-1-1,0 0,0 0,0 0,0-1,-18 3,17-6,-1 0,0-1,1-1,-1 1,1-2,0 1,0-2,-14-5,-22-6,-13 2,0 4,-96-4,141 12,5 1,1 0,-1-1,1 0,-1 0,1-1,0 0,0-1,-1 0,2 0,-1-1,0 0,1 0,-1 0,1-1,1-1,-11-9,1-6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10.49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0,'4'46,"2"0,1-1,3 0,24 68,-20-67,26 92,35 109,-73-240,0 0,1-1,0 1,0-1,1 0,0 0,0 0,0-1,1 1,0-1,9 8,-11-11,0 0,1 0,0 0,-1 0,1 0,0-1,0 0,0 0,0 0,0 0,0-1,0 1,0-1,1 0,-1 0,0-1,0 1,0-1,0 0,0 0,5-2,250-108,-66 27,-121 55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11.0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0 140,'4'-4,"2"-5,3-1,0-3,7 0,4 0,3-3,6 1,1 0,4-2,-4 2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12.56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260 946,'-11'14,"0"0,1 1,0 0,1 1,-11 28,-3 4,-10 12,4 2,2 1,3 1,-24 98,46-151,1 0,0 0,1 21,0-30,0 0,0 0,0 0,1-1,-1 1,1 0,0 0,-1 0,1 0,0-1,0 1,0 0,2 1,-3-2,1-1,0 1,0 0,0-1,0 1,0-1,0 0,0 1,0-1,0 0,0 1,0-1,0 0,0 0,0 0,0 0,0 0,0 0,0 0,0-1,1 1,-1 0,0 0,0-1,0 1,1-1,1-1,0 0,0 0,0-1,0 1,-1-1,1 1,0-1,-1 0,0 0,0 0,0 0,0-1,0 1,-1 0,1-1,-1 1,0-1,1-6,11-72,-12 74,27-411,-28 417,0 0,0 0,0 0,0 0,1 0,-1 0,0 0,1 0,0 0,0 0,-1 0,1 0,0 1,0-1,1 0,-1 0,2-2,-2 4,0-1,1 1,-1-1,0 1,0 0,0-1,1 1,-1 0,0 0,0 0,0 0,1 0,-1 0,0 0,0 0,1 0,-1 1,0-1,0 0,0 1,2 0,8 5,0 1,-1 0,1 1,15 14,-6-4,11 7,0-1,2-2,1-1,1-1,0-2,55 20,-71-32,-14-4,-1 0,1-1,1 1,-1-1,0 0,0-1,11 1,-14-1,0-1,1 0,-1 1,0-1,0 0,0 0,1-1,-1 1,0 0,-1-1,1 1,0-1,0 0,-1 1,1-1,-1 0,1 0,-1 0,0 0,0 0,2-5,14-34,-3-1,-1 0,-2-1,-2 0,5-60,-3 10,-3 1,-9-167,-2 222,-1 1,-1 0,-3 0,-1 1,-1 0,-2 1,-1 0,-2 1,-1 0,-25-36,38 64,0 1,0 0,0 0,-1 0,0 0,0 0,0 1,0-1,0 1,-1 0,-6-3,9 6,1-1,0 1,0 0,-1 0,1-1,0 1,-1 0,1 0,0 1,0-1,-1 0,1 0,0 0,0 1,-1-1,1 1,0-1,0 1,-2 1,1 0,-1 0,1 0,0 0,0 1,0-1,0 1,0 0,0-1,1 1,-3 6,1 0,1 1,-1-1,1 1,1 0,0 0,1 0,0-1,0 1,1 0,0 0,1 0,2 10,4 7,0 0,24 51,-18-49,0-1,2 0,2-1,0-1,1-1,2 0,1-2,0 0,2-2,0 0,2-2,0 0,43 21,-24-19,1-2,0-2,55 12,149 21,-201-41,-12-1,0-2,0-1,1-2,-1-2,1-1,45-6,-58 0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13.13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0 211,'4'-4,"5"-2,10-7,12-5,14-4,10-3,9-4,12 3,6 1,0 2,-13 4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13.6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0,'8'0,"6"0,2 4,5 6,3 8,1 2,5 4,1 4,0 0,-3 3,-1-3,-5-3,-3-2,-4-4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14.0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24,'0'-4,"0"-5,0-1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14.8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444 1,'-41'0,"0"1,0 2,0 2,-49 12,79-15,1 1,0 0,0 1,0 0,0 1,1 0,0 0,0 1,0 0,1 0,0 1,0 1,1-1,-1 1,2 0,-1 1,1-1,1 2,-1-1,1 0,-6 20,9-25,1 1,0-1,0 0,0 1,0-1,1 1,0-1,0 1,0-1,0 1,1-1,0 1,0-1,0 0,0 1,1-1,-1 0,1 0,4 6,-3-6,1 0,0 0,0 0,0-1,1 1,-1-1,1 0,0 0,-1-1,1 1,1-1,-1 0,0-1,0 1,10 1,68 16,53 10,-124-27,0-1,1-1,-1 0,1 0,-1-1,1-1,-1 0,19-5,-19 1,1 0,-1 0,20-16,12-5,-25 18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16.51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484 0,'-12'1,"1"0,-1 1,1 0,0 1,0 0,0 1,0 0,1 1,-1 0,1 1,0 0,-13 10,-11 12,-59 61,68-63,-74 81,87-92,1 0,0 1,1 0,1 0,-12 29,20-43,1 1,-1-1,0 0,1 1,-1-1,1 0,0 1,0-1,0 0,0 1,0-1,0 1,1-1,-1 0,1 1,0-1,-1 0,1 0,0 0,0 1,1-1,-1 0,0 0,1-1,-1 1,1 0,-1 0,1-1,0 1,0-1,0 1,0-1,0 0,0 0,0 0,0 0,1 0,2 1,11 3,0-1,0 0,0-2,24 3,-25-4,267 12,-184-12,-1 4,97 18,-182-21,-1 0,0 1,0 1,0 0,-1 1,1 0,-1 0,0 1,0 0,11 10,-18-13,0 0,-1 0,1 0,-1 0,1 0,-1 1,0-1,0 1,-1 0,1-1,-1 1,0 0,0 0,0 0,0 0,-1 0,1 0,-1 0,0 0,0 0,-1 0,1 0,-1 0,0 0,0 0,0-1,0 1,-1 0,0-1,0 1,0 0,-4 5,-13 17,-1-2,0 0,-42 36,-5 6,-61 66,109-114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18.06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1100,'7'1,"-1"0,0 0,1 1,-1 0,0 0,9 4,6 2,907 250,-914-254,-8-2,0 0,1-1,0 0,-1 0,1 0,8-1,-14 0,1-1,-1 1,0 0,0-1,0 1,0-1,0 1,0-1,0 0,0 1,0-1,0 0,0 0,0 1,0-1,-1 0,1 0,0 0,-1 0,1 0,0 0,-1 0,1 0,-1-1,0 1,1 0,-1 0,0 0,0 0,0-1,0 1,0 0,0 0,0 0,0-1,0 1,0 0,-1 0,1 0,-1-2,-4-22,-1 1,-2 0,0 0,-1 1,-22-39,-77-110,64 105,24 37,-48-76,-120-143,183 244,1 0,-1 0,-1 1,1-1,-1 1,-6-3,12 6,0 1,0 0,-1 0,1 0,0 0,0 0,0 0,0-1,-1 1,1 0,0 0,0 0,0 0,-1 0,1 0,0 0,0 0,0 0,-1 0,1 0,0 0,0 0,0 0,-1 0,1 0,0 0,0 0,0 0,-1 0,1 0,0 1,0-1,0 0,0 0,-1 0,1 0,0 0,0 0,0 1,0-1,0 0,-1 0,1 0,0 0,0 1,0-1,0 0,0 0,0 0,0 1,0-1,0 0,0 0,0 0,0 1,0-1,0 0,13 30,64 89,6-5,4-3,5-4,117 105,164 161,-34 29,-325-383,0 1,-2 0,0 1,12 30,-22-46,0 0,0 0,-1 0,1 0,-1 0,0 0,0 0,-1 1,0-1,0 0,0 0,0 1,-1-1,0 0,0 0,0 0,-1 0,0 0,0 0,0 0,0 0,-1-1,0 1,0-1,-6 7,-4 0,0 0,0-1,-1-1,-1 0,-28 12,-85 26,87-33,-269 71,307-84,-1-1,1 1,0-1,-1 1,1-1,0 0,-1 0,1-1,0 1,-1-1,1 0,0 0,0 0,0 0,0 0,-1 0,2-1,-1 0,0 0,-3-2,2 0,0 0,1-1,-1 1,1-1,0 0,0 0,1 0,-1 0,1-1,0 1,-1-7,-3-17,2 0,1 0,1-55,2 58,0-118,6-1,7 1,6 1,6 1,6 1,66-181,-62 234,78-137,67-67,-133 227,-37 54,0-1,-1-1,0 0,-1 0,-1 0,0-1,-1 0,0 0,5-26,-9 31,0 0,-1-1,0 1,-1-1,0 1,0-1,-1 1,-1-1,1 1,-4-10,3 15,0 0,0 0,0 0,0 0,-1 0,0 1,0-1,0 1,0 0,0 0,-1 0,1 0,-1 0,0 1,1 0,-1 0,0 0,-1 0,1 1,0-1,0 1,-1 0,-4 0,-10-2,1 2,-1 0,1 2,-1 0,1 1,-1 0,1 2,0 0,0 1,0 1,1 0,0 2,0 0,-27 18,22-12,0 1,2 1,0 1,0 1,2 1,0 0,1 2,1 0,-25 44,36-57,1 1,0-1,0 1,1 0,0 0,1 0,0 1,0-1,1 1,0-1,1 1,0-1,1 1,0 0,0-1,1 0,0 1,0-1,1 0,1 0,-1 0,1-1,1 1,0-1,0 0,0 0,12 11,0-2,0 0,1-2,1 0,1-1,0-1,42 20,144 48,-178-72,955 319,-972-325,39 14,-48-17,-1 1,1-1,-1 1,1-1,-1 1,1 0,-1 0,1 0,-1-1,0 2,0-1,1 0,-1 0,0 0,0 0,0 1,0-1,0 0,0 1,-1-1,1 1,0 2,-2-2,-1 1,-1-1,1 1,0-1,-1 0,1 0,-1 0,1 0,-1 0,0-1,0 1,0-1,0 0,0 1,0-2,-5 2,-3 2,-12 9,1 0,0 1,-37 33,22-18,13-11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34.5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1541,'2'-4,"0"0,0 0,0 0,1 0,-1 0,1 1,0-1,0 1,0-1,1 1,-1 0,5-2,0-2,298-306,-232 233,392-490,-450 547,107-163,-112 167,-1-1,-1 0,0 0,-2-1,0 0,-1 0,5-40,-11 55,1 1,-1 0,0-1,-1 1,1-1,-1 1,0 0,-1-1,1 1,-1 0,0 0,0 0,0 0,-5-6,5 9,0 0,0 0,0 0,-1 0,1 0,-1 0,1 1,-1-1,0 1,1 0,-1 0,0 0,0 0,0 0,0 1,0-1,0 1,1 0,-1 0,0 0,0 0,0 0,0 1,0-1,0 1,0 0,-3 1,-9 4,0 0,0 0,1 2,0-1,0 2,-19 15,-73 70,79-69,21-19,0 0,0 0,0 1,1-1,0 1,0 1,1-1,0 1,0-1,0 1,1 0,1 1,-1-1,1 0,1 1,-1-1,1 1,1 0,0-1,0 1,1-1,0 1,0 0,1-1,0 0,0 1,1-1,0 0,1 0,0-1,0 1,1-1,9 13,27 29,2-2,3-3,1-1,75 53,68 62,-183-152,0 1,-1 0,0 0,0 1,-1 0,0 0,0 0,-1 0,0 1,0 0,3 12,-6-15,0 1,0-1,-1 0,0 1,0-1,0 1,-1-1,0 0,0 1,-1-1,0 0,0 0,0 0,0 0,-1 0,0-1,-5 8,-7 5,0-1,-1-1,0 0,-1-1,-1-1,-23 15,-26 22,45-33,-1 3,-1-1,-1-1,-1-1,0-2,-2 0,-30 12,33-20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18.72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1,'2'12,"-1"-1,2 1,-1 0,2-1,0 0,0 0,1 0,0 0,0-1,12 16,1 4,297 500,-226-398,197 223,-271-339,25 28,58 48,-85-81,-1-2,1 1,1-2,0 0,0 0,1-1,0-1,0 0,28 6,-36-12,-1 0,0 0,1 0,-1-1,0 0,1 0,-1-1,0 1,0-1,0-1,0 1,0-1,-1 0,1 0,6-6,12-9,-1-1,22-24,-9 9,178-171,-173 162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19.25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1 163,'4'0,"5"0,9 0,14 0,8-4,6-5,12-5,6-4,2-7,-8 1,-5 4,-7 2,-8 4,-7 4,-8 4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20.57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335 566,'3'-1,"1"-1,-1 0,0 1,0-2,0 1,0 0,0-1,0 1,-1-1,1 0,-1 0,0 0,4-6,3-3,19-20,-1-1,-1-1,-2-1,29-58,-49 83,1 0,-2-1,1 0,-2 1,1-1,-1 0,-1-1,0 1,-1-22,-1 26,-1-1,0 1,0 0,0-1,-1 1,0 0,0 0,-1 1,0-1,0 1,0 0,-1 0,0 0,0 0,-1 1,-7-6,6 6,0 0,-1 1,0 0,0 0,0 0,0 1,0 1,-1 0,1 0,-1 0,-11 0,-14 0,-53 4,59-1,15 0,0 0,0 1,0 0,0 1,1 1,-1 0,1 0,0 1,0 1,1 0,-15 10,19-11,1 0,0 0,0 1,0 0,1 0,-1 1,2-1,-1 1,1 0,0 0,0 1,1-1,0 1,0 0,1-1,0 1,0 1,0 15,0-6,2 0,1 0,0 0,1 0,1 0,0-1,2 1,6 17,-7-25,1-1,0 1,0-1,1 0,0-1,1 1,0-1,0-1,0 1,1-1,1 0,-1-1,1 0,0-1,10 6,6-1,0 0,0-1,1-2,0 0,31 3,139 6,-131-13,-41-1,80 5,120-8,-216 0,-1 0,0 0,0-1,0 0,0 0,0-1,0 0,0 0,-1 0,1-1,-1 0,0 0,0 0,-1-1,1 0,-1 0,0-1,-1 1,1-1,-1 0,6-12,1 0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21.8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0 561,'18'1,"0"1,0 1,-1 0,1 1,-1 1,0 1,0 0,-1 1,0 1,20 13,-15-8,0 2,-1 0,-1 1,0 1,-1 1,26 34,-20-10,-23-41,0 1,0 0,0 0,0 0,-1-1,1 1,-1 0,0 0,1 0,-1 0,0 0,0 0,0 0,0 0,0 0,-1 0,1 0,-1 0,1 0,-2 2,2-4,-1 0,1 1,0-1,-1 0,1 0,-1 0,1 1,-1-1,1 0,-1 0,1 0,-1 0,1 0,-1 0,1 0,-1 0,1 0,-1-1,1 1,-1 0,1 0,-1 0,1 0,-1-1,1 1,0 0,-1 0,1-1,-1 1,1 0,0-1,-1 1,1-1,0 1,0 0,-1-1,1 1,0-1,0 1,-1-1,1 0,-13-21,2-3,1-1,1-1,1 0,1 0,2-1,1 1,1-1,1 0,2 0,2-30,-1 52,0 0,0 0,0 0,0 1,1-1,0 0,1 1,-1-1,1 1,0 0,0 0,1 0,-1 0,7-6,-7 9,-1 0,1 0,0 1,0-1,0 1,1-1,-1 1,0 0,0 0,1 0,-1 1,1-1,-1 1,0 0,1 0,-1 0,1 0,-1 1,1-1,-1 1,0 0,1 0,-1 0,0 0,0 1,5 2,26 16,-1 2,0 1,-2 1,-1 2,-1 1,43 52,-64-70,2 2,-1 0,0 1,8 13,-16-23,0-1,0 1,0-1,0 1,0 0,0-1,0 1,-1 0,1 0,-1-1,1 1,-1 0,0 0,0 0,0 0,0-1,0 1,0 0,0 0,-1 0,1 0,-1-1,1 1,-1 0,0 0,1-1,-1 1,0 0,0-1,0 1,0-1,-3 3,3-4,-1 1,1-1,0 1,-1-1,1 1,-1-1,1 0,-1 0,1 0,-1 0,1 0,-1 0,1 0,-1-1,1 1,-1 0,1-1,0 1,-1-1,1 0,0 1,-1-1,1 0,0 0,0 0,-1 0,0-1,-32-32,22 19,1-1,1-1,1 0,0 0,1-1,1 0,1 0,0-1,2 0,-5-36,6 28,1 1,2-1,0 0,2 1,1-1,1 1,11-36,-9 42,2 1,0-1,1 1,21-30,-23 38,1 0,0 1,1 0,0 0,1 1,0 1,0-1,20-10,-26 17,0 0,0 0,0 1,1 0,-1 0,0 0,1 1,-1-1,1 1,-1 0,1 0,-1 1,0-1,1 1,-1 0,0 0,1 0,-1 1,0 0,7 3,6 5,1 1,-1 1,19 17,-11-9,30 24,-3 2,-1 3,-2 2,46 63,-83-97,-4-3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30.8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1 340,'5'1,"0"0,0 0,0 0,-1 0,1 1,0 0,-1 0,1 0,-1 1,0-1,1 1,-1 0,-1 0,1 0,0 1,-1-1,0 1,1 0,-1 0,-1 0,1 1,-1-1,3 6,5 12,-1-1,-1 1,8 34,32 143,-50-229,2-56,2 22,-3 21,3-89,-1 116,1 0,1 0,0 1,1-1,1 1,6-15,-9 27,-1 0,1 1,-1-1,1 1,0-1,0 1,0 0,0 0,1 0,-1 0,0 0,1 1,0-1,-1 1,1-1,0 1,0 0,-1 0,1 0,0 0,0 1,0-1,0 1,0 0,0 0,0 0,0 0,0 1,0-1,0 1,0-1,0 1,3 2,7 1,-1 0,0 2,0-1,0 2,-1-1,13 11,7 10,-2 1,-1 1,-1 1,34 50,-46-56,-1 1,-1 0,-1 1,-1 0,-1 1,11 51,-15-84,4-21,9-36,141-466,-159 523,1 1,0-1,0 1,0 0,1-1,-1 1,1 0,7-8,-9 12,1 0,-1-1,1 1,-1 1,1-1,-1 0,1 0,0 0,-1 1,1-1,0 1,-1 0,1-1,0 1,0 0,0 0,-1 0,1 0,0 0,0 0,0 1,-1-1,1 1,0-1,-1 1,1 0,0-1,-1 1,1 0,-1 0,1 0,1 2,21 15,-1 0,-1 2,-1 1,-1 0,24 32,17 18,-54-63,57 60,108 148,-164-202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31.84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428 259,'11'-2,"0"-1,-1 0,1 0,-1-1,0-1,0 0,-1 0,1 0,-1-2,16-13,19-10,-38 27,-1 0,1-1,-1 0,0 0,0 0,0 0,7-9,-11 11,0 1,0-1,-1 0,1 1,-1-1,1 0,-1 1,0-1,1 0,-1 0,0 1,0-1,0 0,0 0,-1 1,1-1,0 0,-1 0,1 1,-1-1,0 1,1-1,-1 0,0 1,0-1,0 1,0 0,0-1,-1 1,1 0,0 0,0-1,-3 0,-7-7,1 1,-1 1,-1 0,1 0,-1 2,0-1,-1 1,1 1,-1 0,0 1,0 0,0 1,0 0,0 2,0-1,-1 1,1 1,0 0,0 1,0 1,0 0,0 1,1 0,-19 8,0 7,1 1,1 2,1 1,1 1,0 1,2 1,-36 49,55-66,0 0,1 0,0 0,0 0,1 1,0 0,-4 20,7-27,1 0,-1 1,1-1,0 1,0-1,0 1,0-1,1 1,-1-1,1 1,0-1,0 1,0-1,1 0,-1 0,1 0,0 0,0 0,0 0,0 0,0 0,0-1,1 1,0-1,-1 0,1 0,3 3,8 2,0 0,1 0,-1-2,1 0,29 6,85 8,-51-9,-74-9,169 21,-144-19,0-2,0-2,55-7,-75 6,0-1,0 0,-1-1,0 0,0 0,0 0,0-1,0-1,-1 1,0-1,11-12,22-16,-19 19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33.2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0,'0'3,"1"0,0 0,-1 0,1 1,0-1,0-1,1 1,-1 0,1 0,-1 0,1-1,0 1,4 4,36 32,-23-23,25 26,2 0,-2 1,70 91,-111-130,0 0,0 0,-1 0,0 1,0-1,0 1,0-1,-1 1,1 0,0 6,-5-13,0 0,0 0,0-1,1 1,-1-1,1 0,0 1,0-1,0 0,-2-4,-5-15,1-1,0 0,2-1,1 0,0 0,2 0,1 0,1-1,2-29,0 51,-1 1,0 0,1 0,-1-1,1 1,0 0,0 0,0 0,0-1,0 1,0 0,1 0,-1 1,1-1,-1 0,1 0,0 1,-1-1,1 1,0 0,3-3,-1 3,-1 0,1 0,0 0,0 0,-1 1,1 0,0-1,0 1,0 1,-1-1,1 0,4 2,5 1,0 1,-1 0,1 1,-1 0,0 1,16 11,-11-4,-1 0,0 1,-1 1,0 0,-1 1,-1 0,-1 2,18 31,-29-48,0 0,-1 0,1 0,-1 0,1 1,-1-1,0 0,1 0,-1 0,0 0,0 1,0-1,0 0,0 0,0 0,0 1,0-1,0 0,-1 0,1 0,-1 0,1 0,0 1,-1-1,0 0,1 0,-1 0,0 0,1 0,-1-1,0 1,0 0,0 0,-2 1,2-2,0 1,0-1,0 0,0 0,0 0,0 0,-1 0,1 0,0 0,0 0,0 0,0 0,-1-1,1 1,0 0,0-1,0 1,0-1,0 1,0-1,0 0,0 1,0-1,0 0,1 0,-1 0,0 1,0-1,1 0,-1 0,0 0,1 0,-1 0,1 0,-1-2,-6-14,1-1,0 1,1-1,1 0,1 0,0-1,2 1,0 0,3-31,-2 46,0 1,0 0,1-1,0 1,-1-1,1 1,0 0,0 0,0 0,0-1,1 1,-1 0,0 0,1 0,0 1,-1-1,1 0,0 1,0-1,0 1,0-1,0 1,0 0,0 0,1 0,-1 0,0 0,0 1,1-1,-1 1,1-1,-1 1,1 0,-1 0,0 0,1 0,-1 0,5 2,4-1,-1 1,0 1,0 0,0 0,0 1,0 0,16 10,-2 2,16 8,-2 2,0 1,-2 2,44 45,-78-70,1-1,0 1,-1 0,0 0,1 0,-2 0,3 7,1 6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34.62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88 281,'0'-1,"0"0,0 0,0 0,0 1,-1-1,1 0,0 0,-1 1,1-1,0 0,-1 1,1-1,-1 0,1 1,-1-1,1 1,-1-1,0 1,1-1,-1 1,0-1,1 1,-1-1,0 1,0 0,1-1,-1 1,0 0,0 0,0 0,1 0,-1 0,0 0,0 0,0 0,1 0,-2 0,0 0,0 0,0 0,1 1,-1-1,0 0,0 1,1-1,-1 1,0 0,1-1,-1 1,1 0,-1 0,1 0,-1 0,-1 2,1 1,0 1,0-1,0 0,1 1,0-1,0 1,0-1,1 1,-1-1,1 1,0-1,1 1,-1 0,1-1,0 1,0-1,0 1,0-1,4 7,2 6,1 0,1 0,16 22,-18-29,2 0,-1-1,1 0,1-1,-1 0,1-1,1 0,-1 0,1-1,0 0,1-1,0 0,-1-1,1-1,20 4,-30-7,1 0,-1 0,0 0,1 0,-1-1,0 1,0-1,1 0,-1 1,0-1,0 0,0 0,0-1,0 1,0 0,0-1,0 1,0-1,-1 0,1 1,-1-1,1 0,-1 0,0 0,0 0,1 0,-1 0,-1 0,1-1,0 1,0-3,3-7,0 0,0-1,-2 0,2-14,1-24,-2-88,-4 124,0 1,-1-1,0 1,-1-1,-1 1,0 0,-1 0,0 0,-2 1,-12-22,13 27,-1 1,-1 0,1 1,-1 0,0 0,0 1,-1-1,1 2,-1-1,0 1,-1 1,-18-5,19 5,0 1,0 0,0 1,0 0,-1 1,1 0,0 0,0 1,0 0,-1 0,1 1,1 0,-18 7,25-8,-1 0,0 0,0 0,1 0,-1 0,1 0,-1 1,1-1,0 1,-1-1,1 1,0-1,0 1,0 0,0-1,0 1,0 0,1 0,-1 0,1 0,-1 0,1-1,0 1,-1 0,1 0,0 0,0 0,1 0,-1 0,0 0,1 0,0 2,3 7,0 0,0-1,2 1,9 15,3 6,6 16,-3 1,-2 0,19 74,-34-99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35.96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0 172,'28'1,"0"2,0 0,-1 2,1 1,-1 2,51 20,146 87,-165-82,-33-20,3 2,50 36,-73-47,0 0,-1 1,0 0,0-1,0 2,-1-1,1 0,-1 1,-1 0,1 0,-1 0,0 0,0 1,-1-1,2 8,-4-9,1-1,-2 1,1 0,-1 0,1 0,-1 0,0-1,-1 1,1 0,-1-1,0 1,0-1,-1 0,1 1,-1-1,0 0,0-1,-4 5,0-1,0 0,0 0,-1-1,0 0,0 0,0-1,-1 0,-9 4,17-9,1 0,-1 1,0-1,0 0,0 1,1-1,-1 0,0 0,0 0,0 0,0 0,0 0,0 0,1 0,-1 0,0 0,0 0,0 0,0-1,1 1,-1 0,0-1,0 1,0-1,1 1,-1-1,0 1,0-1,0-1,0 0,-1 0,2 1,-1-1,0 0,0 0,0 0,1 0,-1 0,1 0,0-4,2-54,13-20,3 1,50-131,-19 62,-23 83,-13 43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37.08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1 312,'37'3,"0"2,0 1,0 1,-1 3,41 15,-23-7,63 11,55-9,-121-15,-50-4,1-1,0 0,-1 1,1-1,0 0,-1 0,1 0,0 0,-1 0,1-1,0 1,-1 0,1-1,-1 1,1-1,0 0,-1 1,1-1,-1 0,0 0,1 0,-1 0,0 0,1 0,-1 0,0-1,0 1,0 0,0-1,0 1,0-1,-1 1,1-1,0 1,-1-1,1 1,-1-1,0 0,1 1,-1-1,0 0,0 1,0-1,0 0,0 1,-1-4,-2-9,0 0,0 0,-1 0,-10-20,8 16,-17-50,12 33,-1 1,-2 0,-24-44,7 45,31 32,0 1,0 0,-1 0,1-1,0 1,0 0,-1 0,1 0,0-1,0 1,-1 0,1 0,0 0,-1 0,1 0,0 0,0 0,-1-1,1 1,0 0,-1 0,1 0,0 0,-1 0,1 0,0 1,-1-1,1 0,0 0,-1 0,1 0,0 0,-1 0,1 0,0 1,4 22,102 216,-3-9,-55-101,-6 1,-6 3,-6 0,-5 2,13 264,-37-379,-2 0,0 0,-1 0,-1-1,-1 1,-8 24,11-40,0 0,-1 0,1 0,-1-1,0 1,0 0,-1-1,1 0,-1 1,1-1,-1 0,0 0,0-1,-1 1,1-1,0 1,-1-1,1 0,-1 0,0-1,0 1,0-1,0 0,0 0,0 0,0 0,0-1,0 0,0 0,0 0,0 0,0 0,-1-1,1 0,0 0,-6-2,-5-2,1-1,-1-1,1 0,0-1,1-1,0 0,0-1,-11-11,-5-6,-51-63,68 74,0-1,1 0,1 0,1-1,0 0,1-1,1 0,-6-27,10 32,1 0,0 0,1 0,1 0,0 0,1 0,1 0,0 0,0 0,2 0,0 1,10-25,26-37,3 1,88-113,-115 165,20-26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28.3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1 904,'13'1,"-1"1,1 1,-1 0,1 1,-1 0,0 1,-1 0,1 1,14 10,41 18,-45-26,1 0,-1-2,1 0,0-2,0-1,43 1,-53-4,0 0,-1-2,1 1,0-2,-1 0,1 0,-1-1,0 0,0-1,-1-1,1 0,-1-1,20-15,30-35,74-89,-18 16,476-451,-588 576,27-25,-32 29,1 0,0 0,-1 1,1-1,0 0,0 1,-1-1,1 1,0-1,0 0,0 1,0 0,0-1,0 1,0 0,0-1,0 1,0 0,0 0,0 0,0 0,0 0,0 0,0 0,0 0,0 0,0 1,0-1,0 0,0 1,1 0,0 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35.1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0,'0'4,"0"6,4 8,1 5,4 0,1-1,-3-1,-1 2,-2-1,-2 1,-1-4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37.69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0,'2'1,"0"0,0-1,0 1,0 0,-1 0,1 1,0-1,-1 0,1 0,0 1,-1-1,0 1,1-1,-1 1,0 0,0 0,1 2,21 37,-21-36,22 47,-2 1,25 96,11 116,-28-119,-4-23,-19-102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39.58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456 860,'0'-3,"1"-1,0 1,0-1,0 1,0 0,1 0,-1 0,1 0,0 0,0 0,0 0,4-4,31-32,-34 37,40-36,47-45,-83 76,0-1,-1 0,0 0,0-1,-1 0,0 0,0 0,-1 0,3-11,-7 19,1 0,-1-1,0 1,0-1,1 1,-1 0,0-1,0 1,0-1,-1 1,1-1,0 1,0 0,-1-1,1 1,-1 0,1-1,-1 1,0 0,1 0,-1-1,0 1,0 0,0 0,0 0,0 0,0 0,-2-1,0 0,-1 0,0 0,0 1,0-1,0 1,-1 0,1 0,0 0,-7 0,-11 1,1 0,-40 7,17 1,-1 2,1 2,0 2,2 2,-1 2,2 2,-74 47,104-59,1 0,-1 1,2 0,-1 0,1 1,1 0,0 1,0 0,1 0,1 0,-9 21,12-24,0 0,1 0,0 0,0 1,1-1,0 0,0 1,1-1,0 0,1 1,0-1,0 0,1 1,0-1,0 0,1 0,0 0,0-1,7 13,4-1,0 0,2 0,0-2,0 0,27 20,3-1,53 30,-66-46,1-2,1-1,0-2,2-1,-1-2,2-1,-1-3,1 0,1-3,-1-1,67-2,-99-2,0 0,0-1,-1 0,1 0,0 0,0-1,-1 0,1 0,-1 0,0-1,1 0,-1 0,-1 0,1 0,0-1,-1 0,1 0,-1 0,0-1,-1 1,1-1,-1 0,0 0,0 0,0 0,-1-1,0 1,2-7,38-108,-6-1,-4-2,-6-1,10-143,-33 237,-2 0,-1 0,-6-51,5 73,-1 0,1 0,-1 0,0 0,-1 0,0 1,0-1,-1 1,0 0,0 0,-1 0,1 1,-2-1,1 1,-1 0,1 1,-2-1,-9-6,13 10,1 1,0-1,0 1,-1 0,1 0,-1 0,1 0,-1 1,1-1,-1 1,0-1,1 1,-1 0,1 0,-1 0,0 0,1 0,-1 1,0-1,1 1,-1 0,1 0,-1 0,1 0,0 0,-1 0,1 1,0-1,0 1,-3 2,3-1,0 0,1-1,-1 1,1 0,0 0,-1 0,1 0,1 0,-1 0,0 1,1-1,0 0,-1 0,1 0,0 1,1-1,-1 0,1 0,-1 0,1 0,0 1,0-1,0 0,1 0,2 4,9 16,1 0,2-1,35 40,64 52,-111-110,99 89,205 142,-252-206,-47-25,1 0,-1 0,0 1,-1 1,1-1,-1 1,0 1,13 13,-18-16,-1 1,1 0,-1 0,0 0,-1 0,1 0,-1 0,0 0,-1 0,1 1,-1-1,0 0,-1 7,-12 73,9-63,-6 30,-2-1,-22 56,28-89,-2 0,0 0,-1-1,-1 0,-1-1,0 0,-1-1,0 0,-19 16,29-28,-1-1,0 1,0-1,0 0,0 0,0 0,0-1,0 1,-1-1,1 1,-1-1,1 0,-5 0,7-1,0 0,0 0,0 0,0 0,0-1,0 1,0 0,1-1,-1 1,0-1,0 1,0-1,0 1,1-1,-1 1,0-1,1 0,-1 1,0-1,0-1,0 0,-1-1,1 1,0-1,0 1,0-1,0 0,1 0,-1 1,0-6,0-21,0-1,2 1,1-1,9-41,35-116,-42 170,220-634,-169 529,82-134,-134 250,0 0,0 0,0-1,-1 1,0 0,0-1,1-12,-3 18,0 1,0-1,0 0,0 1,0-1,0 0,0 1,0-1,0 0,0 0,-1 1,1-1,0 0,0 1,-1-1,1 1,0-1,-1 0,1 1,-1-1,1 1,-1-1,1 1,-1-1,1 1,-1 0,0-1,1 1,-2-1,0 1,0 0,0 0,-1 0,1 0,0 1,-1-1,1 0,0 1,0 0,0 0,0-1,-1 1,1 0,-2 2,-4 2,0-1,1 1,0 0,0 0,1 1,-1 0,1 0,0 1,1 0,0 0,0 0,0 0,1 1,-6 12,8-13,0-1,0 0,1 1,0 0,0-1,1 1,-1 0,1-1,1 1,-1 0,1 0,0-1,1 1,0-1,0 1,0-1,1 0,-1 0,8 10,17 21,2-1,1-1,2-2,58 47,-54-50,-1 2,-1 1,-2 1,39 56,-45-51,-1 2,-2 0,-2 1,27 79,-47-117,0 0,0 1,0-1,-1 1,1 0,-1-1,0 1,-1 6,-4 4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48.7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190 1,'10'71,"1"-10,-11-12,-1 1,-2-1,-3 1,-2-1,-21 73,28-117,-1-1,0 0,1 0,-1 0,-1 0,1 0,-1 0,1-1,-1 1,0-1,0 0,-1 1,-4 3,-53 25,28-17,2 2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50.9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0 319,'8'0,"0"0,0 1,0 0,0 0,0 1,0 0,0 0,-1 1,1 0,-1 0,14 9,-12-5,0 1,0 0,0 0,-1 1,-1 0,1 0,8 16,-2-3,-2 1,0 0,13 39,-21-49,0 0,-1 0,0 0,-1 0,-1 0,0 0,-1 1,-2 22,3-53,0 0,-4-34,0-11,8-26,4 1,3 1,36-129,-46 207,0 1,1 0,0-1,0 1,0 0,10-12,-12 17,0 1,0 0,0 0,0-1,0 1,1 0,-1 0,1 0,-1 0,1 1,-1-1,1 0,-1 1,1-1,-1 1,1-1,0 1,-1 0,1 0,0 0,-1 0,1 0,0 0,-1 0,1 0,0 1,-1-1,1 1,0-1,-1 1,1-1,-1 1,1 0,-1 0,1 0,-1 0,0 0,2 2,31 26,-1 2,-2 1,43 57,-60-72,74 98,138 236,-194-284,-25-44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51.83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380 1,'-6'1,"0"0,0 0,1 0,-1 1,0 0,0 0,1 1,-1 0,1 0,0 0,0 0,0 1,0 0,1 0,-5 6,-11 10,-31 44,46-57,-24 39,1 2,2 1,2 1,3 1,2 1,2 0,-15 85,29-123,-10 66,12-77,1 1,0 0,0 0,0 0,0 0,1 0,-1 0,1 0,0 0,0 0,1 0,-1-1,1 1,0 0,0-1,2 4,-1-5,-1 0,1-1,0 1,0-1,0 1,0-1,0 0,0 0,0 0,0 0,0-1,0 0,0 1,1-1,-1 0,0 0,4-1,62-11,-46 7,16-3,0-2,73-28,-93 30,-1-1,0 0,0-2,-1 0,-1-1,0 0,25-26,-37 33,-1 0,0 0,0 0,0 0,0 0,-1-1,0 1,0-1,0 0,-1 0,0 1,0-1,0-7,0-13,-6-47,1 19,-5-123,6 155,0 1,-1 0,-1 1,-1-1,-1 1,-12-25,6 23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52.57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5,'4'-4,"5"10,7 11,132 219,-78-122,64 126,-92-162,-39-74,0 1,0-1,0 1,0-1,1 0,-1-1,1 1,0-1,0 1,1-1,-1 0,1-1,-1 1,1-1,0 0,0 0,0 0,0-1,0 1,1-1,-1-1,0 1,0-1,1 0,-1 0,0 0,1-1,-1 0,9-2,14-5,-1-1,0-1,-1-1,33-19,-37 19,187-85,-168 78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53.3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1 100,'3'0,"7"-8,4-3,8-3,4 1,2 2,0 3,-1 3,0 3,-6-3,-2-1,-1-2,-2-1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54.5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769 22,'-146'-11,"-9"0,69 16,-106 20,138-17,41-6,0 1,0-1,1 2,-1 0,1 0,-21 12,31-15,0 0,0 1,0-1,0 1,1-1,-1 1,0-1,1 1,0 0,-1 0,1 0,0 0,0 0,0 0,0 0,0 0,0 0,0 3,1-2,0 0,1 0,-1 0,1 0,-1 0,1 0,0-1,0 1,0 0,1-1,-1 1,1-1,-1 1,1-1,0 0,0 1,0-1,3 2,9 9,0-1,1-1,1-1,0 0,0-1,0 0,1-2,1 0,35 9,-1-4,2-2,61 4,-102-13,1 0,-1-1,1 0,24-4,-33 3,-1 0,1-1,-1 1,1-1,-1 0,0 0,0-1,0 1,0-1,0 0,-1 0,1 0,-1-1,0 1,0-1,0 0,3-5,4-7,-3 3,1 0,0 1,1 0,10-11,-17 21,0 0,-1 1,1-1,0 0,0 1,0-1,0 1,0 0,0 0,1 0,-1 0,0 0,1 0,-1 0,1 1,-1-1,0 1,1 0,-1 0,1 0,-1 0,1 0,-1 0,1 1,-1-1,1 1,-1 0,0-1,1 1,2 2,16 11,-1 2,-1 0,0 1,-1 1,26 33,9 8,-20-16,-23-25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56.1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1792,'1'-3,"0"0,0 0,0 0,1 1,-1-1,1 1,0-1,-1 1,1-1,4-3,6-8,12-22,1 2,2 1,38-35,103-85,-31 31,63-72,-8-9,-10-8,171-257,-346 459,-1-2,0 1,0-1,-1 0,0 0,6-23,-11 31,1-1,-1 1,0 0,0 0,0-1,0 1,0 0,-1-1,1 1,-1 0,0 0,0 0,-1 0,1 0,0 0,-1 0,0 0,0 0,1 0,-2 1,1-1,0 1,0 0,-1 0,0-1,1 2,-1-1,0 0,-3-1,-6-4,1 1,-2 0,1 1,-1 0,-21-4,32 8,-1 0,0 1,0-1,0 1,0 0,0 0,1 0,-1 1,0-1,0 0,0 1,0 0,1 0,-1 0,0 0,1 0,-1 0,1 1,-1-1,1 1,-1 0,1 0,0 0,0 0,0 0,0 0,1 0,-1 1,0-1,1 1,-2 4,-3 10,1 1,0-1,2 1,0 0,1 0,1 0,0 1,1-1,5 30,7 22,21 76,-22-102,41 134,8-3,120 247,-13-122,-93-176,-73-123,-1 1,1 0,0-1,0 1,0 0,0-1,0 1,1-1,-1 0,0 1,1-1,-1 0,1 0,-1 0,1 0,-1 0,3 1,-4-2,1-1,0 1,-1 0,1 0,0-1,-1 1,1-1,0 1,-1 0,1-1,-1 1,1-1,-1 1,1-1,-1 0,0 1,1-1,-1 1,1-1,-1 0,0 1,0-1,1 0,-1 1,0-1,0 0,0 1,0-2,2-10,0 0,-1 0,-1-19,-13-169,1-98,12 291,0-1,0 0,1 0,1 0,-1 0,1 0,0 1,6-13,-7 18,1-1,0 1,0 0,-1 0,1 0,0 0,1 0,-1 0,0 1,1-1,-1 1,0 0,1-1,0 1,-1 0,1 0,0 1,-1-1,1 1,0-1,0 1,-1 0,1 0,0 0,0 0,0 1,2 0,27 4,0 1,-1 2,0 1,0 2,-1 1,-1 1,0 1,0 2,-2 1,34 27,-17-9,-2 3,-1 1,-2 2,-2 2,31 47,-10-7,-37-51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56.52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1,'0'4,"4"1,6 0,8 7,5 5,4 4,4 3,1 0,-1 1,-6 0,-3-1,-5-4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35.6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14 64,'0'-4,"0"-5,-4-6,-1-3,0 1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57.5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474 118,'36'-21,"1"2,0 1,1 2,1 1,43-9,-81 23,0 1,1-1,-1 1,0-1,0 1,1 0,-1-1,0 1,1 0,-1 0,0 0,1 0,-1 0,0 0,1 0,-1 1,0-1,2 1,-14 13,-38 22,47-35,-47 37,2 1,2 2,2 3,-54 68,66-76,-168 207,158-186,2 1,-46 94,82-146,-2 4,0 1,1-1,0 1,-3 15,6-24,1 0,-1-1,1 1,0 0,0 0,0 0,0 0,0 0,0 0,1-1,-1 1,0 0,1 0,0 0,-1-1,1 1,0 0,0-1,0 1,0-1,0 1,0-1,0 1,1-1,-1 0,1 1,-1-1,1 0,-1 0,1 0,-1 0,5 1,19 5,1-2,0 0,0-2,1-1,38-1,-23 0,64-3,129-18,58-3,-289 23,-1 0,0 0,0 0,1 0,-1 0,0 1,0 0,1-1,-1 1,0 0,0 1,0-1,0 0,0 1,4 3,-6-3,0-1,0 1,-1 0,1-1,-1 1,1 0,-1-1,1 1,-1 0,0 0,0 0,0-1,0 1,0 0,-1 0,1-1,0 1,-1 0,0-1,1 1,-1 0,0-1,0 1,1-1,-1 1,-1-1,1 1,0-1,-2 3,-69 90,-4-3,-4-3,-129 110,114-109,78-75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58.2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40,'0'-4,"0"-5,0-5,0 4,0 7,4 9,5 10,1 8,3-2,-1 1,-2-5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58.68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1,'0'4,"0"1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3:59.4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1,'8'0,"1"1,0 0,0 1,-1 0,1 1,-1-1,1 2,-1-1,0 1,-1 0,1 1,10 8,8 8,45 48,-55-53,581 603,-574-593,-15-17,0 0,1 0,0-1,15 12,-21-19,0 1,-1-1,1 1,0-1,0 0,0 0,0 0,0-1,0 1,0-1,0 1,1-1,-1 0,0 0,0 0,0-1,0 1,0-1,0 0,0 0,0 0,4-2,23-12,0-2,-1-1,-1-2,0-1,-2-1,27-28,-28 23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4:01.7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1845,'4'0,"1"-1,-1 0,1 0,-1 0,0-1,1 0,-1 0,0 0,0 0,6-4,11-6,263-110,29-14,368-218,-668 344,-21 9,-23 9,15 1,0 1,1 0,0 1,1 1,1 0,0 1,0 1,1-1,1 2,0 0,1 0,1 1,1 0,0 1,1 0,-6 18,13-32,-1 0,0 0,1 0,0 0,0 0,0 0,0 1,0-1,0 0,1 0,0 0,0 0,-1 0,2 0,-1 0,0 0,3 4,-1-3,1 0,0 1,-1-1,1-1,1 1,-1-1,0 1,1-1,7 3,9 4,2-1,-1-1,42 9,-44-13,79 18,0-5,131 6,206-18,-420-5,-11 1,0-1,0 1,0-2,0 1,0 0,0-1,0 0,0 0,-1 0,1-1,0 1,6-4,-11 4,0 0,0 1,0-1,0 1,0-1,0 1,0-1,-1 1,1-1,0 1,0-1,0 1,-1-1,1 1,0-1,-1 1,1 0,0-1,-1 1,1-1,0 1,-1 0,1-1,-1 1,1 0,-1 0,1-1,-1 1,1 0,-1 0,1 0,-1-1,1 1,-1 0,1 0,-1 0,-22-9,-32-12,1-2,-63-37,-97-73,157 97,-29-20,2-4,-115-108,200 163,12 0,23-1,-27 5,153-21,205 0,-261 23,-1 4,1 5,103 24,-170-25,-1 1,-1 2,0 2,67 34,-91-41,-1 0,0 0,-1 1,0 1,0 0,0 1,-1 0,-1 0,0 1,0 0,-1 1,-1 0,0 0,0 0,-1 1,7 25,-12-31,0 1,-1-1,0 0,0 0,-1 1,0-1,0 0,-1 0,0 0,0 0,-1 0,1 0,-2-1,1 1,-6 7,7-11,1 0,-1 0,0 0,-1 0,1 0,0-1,-1 1,1-1,-1 1,0-1,0 0,0 0,0-1,0 1,-1 0,1-1,0 0,-1 0,1 0,-1 0,1-1,-1 1,1-1,-1 0,1 0,-1 0,0 0,1-1,-1 1,1-1,-1 0,-5-3,5 2,0-1,1 1,-1-1,0 0,1 0,0-1,0 1,0-1,0 0,0 0,1 0,-1 0,-1-6,-24-67,21 53,-29-95,6-2,4-1,6-1,5-1,2-159,13 275,0 1,1-1,-1 0,1 1,1-1,0 0,4-10,-6 16,1 1,0-1,0 0,1 1,-1-1,0 1,1 0,-1-1,0 1,1 0,0 0,-1 0,1 0,0 0,-1 0,1 0,0 1,0-1,0 1,-1-1,1 1,0-1,0 1,0 0,0 0,0 0,0 0,0 1,0-1,0 0,-1 1,1-1,0 1,0 0,2 1,15 6,-1 2,0 0,0 1,-1 1,0 0,28 28,31 23,-12-25,1-3,1-3,131 44,-59-24,-77-22,-61-30,1 0,-1 0,0 0,0 0,0 0,1 0,-1 0,0 0,0 0,0 0,1 0,-1 0,0-1,0 1,0 0,1 0,-1 0,0 0,0 0,0 0,0-1,0 1,1 0,-1 0,0 0,0 0,0-1,0 1,0 0,0 0,0 0,0-1,0 1,0 0,0 0,0 0,0-1,0 1,0 0,0 0,0 0,0-1,0 1,0 0,0 0,0 0,0-1,0 1,0 0,0 0,0 0,0-1,-1 1,1 0,0 0,0 0,0 0,0 0,-1-1,1 1,0 0,0 0,-10-17,10 15,-117-163,33 53,28 29,-194-272,239 342,7 9,1 1,0-1,0 0,0 0,0 0,0-1,1 1,-3-9,8 14,1 0,0 1,-1-1,1 1,-1 0,1 0,5 5,49 42,57 63,-19-17,483 488,-464-450,-6 5,154 256,-229-332,-2 1,-3 2,-4 1,-2 0,-2 2,-4 1,-3 0,-3 1,3 123,-13-180,-1 0,-1 0,0 1,-1-1,-1 0,-5 17,6-23,-1 0,-1-1,1 0,-1 0,0 0,0 0,-1 0,0-1,0 0,0 0,0 0,-1-1,-7 5,-24 13,0-2,-1-1,-2-2,-60 17,36-16,-1-4,-80 8,106-18,0-3,-1-1,1-2,0-2,0-1,0-2,-74-24,66 13,1-2,1-1,1-3,0-1,-72-59,64 41,2-3,2-2,2-2,3-2,2-2,2-2,3-1,-53-113,66 116,2 0,2-2,2-1,4 0,1-1,3 0,3 0,2-1,3 0,9-84,-3 109,2-1,2 1,0 0,3 1,0 0,3 1,0 0,2 1,1 1,2 1,45-52,-53 68,-12 16,-17 20,5-11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3:34.8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1 898,'-1'14,"2"-5,16-13,-6 1,182-66,-16 5,175-38,-252 79,161-17,-231 39,0-3,0 0,-1-1,1-2,44-17,-64 21,0 0,0 1,0 0,1 1,-1 0,0 0,1 1,-1 1,1 0,14 3,-10-2,-1 0,1-1,0-1,25-2,54-20,0-4,133-56,-157 59,124-24,-27 8,70-22,160-31,100-31,-353 79,-127 36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44.8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343 628,'-7'1,"-1"0,1 0,-1 1,1 0,-1 1,1-1,0 2,0-1,1 1,-1 0,1 0,-1 0,1 1,1 0,-11 12,-1 2,0 0,2 2,-20 33,11-9,2 1,1 0,3 2,2 0,-17 86,31-124,1 0,-1 0,2 0,0 1,0-1,0 0,2 0,-1 0,1 0,1 0,-1-1,2 1,7 16,-5-17,0 0,1 0,0-1,0 0,1 0,0-1,0 0,1 0,0-1,0 0,0 0,18 6,66 27,2-5,156 34,-182-53,2-3,-1-4,135 0,-203-8,-1 0,0 0,1 0,-1 0,0 0,1-1,-1 1,1 0,-1-1,0 1,0 0,1-1,-1 0,0 1,0-1,1 0,-1 0,0 1,0-1,0 0,1-1,-2 0,0 1,1 0,-1 0,0 0,0 0,0 0,0-1,0 1,0 0,0 0,0 0,0 0,0-1,-1 1,1 0,0 0,-1 0,1 0,-2-2,-5-8,0 1,-1 0,-16-17,12 13,-88-94,-188-159,109 108,175 155,-3-1,0-1,0-1,0 1,1-1,0-1,1 1,-1-1,1 1,1-2,0 1,-5-13,8 20,1-1,0 1,0 0,0 0,0 0,0 0,0 0,0 0,0 0,0-1,0 1,1 0,-1 0,1 0,-1 0,0 0,1 0,0 0,-1 0,1 0,0 1,-1-1,1 0,0 0,0 0,0 1,-1-1,1 0,0 1,0-1,0 1,0-1,2 0,41-7,-29 6,84-13,52-8,259-6,-366 29,1 2,0 2,-1 2,1 1,-2 3,1 2,-2 2,1 1,-2 2,55 32,-77-38,-2 2,0 0,0 1,-1 0,-1 1,0 1,-1 1,-1 0,-1 0,12 22,-11-13,-2 0,0 1,-2 0,0 1,-3 0,0 0,2 30,-2-5,-2 1,-3 0,-2 0,-3-1,-1 1,-3-1,-25 86,32-133,-1-1,0 1,0 0,0-1,-1 1,0-1,0 0,0 0,-1 0,0 0,-6 6,9-11,1 1,-1-1,1 0,-1 0,1 0,-1 0,0 0,1 0,-1 0,1 0,-1 0,1 0,-1 0,1 0,-1 0,1 0,-1 0,1 0,-1-1,1 1,-1 0,1 0,-1-1,1 1,-1 0,1-1,0 1,-1 0,1-1,0 1,-1-1,1 1,0 0,-1-1,1 1,0-1,0 1,-1-1,1 1,0-1,0 1,0-1,0 0,0 1,0-1,0 1,0-1,0 1,0-1,0 0,-4-37,4 35,-3-104,4-1,6 1,4-1,4 2,6 0,34-104,-15 88,5 1,5 3,6 2,119-185,-150 260,43-57,-61 88,1 1,0 0,1 1,-1 0,2 0,-1 1,13-8,-15 13,-1-1,1 1,0 0,0 1,0-1,0 2,0-1,0 1,0 0,0 0,1 1,-1-1,12 5,8 2,0 1,27 13,-15-3,-1 2,-1 1,-1 2,0 1,31 30,-13-6,-2 3,54 67,-85-89,0 1,-2 0,-1 2,-1 0,17 49,-12-18,26 132,-38-100,-10-74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38.2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1437 693,'0'-6,"-1"-1,0 1,0 0,-1 0,1 0,-1 0,0 0,-1 1,0-1,0 1,0-1,0 1,-1 0,0 0,0 0,0 1,-1 0,0 0,1 0,-1 0,-1 0,1 1,0 0,-11-4,-6-2,-1 0,-1 1,1 2,-49-8,31 10,-1 1,0 2,1 1,-1 3,1 1,0 2,0 2,1 2,0 1,0 3,-39 18,6 4,2 3,1 3,3 3,-104 90,141-109,1 1,-38 46,59-62,0-1,0 1,1 1,0 0,1 0,1 0,0 0,0 1,1 0,-4 26,7-36,1 0,0 0,0 0,0 0,0-1,1 1,-1 0,1 0,-1 0,1-1,0 1,0 0,0-1,1 1,-1-1,1 1,-1-1,1 0,0 1,0-1,0 0,0 0,0 0,0-1,1 1,-1-1,0 1,1-1,0 0,-1 1,1-1,0-1,-1 1,7 1,7 0,1 0,0-1,0 0,29-4,-39 3,82-10,-1-3,89-25,170-64,-309 90,18-3,-2-3,0-3,-1-1,60-37,-109 56,1 0,-1 0,1 0,-1-1,0 0,-1 0,1 0,0 0,-1 0,0-1,0 0,-1 1,1-1,-1 0,0 0,0-1,-1 1,2-8,-2-2,-1 0,0 0,-1-1,-1 1,-4-19,3 21,-21-139,-54-261,77 408,-26-85,25 84,-1 0,0 0,0 0,0 1,0-1,-1 1,0 0,0 0,-1 1,1-1,-10-6,13 10,0 0,0 1,0-1,0 1,0-1,0 1,0-1,0 1,0 0,0 0,0-1,0 1,0 0,0 0,-1 0,1 0,0 0,0 0,0 1,0-1,0 0,0 1,0-1,0 0,0 1,0-1,0 1,0 0,0-1,0 1,0 0,0-1,1 1,-1 0,0 0,0 0,1 0,-1 0,1 0,-1 0,1 0,-1 0,1 0,0 0,-1 0,1 0,0 0,0 0,0 0,0 2,-2 7,0-1,1 1,0 0,1 15,2 8,3 0,1 0,12 41,39 98,-39-122,109 261,-35-96,-80-184,-5-7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39.1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121 785,'20'-2,"-1"-2,0 0,-1-1,1-1,-1 0,0-2,-1 0,28-17,-11 7,40-16,-37 18,64-39,-91 48,0 0,-1 0,0-1,0-1,0 1,-1-1,0-1,-1 0,0 0,8-16,-5 0,0-1,-2 1,-1-1,-2-1,0 1,-2-1,-1 0,-1 0,-4-49,1 68,-1 1,1-1,-1 1,-1 0,1 0,-2 0,1 1,-1 0,0-1,0 2,-1-1,0 1,0-1,0 2,-1-1,0 1,0 0,0 0,-1 1,0 0,0 0,0 1,0 0,0 0,-1 1,1 0,-1 1,-15-1,18 3,-1 0,1 1,0 0,1 0,-1 0,0 1,1 0,-1 0,1 0,0 1,0 0,0 0,1 0,-1 0,-3 6,-10 11,2 1,-15 24,-44 80,4 3,-103 272,165-376,1 0,1 1,1 0,1 0,-2 43,7-59,0 1,1 0,0 0,1 0,0-1,1 1,0-1,1 0,0 0,0 0,1 0,1-1,0 1,0-2,0 1,11 10,0-3,0-1,1-1,1-1,1-1,0 0,0-1,1-1,0-1,1-1,0-1,24 4,5-1,0-2,0-2,96-2,-100-6,-1-2,1-2,-1-2,-1-2,67-23,-78 20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40.1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0 389,'255'477,"-121"-214,-111-208,-2 1,-3 0,10 60,-11 2,-16-104,-1 1,0 0,-1-1,0 1,-7 27,8-41,0-1,0 1,0-1,0 1,0-1,0 1,0-1,0 1,-1-1,1 1,0-1,0 1,0-1,-1 1,1-1,0 0,-1 1,1-1,0 0,-1 1,1-1,-1 0,1 1,0-1,-1 0,1 0,-1 1,1-1,-1 0,1 0,-1 0,1 0,-1 0,1 0,-1 0,0 0,-14-14,-10-33,24 46,-92-194,-88-221,88 100,83 266,1 0,3 0,2 0,4-78,1 118,0 0,1 0,0 0,1 0,0 1,0 0,1-1,0 1,1 0,0 1,8-11,-4 7,2 1,-1 0,1 0,1 1,0 1,21-14,10 0,1 2,1 2,71-20,-115 39,21-7,-1 1,1 1,1 1,-1 1,0 1,45 2,-50 2,0 0,-1 2,1 0,-1 0,0 2,0 0,-1 1,1 0,26 18,-20-10,-1 0,-1 2,0 0,-1 1,0 1,-2 0,0 2,-2 0,0 0,-1 2,-2 0,0 0,-1 1,-1 0,-2 1,0 0,-2 1,-1-1,-1 1,0 0,-3 0,-1 40,-1-50,0 0,-1 0,-1 0,0-1,-1 1,-1-1,0 0,-1 0,-1-1,0 0,-1 0,0 0,-1-1,-1-1,0 1,-1-2,0 1,-1-1,0-1,-1 0,0-1,-24 13,-47 23,-2-4,-2-4,-98 28,160-56,1-1,-2-1,1-2,-1-1,0-1,0-1,0-1,-42-4,37-4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37.1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0 188,'14'18,"0"-1,-2 2,0 0,11 24,-7-13,4 5,-1 0,-2 2,-1 0,-3 1,14 57,-26-94,-1 1,1-1,-1 0,0 0,0 0,0 0,1 0,-1 1,0-1,0 0,-1 0,1 0,0 0,0 1,-1-1,1 0,0 0,-1 0,1 0,-2 2,1-4,0 1,1-1,-1 0,0 0,0 0,1 0,-1 1,1-1,-1 0,1 0,-1 0,1 0,-1 0,1 0,0 0,0 0,-1-1,1 1,0 0,0 0,0 0,0-1,-3-24,1 1,1-1,1 1,2-1,0 0,11-45,-10 57,1 1,0 0,1 0,1 1,0-1,1 1,0 0,0 1,2-1,-1 2,1-1,1 1,0 1,15-12,-21 18,-1 1,1-1,-1 1,1 0,0 1,0-1,0 1,0-1,0 1,0 0,1 1,-1-1,0 1,0 0,1 0,-1 0,0 0,0 1,0 0,1 0,-1 0,0 0,0 0,0 1,0 0,-1 0,1 0,0 0,-1 1,0 0,1-1,3 6,9 9,-1 1,0 1,-2 0,21 37,-13-19,-9-19,-7-11,1 1,-1 1,0-1,-1 1,0 0,-1 0,1 0,3 19,-7-28,-1 1,1 0,0 0,0 0,0 0,0 0,0 0,1 0,-1 0,0 0,0 0,1 0,-1 0,0 0,1 0,-1 0,1 0,-1 0,1-1,0 1,-1 0,1 0,0-1,0 1,-1 0,1-1,2 2,-2-3,0 1,0-1,1 1,-1-1,0 1,0-1,0 0,0 0,0 1,0-1,0 0,0 0,0 0,0 0,0 0,0 0,0-2,32-58,0-35,-4 0,17-103,-36 149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41.1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300 682,'4'-2,"-1"1,0-1,0 0,1 0,-1-1,0 1,-1-1,1 1,0-1,-1 0,0 0,3-4,5-4,21-24,-1-1,-2-2,-1-1,29-56,-42 66,0 0,-2-2,-1 1,-2-1,-1-1,-1 1,3-38,-9 64,-1-1,0 1,0 0,0-1,0 1,-1 0,0-1,0 1,0 0,-1 0,0 0,0 0,-3-5,3 7,-1 0,1 1,-1-1,0 1,0-1,0 1,0 0,0 0,-1 1,1-1,-1 1,1-1,-1 1,1 0,-1 1,1-1,-1 0,0 1,-6 0,-11 0,0 1,1 0,-1 2,0 1,0 0,1 1,0 2,-21 8,8 0,0 1,0 2,-52 39,72-48,1 1,1 0,0 0,1 2,0-1,0 1,1 0,1 1,0 0,-9 21,14-27,1 0,0 0,0 0,1 0,0 0,0 0,1 0,0 0,0 0,0 1,1-1,0 0,1 0,-1 0,1 0,1-1,-1 1,1 0,0-1,1 0,-1 0,1 0,1 0,4 5,11 8,2-1,-1-1,2-1,0-2,1 0,45 19,-61-29,17 7,1-1,0-1,0-1,0-2,1-1,32 3,16-4,75-6,-143 2,0-1,-1 0,1-1,0 0,-1 0,1 0,-1-1,0 0,1 0,-1 0,-1-1,1 0,0 0,-1-1,0 1,0-1,7-9,5-10,0 0,-2 0,12-28,14-21,18-10,-38 52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41.9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0 266,'34'20,"-1"2,0 1,39 37,-49-40,-2-3,75 69,-86-75,0-1,0 2,-1-1,-1 1,0 0,9 19,-30-65,2 0,2 0,1-1,-7-70,12 52,3-57,1 92,1 0,0 0,2 0,0 1,1-1,12-29,-15 43,-1 1,1 0,0-1,0 1,1 0,-1 0,0 0,1 0,0 1,0-1,0 1,0-1,0 1,0 0,0 0,1 1,-1-1,1 1,4-2,-3 2,1 1,-1 0,1-1,0 2,-1-1,1 1,-1 0,1 0,-1 0,1 1,8 3,9 6,-1 1,0 2,-1 0,28 24,-46-35,256 184,-234-170,-18-12,0 0,-1 0,0 1,0 0,-1 0,1 0,-1 1,-1 0,1-1,-1 2,0-1,-1 0,0 1,0 0,3 11,-3 2,0 0,-1 0,-1 1,-3 35,1-34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43.3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427 938,'-8'0,"1"1,-1 1,1-1,-1 1,1 1,0-1,0 1,0 0,0 1,-12 8,-61 52,67-53,-8 9,0 0,2 1,0 2,2 0,0 0,2 2,0 0,2 0,-11 30,11-17,1 0,2 1,2 0,1 0,2 1,0 41,5-71,0 0,0 0,1 0,0 0,1 0,0 0,1 0,0-1,0 1,1-1,0 0,11 17,-10-19,1 0,0-1,0 0,1 0,-1-1,1 0,1 0,-1-1,1 1,-1-2,1 1,0-1,0 0,1-1,11 3,-14-4,0 1,-1-1,1-1,0 1,0-1,0 0,0 0,0-1,0 0,10-2,-12 1,-1 0,0 1,0-1,0-1,0 1,0 0,0-1,0 1,-1-1,0 0,1 0,-1 0,0 0,0-1,-1 1,1 0,-1-1,2-5,15-52,-3-2,-2 0,6-114,-15 136,25-521,-32 425,-5-1,-30-146,35 263,-11-43,13 60,-1 0,1-1,-1 1,0 0,0 0,0 0,0 1,-1-1,0 1,0-1,-4-3,7 6,-1 0,0 1,1-1,-1 1,0-1,1 0,-1 1,0-1,0 1,0 0,1-1,-1 1,0 0,0-1,0 1,0 0,0 0,0 0,0 0,0 0,0 0,0 0,0 0,1 0,-1 0,0 0,0 1,0-1,0 0,0 1,0-1,1 1,-1-1,0 1,0-1,1 1,-1-1,0 1,1 0,-1-1,0 1,1 0,-1 0,1-1,-1 1,1 0,0 0,-1 0,1 0,0 0,-1 0,1 1,-2 4,1 0,0 1,0-1,0 0,1 0,0 11,8 27,1-1,3 0,1-1,3 0,23 45,-34-74,23 50,3-1,3-1,3-2,2-1,2-2,85 87,-125-141,1 0,0 0,-1 0,1 0,0-1,0 1,0-1,0 0,0 1,0-1,1 0,-1 0,0 0,1-1,-1 1,0 0,1-1,-1 0,1 1,-1-1,1 0,-1 0,1-1,-1 1,1 0,-1-1,0 0,1 1,-1-1,0 0,4-2,1-3,0 1,0-2,-1 1,0 0,-1-1,0 0,0-1,5-7,219-386,-178 297,74-218,-120 308,9-39,-14 50,1 0,-1 0,1 0,-1 0,0 0,0 0,-1 0,1 0,-1 0,1 0,-1 0,0 0,-2-6,2 9,0-1,1 0,-1 1,0-1,0 0,1 1,-1-1,0 1,0-1,0 1,0-1,0 1,0 0,0-1,0 1,0 0,0 0,0 0,0 0,0 0,0 0,0 0,0 0,0 0,0 0,1 0,-1 1,0-1,0 0,0 1,0-1,0 1,-1 0,-29 19,13-4,1 1,0 1,1 0,1 1,-17 29,-57 111,72-126,9-17,-74 156,74-152,1 0,1 0,1 1,0 0,2 0,-2 39,5-53,1 0,0 0,0 0,1 0,0-1,0 1,0 0,1-1,0 0,0 0,1 1,0-2,0 1,0 0,1-1,-1 0,10 8,7 2,0 0,0-1,36 17,-16-9,3 3,-1 2,-2 2,-1 2,-1 1,68 74,-88-83,0 0,-2 1,-1 1,-1 1,-1 0,-2 1,0 0,-2 1,-1 0,-1 1,7 46,-12-49,-1 0,-1 0,-4 39,3-57,-1-1,-1 1,1-1,-1 0,0 1,-1-1,0 0,0 0,0-1,-1 1,0-1,-1 0,1 0,-1 0,0 0,-9 7,-6 1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4:39.3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1 146,'1'-25,"1"-1,2 1,11-42,-15 66,0 1,0 0,0 0,0 0,0 0,0 0,0-1,0 1,0 0,1 0,-1 0,0 0,0 0,0 0,0 0,0 0,0-1,0 1,1 0,-1 0,0 0,0 0,0 0,0 0,0 0,1 0,-1 0,0 0,0 0,0 0,0 0,0 0,1 0,-1 0,0 0,0 0,0 0,0 0,0 0,1 0,-1 0,0 0,0 1,0-1,0 0,0 0,0 0,0 0,1 0,-1 0,0 0,0 0,0 1,0-1,0 0,0 0,0 0,0 0,0 0,0 1,0-1,0 0,11 17,7 22,156 422,-100-262,-71-189,124 347,-119-332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4:40.5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1 873,'1'-14,"0"1,1-1,1 1,0 0,1-1,0 1,10-19,51-88,-38 74,-17 29,45-81,69-91,-104 162,1 1,1 1,2 1,0 1,1 1,2 1,0 2,32-18,-37 27,0 1,1 1,0 1,0 1,1 2,0 0,0 1,-1 2,35 1,9 4,0 3,71 16,-90-12,0 2,-1 2,82 37,-99-37,-1 1,-1 2,0 0,-1 2,-1 1,38 40,-51-45,0 1,-1 0,-1 1,-1 1,0 0,-2 0,0 0,-1 1,-1 1,0-1,3 32,-2 20,-3 144,-5-164,-2 9,-1-1,-4 1,-2-2,-3 1,-26 74,32-118,0-1,-1 1,0-1,-1-1,-1 0,0 0,-1-1,-1 0,0-1,0 0,-2-1,1 0,-1-1,0-1,-18 9,-23 8,0-2,-112 31,125-43,-459 174,478-175,11-4,0-1,-1-1,1 1,-1-2,0 0,-1-1,1 0,-1-1,-19 1,32-3,-1 0,1 0,0-1,-1 1,1 0,0-1,-1 1,1-1,0 0,0 1,0-1,-1 0,1 0,0 0,0 0,0 0,0 0,1 0,-1 0,0 0,0 0,1 0,-2-3,-3-11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4:42.3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1 279,'1'4,"0"0,1 0,-1 0,1-1,0 1,0 0,1-1,-1 1,1-1,0 0,0 0,0 0,0 0,4 2,6 8,0 1,0-1,1-1,1 0,-1-1,2-1,0 0,0-1,1 0,0-2,0 0,1-1,-1-1,2 0,-1-1,0-1,1-1,34-1,-49-1,0 0,-1-1,1 0,0 1,0-2,0 1,-1 0,1-1,0 0,-1 1,0-1,1-1,-1 1,0 0,0-1,0 0,0 1,-1-1,1 0,-1-1,0 1,0 0,0-1,0 1,0-1,-1 0,0 1,2-7,0-9,0 0,-1 0,-1 0,-3-36,1-12,7 15,-3 30,-1 1,-1-1,-3-41,1 61,0 0,1 0,-1-1,0 1,0 0,0 0,0 0,0 0,0 0,-1 0,1 0,-1 1,1-1,-1 0,-3-2,4 4,1 0,0-1,0 1,-1 0,1 0,0 0,-1 0,1-1,0 1,-1 0,1 0,-1 0,1 0,0 0,-1 0,1 0,0 0,-1 0,1 0,0 0,-1 0,1 0,0 0,-1 1,1-1,0 0,-1 0,1 0,0 0,-1 1,0-1,0 21,8 2,0 0,2 0,1-1,0-1,2 1,0-2,28 35,-1 2,21 35,248 404,-243-378,-5 3,58 169,-100-242,-9-25,-1 0,5 25,-12-46,-1 0,0 0,1-1,-1 1,0 0,0 0,-1-1,1 1,0 0,0 0,-1-1,1 1,-1 0,0-1,1 1,-1 0,0-1,0 1,0-1,0 0,0 1,0-1,-2 2,0-1,0 0,-1 0,1 0,-1 0,0 0,1-1,-1 1,0-1,-8 1,-6 0,0 0,-1-2,-25-2,40 2,-25-3,1-1,-1-1,1-2,1-1,-49-20,23 3,-90-57,127 72,1 0,1-1,-1-1,2 0,0-1,0 0,-18-27,25 29,0 0,0 0,1-1,0 0,1 0,0-1,1 1,1-1,0 0,1 1,0-23,1-7,3-102,-1 123,1 0,0 1,2 0,12-35,-16 52,0 0,0 1,1-1,-1 0,1 1,0-1,0 1,0 0,0-1,0 1,1 0,-1 0,1 0,-1 1,1-1,0 1,-1-1,1 1,0 0,0 0,0 0,0 1,0-1,0 0,0 1,4 0,11-1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4:57.1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1 145,'0'-1,"0"0,1 0,-1 1,0-1,1 0,-1 1,1-1,0 0,-1 1,1-1,-1 1,1-1,0 1,-1-1,1 1,0 0,0-1,-1 1,1 0,0-1,0 1,0 0,-1 0,1 0,0 0,0 0,0 0,0 0,-1 0,1 0,0 0,0 0,0 0,-1 1,1-1,0 0,0 1,1 0,35 10,-17-1,1 1,-1 1,-1 1,0 1,20 19,81 89,-116-118,41 44,-2 1,-3 3,-1 1,-3 2,34 72,-53-99,-12-21,-11-19,-31-46,-50-63,-22-31,79 104,-34-77,56 108,2 0,0 0,1-1,1 0,1 0,0 0,1-1,1-28,1 44,1 0,-1-1,1 1,0 0,0 0,0 0,0 0,0 0,1 0,-1 0,1 0,0 0,0 0,0 1,0-1,1 1,-1 0,0 0,1 0,0 0,0 0,-1 0,1 0,0 1,0 0,0-1,1 1,-1 1,3-2,11-1,0 0,0 1,0 1,24 1,-25 1,30-2,0 3,0 2,0 2,50 13,-78-14,-1 1,0 0,0 1,-1 1,1 0,-2 2,1 0,-2 0,1 1,-1 1,-1 1,0 0,16 21,-14-13,-2 1,0 0,-1 1,-1 0,10 34,25 125,-41-158,20 67,-20-73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4:58.6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889 77,'-21'-2,"0"0,0-2,-35-10,-4 0,38 10,-205-30,204 32,0 1,0 2,0 0,0 2,0 0,0 1,-40 14,49-12,1 1,-1 1,1 0,0 1,1 0,0 1,1 0,0 1,1 1,0-1,-12 19,11-14,1 2,0-1,1 1,0 1,2 0,0 0,2 0,-5 24,9-38,0-1,0 1,1-1,0 1,0 0,0-1,0 1,1-1,0 1,-1 0,2-1,-1 1,1-1,-1 0,1 0,0 1,1-1,-1 0,1-1,-1 1,1 0,0-1,1 1,-1-1,1 0,-1 0,1-1,0 1,0-1,0 0,0 0,0 0,1 0,8 2,9 0,0 0,0-1,0-1,1-1,41-4,5-2,1-3,-2-3,128-38,-154 34,0-1,-2-2,0-1,0-3,-2-1,-1-1,41-37,-46 21,-31 39,0 1,0-1,0 0,-1 0,1 0,0 0,-1 0,1 0,-1 0,1 0,-1 0,0-1,1 1,-1 0,0 0,0 0,0 0,1-1,-1 1,-1 0,1 0,0 0,0 0,0-1,-1 1,1 0,0 0,-1 0,1 0,-1 0,1 0,-1 0,0 0,0 0,1 0,-1 0,0 0,-1 0,2 0,-1 1,1 0,0 0,-1 0,1 0,0 0,0 0,-1 0,1 0,0 0,0 0,-1 0,1 0,0 0,-1 0,1 0,0 0,0 0,-1 0,1 0,0 0,0 0,-1 0,1 1,0-1,0 0,-1 0,1 0,0 0,0 1,0-1,-1 0,1 0,0 1,0-1,0 0,0 0,0 0,-1 1,-2 15,6 17,4-11,2-1,0 1,2-1,0-1,1 0,15 19,-11-17,-2 0,0 1,-2 1,12 28,-15-7,-7-25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00.5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43,'4'0,"0"0,0 1,0 0,0 0,0 0,-1 1,1-1,0 1,-1 0,1 0,-1 0,0 0,5 4,39 42,-30-29,403 400,-412-411,40 45,-45-49,0-1,0 1,-1-1,0 1,0 0,0 0,0 0,0 0,-1 1,0-1,0 0,1 8,-2-11,0-1,0 1,0-1,1 1,-1 0,0-1,0 1,-1-1,1 1,0-1,0 1,0-1,0 1,0-1,-1 1,1-1,0 1,0-1,-1 1,1-1,0 1,-1-1,1 0,0 1,-1-1,1 1,-1-1,1 0,0 0,-1 1,1-1,-1 0,1 0,-1 1,-17-10,-13-26,12 3,2 0,1-2,2 0,2-1,0 0,3-1,1 0,1 0,-2-55,8 76,0-73,1 84,1-1,-1 0,1 1,0-1,0 1,0-1,1 1,0 0,0-1,0 1,0 0,1 0,-1 0,1 1,5-6,-7 8,1 0,0 0,0 0,0 0,0 0,0 0,0 1,0-1,0 1,0-1,0 1,1 0,-1 0,0 0,0 0,0 0,0 1,0-1,0 1,0-1,0 1,0 0,3 1,49 29,-39-20,135 96,-130-90,0 1,-2 0,0 1,-1 2,14 21,-26-34,-1 1,0-1,-1 1,0 0,0 0,-1 1,0-1,-1 0,0 1,0-1,-2 18,-2 8,-14 63,11-70,-11 20,16-47,0 1,0 0,0 0,0-1,0 1,0-1,0 1,0-1,-1 1,1-1,-1 0,1 0,-1 0,1 0,-1 0,0 0,1 0,-1 0,0-1,0 1,0 0,0-1,-2 1,3-2,0 1,-1-1,1 0,0 1,0-1,0 0,0 0,0 1,0-1,0 0,0 0,0 0,0 0,1 0,-1 0,0-1,1 1,-1 0,1 0,-1 0,1-1,0 1,-1 0,1-1,0 1,0 0,0-3,-3-43,3 40,0-39,1 0,2 0,2 0,3 0,1 1,2 0,2 1,3 0,39-80,-43 101,-9 15,1 0,0 0,1 0,0 1,7-9,-10 14,-1 1,1-1,0 1,-1 0,1 0,0 0,0 0,0 0,0 0,0 0,0 0,0 1,0-1,0 1,0 0,0-1,0 1,0 0,0 0,0 0,0 1,1-1,-1 0,0 1,0 0,0-1,2 2,51 23,-1 2,-1 3,86 64,-106-70,-1 2,-2 1,0 1,45 57,-71-79,0 1,-1-1,0 1,0-1,0 1,-1 0,0 0,0 0,-1 0,0 0,1 11,-2 2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01.1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1,'4'0,"1"4,4 1,4 8,4 5,3 4,6 2,-1 1,3 4,-4 2,-1 2,-5 0,-6-1,0-3,-3-1,-2-3,-3-5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38.1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0,'1'4,"1"-1,0 0,0 0,0 1,0-1,1-1,-1 1,1 0,-1-1,1 1,0-1,4 3,6 5,26 30,-2 2,-1 2,-2 1,-2 2,26 52,109 261,-159-341,0 0,-2 1,0 0,-1 0,-1 1,2 25,-6-26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01.5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02.4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398 1,'-9'0,"0"0,1 1,-1 0,1 1,0 0,-1 0,1 1,0 0,-9 4,1 3,0 0,0 1,-14 13,-21 16,26-21,0 1,-28 30,46-41,-1 0,1 1,0 0,1 0,1 0,-1 1,1 0,1 0,-5 21,6-23,1 0,1 0,0 0,0 0,1 0,0 0,0 0,1 1,0-1,1 0,0 0,0-1,1 1,5 11,-4-13,1 0,0 0,0 0,0-1,1 0,0 0,0 0,1-1,-1 1,1-2,0 1,1-1,-1 0,1-1,14 5,7 3,0-2,1-2,1-1,-1 0,1-3,-1 0,1-2,0-2,56-7,-18-16,-49 16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03.3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462 1,'-20'1,"0"1,0 0,0 2,0 0,1 2,0 0,-23 10,-127 73,101-50,65-38,0 1,0 0,0-1,0 1,0 1,0-1,0 0,1 1,-1-1,1 1,0 0,0 0,0 0,0 0,0 0,-1 5,2-5,1-1,0 0,0 1,0-1,1 1,-1-1,0 1,1-1,0 0,0 1,-1-1,1 0,1 0,-1 1,0-1,0 0,1 0,-1 0,1-1,0 1,-1 0,1 0,0-1,3 2,29 22,2-2,0-2,2-1,0-2,50 17,25 13,-66-27,-19-10,-1 1,-1 1,0 1,-1 2,33 26,-56-41,0 1,0 0,-1 0,1 1,-1-1,1 0,-1 0,0 1,1-1,-1 1,-1-1,1 1,0-1,-1 1,1 0,-1-1,0 1,0 0,0-1,0 1,0 0,0-1,-1 1,1-1,-1 1,0 0,0-1,0 1,0-1,0 0,-3 4,-5 7,0 0,-1 0,-1-1,-16 14,6-4,-3 1,-1-1,-1-1,-1-2,0-1,-2 0,0-3,0 0,-2-2,0-1,-37 10,52-19,-1 1,1-2,-1 0,0-1,0-1,0 0,-27-5,13 0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05.3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1 307,'0'-1,"0"1,0-1,-1 0,1 1,0-1,0 0,0 1,0-1,0 1,1-1,-1 0,0 1,0-1,0 0,0 1,1-1,-1 1,0-1,0 1,1-1,-1 0,1 1,-1-1,0 1,1 0,-1-1,1 1,-1-1,1 1,-1 0,1-1,0 1,-1 0,1 0,-1-1,1 1,0 0,-1 0,1 0,-1 0,1 0,0 0,-1 0,1 0,0 0,-1 0,1 0,0 0,-1 0,1 0,-1 1,1-1,0 0,-1 0,1 1,-1-1,1 0,-1 1,1-1,-1 1,1-1,-1 1,1 0,45 38,-31-26,22 15,2-3,1-1,0-1,2-3,0-1,2-3,0-1,85 17,-126-31,0 0,0-1,1 1,-1-1,0 1,0-1,1 0,-1 0,0-1,0 1,1-1,-1 0,0 1,0-1,0-1,0 1,0 0,0-1,0 1,4-5,-4 3,-1 0,1-1,-1 1,0-1,0 0,-1 1,1-1,-1 0,0 0,0 0,0 0,0-1,-1 1,0 0,0-8,-1-23,-2 1,-12-55,4 24,17 77,0-1,1-1,0 1,0-1,1 0,12 10,7 12,101 142,200 363,-303-492,20 53,-40-84,0 0,-1 0,-1 0,0 1,-1-1,0 1,-1-1,-2 27,1-37,-1 0,0 0,0 0,0 0,0 0,-1 0,0-1,1 1,-1 0,-1-1,1 0,0 1,-1-1,0 0,0 0,0-1,0 1,0 0,0-1,-1 0,1 0,-1 0,1 0,-1-1,0 1,0-1,0 0,0 0,-6 0,-11 2,0-1,-1-1,1-1,-30-4,32 2,1 0,0-1,1-1,-1-1,1 0,0-1,0-1,1-1,0 0,0-1,1 0,-25-21,33 23,-1 0,1 0,1-1,-1 1,1-2,1 1,-1-1,1 1,-7-19,10 20,0 0,1 0,0 0,0 0,0-1,1 1,0 0,0 0,1 0,0-1,0 1,0 0,1 0,0 0,4-7,7-12,2 0,1 1,1 1,22-26,5-7,474-674,-443 640,-75 90,1 0,-1 0,1 0,-1 0,1 0,-1 0,0 0,1 0,-1 0,0-1,0 1,0 0,0 0,0 0,0 0,0 0,0-1,0 1,-1 0,1 0,0 0,-1 0,1 0,-1 0,1 0,-1 0,0 0,1 0,-1 0,0 0,0 1,1-1,-1 0,0 0,0 1,0-1,0 0,-2 0,-45-25,41 23,-13-5,0 1,0 0,-25-3,35 7,0 2,-1-1,1 2,-1-1,0 1,1 1,-1 0,-12 3,22-4,0 0,1 0,-1 1,0-1,0 0,1 0,-1 1,0-1,1 0,-1 1,0-1,1 0,-1 1,1-1,-1 1,0-1,1 1,-1 0,1-1,0 1,-1-1,1 1,-1 0,1-1,0 1,0 0,-1 0,1-1,0 1,0 0,0 1,0-1,1 1,-1 0,1 0,0 0,-1-1,1 1,0 0,0-1,0 1,0-1,1 1,1 1,50 41,-47-39,227 144,-149-100,-3 4,77 66,-153-115,0 0,0 0,-1 1,0-1,0 1,0 1,0-1,-1 0,0 1,4 9,-6-12,-1 0,1 0,-1 0,0 1,0-1,0 0,0 0,-1 0,1 0,-1 0,0 0,0 0,0 0,0 0,0 0,-1 0,0 0,1-1,-1 1,0-1,0 1,-5 3,-3 4,-2 0,1-1,-1 0,-1-1,1-1,-18 8,14-8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06.2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1,'2'8,"1"1,0 0,0-1,1 1,0-1,0 0,1 0,0-1,11 14,0 2,143 192,1 3,-110-141,70 144,-119-218,0 0,0-1,1 1,-1 0,1-1,0 1,-1-1,1 0,0 1,1-1,-1 0,0 0,1 0,-1-1,1 1,-1-1,1 1,0-1,3 1,1 0,1-1,0 0,0-1,0 0,-1 0,10-2,-7 1,86-4,110-12,-181 13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06.8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1 214,'3'0,"11"0,13-4,11-5,6-6,8 1,7 2,6-5,-1-3,0 2,-1-1,-9 0,-9 3,-9 3,-9 1,-7-1,-6 0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08.2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168 395,'14'0,"0"-2,0 0,0-1,0 0,-1-1,22-9,78-42,-94 45,16-8,6-3,50-34,-86 51,-1-1,1 0,-1 0,0 0,-1 0,1 0,-1-1,0 0,0 0,-1 0,0 0,0 0,0 0,-1 0,0-1,0 1,0 0,-1-1,0 1,0-1,-3-10,3 14,0 0,-1 0,1 0,-1-1,0 1,0 0,0 0,0 0,-1 0,1 1,-1-1,0 0,1 0,-1 1,-1-1,1 1,0 0,0 0,-1 0,0 0,1 0,-1 0,0 1,0-1,0 1,0 0,0 0,0 0,0 0,0 0,0 1,0-1,-1 1,1 0,0 0,0 0,0 1,-1-1,1 1,0 0,0-1,0 1,-4 2,-31 13,0 2,1 1,0 2,2 2,1 1,1 1,-39 39,44-37,1 1,1 1,-40 61,58-79,1 0,1 1,0 0,1 0,0 1,1-1,0 1,1 0,0 0,1 0,1 0,0 1,0-1,4 27,-2-36,1 1,0 0,1 0,-1-1,1 1,0-1,0 0,0 0,0 0,1 0,-1-1,1 1,0-1,0 0,1 0,-1 0,1-1,-1 0,1 0,0 0,0 0,6 1,17 5,-1-2,51 6,-63-10,34 4,0-1,1-3,0-2,-1-2,59-10,-79 4,-2 0,40-19,-36 14,45-13,-70 24,-1 1,1-2,-1 1,1 0,-1-1,0 0,1-1,-2 1,7-6,3-5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10.0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1 395,'0'-1,"1"0,-1 0,1 0,-1 0,1 0,-1 0,1 0,0 0,0 0,-1 0,1 0,0 1,0-1,0 0,0 1,0-1,0 1,0-1,0 1,0-1,0 1,0-1,0 1,0 0,0 0,1 0,1 0,38-4,-36 3,13 2,-1 0,1 0,-1 2,0 0,0 1,0 1,0 0,24 12,-6 0,-1 1,57 41,-85-53,0-1,0 1,0 0,-1 0,0 1,0-1,5 10,-9-15,0 0,0 1,0-1,-1 0,1 1,0-1,0 1,-1-1,1 1,-1-1,0 1,1 0,-1-1,0 1,0-1,0 1,0 0,0-1,0 1,0-1,-1 1,1-1,0 1,-1 0,0-1,1 1,-1-1,0 0,0 1,1-1,-1 0,0 1,-1-1,1 0,0 0,0 0,0 0,-1 0,1 0,0 0,-1 0,-2 0,3 0,0-1,0 0,1 1,-1-1,0 0,0 0,0 0,0 1,0-1,0 0,0 0,-1-1,1 1,1 0,-1 0,0 0,0-1,0 1,0 0,0-1,0 1,0-1,0 1,0-1,1 0,-1 1,0-1,0 0,1 1,-1-1,0 0,1 0,-1 0,1 0,-1 0,1 1,0-1,-1 0,1 0,0 0,-1 0,1 0,0 0,0 0,0 0,0 0,0 0,0 0,0 0,1-1,-1-6,0 1,0-1,1 1,0-1,4-11,-1 6,0-1,1 1,1 0,0 0,1 1,0-1,17-20,-19 29,-1-1,1 1,0 0,0 0,1 0,-1 1,1 0,0 0,0 1,0-1,0 1,0 0,0 1,1 0,-1 0,1 0,-1 0,0 1,13 1,-1 2,0 0,0 1,-1 0,1 2,-1 0,0 1,18 11,8 6,55 42,-93-62,-1-1,1 1,-1 1,0-1,0 0,0 1,-1 0,0 0,0 0,0 0,4 11,-9-32,1 0,1 0,1 0,0 1,1-1,1 0,4-15,-6 26,26-103,43-109,-68 210,1 0,1 0,-1 0,1 0,0 1,1-1,-1 1,1 0,1 1,-1-1,1 1,12-9,-14 12,0 0,0 0,0 1,1-1,-1 1,0 0,1 0,0 1,-1-1,1 1,-1 0,1 0,-1 1,1-1,-1 1,1 0,-1 0,0 1,1-1,-1 1,0 0,8 5,43 27,-1 2,-2 3,-2 2,49 51,-90-81,0-1,0 2,-1-1,0 1,-1 0,9 24,-10-21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13.6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2275,'64'-4,"1"-3,-1-3,114-34,-44 10,1286-247,-1195 240,274-53,354-64,166-34,-551 101,345-33,5 36,-645 70,1056-18,-79 27,6-37,-57 3,-321 5,368-5,-1089 43,1-2,-1-3,0-2,0-2,-1-3,63-23,60-37,225-126,-197 91,-138 68,-2-2,-2-4,-1-3,79-76,-127 113,1 0,0 1,0 0,1 2,0 0,1 1,0 1,35-6,-15 2,2-1,1 2,0 2,0 2,1 2,-1 1,1 3,0 1,-1 2,0 2,69 19,-73-15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15.2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15141 0,'-11'1,"0"1,0 0,0 1,0 0,1 1,-1 0,-13 7,-42 15,-72 12,-98 22,-322 26,273-44,-575 49,614-83,-373-34,305-8,-370-32,-4 59,-215 124,788-98,-768 67,487-58,9 3,-820 90,1084-97,0 5,2 5,2 5,-163 78,-197 85,93-41,353-147,-263 107,240-103,1-2,-2-2,-86 8,-373 1,339-19,74-1,1-4,-203-29,203 11,-26-7,0 6,-145-3,250 22,-367 8,326-2,1 3,0 3,1 2,-67 24,-253 119,21-8,184-75,-67 22,211-85,1 2,0 2,1 1,0 1,2 2,0 1,-31 26,55-40,-1 0,0-1,0 1,0-1,-1 0,1-1,-1 1,0-1,0-1,0 1,-1-1,1-1,0 1,-12 0,19-2,0 0,1 0,-1 0,0 0,0 0,0 0,0 1,0-1,0 0,0 0,0 0,0 0,0 0,0 0,0 0,0 0,0 1,0-1,0 0,0 0,0 0,0 0,0 0,0 0,0 0,0 1,0-1,0 0,0 0,-1 0,1 0,0 0,0 0,0 0,0 0,0 0,0 0,0 0,0 0,0 1,0-1,-1 0,1 0,0 0,0 0,0 0,0 0,0 0,0 0,0 0,0 0,-1 0,1 0,0 0,0 0,0 0,0 0,0 0,0 0,0 0,-1 0,8 4,3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39.1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249 0,'-1'7,"0"1,-1-1,0 0,0 0,-1 0,0-1,0 1,0 0,-6 6,-7 17,-34 94,31-73,-2-1,-2 0,-37 58,38-87,13-17,12-17,-2 11,1-1,0 1,0-1,0 1,1 0,-1 0,0 0,1 0,-1 0,1 0,0 1,0-1,0 1,0 0,-1 0,2 0,-1 0,0 0,0 1,0-1,0 1,0 0,0 0,1 0,-1 1,5 0,4 1,1 0,0 0,0 2,-1-1,15 8,303 167,-256-135,-45-26,28 15,-1 3,96 77,-133-90,-6-3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20.3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1572 52,'-93'-9,"16"0,7 6,-1 3,0 4,1 2,0 4,0 3,-106 33,129-30,0 3,1 1,2 2,0 3,1 1,1 2,2 2,1 1,2 2,-35 40,26-20,3 2,-64 106,90-132,2 1,1 0,2 1,0 0,3 0,0 2,-7 62,15-91,0 0,1 0,0 0,0 0,0-1,0 1,1 0,-1 0,1 0,0 0,0-1,0 1,1 0,-1-1,1 1,0-1,0 0,0 0,4 5,-2-6,0 1,1-1,-1 0,1 0,-1 0,1 0,0-1,0 0,0 0,-1 0,1-1,0 1,0-1,8-1,34-1,0-1,0-3,-1-2,51-15,-24 0,121-57,-95 36,-35 17,-2-3,95-60,-132 71,-2 0,0-2,-1-1,-1 0,-1-2,-1 0,18-32,-2-6,52-129,-58 128,-20 45,0-1,-1 1,0-1,-2-1,0 1,-2-1,0 0,2-29,-6 47,0 0,0 1,-1-1,1 0,0 0,-1 0,1 0,-1 1,1-1,-1 0,0 0,0 1,0-1,0 1,0-1,0 1,0-1,-1 1,1-1,0 1,-1 0,1 0,-1 0,1 0,-1 0,-3-1,-10-3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21.0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1153 0,'-14'18,"0"0,2 1,0 1,1 0,-16 39,-5 9,-356 665,-35-19,410-693,-1-1,0-1,-2 0,0-2,-1 1,-35 26,46-39,0 0,1 0,-1 1,1 0,0 0,1 0,-1 1,1-1,0 1,1 0,-3 8,-4 7,2-8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22.1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158 685,'1'22,"1"0,1 0,0 0,2 0,13 36,50 101,-36-92,69 151,208 326,-247-455,34 55,-81-120,-2 0,-1 1,17 53,-28-76,0 0,0 0,0 0,-1 1,1-1,-1 0,1 1,-1-1,0 0,0 1,0-1,0 0,-1 1,1-1,-1 0,1 0,-1 1,0-1,0 0,0 0,0 0,0 0,0 0,-1 0,-1 2,1-3,-1 0,1 0,0 0,-1-1,1 1,-1-1,1 1,-1-1,1 0,-1 0,1-1,-1 1,1 0,0-1,-1 1,1-1,-1 0,1 0,0 0,0 0,-1 0,1 0,0-1,-2-1,-28-19,1-1,1-1,1-1,1-2,-31-38,-109-157,167 220,-75-109,5-3,-84-184,119 214,4-3,3 0,4-2,-21-140,42 191,0 0,3 0,6-72,-3 93,1-1,1 1,0 0,1 0,1 0,1 1,0 0,1 0,1 0,17-22,-1 9,1 2,1 0,1 2,51-34,-23 23,107-52,-144 79,0 2,1 0,0 1,1 1,-1 0,1 2,39-1,-48 3,0 2,-1 0,1 0,0 1,-1 0,1 1,-1 1,0 0,0 0,0 1,0 0,-1 1,0 0,0 1,10 9,-7-4,-1 0,0 1,-1 1,0 0,-1 0,13 26,-21-36,0 0,0 0,0 0,0 0,-1 1,0-1,0 0,0 1,-1-1,1 1,-1-1,0 1,-1-1,1 1,-1-1,0 1,0-1,0 0,0 1,-1-1,1 0,-1 0,-1 0,1 0,0 0,-1-1,0 1,0-1,0 1,-5 3,-134 97,20-16,11 3,-199 144,292-222,6-3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24.7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519 1445,'-13'0,"0"0,0 1,0 0,0 1,0 1,0 0,0 0,1 2,-1-1,1 2,0-1,1 2,0 0,0 0,0 1,1 0,-16 16,-10 15,2 1,2 2,1 1,3 2,1 1,-23 55,42-84,0 1,0 0,2 1,1 0,-6 34,10-49,1 1,-1-1,1 1,0-1,1 1,-1-1,1 0,0 1,0-1,0 0,1 0,-1 1,1-1,0 0,0-1,1 1,-1 0,1-1,0 1,0-1,0 0,0 0,0 0,1 0,0 0,-1-1,1 0,0 0,0 0,0 0,5 1,20 4,0-1,0-1,0-2,1-1,-1-1,39-4,-34 2,22-1,0-1,-1-4,0-1,0-3,-1-3,80-30,-130 42,0 1,0-1,0 0,0 0,0-1,-1 1,1-1,-1 1,1-1,-1 0,0-1,0 1,-1 0,4-6,-4 4,0 0,-1 0,1-1,-1 1,-1-1,1 1,-1-1,1 1,-2-1,0-9,-1-5,0-1,-1 1,-1 0,-1 0,-1 0,-10-25,10 34,-1 0,0-1,0 2,-1-1,0 1,-1 1,0-1,0 1,-1 1,0 0,-13-8,5 6,-1-1,0 2,0 1,-1 0,0 1,-23-4,-123-13,78 14,83 5,14-3,16-6,-24 14,666-343,-299 152,40-25,-17-27,-375 232,3-3,1 0,-2-1,32-32,-47 44,0-1,0 1,0-1,-1 1,1-1,-1 0,0 0,0 0,0-1,-1 1,1 0,-1-1,0 1,0-1,-1 1,1-1,-1 1,0-1,0 1,-1-1,1 1,-1-1,0 1,0-1,-1 1,-2-7,-12-16,-1 1,-1 1,-1 0,-1 1,-1 1,-1 1,-1 1,-1 1,-1 1,-44-25,50 33,-2 1,1 1,-1 1,-1 0,1 2,-39-6,57 11,0 1,0 0,0 0,0 0,1 1,-1-1,0 1,0 0,0 0,0 0,0 0,1 0,-1 0,0 1,1-1,-1 1,1 0,0 0,-3 2,0 2,0-1,1 1,0 0,0 1,0-1,1 1,-5 11,0 6,1 2,1-1,-3 38,3-7,3 1,2 0,3-1,2 1,3-1,2 0,27 87,122 321,-7-24,-94-248,-8 2,34 291,-80-452,-1-11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25.1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0 392,'4'-8,"10"-2,9-4,14-7,8-5,20-4,15-11,9-1,2-6,-2 2,-1 4,-12 6,-18 8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25.8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898 0,'-244'214,"167"-152,4 4,2 3,3 3,-62 86,99-116,3 0,1 2,3 1,1 1,2 1,3 0,1 2,3 0,-14 86,26-125,1 1,1-1,0 1,0-1,1 1,0-1,1 1,0-1,1 0,4 11,-5-15,1-1,0 1,1-1,-1 0,1 0,0 0,0-1,1 1,-1-1,1 0,0 0,0-1,0 0,1 0,-1 0,1 0,0-1,6 2,24 5,0-3,0 0,1-3,0-1,47-3,13 1,130 18,-193-13,0 1,-1 2,0 1,51 22,-80-29,0 0,0-1,-1 2,1-1,-1 0,0 1,1-1,-1 1,0 0,0 0,-1 0,1 1,3 5,-5-7,-1 1,1-1,0 1,-1-1,1 1,-1 0,0-1,0 1,0-1,0 1,0 0,-1-1,1 1,-1-1,0 1,0-1,0 1,0-1,0 1,0-1,-1 0,-2 4,-24 30,-2-2,-1-1,-56 46,33-32,-23 25,7-4,-4-4,-127 87,179-139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27.3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1 374,'0'10,"0"1,1-1,0 0,1 0,0 1,1-2,0 1,1 0,0 0,0-1,1 0,0 0,1 0,-1-1,2 0,-1 0,1 0,1-1,10 9,-5-7,-1-1,1 0,0-1,1-1,0 0,0-1,0 0,1-1,-1-1,1 0,0-1,26 0,-25-1,-7-1,0 1,0-2,0 1,0-1,15-3,-22 3,0 0,0 0,0 0,0 0,0 0,0 0,0-1,0 1,0-1,0 1,-1-1,1 0,0 1,-1-1,0 0,1 0,-1 0,0 0,0 0,0-1,0 1,-1 0,1 0,-1-1,1 1,-1-4,4-46,-7-104,0 101,1 20,-1 0,-2 0,-1 1,-2-1,-1 1,-19-44,24 73,4 19,7 23,59 161,141 293,-60-157,7 61,-116-281,36 179,-71-278,-1 0,0 0,-1 1,-1 25,-1-35,0-1,0 0,0 0,-1 0,0 0,0 0,0 0,0 0,-1 0,0-1,0 1,0-1,-1 0,0 0,1 0,-8 5,-67 48,-1-3,-111 55,179-103,-1 0,0 0,0-2,0 1,-19 3,27-7,0-1,-1 1,1-1,0 0,-1 0,1-1,0 0,-1 1,1-1,0 0,0-1,0 1,0-1,0 0,0 0,0 0,1 0,-1-1,1 0,-4-3,-4-5,2 0,-1-1,2 0,0-1,0 0,1 0,0-1,2 1,-1-1,2-1,0 1,-4-26,4 13,2 0,0 0,2 0,1 0,1 0,8-34,8-13,3 0,3 1,4 2,36-69,171-258,-125 244,6 4,7 6,156-141,-263 270,-2 0,0 0,0-2,20-32,-31 44,0 0,-1 0,0 0,0 0,0 0,-1-1,1 1,-1 0,-1-1,1 1,-1-1,0 1,0-1,0 1,-1-1,0 1,0-1,0 1,-1 0,0 0,0 0,0 0,-5-8,1 4,0 0,-1 1,0 0,0 0,-1 1,-12-10,16 14,1 0,-1 1,0 0,0-1,0 1,0 0,0 1,-1-1,1 1,0 0,-1 0,1 0,-1 1,1-1,-1 1,1 0,-9 2,10-1,1 0,0 0,-1 1,1-1,0 1,0 0,0 0,0 0,0 0,0 0,1 0,-1 0,1 1,-1-1,1 0,0 1,0-1,0 1,0 0,0-1,0 5,-10 62,11-63,-2 18,1 0,2 0,0 0,1 0,2-1,0 1,2-1,0 0,2 0,18 39,-8-29,2 0,1-1,1-2,2 0,0-1,33 28,-46-47,6 6,0 1,18 24,-32-38,0 1,0 0,-1 0,1 0,-1 0,0 0,0 0,-1 1,1-1,-1 1,0-1,0 1,-1 0,1-1,-1 1,0 0,0-1,-1 7,0-8,-1 1,0-1,1 0,-1 1,0-1,0 0,-1 0,1 0,-1-1,1 1,-1-1,0 1,0-1,-4 3,-51 24,45-23,-1 0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28.3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1,'0'44,"6"448,36-5,-36-438,-5-31,1-1,0 1,1-1,1 0,1 0,1-1,8 19,-12-32,0 0,1 0,0 0,0-1,0 1,0 0,0-1,0 0,0 0,1 0,-1 0,1-1,0 1,-1-1,1 0,0 0,0 0,0 0,8-1,8 1,1-1,33-4,-30 2,357-54,-341 48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28.8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1 436,'7'0,"8"-4,8-5,9-2,11-6,13-4,13-3,20-5,13-5,6-6,4-3,-5-2,-9 2,-13 4,-17 10,-17 9,-12 4,-13 5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29.6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649 215,'8'-5,"-1"0,1 0,-1 1,1 0,1 0,-1 1,0 0,1 0,0 1,-1 0,1 1,0 0,0 0,11 1,-7 0,0-1,1-1,-1-1,24-7,-34 9,-1 0,1-1,-1 0,0 0,1 1,-1-1,0 0,0-1,0 1,0 0,-1-1,1 1,-1-1,1 1,-1-1,0 0,0 1,0-1,0 0,-1 0,1 0,-1 0,0 0,0 0,0 1,0-1,-1-5,1 4,0 1,-1-1,0 1,1-1,-1 1,-1 0,1-1,0 1,-1 0,0 0,1 0,-1 0,0 0,-1 0,1 0,0 1,-1-1,0 1,1 0,-1 0,0 0,-5-3,-5 2,1 0,-1 0,0 1,1 1,-1 0,0 1,0 0,0 1,1 1,-1 0,0 0,1 1,-18 7,-19 9,-89 48,112-53,-32 17,1 3,-85 65,121-82,1 1,0 1,1 1,1 0,1 1,1 1,1 1,1 0,-14 31,26-49,0 1,0-1,0 1,1-1,0 1,0 0,0-1,1 1,-1 0,2 0,-1 0,0-1,1 1,0 0,1-1,-1 1,1-1,4 9,-2-7,0-1,1 0,-1 0,1 0,1-1,-1 1,1-1,0-1,0 1,1-1,-1 0,1 0,12 4,37 12,1-3,1-3,81 10,-72-13,17 2,0-4,1-4,160-10,-239 4,-1 0,1 0,-1-1,1 1,-1-2,0 1,0 0,0-1,7-5,2-1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39.87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1,'1'42,"2"-1,2 1,2-1,1-1,2 1,19 47,98 207,-93-223,-33-68,1 0,0-1,0 1,0 0,0-1,1 0,-1 1,1-1,0 0,0 0,0-1,0 1,0 0,1-1,-1 0,7 3,-6-4,1 0,0 0,0-1,-1 1,1-1,0 0,0-1,0 1,-1-1,1 0,0 0,-1 0,9-4,34-11,-27 9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30.8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1 394,'0'-1,"1"-1,-1 0,1 1,-1-1,1 1,0-1,0 1,0-1,0 1,0 0,0-1,0 1,0 0,0 0,1 0,-1-1,1 1,-1 1,0-1,1 0,0 0,-1 1,1-1,-1 0,1 1,0 0,2-1,-1 0,0 0,1 1,-1-1,0 1,1 0,-1-1,1 2,-1-1,0 0,1 1,-1-1,0 1,4 1,3 5,0 0,0 0,-1 1,-1 0,1 1,11 15,40 63,-47-67,-3-4,21 33,27 55,-51-91,-1 0,0 1,-1 0,-1 0,-1 0,0 1,0-1,-1 1,-1 25,-1-38,0 0,0 0,0 0,0 0,-1 0,1 0,0 0,-1-1,0 1,1 0,-1 0,0 0,0-1,0 1,-2 2,-4-9,3-17,1-21,2 1,2-1,2 1,1-1,3 1,1 0,2 1,2 0,18-41,-28 78,-1-1,2 1,-1 0,0-1,1 2,0-1,0 0,0 0,0 1,1-1,-1 1,1 0,0 0,0 1,0-1,0 1,0 0,0 0,1 0,-1 0,1 1,0 0,-1 0,1 0,0 1,0-1,-1 1,1 0,0 1,0-1,-1 1,1 0,0 0,8 3,3 2,0 0,0 1,-1 0,0 2,0 0,-1 0,0 1,20 20,-16-11,-1 1,-1 1,-1 1,0 0,-2 0,-1 2,-1-1,0 2,-2-1,-1 1,-1 1,-1-1,-2 1,0 0,-2 0,0 1,-2-1,-4 29,-3-34,0-34,-3-35,9-1,1-1,3 2,2-1,1 0,3 1,23-70,-13 61,3 0,2 2,3 1,62-96,-83 142,2-5,1 1,0 0,1 0,23-20,-31 30,1 0,0 0,0 0,0 0,0 1,1-1,-1 1,0 0,1 0,-1 0,1 0,-1 1,1-1,-1 1,1 0,-1 0,1 0,-1 1,1-1,-1 1,1 0,-1 0,1 0,-1 0,0 0,6 4,23 15,0 1,-1 1,-1 2,-1 2,32 35,-10-3,69 102,-106-137,-5-4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46.1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0,'2'1,"-1"0,1 1,-1-1,0 0,1 1,-1-1,0 1,0-1,0 1,0 0,0-1,-1 1,1 0,0-1,-1 1,1 0,-1 0,0 0,0 0,0-1,0 4,2 5,182 581,-63-232,-65-182,49 169,-98-316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47.0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0 878,'2'-43,"1"0,3 1,1-1,2 1,25-72,-7 46,2 1,60-99,-79 148,2 0,0 1,1 0,1 1,0 0,1 1,1 1,0 0,1 1,1 1,0 1,0 0,1 2,0 0,1 1,40-11,-49 16,0 0,1 0,-1 2,1-1,0 1,-1 1,1 0,0 1,-1 0,13 3,-15-1,1 1,0 0,-1 0,0 1,0 0,0 0,-1 1,0 1,0-1,0 1,10 13,-11-14,-1 0,-1 0,1 1,-1 0,0 0,-1 1,0-1,0 1,0 0,-1 0,0 0,-1 0,0 1,0-1,-1 1,0-1,0 1,-1-1,0 1,-1 0,0-1,0 1,-1-1,0 1,0-1,-1 0,0 0,-5 10,-14 25,-1-1,-2-1,-2-2,-53 61,26-41,-123 102,96-98,70-56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48.4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765 469,'-6'2,"1"0,-1 1,1-1,0 1,0 0,0 0,0 1,0-1,1 1,-1 0,1 0,-7 10,0-3,-77 84,4 4,5 4,-124 210,154-229,3 1,4 3,-45 133,86-219,1 0,-1 0,0 0,1 0,-1 0,1 0,0 1,0-1,0 0,0 0,0 0,0 0,1 1,-1-1,1 0,0 3,0-5,-1 1,1-1,0 1,-1 0,1-1,0 0,0 1,-1-1,1 1,0-1,0 0,0 1,0-1,-1 0,1 0,0 0,0 0,0 0,0 0,0 0,0 0,-1 0,1 0,0 0,0-1,1 1,9-4,0-1,0 0,-1-1,15-9,-12 7,-1 2,-1 0,0 0,0-2,-1 1,1-1,-2 0,1-1,-1-1,0 1,-1-1,0-1,-1 1,8-17,1-12,-2 0,-2-1,12-69,4-14,7-3,100-235,-133 357,0 0,0 0,0 0,0 0,1 0,0 1,0-1,0 1,0-1,5-3,-7 7,-1-1,1 1,0 0,0-1,0 1,-1 0,1 0,0 0,0-1,0 1,-1 0,1 0,0 0,0 0,0 1,-1-1,1 0,0 0,0 0,0 1,-1-1,2 1,0 0,0 1,0 0,0 0,0-1,0 1,0 0,-1 0,1 1,-1-1,2 3,25 38,1-3,3 0,46 45,-37-40,-8-8,2-1,0-2,45 32,-78-64,1 0,-1 0,1 0,0-1,0 1,0-1,0 1,0-1,0 0,0 0,0-1,0 1,0-1,0 1,0-1,1 0,-1 0,0 0,0-1,0 1,0-1,0 0,1 0,-1 0,-1 0,1 0,4-3,-3 1,0-1,0 0,0 0,0-1,-1 1,0-1,0 0,0 0,0 0,-1 0,0 0,0-1,0 1,1-10,28-118,-7-2,-5-1,1-257,-20 388,-7-80,6 77,0 0,-1 1,0 0,0-1,-1 1,0 0,0 0,-8-10,11 15,-1 1,1 0,-1 0,0 0,0 0,0 0,0 0,0 0,0 0,0 0,0 1,0-1,0 0,0 1,0-1,0 0,-1 1,1 0,0-1,-1 1,1 0,0-1,-2 1,2 1,0-1,-1 1,1-1,0 1,0 0,0-1,0 1,0 0,1 0,-1 0,0 0,0 0,0 0,1 0,-1 0,0 0,1 0,-1 0,0 2,-1 4,0 0,0 0,0 0,1 1,0-1,0 15,3-9,1 0,0 0,0-1,1 1,1-1,0 0,1 0,0 0,1-1,13 19,11 8,50 49,-78-83,57 51,88 63,-90-74,-1 2,56 58,-110-100,1 0,-1 0,1 0,-1 0,-1 0,1 1,0-1,-1 1,0 0,0-1,0 1,-1 0,0 0,0 1,1 4,-3-4,0 0,1 0,-2-1,1 1,-1 0,0-1,0 1,-1-1,1 0,-1 1,0-1,-7 8,-19 23,0-1,-59 52,51-64,20-17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49.1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0,'1'21,"2"-1,0 1,1-1,1 0,8 22,4 16,337 1121,-353-1176,2 7,0 0,1 0,0-1,0 0,9 12,-12-19,1 0,-1 0,1 0,0-1,-1 1,1-1,0 1,0-1,0 0,0 0,0 0,1 0,-1 0,0 0,0 0,1-1,-1 1,0-1,1 0,-1 1,1-1,-1 0,0-1,1 1,-1 0,0-1,1 1,2-2,40-15,-1-1,-1-3,60-37,-44 24,-25 15,-5 4,39-28,-49 27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49.8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1 386,'4'0,"1"-1,-1 0,0 0,1-1,-1 0,0 1,0-1,0-1,4-2,12-5,106-49,138-60,-191 91,127-33,-136 49,-47 10,0-1,-1-1,1 0,-1-2,0 1,0-2,18-9,4-7,-19 14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54.7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304 270,'-7'1,"0"0,0 0,0 1,1 0,-1 0,1 1,-1-1,1 1,0 1,0-1,0 1,0 0,1 1,0-1,0 1,0 0,0 0,-4 7,-8 10,1 2,2-1,-14 28,4-3,3 1,-22 69,37-100,2 1,0 0,0 0,2 0,1 0,0 1,1-1,1 0,7 38,-6-50,0 0,1 0,-1-1,1 1,1-1,-1 0,1 0,0 0,0 0,1-1,0 0,0 1,0-2,9 8,-4-6,0 0,1-1,0 0,0 0,0-1,0-1,1 0,12 2,13-1,0-1,0-2,0-2,59-8,0-5,0-5,167-54,-252 69,-1 1,0-2,0 0,0 0,17-12,-25 16,-1 0,1-1,-1 1,0 0,1-1,-1 1,0-1,0 1,0-1,0 1,0-1,-1 0,1 0,0 1,-1-1,0 0,1 0,-1 0,0 0,0 1,0-1,0 0,0 0,0 0,0 0,-1 0,1 1,-1-1,1 0,-1 0,0 1,1-1,-1 0,0 1,0-1,-1 1,1-1,0 1,0-1,-1 1,1 0,-2-2,-23-19,-1 1,0 1,-2 2,0 0,-1 2,-41-16,-13-8,-27-11,68 33,1-1,-54-35,95 53,0 1,0-1,0 0,0 1,0-1,0 0,0 0,0 1,0-1,0 0,1 0,-1 0,0 0,1 0,-1 0,1 0,-1 0,1 0,-1-2,1 2,0 0,1 1,-1-1,0 0,1 1,-1-1,0 1,1-1,-1 1,1-1,-1 1,1-1,-1 1,1 0,0-1,-1 1,1 0,-1-1,1 1,0 0,-1 0,1-1,1 1,52-6,-52 6,206-5,347 36,-432-14,-1 5,-1 6,-2 4,130 55,-243-85,34 15,49 27,-79-39,-1 1,0 0,0 1,0 0,-1 0,0 1,-1 0,1 0,-2 1,9 12,-13-15,1-1,-1 1,0 0,-1 0,0 0,0 0,0 0,0 0,-1 0,0 0,-1 0,1 0,-1 1,0-1,-3 9,-4 8,-1 1,-17 33,9-22,10-21,0 3,0 0,-2-1,0 0,-18 24,26-39,1 0,0-1,-1 1,1-1,-1 1,1 0,-1-1,1 1,-1-1,1 1,-1-1,1 0,-1 1,0-1,1 1,-1-1,1 0,-1 0,0 1,0-1,1 0,-1 0,0 0,1 0,-1 0,0 0,0 0,1 0,-1 0,0 0,1 0,-1 0,0 0,0-1,1 1,-1 0,0 0,1-1,-1 1,1-1,-1 1,0-1,1 1,-1 0,1-1,-1 0,1 1,0-1,-2-1,-15-39,13 29,-14-45,2-1,3 0,2-1,3-1,-1-75,9 83,2 0,2 0,2 1,3-1,2 2,23-68,-15 73,3 1,1 1,2 2,38-50,-50 74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55.9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1662,'848'-222,"-593"142,307-139,-325 97,-213 107,1-2,-2 0,0-2,-1 0,-1-2,-1 0,18-25,-31 35,0-1,-1 0,-1 0,1 0,-2 0,0-1,4-24,6-96,-11 93,-2 27,9-185,-10 163,-1 0,-2 1,-12-55,13 82,0 0,0 0,-1-1,0 1,0 1,0-1,-1 0,0 1,-1 0,1 0,-1 0,0 1,-1-1,1 1,-1 0,-11-6,7 6,0 0,-1 0,0 1,0 1,-1 0,1 0,-1 1,1 0,-1 1,-13 1,3 0,-1 1,0 1,1 1,-1 1,1 1,0 1,0 1,1 1,0 0,-23 15,32-17,1 1,0 1,1 0,0 0,0 1,0 0,1 1,1 0,0 1,0-1,1 2,0-1,1 1,0 0,1 0,1 0,0 1,-5 24,5 0,1-1,2 0,1 1,2-1,2 0,1 0,2 0,1 0,2-1,21 49,-2-20,2-2,4 0,2-3,67 83,261 368,-353-489,-2 0,0 0,-1 1,11 43,8 92,3 10,-23-143,0-7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56.4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0 334,'4'0,"14"-4,10-9,14-7,7-7,7-4,6 0,4-2,3 3,2 4,-4 2,-5 5,-1 2,-7 0,-9 2,-8 1,-10 2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57.8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1759,'1'10,"0"0,1 0,1 0,0 0,0 0,1 0,0-1,0 0,1 0,10 14,4 3,0 0,25 23,-28-32,1-1,31 23,-42-34,1-1,-1 0,0-1,1 1,0-1,0-1,0 1,0-1,0 0,0-1,1 1,10-1,-15-1,0-1,0 0,0 0,0 0,0 0,0 0,0 0,0-1,0 0,-1 1,1-1,-1 0,1 0,-1-1,0 1,1 0,-1-1,0 1,-1-1,3-3,4-8,-1 0,10-26,-11 26,14-44,-3-1,-1-1,-4 0,9-117,-19 159,1-33,-3 48,0 1,0-1,0 0,-1 0,1 1,-1-1,1 0,-1 1,0-1,0 1,0-1,-1 1,-1-4,2 5,1 1,0 0,0 0,0 0,0 0,0 0,-1 0,1 0,0 0,0 0,0 0,0 0,-1 0,1 0,0 0,0 0,0 0,0 0,0 0,-1 0,1 0,0 0,0 0,0 0,0 0,-1 0,1 0,0 0,0 0,0 1,0-1,0 0,0 0,0 0,-1 0,1 0,0 0,0 1,0-1,0 0,0 0,0 0,0 0,0 0,0 1,0-1,0 0,0 0,0 0,0 1,-5 14,0 16,6-18,-1 0,2-1,0 1,0 0,1-1,1 0,0 1,1-1,0-1,1 1,0-1,0 0,1 0,1-1,12 13,13 13,2-1,63 48,115 70,-183-135,1-1,1-1,0-2,1-1,47 12,-74-24,-1 1,1-1,0-1,0 1,-1-1,1 0,0 0,0 0,0-1,0 0,-1 0,1-1,7-2,-9 1,0 1,0-1,0 0,0 0,0-1,-1 1,1-1,-1 0,0 0,0 0,0 0,-1-1,0 1,1-1,-2 1,3-8,26-80,32-181,-13-102,-9-194,-40 482,-3 1,-4-1,-4 1,-34-130,42 203,-25-70,26 78,0 0,0 1,0-1,-1 1,0-1,0 1,0 0,0 0,-1 1,1-1,-1 1,0-1,-6-3,9 7,0 0,0-1,0 1,0 0,0 0,0 0,0-1,0 1,0 0,0 0,0 1,0-1,0 0,0 0,0 0,0 1,0-1,0 0,1 1,-1-1,0 1,0-1,0 1,0-1,1 1,-1 0,0-1,1 1,-1 0,0 0,1 0,-1-1,1 1,-1 0,1 0,-1 0,1 0,0 0,0 0,-1 0,1 0,0 2,-7 45,7-11,3 0,1-1,2 0,1 0,2-1,1 0,2 0,1-1,33 58,0-13,3-3,105 126,-89-127,114 105,-168-171,1 0,0 0,1-1,0-1,0 0,1-1,22 7,-15-6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40.63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66,'4'0,"5"0,5 0,5-4,2-1,2 0,5-3,2 0,3-3,0 1,-1 2,-6 2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5:58.9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0 438,'28'-3,"-1"-1,0-1,0-1,0-1,-1-1,0-2,32-16,-18 8,72-21,-71 27,0-3,0-1,47-27,-38 18,13-2,32-18,-76 36,0 1,1 0,0 2,0 0,0 2,23-3,-16 2,0 0,46-17,-7-19,-50 34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6:00.7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0 569,'1'22,"1"0,1-1,1 1,0-1,9 24,45 100,-39-101,-19-43,10 23,0-1,1 0,29 42,-36-59,1-1,-1 0,1 0,0 0,0 0,0-1,1 0,0 0,-1-1,1 0,1 0,-1 0,0 0,1-1,-1 0,1-1,0 1,-1-1,14 0,-13-1,-1 0,1-1,-1 0,0 0,1-1,-1 0,0 0,0 0,0-1,0 1,0-2,0 1,-1-1,0 1,0-1,0-1,0 1,0-1,-1 0,0 0,0 0,0 0,3-7,5-13,0-1,-2 0,0 0,6-33,-4 15,15-57,24-198,-52 298,1 0,0 1,0-1,0 0,0 1,0-1,0 1,1-1,-1 0,0 1,0-1,0 1,1-1,-1 1,0-1,0 1,1-1,-1 1,0-1,1 1,-1-1,1 1,-1-1,1 1,-1 0,1-1,-1 1,2-1,11 11,13 35,-23-39,10 22,2-2,1 0,1 0,1-2,1 0,2-1,0-2,1 0,39 29,-60-49,1-1,0 1,-1 0,1-1,0 1,0-1,-1 1,1-1,0 0,0 0,0 0,0 0,-1 0,1 0,0-1,0 1,-1 0,1-1,0 0,0 1,-1-1,1 0,-1 0,1 0,0 0,-1 0,0 0,1 0,-1-1,0 1,0 0,1-1,-1 1,0-1,0 1,1-4,6-9,0 0,0-1,6-19,-6 14,23-49,-4-1,-3-2,-3 0,-3-1,13-111,-31 122,0 61,0-1,0 1,0 0,0 0,-1 0,1-1,0 1,-1 0,1 0,-1 0,1 0,-1 0,0 0,1 0,-1 0,0 0,0 0,-1-1,1 2,0 0,0 0,0 0,0 0,0 0,0 0,0 1,0-1,0 0,0 0,0 1,0-1,0 1,0-1,0 1,1-1,-1 1,0-1,0 1,0 0,1 0,-1-1,0 1,1 0,-1 0,0 1,-14 15,2 1,0 0,1 1,-20 41,12-13,-16 54,24-61,-10 60,20-87,0 0,1 0,1 0,0 0,0 0,2 1,-1-1,8 24,-7-32,0 0,1-1,0 1,-1-1,2 0,-1 0,0 0,1 0,0 0,-1-1,1 0,1 0,-1 0,0 0,7 2,9 5,1-2,29 8,3 2,-37-12,-1 1,0 0,-1 1,1 0,-2 2,1-1,-1 2,-1-1,14 16,-19-17,0 1,-1-1,0 1,-1 0,0 1,0-1,-1 1,-1 0,1 0,-2 0,0 0,0 1,-1-1,0 17,-4 14,-2 0,-2-1,-1 0,-2 0,-21 54,-2 9,31-98,0 0,1 0,0 1,0-1,0 0,1 0,0 1,0 7,1-12,-1 0,1-1,0 1,-1-1,1 1,0 0,0-1,0 0,0 1,0-1,0 0,0 1,1-1,-1 0,0 0,1 0,-1 0,1 0,-1 0,1-1,-1 1,1 0,-1-1,1 1,0-1,-1 1,1-1,0 0,0 0,-1 0,1 0,0 0,2-1,11 1,0-1,0-1,-1-1,1 0,-1-1,1 0,-1-1,16-8,-10 3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6:01.9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186 448,'1'-3,"-1"1,1-1,0 1,-1 0,1-1,0 1,1 0,-1-1,0 1,0 0,1 0,0 0,-1 0,1 0,2-1,34-28,-28 23,116-83,-69 53,89-80,-107 71,-36 43,-1 1,0 0,0-1,0 1,0-1,0 0,-1 0,0 0,1 0,-1 0,-1 0,1-6,-1 9,-1 0,1-1,-1 1,1 0,-1 0,0 0,0 0,0 0,1 0,-1 0,0 0,0 0,0 0,-1 0,1 1,0-1,0 0,0 1,0-1,-1 1,1-1,0 1,-1 0,1-1,0 1,-1 0,1 0,-2 0,-45-1,39 1,-13 0,0 1,0 1,0 1,0 1,0 1,1 0,0 2,0 1,1 0,0 1,0 2,1 0,1 0,0 2,0 1,1 0,1 1,0 0,2 2,-17 21,4 0,-44 79,65-107,1 1,1 0,-1 0,1 1,1-1,0 1,1-1,0 1,1 0,0 0,1 0,1 0,1 14,0-21,-1 0,1-1,0 1,1-1,-1 0,1 1,0-1,0-1,0 1,0 0,1-1,-1 1,1-1,0 0,8 4,8 5,1-1,26 9,-3-1,-33-14,0 0,0 0,0-1,1-1,0 0,-1 0,1-1,0-1,0 0,0-1,0 0,0-1,14-2,-10-1,0 0,0-2,-1 0,1 0,-1-2,-1 0,1 0,23-20,46-36,-63 52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6:04.7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481 1104,'-7'2,"1"0,0 1,0 0,0 0,0 0,0 0,0 1,1 0,-9 8,10-9,-42 35,2 2,2 1,1 3,2 1,3 2,1 1,-41 78,67-108,3-8,0-1,1 1,1 0,0 0,0 1,1-1,1 1,-1 0,0 16,3-26,0 0,0 1,0-1,0 0,1 0,-1 1,1-1,-1 0,0 0,1 0,0 0,-1 0,1 0,0 0,-1 0,1 0,0 0,0 0,0 0,0 0,0-1,0 1,2 1,0-1,0 0,0 0,0-1,0 1,0-1,0 1,0-1,0 0,5-1,6 0,0-2,0 0,17-6,-30 8,46-15,-2-3,0-1,-1-3,61-40,-75 41,0 0,-2-2,-1-1,0-1,-2-1,35-50,-53 66,0 0,-1 0,0 0,-1-1,0 0,-1 0,5-20,-9 29,1 0,-1 0,0 1,0-1,0 0,0 1,0-1,-1 0,1 1,-1-1,1 0,-1 1,0-1,0 1,0-1,-1 1,1-1,-1 1,1 0,-1 0,0 0,1 0,-1 0,0 0,0 0,-1 1,1-1,0 1,0-1,-1 1,1 0,-1 0,1 0,-1 0,0 0,1 1,-1-1,0 1,1 0,-1 0,-3 0,1-1,1 1,0 0,0-1,0 1,-1-1,1 0,0 0,-5-3,9 4,-1-1,1 1,-1 0,1-1,-1 1,1 0,0-1,-1 1,1-1,0 1,-1-1,1 1,0-1,0 1,-1-1,1 1,0-1,0 1,0-1,0 1,0-1,-1 1,1-1,0 0,12-21,208-225,77-96,-271 310,110-149,-117 154,-2-1,-1-1,-1-1,16-50,-28 72,0 1,-1-1,0 0,-1 0,0 0,0-15,-2 22,1-1,0 1,-1 0,1 0,-1 0,1 0,-1 0,0 0,0 0,0 1,0-1,0 0,0 0,-1 1,1-1,-1 1,1-1,-1 1,1-1,-1 1,0 0,0 0,1 0,-1 0,0 0,0 0,0 1,0-1,0 1,0-1,0 1,0 0,-4 0,1-1,-1 0,1 1,-1 0,1 0,0 1,-1 0,1-1,0 2,0-1,-6 3,9-3,0 0,0 0,1 1,-1-1,0 1,1-1,-1 1,1 0,-1 0,1 0,0 0,0-1,0 2,0-1,0 0,0 0,1 0,-1 0,1 0,-1 1,1-1,0 0,0 0,0 1,0-1,0 0,1 3,10 71,3-1,4-1,32 88,-11-36,-15-46,174 652,-194-715,-1-1,0 1,-1 0,-1 0,-1 18,-1-28,0 0,0 1,-1-1,0 0,-1-1,1 1,-1 0,0-1,-1 1,0-1,0 0,0 0,-10 10,0-1,-2 0,1-1,-2 0,-24 15,25-20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6:05.3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1 141,'0'-4,"4"-5,5-2,1-2,3 1,3-1,3 1,2-2,2 3,-4-2,0 2,0 3,0 2,-1 2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6:05.9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1,'6'117,"6"0,49 209,-49-268,25 94,-20-92,-3 1,-2 1,-3 0,2 98,-12-140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6:06.4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1 553,'4'0,"0"-1,-1 0,1 0,0 0,0 0,-1-1,1 1,5-4,13-6,1327-428,-1134 364,-178 61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6:07.0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11 381,'-5'0,"0"-4,4-5,10-5,8-8,12-5,6-5,9-1,8-3,4 0,-4 3,-3 3,-6 7,-6 3,-1 0,-4 5,-6 0,-8 3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6:07.5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559 1,'-2'22,"-2"1,0-1,-1 0,-1 0,-1 0,-1-1,-17 31,-10 30,-204 676,44 15,178-698,5-19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06:08.5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1 634,'2'1,"1"0,-1 0,0 0,1 1,-1-1,0 0,0 1,1 0,-1-1,-1 1,1 0,0 0,0 0,-1 0,3 4,3 2,418 543,-258-323,-4 10,-160-232,0 0,-1-1,0 1,0 0,2 11,-3-17,-1 1,0 0,0 0,0 0,0-1,0 1,0 0,0 0,0 0,0 0,-1-1,1 1,0 0,0 0,-1-1,1 1,0 0,-1 0,1-1,-2 2,2-2,-1 1,0-1,0 0,0 1,0-1,0 0,0 0,0 0,0 0,0 0,0 0,0 0,0 0,0 0,0 0,0-1,0 1,0 0,0-1,0 1,-1-2,-13-6,1-2,0 0,1 0,0-2,0 1,1-2,1 1,-12-18,7 11,-117-148,-156-253,249 354,3-1,-38-99,63 132,0 0,3-1,1-1,1 0,2 0,2 0,1-44,3 63,1 0,1 0,1 1,0-1,2 1,-1 0,2 1,0-1,1 1,1 0,0 1,1 0,0 1,1 0,0 0,1 1,1 1,0 0,25-16,-18 14,1 1,1 0,0 2,0 1,1 0,0 2,1 0,-1 2,1 0,0 2,1 1,-1 0,30 3,-49 0,0-1,0 1,0-1,0 1,0 1,-1-1,1 1,0 0,-1 0,1 0,-1 0,0 1,1 0,-1 0,-1 0,1 0,0 1,4 5,-5-4,0 1,0-1,-1 1,0-1,0 1,0 0,0 0,-1 0,0 0,-1 0,1 0,-1 0,-1 7,-1 9,-2 0,0 0,-1 0,-2-1,0 0,-1 0,-12 21,-34 56,-78 108,123-192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42.1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1 112,'1'-5,"2"0,-1 1,0 0,1-1,0 1,0 0,0 0,0 1,1-1,0 1,0-1,-1 1,6-3,-2 0,-1 1,1 0,-1 1,0-1,1 1,0 0,0 1,0 0,1 0,-1 0,1 1,-1 0,1 1,0-1,-1 2,12-1,-13 2,0-1,0 2,-1-1,1 1,0-1,-1 2,1-1,-1 1,1-1,-1 2,0-1,-1 0,1 1,0 0,-1 0,0 0,0 1,0-1,-1 1,1 0,2 6,5 13,-2 0,0 0,-2 0,-1 1,-1 0,4 50,-1-16,47 366,-54-412,2 1,0 0,1-1,0 0,1 0,10 20,-13-30,0 0,0 0,1 0,-1 0,0-1,1 1,0-1,-1 0,1 1,0-1,0-1,0 1,1 0,-1-1,0 1,1-1,-1 0,0 0,1 0,0-1,-1 1,1-1,-1 0,1 0,0 0,-1-1,1 1,-1-1,7-2,-2 1,-1-1,1 1,-1-2,0 1,-1-1,1 0,-1-1,1 1,-1-1,0 0,-1-1,0 0,0 0,0 0,0 0,-1-1,6-10,2-9,-1-1,-1-1,8-37,-15 53,-1 7,7-37,-9 40,0 1,1-1,-1 1,0-1,0 1,0-1,0 1,0 0,-1-1,1 1,0-1,-1 1,1-1,-1 1,1 0,-1-1,0 1,1 0,-1 0,0-1,0 1,0 0,-2-2,3 3,0 0,-1 0,1 0,-1 0,1-1,0 1,-1 0,1 0,-1 0,1 0,-1 0,1 0,0 0,-1 0,1 0,-1 0,1 0,-1 1,1-1,0 0,-1 0,1 0,-1 0,1 1,0-1,-1 0,1 0,0 1,-1-1,1 0,0 1,-1-1,1 1,-10 18,2 23,7-22,0 0,2 0,0 0,1 0,1-1,10 35,47 117,-43-128,126 276,-23-59,-111-237,0 0,-2 1,0 0,4 33,-10-48,0 0,0 0,-1 0,-1 0,1 0,-1 0,-1-1,0 1,0 0,-1-1,1 1,-2-1,1 0,-2 0,-5 10,-22 19,-1-1,-1-2,-3-1,-74 53,82-68,6-5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3:38.6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3:39.5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0 593,'2'11,"0"-1,0 0,1-1,1 1,-1 0,1-1,1 0,6 11,4 9,296 706,-309-728,2 3,0 0,0 0,1-1,0 1,12 15,-15-23,0 0,0 0,0 0,0 0,1 0,-1-1,1 1,-1-1,1 1,0-1,0 0,-1 0,1 0,0-1,0 1,0-1,0 0,0 1,0-1,0 0,0-1,0 1,0-1,-1 1,7-3,12-5,1 0,-2-2,1-1,-1 0,28-22,-2 2,279-173,267-178,-437 273,560-400,-688 489,90-70,-102 77,0-1,-1-1,-1-1,0 1,11-20,-13 14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3:40.6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1 451,'2'2,"1"0,0 0,-1 0,0 0,1 0,-1 0,0 1,0-1,0 1,0-1,-1 1,3 4,5 7,78 106,-51-68,2-2,69 72,-106-121,18 18,2 0,-1-2,2 0,24 13,-40-26,0-1,1 0,0 0,0 0,0-1,0 0,0-1,0 1,0-2,1 1,-1-1,0 0,1 0,-1 0,0-1,0-1,1 1,-1-1,0 0,7-4,14-9,-2-1,0-2,0 0,41-42,-17 17,75-60,-5-6,123-143,-200 199,2 2,2 3,54-43,-89 83,-1 1,1 0,1 1,16-6,34-18,-51 21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22.6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1 921,'15'-24,"0"1,2 1,0 1,2 0,0 1,39-30,20-22,40-62,106-159,-155 200,-59 75,-10 18,0-1,0 1,0 0,0 0,0 0,0 0,0-1,0 1,0 0,0 0,0 0,-1 0,1 0,0 0,0-1,0 1,0 0,0 0,0 0,0 0,-1 0,1 0,0 0,0 0,0 0,0 0,-1-1,1 1,0 0,0 0,0 0,0 0,0 0,-1 0,1 0,0 0,0 0,0 0,0 1,-1-1,1 0,0 0,0 0,0 0,0 0,0 0,-1 0,1 0,0 0,0 1,-30 20,-6 21,2 2,2 1,-26 52,33-57,-58 113,72-128,1 1,1 0,1 0,-7 37,15-61,-1 0,0 0,1 0,-1 0,1 0,0 0,0 1,0-1,0 0,0 0,0 0,1 0,-1 0,1 0,-1 0,1 0,0 0,0 0,0 0,0 0,0 0,0-1,0 1,1 0,-1-1,0 1,1-1,0 1,-1-1,4 2,-1-2,0 0,1-1,-1 0,0 1,1-1,-1-1,0 1,1-1,-1 1,0-1,0-1,0 1,0-1,7-2,56-23,1 4,88-18,-136 35,1-1,-2-1,1-1,-1 0,0-2,-1 0,-1-1,1 0,-2-2,0 0,0-1,16-21,-28 31,-1 0,0-1,0 0,0 1,-1-1,0 0,0 0,0-1,-1 1,0 0,0-1,0-9,-1-10,-6-44,4 54,-1-21,-2 0,-1 1,-2-1,-2 2,-22-55,31 86,-1 0,0 0,-1 0,1 1,-1-1,1 1,-1 0,0 0,0 0,-1 0,1 0,-1 1,1-1,-1 1,0 0,0 0,1 0,-8-1,5 2,-1 0,1 0,-1 1,1 0,-1 0,1 0,-1 1,1 0,-1 1,1-1,-7 4,-12 5,0 2,1 1,1 0,-34 27,-279 197,330-233,1-1,0 1,0 0,1 0,-1 0,1 1,0-1,0 1,0 0,1 0,0 1,0-1,0 1,0-1,1 1,0 0,1 0,-1 0,1 0,0 0,0 0,1 1,0-1,1 12,3 220,-3-231,0 0,0 0,0 0,1 0,0 0,0 0,0-1,1 1,0-1,1 0,-1 1,1-2,0 1,9 9,-4-7,-1 0,2-1,-1 0,1-1,-1 0,2-1,-1 0,16 5,9 0,1-1,0-2,0-1,62 1,-10-5,-1-3,1-5,133-24,-189 21,1-2,-1-1,49-25,-31 8,-1-2,59-50,-21 16,-35 27,-36 24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23.2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24.4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402 79,'-5'1,"0"0,0 0,0 0,1 0,-1 1,0 0,1 0,-1 1,1-1,-1 1,1 0,0 0,0 0,1 0,-1 1,1 0,-1-1,1 1,0 1,-2 3,-9 14,2 0,-16 39,23-50,-11 25,-15 57,30-92,1 0,-1 0,1 0,-1 1,1-1,0 0,0 0,-1 1,1-1,0 0,0 0,1 0,-1 1,0-1,0 0,0 0,1 0,-1 1,1-1,-1 0,1 0,-1 0,1 0,0 0,0 2,1-3,-1 1,1-1,-1 0,0 1,1-1,-1 0,1 0,-1 1,1-1,-1 0,1-1,-1 1,1 0,-1 0,1-1,-1 1,3-2,9-3,0-1,0 0,14-10,-23 13,3-2,-1 0,0 0,-1 0,1-1,-1 0,0 0,-1-1,1 1,-1-1,0 0,-1 0,0 0,4-12,2-12,11-62,-15 66,1-19,5-23,-11 68,0 1,1-1,-1 1,0-1,0 1,0-1,0 0,1 1,-1-1,0 1,0-1,1 1,-1-1,0 1,1-1,-1 1,1-1,-1 1,0 0,1-1,-1 1,1-1,-1 1,1 0,0 0,-1-1,1 1,0 0,11 12,6 32,-16-40,46 125,123 230,104 97,-96-155,-158-259,-1 1,-3 1,-1 1,-3 0,12 63,-24-86,0-1,-1 1,-1-1,-1 1,-1-1,0 1,-2-1,-1-1,0 1,-2-1,-11 24,0-6,-2-2,-1 0,-2-1,-49 56,56-73,-1-1,-1 0,0-1,-1-1,0-1,-2-1,1-1,-1-1,-1-1,0-1,-1 0,1-2,-1-1,-30 4,33-8,-1-1,0 0,1-2,-1 0,0-1,1-2,0 0,-1-1,2-1,-1-1,1-1,0-1,0 0,1-2,1 0,-25-20,14 6,0-1,2-2,2-1,0-1,2-1,1 0,2-2,1-1,1 0,3-2,0 0,2 0,2-1,2 0,1-1,1 0,3-1,1 1,2-1,1 0,2 1,10-50,7 0,3 2,5 0,3 2,4 1,54-94,-48 108,-37 64,1 0,0-1,1 2,-1-1,1 0,0 1,0 0,0 0,9-5,-1 7,-4 4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24.8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25.3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0,'0'4,"0"2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27.9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1 147,'3'1,"1"1,0 0,-1 0,1 0,-1 0,0 1,0-1,0 1,4 4,5 4,21 14,2-2,0-1,1-2,1-2,1-1,1-1,0-3,1-1,47 7,-71-16,1-1,0-1,0-1,0 0,0-1,0-1,0 0,22-7,-34 7,0 1,0-1,0 0,-1 0,1 0,-1-1,0 1,0-1,0 0,0 0,0-1,0 1,-1-1,0 0,0 0,0 0,0 0,0 0,-1-1,0 1,0-1,0 0,-1 1,1-1,-1 0,0 0,0 0,-1 0,0 0,0 0,-1-9,-2-5,-1 1,0-1,-2 1,0 1,-16-32,-5-13,14 36,5 22,3 17,3 0,2 0,0 1,1-1,0 0,1 0,0 1,1-1,1-1,7 21,59 113,-57-121,351 544,-291-465,-48-68,-3 1,-1 0,28 70,-40-82,-1 0,-1 1,-2-1,0 1,-1 1,-2-1,-1 35,-2-54,1 1,-2 0,1 0,-1-1,0 1,-1-1,0 1,0-1,0 0,-1 0,-4 6,6-10,0 0,0-1,0 0,-1 1,1-1,-1 0,1 0,-1 0,1-1,-1 1,0 0,0-1,0 0,0 0,0 0,0 0,0 0,0-1,-1 1,1-1,0 0,0 0,0 0,-1 0,1-1,0 1,0-1,0 0,0 0,-3-1,-12-6,1-1,0 0,0-1,1-1,-28-25,-67-75,87 84,1-1,1-1,2-1,1 0,1-2,-16-41,28 57,0-1,1 0,0 0,2 0,0-1,1 1,0-1,2 1,0-1,1 0,1 1,0-1,1 1,9-27,-4 24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28.4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96 0,'-1'4,"1"0,-1-1,0 1,0 0,0-1,-1 1,1-1,-4 6,-6 14,-7 46,2 0,3 1,-4 86,10 214,7-359,0 0,1 0,0 0,1-1,0 1,1 0,6 15,-7-22,0 0,0 0,1-1,-1 1,1-1,0 1,0-1,0 0,0 0,1 0,-1-1,1 1,0-1,0 0,0 0,0 0,0 0,0-1,0 1,0-1,6 1,24 1,-1 0,53-4,-54 0,11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42.8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0 257,'8'0,"11"-4,5-1,8-4,9-5,10-3,8-3,6-2,4-2,2 1,-3-2,-2 1,-7 4,-10 6,-10 1,-7 2,-5 4,-7 3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29.1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0,'8'54,"-1"-21,7 55,39 133,47 80,-92-274,-6-17,1-1,0 1,0-1,1 0,8 13,-11-21,0 1,0-1,0 0,0 1,0-1,1 0,-1 0,1 0,-1 0,1 0,-1 0,1 0,-1 0,1-1,0 1,-1-1,1 1,0-1,0 0,-1 1,1-1,0 0,0 0,0 0,-1 0,1-1,0 1,0 0,-1-1,1 1,0-1,-1 0,1 0,0 1,1-3,37-18,-2-1,0-3,-2 0,63-60,-80 66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29.8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0 308,'7'-5,"-1"0,1 0,0 1,1 0,11-5,18-10,49-38,-34 20,0 3,2 2,2 3,66-25,-70 42,-32 10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30.4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0,'7'2,"0"0,-1 1,1 0,0 0,-1 0,0 1,1 0,7 7,-7-6,34 27,-2 1,35 41,-19-19,-48-49,87 84,87 109,-155-166,-1 1,-2 1,-1 1,-2 1,-2 0,-1 2,18 61,22 149,-50-196,-5-30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31.0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0 327,'5'0,"8"0,6 0,4 0,15 0,15-8,8-6,12-5,19-8,4-6,7-6,-3 0,-6 2,-12 4,-11 4,-14 6,-13 7,-14 7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31.6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0 284,'8'-1,"0"0,-1-1,1 0,-1 0,0-1,1 0,-1 0,0 0,10-8,43-17,256-41,-133 34,322-83,-496 116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34.4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0 296,'45'0,"-1"3,1 1,-1 2,67 18,-78-13,-1 0,-1 2,0 2,-1 0,0 3,41 30,-65-43,13 8,-2 2,1 0,-2 1,16 19,-29-32,0 0,0 1,-1-1,1 1,-1-1,0 1,-1 0,1 0,0 0,-1 0,0 0,0 0,0 0,-1 0,1 1,-1-1,0 0,0 0,0 1,-1-1,0 0,0 0,0 0,0 0,0 0,-1 0,0 0,0 0,-2 4,46-118,219-430,-259 536,9-20,-10 17,-8 12,-21 29,1 0,2 2,1 1,-36 77,48-87,0 1,2 0,1 1,1 0,1 0,2 0,-2 44,7-71,0 0,0 0,0 0,1 1,-1-1,1 0,-1 0,1 0,0 0,0 0,0 0,0 0,0 0,0-1,0 1,1 0,-1-1,1 1,-1-1,1 1,0-1,-1 0,1 1,0-1,0 0,0 0,0-1,0 1,0 0,0-1,0 1,0-1,0 1,4-1,6 1,1-1,0 0,-1-1,21-4,-23 4,31-6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34.9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122 1,'-21'19,"17"-15,0-1,-1 1,2 0,-1 0,0 1,1-1,0 1,-4 7,-6 21,1 1,2 0,1 0,2 1,2 0,1 0,1 1,3-1,3 47,-1-64,1 0,1 1,1-2,0 1,1 0,1-1,0 0,2-1,0 0,0 0,2-1,0 0,0-1,2 0,26 24,-19-21,0-1,1-1,1-1,0-1,1 0,1-2,-1-1,2-1,-1 0,47 8,-48-14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35.5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0,'-1'29,"2"0,0 0,2-1,1 1,1-1,2 1,10 29,25 44,4-2,4-3,95 138,-135-221,0 1,1-2,0 0,2 0,-1-1,1-1,1 0,0 0,1-2,0 0,0 0,1-2,0 0,0 0,1-2,-1 0,1-1,0 0,1-2,-1 0,1-1,-1 0,0-2,30-4,-31 3,-1 0,0 0,0-1,14-6,-11 2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36.2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1 160,'19'-2,"-1"-2,1 0,-1-1,0-1,0 0,25-14,-26 12,64-26,116-31,-193 63,0 1,1 0,-1 1,1-1,0 1,-1 0,6 0,4 4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38.4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0 354,'127'-1,"0"5,185 31,-227-18,129 43,-185-50,1 2,-2 1,0 1,0 2,-1 1,-1 0,41 38,-63-51,1 0,-2 1,1-1,0 1,-1 0,0 0,0 0,0 0,-1 0,0 1,0-1,2 8,-4-9,0-1,1 1,-1 0,-1-1,1 1,-1-1,1 1,-1-1,0 1,0-1,0 0,-1 1,1-1,-1 0,0 0,0 0,0 0,0 0,0 0,-1-1,-2 3,-19 20,-33 48,37-46,-43 46,-109 113,146-156,-33 47,58-73,7-8,22-21,35-34,-32 29,-1-1,-1-1,-1-2,-2-1,-2-1,35-69,46-176,-32 78,-61 172,-4 14,-1 0,-1 0,4-21,-9 32,0 1,-1-1,1 0,-1 1,0-1,-1 0,0 0,0 1,0-1,0 0,-1 1,0-1,0 1,-3-6,-8-10,2-1,1-1,1 0,-11-40,20 62,0 0,0-1,-1 1,1 0,0 0,0 0,-1 0,1-1,0 1,-1 0,0 0,1 0,-1 0,1 0,-1 0,0 0,0 0,0 0,1 1,-1-1,0 0,0 0,0 1,-2-2,2 2,-1 0,1 1,0-1,0 0,0 1,0-1,0 1,0-1,-1 1,1-1,0 1,1 0,-1 0,0-1,0 1,0 0,0 0,1 0,-2 2,-3 3,1 1,0-1,0 1,1 0,0 1,-4 12,-18 90,12-62,2 0,2 2,-5 95,14-133,0 0,1 1,0-1,1 0,1 0,0 0,0 0,1 0,1-1,0 0,0 0,1 0,0 0,1-1,1 0,-1-1,2 1,-1-2,1 1,20 14,-12-14,1-1,1-1,0 0,0-1,0-1,0-1,1-1,27 2,19 4,34 2,-64-8,62 13,-83-12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43.61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70,'199'2,"254"-8,-437 5,0-1,0 0,0-1,-1-1,1 0,-1-1,0 0,27-15,-9 5,-19 11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39.4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1,'18'17,"1"-1,27 18,15 12,9 13,-2 4,-3 2,89 117,-143-168,-2 0,0 1,-1 0,10 26,-17-36,1 0,-1 0,0 0,0 0,0 0,-1 0,0 0,0 0,0 0,0 0,-1 0,0 0,0 0,0 0,-1-1,1 1,-1 0,0-1,-1 1,-2 4,-19 25,2 1,2 0,-20 48,29-57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41.2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1 375,'0'-4,"1"1,-1-1,1 1,0-1,0 1,0 0,1-1,-1 1,1 0,-1 0,1 0,0 0,1 0,-1 1,0-1,1 0,-1 1,1 0,0 0,0 0,0 0,0 0,0 0,5-1,10-5,1 1,0 1,24-5,-15 4,768-234,-780 236,-8 1,-1 1,1 1,0-1,0 1,0 1,0-1,0 1,0 1,0 0,15 1,-18 4,-7 0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41.9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0,'3'42,"2"0,2 0,2-1,1 0,29 72,2 13,-36-115,-1-1,1 1,1-1,0 0,0-1,1 0,12 14,-11-15,-1 0,-1 1,1-1,-1 1,-1 1,0-1,0 1,4 13,-5-7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43.1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1 463,'22'0,"0"0,0 2,-1 0,40 10,-50-8,-1 0,0 0,0 1,0 0,-1 1,1 0,-2 1,1-1,-1 2,0-1,12 15,-9-8,-1 1,0 1,-1 0,10 24,-16-34,0 1,0 1,0-1,-1 0,0 1,-1-1,0 1,1 12,12-77,3 0,3 2,26-55,-12 43,-6 15,-2-2,-2 0,-3-2,20-78,-40 132,-1-1,1 0,-1 1,0-1,1 0,-1 0,0 0,-1 1,1-1,0 0,-1 0,0 1,-1-5,2 6,0 1,-1 0,1 0,0-1,-1 1,1 0,0 0,-1-1,1 1,0 0,-1 0,1 0,0 0,-1 0,1-1,-1 1,1 0,0 0,-1 0,1 0,-1 0,1 0,0 0,-1 0,1 1,0-1,-1 0,1 0,-1 0,1 0,-1 1,-19 16,-5 15,1 1,2 1,1 1,2 1,1 1,2 0,-13 47,26-72,-1 0,2 0,0 1,0-1,1 1,0-1,1 1,1-1,0 0,1 1,5 21,-4-26,1 0,-1 0,1 0,1 0,0-1,0 0,0 0,1 0,-1 0,2-1,-1 0,1 0,0-1,0 0,0 0,1-1,12 6,4 1,1-1,-1-1,1-2,1 0,0-2,-1 0,1-2,28 0,-27-3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43.6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0,'0'1204,"0"-1202,0 0,0 0,0 1,0-1,0 0,0 0,1 0,-1 1,1-1,0 0,-1 0,1 0,0 0,0 0,0 0,1 0,-1 0,0 0,1-1,-1 1,1-1,0 1,-1-1,3 2,1-1,0 0,1 0,-1-1,1 0,-1 0,1 0,-1-1,11 0,86-3,-71 3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44.4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1,'-1'0,"0"0,0 1,1-1,-1 0,0 1,0-1,0 0,1 1,-1-1,0 1,0 0,1-1,-1 1,1 0,-1-1,0 1,1 0,-1-1,1 1,0 0,-1 0,1 0,0 0,-1-1,1 1,0 0,0 2,-5 28,5-26,-2 18,1 0,1-1,2 1,0 0,1-1,1 0,1 1,15 38,-4-24,2-1,1-1,2-1,28 36,-14-21,2-2,2-1,81 73,-118-117,1 0,-1 0,1-1,-1 1,1-1,-1 1,1-1,0 0,0 0,0 0,-1 0,1-1,0 1,0-1,0 0,0 1,0-1,0-1,0 1,0 0,0-1,0 0,0 1,0-1,-1 0,1 0,0-1,0 1,-1-1,1 1,-1-1,0 0,4-3,5-4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45.2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0 194,'4'-4,"5"-1,6 0,3-3,-1-4,5 0,-2-2,4 1,6 0,1 1,0-1,3-2,-2 1,-1 3,-2 0,-2 1,-2-1,-5 1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45.9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95,'4'0,"5"0,6 0,-1-4,2-1,2-4,2-1,5-1,7-1,1 4,0 1,-3 4,-5-3,-4 0,-1 0,0 3,0 0,-3 2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46.8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 0,'0'5,"-1"0,0-1,0 1,0-1,-1 1,0-1,1 1,-1-1,-1 0,-3 6,2-4,1-1,0 1,1-1,-1 1,1 0,-2 7,1 13,1 0,0 0,3 0,0 0,1 0,2 0,9 36,2-7,3-1,31 69,-13-60,-27-50,-1 2,0-1,-1 1,7 20,-10-19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47.6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0,'78'54,"-9"3,-2 4,68 79,-97-95,-2 3,-3 0,-1 2,33 71,-36-56,-4 1,-2 1,-2 1,-4 1,-3 1,-3 0,-4 1,-2-1,-6 107,-4-71,5-88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29.6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1070,'3'2,"0"-1,0 1,0 0,0-1,-1 1,1 1,-1-1,0 0,1 1,1 2,7 6,8 5,1-2,0 0,39 19,-47-27,1-1,1 0,-1-2,1 1,-1-2,1 1,0-2,15 0,-21-1,-1 0,0 0,1-1,-1 0,0-1,0 1,1-1,-1-1,-1 0,11-5,-6 1,0-1,0-1,-1 1,-1-2,10-10,216-262,-89 105,206-203,-156 185,-160 153,-29 33,0 0,1 0,15-12,-23 20,0 1,1-1,-1 1,1 0,-1-1,1 1,-1 0,1-1,-1 1,1 0,-1 0,1-1,0 1,-1 0,1 0,-1 0,1 0,0 0,-1 0,1 0,-1 0,1 0,0 0,-1 0,1 0,0 0,-1 0,1 1,-1-1,1 0,-1 0,1 1,-1-1,1 0,-1 1,1 0,5 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45.07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0,'2'10,"1"-1,0 1,0-1,1 0,0 0,1 0,0-1,0 0,1 0,8 10,-3-3,62 99,-6 3,-5 3,68 185,-103-228,-3 1,-4 1,-3 1,-3 0,-4 1,-4 0,-6 135,0-203,-1 1,-1-1,0 0,0 0,-1 0,-1 0,-8 19,10-28,0-1,0 1,-1-1,1 1,-1-1,0 0,0 0,0 0,0 0,-1-1,1 1,-1-1,0 0,1 0,-1 0,0 0,0-1,0 1,0-1,0 0,-1-1,1 1,0-1,0 1,-1-1,1-1,-6 0,1 0,-1-1,1 0,-1 0,1-1,0 0,0-1,0 0,0 0,-15-11,-2-5,-39-36,42 34,19 18,-1-1,1 0,0 1,0-2,1 1,0 0,0-1,0 0,0 1,1-1,0 0,0 0,-1-9,2 4,0 0,0-1,1 1,1 0,0-1,5-21,0 11,0 0,2 0,1 1,1 0,0 0,25-33,-26 40,1 1,1 0,0 1,1 0,0 1,1 1,24-17,-33 26,1-1,-1 1,1 0,-1 1,1-1,0 1,-1 0,1 0,0 0,-1 1,1-1,-1 1,1 0,-1 1,1-1,-1 1,7 3,10 6,0 0,22 18,-27-19,122 86,240 219,-376-313,7 7,-1-1,1-1,1 0,-1 0,15 8,-22-15,0 1,-1 0,1 0,0-1,0 1,-1-1,1 1,0-1,0 0,0 0,0 0,0 0,0 0,0 0,-1-1,1 1,0 0,0-1,0 0,-1 1,1-1,0 0,0 0,-1 0,1 0,-1 0,1 0,-1-1,0 1,1 0,-1-1,0 1,0-1,0 1,0-1,0 0,0 1,0-1,-1 0,1 0,0-2,6-18,-1 0,-2-1,0 0,-1 0,-1 0,-2-37,0 45,1-25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53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0,'3'1,"1"-1,-1 1,1 0,-1 0,1 0,-1 0,0 1,1-1,-1 1,0 0,0 0,0 0,-1 0,1 1,0-1,2 4,39 52,-37-47,31 48,59 128,9 75,-65-156,137 377,-176-480,1 7,1 0,1 0,-1-1,2 0,10 16,-13-23,-1 0,0 1,1-1,0 0,-1-1,1 1,0 0,0-1,0 0,0 1,0-1,0 0,0-1,1 1,-1-1,0 1,0-1,1 0,-1 0,0 0,0-1,6 0,6-3,-1-1,1 0,-2 0,1-2,20-11,-6 2,-6 5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53.4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1 426,'4'0,"9"-4,10-5,10-10,14-4,20-4,17-4,19-9,12-1,-2-3,-9 4,-5-1,-13 4,-12 7,-15 10,-13 7,-15 6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53.9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24,'4'0,"5"0,5 0,13 0,12-4,13-6,-4 0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54.7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131 192,'-4'1,"1"1,0-1,0 1,0 0,0 0,0 0,0 0,0 0,1 1,-3 2,-10 7,-2-1,11-8,1 0,0 0,-1 0,1 1,1 0,-1 0,1 0,-1 1,1-1,0 1,-5 9,9-14,-1 1,1 0,0-1,0 1,0 0,0-1,0 1,-1 0,1-1,1 1,-1 0,0-1,0 1,0 0,0-1,0 1,0 0,1-1,-1 1,0-1,1 1,-1-1,0 1,1 0,-1-1,1 1,-1-1,1 0,-1 1,1-1,-1 1,1-1,-1 0,1 1,0-1,-1 0,1 0,-1 1,1-1,0 0,-1 0,1 0,0 0,-1 0,1 0,0 0,-1 0,1 0,0 0,-1 0,1 0,0 0,-1-1,1 1,1-1,39-10,187-76,93-34,-67 33,-243 83,-9 3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55.2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0 224,'52'-3,"-1"-3,1-2,-1-3,80-26,-6 2,-14 8,202-60,-286 77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56.4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202 288,'-11'1,"0"1,0-1,0 2,0 0,1 0,0 0,-1 2,1-1,0 1,1 1,-1-1,1 2,0-1,1 1,0 1,-14 15,21-22,0 0,0 1,0-1,0 0,0 1,0-1,1 0,-1 1,0-1,1 1,-1-1,1 1,0-1,-1 1,1-1,0 1,0 2,1-3,-1 0,0 0,1 0,-1 0,1 0,-1 0,1-1,0 1,-1 0,1 0,0 0,-1-1,1 1,0 0,0-1,0 1,0-1,0 1,1 0,7 1,-1 1,1-1,-1-1,1 0,9 1,-3-1,279 16,-38-4,-255-13,16 2,-1-1,1-1,-1 0,18-3,-32 3,0 0,0 0,0 0,0-1,0 1,1-1,-1 1,0-1,0 0,0 0,0 0,0 0,-1 0,1 0,0 0,0-1,-1 1,1-1,-1 1,1-1,-1 1,0-1,0 0,1 0,-1 0,-1 0,1 0,0 0,0 0,-1 0,1 0,-1 0,1 0,-1 0,0-1,0 1,0 0,0 0,0 0,-2-4,-8-29,-2 0,-2 0,-1 2,-2-1,-1 2,-34-45,46 67,-1 1,0 0,-1 0,0 1,0 0,-1 0,0 1,-1 0,1 1,-1 0,-1 0,1 1,-1 0,0 1,0 0,0 1,0 0,-1 1,1 0,-1 1,1 1,-1-1,1 2,-24 2,25 0,-1 0,0 1,1 0,0 1,0 0,0 0,1 1,-1 0,-7 8,-34 20,-46 10,63-30,-47 27,79-40,1 0,-1 0,1 1,-1-1,1 0,0 1,0-1,-1 1,1 0,0-1,0 1,0 0,1 0,-1-1,0 1,1 0,-1 0,1 0,-1 0,1 0,0 0,0 0,0 0,0 0,0 0,1 0,-1 0,0-1,2 5,1 9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57.8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38,'0'4,"0"1,0-1,0 1,1 0,-1-1,1 1,0-1,1 0,-1 1,1-1,0 0,0 0,0 0,0 0,1 0,0-1,-1 1,1-1,1 1,-1-1,5 3,-1-2,0 0,1 0,-1-1,1-1,0 1,0-1,0 0,0-1,0 0,17 0,159 17,-181-18,-1 0,1 0,-1-1,1 1,-1 0,1-1,-1 1,1-1,-1 0,0 0,0 0,1 0,-1 0,0-1,0 1,0 0,0-1,0 0,0 1,-1-1,1 0,-1 0,1 0,-1 0,1 0,-1-1,1-3,2-4,-2 0,0 0,0-1,-1 1,0-15,4-23,-5 48,1-1,-1 0,0 1,0-1,1 1,-1-1,0 0,1 1,-1-1,0 1,1-1,-1 1,1-1,-1 1,1-1,-1 1,1 0,0-1,-1 1,1 0,-1-1,1 1,0 0,-1 0,1-1,0 1,-1 0,1 0,0 0,-1 0,1 0,0 0,-1 0,1 0,0 0,-1 0,1 1,0-1,-1 0,1 0,0 1,-1-1,1 0,-1 1,1-1,0 1,-1-1,1 0,0 2,32 25,-32-26,45 50,-3 1,70 109,-79-109,227 395,-168-278,-86-156,0 1,-2 1,1-1,-2 1,0 0,0 0,-2 0,1 0,-1 26,-2-36,0 1,0-1,-1 1,1-1,-1 1,-1-1,1 1,-1-1,0 0,0 0,0 0,-1 0,1 0,-1 0,-1 0,1-1,-1 0,1 0,-1 0,0 0,-1 0,1-1,-1 0,1 0,-1 0,0 0,0-1,0 0,-9 3,6-4,0 0,0 0,0-1,-1 0,1-1,0 0,0 0,0-1,0 1,0-2,0 1,1-1,-1-1,1 1,0-1,0 0,-12-10,-3-3,1 0,1-2,0 0,-17-24,20 20,0 0,1-2,2 0,1-1,0 0,2-1,1 0,2-1,0 0,2-1,-4-41,7 35,2 0,1-1,2 1,2 0,0 0,3 0,1 1,1 0,15-35,-18 56,-1 0,2 0,0 1,0 0,13-14,-15 21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58.4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 0,'0'4,"-1"0,0 0,0-1,-1 1,1 0,-1 0,0-1,-3 5,-8 19,5 10,2 0,1 0,3 0,2 69,1-41,-2 2,-1-8,3 0,13 93,-12-136,1-1,1 1,1 0,0-1,1 0,0 0,2-1,-1 0,2 0,0-1,1 0,0 0,0-1,17 14,2-3,0-2,61 33,-71-44,-1-2,1 0,0-1,1-1,-1-1,35 4,-33-7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4:59.2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75 0,'-6'8,"1"0,0 1,0-1,1 1,0 0,-2 10,-5 7,5-10,1 1,0-1,1 1,1 0,0 0,1 23,6 105,-4-142,0 1,0 0,1-1,-1 1,1-1,0 1,0-1,0 1,1-1,-1 1,1-1,0 0,0 0,0 0,0 0,0 0,1 0,0-1,-1 1,1-1,0 0,0 0,0 0,5 3,-1-3,0 0,0 0,1-1,-1 0,1 0,-1-1,1 0,-1 0,1-1,-1 0,8-2,167-37,-179 40,0-1,-1 0,1 0,0 0,-1 0,0 0,1-1,-1 1,0-1,1 0,-1 1,0-1,0 0,-1 0,1-1,0 1,-1 0,1 0,1-5,-1 2,0 0,-1 0,0-1,0 1,0 0,-1-1,1 1,-1-1,-1-7,-2-6,-1 1,0 0,-1 0,-14-32,14 39,-1-1,0 1,0 1,-1-1,-1 1,1 0,-1 1,-1 0,-17-15,18 18,-1 1,1 0,-1 0,0 1,-1 0,1 1,-1 0,1 0,-1 1,0 0,0 1,-16 0,3 1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00.0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1,'22'1,"1"1,-1 1,0 1,-1 1,1 1,40 17,-32-9,0 1,-1 1,-1 1,28 24,-48-34,-1 0,1 0,-2 1,1 0,-1 0,-1 0,9 17,24 70,-16-38,-6-18,-3 0,-1 0,-1 1,-3 1,4 41,-11-62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1:46.78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305 1,'-10'-1,"0"2,1-1,-1 1,0 1,1 0,-1 0,1 1,-1 0,1 1,0 0,0 0,1 1,0 0,-1 0,1 1,1 0,-1 1,1 0,1 0,-8 9,1-1,1 1,0 0,1 1,1 1,1-1,0 1,1 1,1 0,-8 36,13-40,0 0,1 0,1-1,0 1,1 0,0 0,2 0,-1-1,2 1,0-1,1 0,0 0,1-1,8 14,15 20,2-3,71 80,-56-72,39 60,-81-108,-1 1,0 0,0 0,0 0,0 0,-1 0,0 0,0 1,0-1,-1 1,0 0,0-1,0 1,-1 0,0-1,0 1,0 0,-1 0,0-1,0 1,0-1,-1 1,0-1,0 1,0-1,-1 0,1 0,-1 0,-1 0,1 0,-1-1,1 0,-1 0,-1 0,-8 7,-27 25,-2-2,-58 36,95-67,0-1,0 1,0-1,0 0,-1 0,1-1,-1 1,1-1,-1 0,1-1,-1 1,0-1,-10-1,13 0,0 0,1 1,-1-1,1 0,0 0,-1-1,1 1,0-1,-1 1,1-1,0 1,0-1,1 0,-1 0,0 0,0 0,1-1,-1 1,1 0,0-1,0 1,0 0,0-1,0 1,1-1,-1 0,1 1,-1-1,1 0,0-4,1 0,0-1,1 1,0 0,0 0,1 0,0 0,0 0,0 1,1-1,0 1,0 0,1 0,-1 1,1-1,1 1,-1 0,1 0,0 1,0 0,0 0,0 0,1 0,0 1,13-4,-17 7,0 0,0 1,0-1,0 1,0 0,0 0,0 0,0 0,-1 0,1 1,0-1,-1 1,0 0,1 0,-1 0,0 0,0 0,0 0,0 0,0 1,2 3,36 63,-32-55,21 42,-3 0,28 86,-44-105,0 0,-3 1,-1-1,-2 1,-1 48,-1-40,2-1,11 58,-8-70,-2 0,-1 1,-1 0,-2-1,-6 53,-5-11,3 1,6 137,5-158,2 0,2 0,3 0,28 81,-37-131,0 0,0 0,0 0,1 0,-1 0,1-1,0 1,1-1,-1 0,1 0,0 0,6 5,-6-7,-1 0,1 0,0-1,0 1,0-1,0 0,0 0,0 0,0-1,0 1,0-1,0 0,0 0,0-1,0 1,0-1,5-1,85-28,-73 22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00.5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0 553,'29'-16,"-1"-2,26-23,-24 19,49-30,108-47,4 7,221-71,-260 121,-128 35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01.2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0 476,'11'-1,"0"-1,0 0,-1 0,1-1,-1-1,1 0,14-8,8-3,1020-370,-934 343,-106 39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02.5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1 305,'38'2,"1"1,-1 2,0 1,-1 2,0 2,0 1,-1 2,0 1,-1 2,-1 2,40 27,-73-45,0 0,0 1,0-1,0 1,0-1,0 1,0-1,-1 1,1-1,0 1,0 0,0-1,-1 1,1 0,0 0,-1 0,1 0,-1-1,1 1,-1 0,1 0,-1 0,0 0,1 0,-1 0,0 0,0 0,0 1,0-1,0 0,0 0,0 0,0 0,0 0,0 0,0 0,-1 0,1 0,0 0,-1 0,1 0,-1 0,1 0,-2 0,0 1,0 0,-1 0,1-1,0 1,-1-1,1 0,-1 0,0 0,1 0,-1 0,0 0,0-1,1 0,-1 1,0-1,-3 0,5 0,-1 0,1-1,-1 1,1 0,0-1,-1 1,1-1,0 1,-1-1,1 1,0-1,0 0,0 0,-1 0,1 0,0 1,0-1,0-1,0 1,1 0,-1 0,0 0,0 0,1-1,-1 1,1 0,-1-1,1 1,-1 0,1-1,0 1,0-1,0 1,0 0,0-1,0 1,0-1,0 1,0 0,1-1,0-1,1-9,0 1,1 0,8-19,13-28,-1 3,-2 0,-2-2,18-92,-37 147,1 1,-1 0,0-1,0 1,0-1,0 1,1 0,-2-1,1 1,0-1,0 1,0 0,-1-1,1 1,-1 0,1-1,-1 1,0-2,0 3,1 0,-1 0,1 0,-1-1,0 1,1 0,-1 0,1 0,-1 0,1 0,-1 0,0 0,1 0,-1 1,1-1,-1 0,1 0,-1 0,1 1,-1-1,1 0,-1 1,1-1,-1 0,1 1,0-1,-1 0,0 2,-1 0,-1 0,1 1,0-1,-1 1,1 0,1 0,-1 0,0 0,1 0,-1 0,1 0,0 0,-1 5,2-2,1-1,0 0,0 0,0 0,1 0,-1 0,1 0,1 0,-1 0,0-1,1 1,0-1,5 7,53 51,-46-47,50 49,-16-13,2-3,3-2,90 61,-96-87,-28-16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03.2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 4,'0'0,"0"0,0 0,0 1,-1-1,1 0,0 0,0 0,0 0,-1 0,1 1,0-1,0 0,-1 0,1 0,0 0,0 0,-1 0,1 0,0 0,0 0,-1 0,1 0,0 0,0 0,-1 0,1 0,0 0,0 0,-1-1,1 1,0 0,0 0,0 0,-1 0,1 0,0-1,0 1,0 0,-1 0,1 0,0-1,0 1,0 0,0 0,0 0,0-1,-1 1,1 0,0 0,0-1,-12 26,0 18,3 0,1 1,3 0,1 0,2 0,2 1,2-1,2 0,2 0,18 70,-20-101,0-1,1 1,1-1,-1 0,2-1,0 0,0 0,1 0,0-1,1 0,16 15,-11-15,0 0,1-1,-1-1,2 0,-1-1,1 0,0-2,25 6,-15-5,1-1,35 2,-35-6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04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94 71,'-4'0,"0"1,0-1,0 1,0 1,0-1,0 0,1 1,-1 0,0 0,1 0,0 0,-1 1,1-1,0 1,0 0,0 0,1 0,-1 0,1 0,0 1,-1-1,1 1,1-1,-1 1,1 0,-2 6,0-4,1 1,0-1,1 1,0 0,0 0,0 0,1 0,0 0,0 0,0-1,1 1,1 0,-1 0,1 0,2 6,1-5,0 0,1 0,-1-1,1 0,1 0,-1 0,1-1,1 0,-1-1,1 1,0-1,0-1,0 0,1 0,-1 0,1-1,0 0,11 1,4 1,1-1,0-1,0-1,0-1,41-5,-64 4,0 0,0 0,0 0,0 0,0-1,0 1,0-1,0 0,0 1,0-1,-1 0,1 0,0 0,0 0,-1 0,1-1,-1 1,1-1,-1 1,0-1,1 1,-1-1,0 1,0-1,1-2,-1 0,0 1,-1-1,1 0,-1 0,0 1,0-1,0 0,-1 0,1 1,-1-1,0 0,-2-5,-4-9,0 1,-1 0,-1 0,-14-18,6 11,-1 1,-1 1,-32-29,43 44,0 0,0 0,-1 1,0 0,0 0,0 1,-1 1,1-1,-1 1,0 1,-1 0,-18-3,26 6,0 0,0 0,1 1,-1-1,0 1,1-1,-1 1,1 0,-1 0,0 0,1 0,-3 2,-10 8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04.8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0,'3'2,"0"-1,1 1,-1 0,0 0,0 0,0 1,0-1,0 1,-1 0,1-1,-1 1,4 6,4 2,79 84,-3 3,90 135,-166-218,-1 1,-1 0,-1 0,0 0,0 1,6 30,-11-37,-1-1,0 1,0 0,-1 0,0 0,-1 0,0-1,-1 1,0 0,0-1,-1 1,0-1,-7 14,2-8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05.8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1 180,'14'-1,"0"-1,0-1,-1 0,1-1,17-6,19-6,469-99,-421 94,-85 16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07.5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0,'142'124,"-106"-97,-2 2,0 1,-2 2,-2 0,42 60,-56-55,-13-20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08.9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1 171,'4'-1,"0"1,1 0,-1 0,1 1,-1-1,0 1,0 0,1 0,-1 1,0-1,0 1,0 0,0 0,0 0,6 5,-8-4,1 1,0 0,-1 0,0-1,0 1,0 1,0-1,-1 0,0 0,0 1,0-1,0 1,-1-1,1 1,-2 6,0 25,-3 0,-1 0,-13 50,110-249,18-37,-103 186,1-2,0 0,1 1,13-19,-31 48,0 0,1 0,1 1,0 0,-7 24,10-27,1-1,0 1,1 0,0 0,0 0,1 1,1-1,0 0,1 0,3 16,-3-24,1-1,-1 1,1-1,0 1,0-1,0 0,1 0,-1 0,1 0,0 0,-1-1,1 1,0-1,1 0,-1 0,0 0,1 0,-1 0,1-1,-1 0,1 0,7 2,10 1,0-1,1 0,21-1,-4 0,52 7,112 7,-180-16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09.4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98 1,'-2'0,"0"1,0 0,1 0,-1 0,0 0,0 0,1 1,-1-1,1 0,-1 1,1-1,0 1,-1-1,1 1,0 0,-1 2,-21 36,21-35,-7 14,2 0,0 0,1 1,1 0,1 0,0 0,2 1,0-1,3 38,1-25,2 0,1-1,1 1,2-1,16 42,-15-52,0 0,2 0,0-1,2 0,25 32,-29-43,0 0,0-1,1-1,0 1,1-1,0-1,0 0,0-1,1 0,0-1,0 0,14 3,32 9,-35-9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01.62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0 191,'3'-5,"-1"-1,1 1,-1 0,1 0,1 0,-1 0,1 0,0 1,0-1,0 1,1 0,4-3,-5 3,11-9,1 1,1 1,0 0,0 1,1 0,0 2,1 0,-1 1,25-5,-13 5,0 2,0 1,0 2,1 0,43 5,-70-3,1 1,-1-1,0 1,0 0,0 0,0 1,0-1,0 1,0 0,0 0,-1 0,1 1,-1-1,0 1,1 0,-1 0,-1 0,1 0,0 1,-1-1,1 1,-1-1,0 1,0 0,-1 0,1 0,-1 0,0 0,0 0,0 0,0 1,-1-1,0 0,0 0,0 1,0-1,-1 0,1 0,-1 0,0 0,-1 1,1-1,-1-1,1 1,-1 0,0 0,-5 5,-26 41,-2-2,-2-1,-2-2,-83 73,115-111,0 0,1 0,0 1,0 0,1 0,0 0,0 1,1-1,-6 19,3-8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10.2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0 202,'69'-21,"-52"20,0-1,0 0,0-2,-1 0,0 0,0-2,0 0,0 0,-1-2,0 0,21-16,74-71,-98 85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11.0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0,'4'0,"1"8,4 3,0 3,3 7,3 1,-1 4,6 9,-2 3,1 3,5 2,-2 2,0-7,-5-1,-4-4,-1-7,-2-9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11.8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0,'2'6,"-1"0,2-1,-1 1,0-1,1 0,0 0,0 0,1 0,-1 0,1-1,0 1,9 6,-5-2,45 50,-3 2,-2 3,-4 1,61 117,-102-174,14 23,-1 2,-1 0,-3 1,0 1,6 37,0 41,6 186,-24-277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16.1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1713,'2'36,"1"0,2-1,1 0,2 0,21 60,2-16,52 94,-72-151,46 77,-52-91,1 0,0-1,0 1,0-2,1 1,0-1,0 0,1 0,12 7,-18-13,0 1,0-1,0 1,0-1,0 0,0 0,1 1,-1-2,0 1,0 0,0 0,0-1,0 1,0-1,0 1,0-1,0 0,0 0,0 0,-1 0,1 0,0 0,-1-1,1 1,0 0,-1-1,0 1,1-1,-1 0,0 0,0 1,2-5,6-9,0-1,13-34,-13 28,859-1707,-812 1631,52-98,-87 152,-2 0,21-78,-38 115,1 0,-1 1,1-1,1 0,-1 1,9-11,-3 4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17.8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1355,'1'14,"1"0,1-1,0 1,0-1,1 1,1-1,0 0,1-1,1 1,0-1,14 18,11 12,60 61,-22-32,111 85,-178-153,1 0,0 0,0 0,0-1,0 1,0-1,1 0,-1-1,1 1,-1-1,1 1,0-1,-1-1,1 1,0-1,0 0,-1 0,1 0,5-1,-3-2,0 1,0-1,0-1,-1 1,0-1,0 0,0 0,0-1,0 0,-1 0,9-11,462-462,29 33,-460 406,495-379,26 35,-495 336,-60 40,-1 0,0-1,14-14,-9 4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39.1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1,'1'12,"0"1,1-1,0 0,1 1,1-1,0 0,0-1,8 15,56 88,-51-87,348 484,-229-329,-30-37,119 157,-213-288,-3-6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39.9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1 186,'0'-5,"1"-1,0 1,1 0,-1-1,1 1,0 0,0 0,1 0,-1 0,1 0,7-7,-1 0,0 1,1 1,13-12,-14 15,1 0,-1 1,1 0,0 1,1 0,-1 1,1 0,0 0,22-4,-14 6,0 0,0 1,1 1,-1 0,26 5,-1 4,-1 1,0 2,0 2,52 26,-68-28,93 46,-104-49,0 1,0 1,-1 0,26 25,-37-32,-1 1,1 0,-1 0,0 0,-1 0,1 0,-1 0,0 1,-1-1,1 1,-1-1,0 1,0 0,-1 0,0-1,0 1,0 0,-2 7,-1 9,-2 0,-1 0,-9 25,12-40,-13 33,-1 0,-2-2,-2 0,-1-1,-40 48,-151 156,181-207,28-30,-1 1,1-1,-1 0,0 0,-9 5,0-3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40.7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1 399,'32'1,"0"2,0 1,0 1,36 12,123 48,-118-39,-20-6,0 1,93 55,-128-66,-1 2,0 0,0 1,-1 1,-1 1,0 0,-2 1,1 0,-2 1,0 0,10 22,-18-30,0 0,-1 1,-1-1,0 1,0-1,0 1,-1 0,-1 0,0 0,0 0,-1-1,0 1,-1 0,0 0,-6 15,8-24,0 0,-1 1,1-1,-1 0,0 0,1 0,-1-1,0 1,0 0,0 0,1 0,-1 0,0-1,0 1,0 0,0-1,0 1,0-1,-1 1,1-1,0 0,0 1,0-1,0 0,-2 0,1 0,0 0,0-1,-1 1,1-1,0 0,0 0,0 0,0 0,0 0,0 0,1 0,-4-3,-4-5,0 0,0-1,-11-16,19 25,-32-53,1-1,3-2,-30-82,29 67,11 26,-35-80,-43-152,92 260,2 1,0-1,-1-32,4 27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41.7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0 694,'3'-24,"1"1,1 0,1 0,0 1,2 0,1 0,20-37,-4 7,12-24,23-55,-55 119,-1-1,0 0,-1-1,-1 1,0 0,0-1,-2 0,0-14,-1 22,0 1,-1 0,0 0,0 0,0 0,0 0,-1 0,1 1,-1-1,0 1,-1 0,-6-7,9 10,0 0,0 0,0 0,0 0,0 0,0 0,0 0,-1 0,1 1,0-1,-1 0,1 1,-1-1,1 1,0 0,-1-1,1 1,-1 0,1 0,-1 0,1 0,-1 0,1 0,-1 1,1-1,-1 0,1 1,-1-1,1 1,0-1,-1 1,1 0,0-1,0 1,-1 0,1 0,0 0,0 0,0 0,0 0,0 1,0-1,0 0,1 0,-1 1,0-1,1 0,-2 3,-11 24,1 0,1 2,2-1,-11 55,-6 127,24-184,-2 19,2 0,1 0,10 76,-9-119,1 0,-1 0,1 0,0 0,-1-1,1 1,1 0,-1 0,0 0,1-1,-1 1,1 0,0-1,0 0,0 1,0-1,0 0,0 0,1 0,-1 0,1-1,4 3,-4-3,1 0,0-1,0 0,-1 1,1-1,0-1,0 1,0-1,-1 1,1-1,0 0,-1 0,1 0,-1-1,1 1,-1-1,6-4,3-3,-1 0,0-1,-1 0,1-1,-2 0,0-1,0 0,11-21,10-14,35-43,-32 43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43.0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161 602,'2'-24,"1"0,2 0,0 1,12-32,-9 28,22-69,-9 32,25-129,-46 190,1 0,-1 0,1 0,-1 0,0 0,0 0,-1 0,1 0,-1 0,1 0,-1 0,0 0,0 0,0 0,0 0,-1 1,1-1,-1 0,-3-4,3 6,0 0,0 0,0 0,0 0,0 0,0 1,-1-1,1 1,0-1,0 1,-1 0,1 0,0 0,0 0,-1 0,1 0,0 1,0-1,-1 1,1-1,0 1,0 0,0 0,0 0,0 0,0 0,-3 3,-8 5,0 0,1 1,0 1,0 0,1 0,0 1,1 1,-14 22,-1 8,-30 65,51-100,1 0,0 1,0-1,0 1,-2 16,5-23,0 0,0-1,0 1,0 0,0 0,0-1,1 1,-1 0,1-1,-1 1,1-1,-1 1,1 0,0-1,0 0,0 1,0-1,0 1,0-1,0 0,0 0,1 0,-1 1,0-1,1-1,-1 1,1 0,-1 0,1 0,-1-1,1 1,0-1,-1 1,1-1,0 0,-1 1,4-1,117 11,46 7,126 57,-107-22,-186-53,5 1,0 0,-1 1,1 0,-1 0,1 0,8 6,-13-7,-1-1,1 1,0 0,-1 0,1 0,0 0,-1 0,1 0,-1 0,0 0,1 0,-1 0,0 0,1 0,-1 0,0 0,0 0,0 1,0-1,0 0,0 0,-1 0,1 0,0 0,0 0,-1 0,1 0,-1 0,1 0,-1 0,1 0,-1 0,0 0,1 0,-1 0,0-1,0 1,1 0,-1-1,-1 2,-46 51,23-24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03.1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41 209,'0'4,"0"5,0-3,0-6,0-7,0-7,0-4,-4 0,-1-4,-4 1,0 0,1 1,2-2,6 4,3 1,5 3,5 5,1 2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44.3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6 394,'1'-7,"1"0,1-1,-1 1,1 1,0-1,1 0,0 1,0 0,0-1,1 2,-1-1,7-5,8-12,0-4,-2 6,-1-1,0-1,-2 0,-1-1,-1-1,14-39,-25 62,-1 1,1-1,-1 0,0 0,1 0,-1 1,0-1,0 0,0 0,-1 0,1 0,0 1,-1-1,1 0,-1 0,1 1,-1-1,0 0,0 1,0-1,0 1,0-1,0 1,0-1,0 1,-1 0,1 0,-2-2,2 3,-1-1,1 1,-1-1,0 1,1 0,-1 0,1 0,-1 0,0 0,1 0,-1 0,1 0,-1 0,0 1,1-1,-1 1,1-1,-1 1,1 0,-1 0,1-1,0 1,-1 0,1 0,0 0,0 1,0-1,0 0,0 0,0 1,-1 1,-19 27,1 1,1 0,2 2,2 0,-16 48,10-2,20-73,0 0,1 1,-1-1,1 1,0-1,1 1,-1-1,2 1,-1-1,3 8,-3-12,0 0,0 0,1 0,-1-1,1 1,-1 0,1-1,0 1,-1-1,1 0,0 1,0-1,0 0,0 0,0 0,0-1,0 1,0 0,1-1,-1 1,0-1,0 0,1 0,-1 0,0 0,0 0,1 0,-1-1,0 1,0-1,3 0,11-4,0 0,0 0,18-10,-16 7,123-55,232-142,-348 189,-9 2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45.2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77,'4'1,"0"0,1 0,-1 0,0 0,0 1,0-1,0 1,0 0,0 0,0 1,5 4,41 36,-39-33,42 39,-3 2,57 74,-96-107,-12-15,-21-30,7-3,0 0,-16-54,25 67,2-1,0 0,1 0,1 0,0-1,2-28,0 44,1 0,0-1,-1 1,1 0,0 0,0-1,1 1,-1 0,1 0,-1 0,1 1,0-1,0 0,0 1,1-1,-1 1,1 0,-1-1,1 1,0 0,0 1,-1-1,1 1,1-1,-1 1,0 0,0 0,0 0,1 0,-1 1,6-1,10-1,0 2,0 0,0 1,26 4,-38-4,15 2,24 3,54 14,-89-17,0 0,0 1,0 0,0 1,-1 0,1 1,-1 0,-1 0,1 1,9 10,-4 0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45.9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1,'6'2,"0"0,0 1,0-1,0 2,0-1,-1 1,0-1,1 2,-1-1,0 0,-1 1,7 7,2 2,152 151,33 31,-187-185,1-2,0 0,0 0,1-1,0 0,1-1,0-1,27 9,-34-13,1-1,0 1,0-1,1-1,-1 1,0-1,0-1,0 0,0 0,0 0,0-1,0 0,0-1,-1 1,1-2,-1 1,1-1,6-5,87-66,-67 46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46.7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1 246,'0'-4,"4"-1,1-4,4 0,4-3,4-3,4-3,1-3,1-1,1 3,0 0,4 0,1 3,0 1,-5-2,-3 2,-5 5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47.5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10 620,'-8'20,"7"-16,15-12,-9 5,82-50,109-88,70-81,-128 104,-106 89,-23 20,1 0,0 0,1 1,-1 0,1 1,18-9,-28 15,0 1,0-1,0 1,1 0,-1-1,0 1,0 0,0 0,1 0,-1 0,0 0,0 0,1 0,-1 1,0-1,0 0,0 0,0 1,2 0,-3-1,0 1,1-1,-1 1,0-1,0 1,1-1,-1 1,0-1,0 1,0-1,0 1,0-1,0 1,0-1,0 1,0-1,0 1,0-1,0 1,0-1,0 1,0-1,0 1,0-1,-1 0,1 1,0-1,0 1,-1-1,1 1,0-1,-1 0,1 1,0-1,-1 0,1 1,-1-1,1 0,0 1,-1-1,1 0,-1 0,0 1,-11 9,-1 0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48.1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1,'4'0,"10"4,1 5,8 5,6 12,3 6,4 5,3 12,12 6,4 9,2 2,-6-7,-7-4,-8-13,-9-9,-5-10,-8-6,-4-4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48.9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1,'8'8,"14"10,8 14,15 10,15 17,17 19,12 8,2 1,-2-7,-9-4,-10-8,-8-11,-12-7,-9-9,-13-7,-10-5,-9-4,-6-6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49.6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2 570,'-1'-40,"1"-9,6-60,-3 92,0 1,1-1,0 1,1 0,1 0,1 1,12-22,-6 15,1 0,1 1,1 1,1 0,0 1,33-27,-42 40,0 0,0 1,1 0,-1 0,1 1,0 0,1 0,-1 1,0 1,1-1,0 1,0 1,-1 0,1 0,0 1,0 1,0-1,0 1,-1 1,12 3,-4-1,-1 1,0 1,0 1,-1 0,29 18,-40-22,1 1,-1 0,1 0,-1 0,0 0,-1 0,1 1,-1 0,0 0,0 0,0 0,0 0,-1 1,0-1,-1 1,1-1,-1 1,0 0,0 0,0 10,-2 2,-1 1,-1-1,-1 0,0-1,-1 1,-1-1,-1 0,0 0,-1-1,-1 0,-18 25,-14 13,-88 88,69-79,33-34,-191 197,189-199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51.0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631 657,'-5'2,"0"0,0 1,0 0,0-1,0 1,1 1,0-1,-1 1,1 0,-5 6,-3 1,-37 38,2 2,3 1,-41 64,43-59,-8 12,2 2,4 2,3 2,3 1,-27 84,62-154,2 0,-1 0,1 0,0 0,0 0,0 1,1 8,0-15,0 1,0 0,0 0,1-1,-1 1,0 0,0-1,1 1,-1 0,0-1,1 1,-1 0,0-1,1 1,-1-1,1 1,-1-1,1 1,0-1,-1 1,1-1,-1 1,1-1,0 0,0 1,1-1,0 0,0 0,0 0,0 0,0 0,0 0,0-1,0 1,0-1,0 0,0 1,-1-1,1 0,3-2,25-16,0-2,-1-1,30-30,36-27,-72 63,-1-2,0 0,-1-2,-1 0,-1-1,-1-1,0-1,-2 0,14-27,8-27,-3-2,34-111,-66 179,0 1,-1-1,1-20,-3 29,0 0,0-1,-1 1,1-1,0 1,-1-1,0 1,1 0,-1-1,-2-2,3 4,-1 0,0 0,1 0,-1 1,0-1,0 1,1-1,-1 0,0 1,0-1,0 1,0 0,1-1,-1 1,0 0,0-1,0 1,0 0,0 0,0 0,0 0,0 0,0 0,0 0,0 0,0 0,-1 1,0-1,1 1,-1 0,0 0,0 0,1 0,-1 0,1 0,-1 0,1 1,0-1,-1 1,1-1,0 1,0-1,0 1,0 0,0-1,0 1,1 0,-1 0,0 0,1-1,0 1,-1 0,1 4,-1 1,0 0,1-1,0 1,0 0,1 0,1 8,2-2,1 0,0 0,1 0,0-1,1 1,1-2,0 1,0-1,1 0,13 11,17 15,55 40,-84-69,42 31,92 52,-110-73,0-1,1-2,1-2,44 12,-77-25,-1 1,0 0,1-1,-1 0,0 1,1-1,-1 0,1 0,-1 0,0 0,1-1,-1 1,0-1,1 1,-1-1,0 0,0 0,0 0,1 0,-1 0,0-1,0 1,-1-1,1 1,0-1,0 1,-1-1,3-3,0-3,0 0,-1 0,1-1,-2 0,1 1,1-13,0 0,26-104,-6-1,-5-2,-7 0,-3-174,-12 261,-1 0,-2 0,-12-44,14 69,-1 1,0 0,-1 0,-1 0,0 1,-1 0,-1 0,0 1,-1 0,-21-21,29 31,-1 1,0 0,0 0,0 0,0 0,0 0,0 1,0 0,0-1,-1 1,1 0,0 1,-1-1,1 1,-1-1,1 1,-1 0,1 0,-1 0,1 1,-4 0,6 0,-1-1,1 1,0-1,-1 1,1 0,0 0,0-1,0 1,0 0,0 0,0 0,0 0,0 0,0 0,0 1,1-1,-1 0,0 0,1 1,-1 1,0 0,1-1,-1 1,1 0,0 0,0-1,0 1,1 0,-1 0,1-1,-1 1,1 0,0-1,0 1,2 2,2 5,1 0,0 0,0-1,1 0,1 0,-1-1,16 13,71 50,-55-43,373 278,-391-292,0 2,-1 0,-1 1,0 1,16 21,-30-32,0 0,-1 0,1 0,-2 1,1 0,-1 0,0 0,-1 0,0 0,0 1,-1-1,0 0,0 1,-1-1,0 1,-1-1,0 1,0-1,-3 10,-6 14,-1 0,-1 0,-2-2,-1 1,-33 46,19-36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51.6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1,'2'71,"3"-1,4 1,2-2,4 1,2-2,4 0,2-1,3-1,41 71,-47-99,3-1,44 55,-56-79,0-1,1 0,0-1,0 0,1-1,1 0,0-1,0 0,29 11,-36-18,-1 0,1-1,0 1,0-2,0 1,0-1,0 0,0 0,0-1,0 0,-1 0,1-1,0 0,-1 0,1 0,-1-1,1 0,-1-1,0 1,-1-1,1 0,8-8,5-5,-1-1,-1-2,0 1,24-40,125-209,-130 212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03.7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52.5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0 351,'4'-4,"5"-1,10-8,4-1,11-3,12-2,5-6,7 1,0-3,-1-1,2 1,-5 0,-9-3,-7 0,-6 1,-9 9,-9 9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5:59.7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0,'2'4,"-1"0,1 0,0 0,0 0,0-1,0 1,1-1,0 0,-1 1,1-1,0 0,0-1,6 5,0 1,179 143,-38-33,-38-22,-5 5,-4 5,91 122,-188-220,0 1,0-1,-1 2,6 13,-5-2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6:00.6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0 392,'40'-36,"2"1,1 2,1 2,2 1,0 3,2 2,1 2,1 3,1 1,1 3,92-17,33 5,279-8,-341 36,0 5,0 5,171 37,-238-36,0 1,72 31,-105-36,-1 0,0 1,-1 1,0 0,14 13,-21-17,0 1,-1 0,0 0,0 0,0 1,-1 0,0 0,0 0,-1 1,0-1,3 9,-4-6,-1-1,0 1,0 0,-1-1,0 1,-1 0,0-1,-3 17,-28 77,20-67,-25 70,-5-1,-4-2,-5-3,-4-1,-5-3,-3-3,-5-3,-98 103,133-159,-152 148,155-157,0-1,-2-1,-1-1,-54 26,79-44,0-1,0 0,0 0,-1-1,1 0,-1 0,1-1,-10 0,15-1,0 0,0 0,0-1,0 0,-1 1,1-1,0 0,0 0,0 0,1-1,-1 1,0-1,0 0,1 0,-1 1,1-2,0 1,-1 0,1 0,0-1,0 1,1-1,-1 0,-1-3,-14-31,12 21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6:01.9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1 597,'0'10,"0"0,1-1,0 1,1-1,0 1,0-1,1 1,0-1,1 0,0 0,8 14,-4-13,-1-1,2 0,-1 0,1 0,1-1,-1 0,1-1,19 10,6 1,2-1,0-2,1-1,0-3,1 0,67 7,-101-17,-1-1,1 0,-1 0,1-1,-1 1,1-1,-1 0,0 0,1-1,-1 1,0-1,0 0,0 0,0 0,0-1,0 1,-1-1,1 0,-1 0,0 0,0-1,0 1,0-1,0 1,-1-1,0 0,0 0,2-5,7-15,-1 0,-1-1,9-41,-16 57,10-44,-2 0,-2-1,-3 0,-3 0,-1 0,-3 0,-13-82,12 121,0 1,-1-1,-1 1,0 0,-1 1,0-1,-1 1,-1 1,0-1,0 1,-12-12,19 23,0 0,1 0,-1 0,0 0,0 0,0 0,0 0,0 0,-1 0,1 1,0-1,0 1,0-1,-1 1,1-1,0 1,-1-1,1 1,0 0,-1 0,1 0,0 0,-1 0,1 0,-2 0,2 1,0 0,0 0,0 0,0 0,0 0,0 0,0 1,0-1,0 0,1 0,-1 1,0-1,1 0,-1 1,1-1,-1 1,1-1,0 3,-2 5,2 0,-1 0,1 0,0 0,1 0,2 12,5 4,2 0,0-1,1 0,2 0,0-2,18 23,104 121,171 156,114 133,-356-375,-2 2,-5 3,92 184,-144-258,3 4,-2 0,1 0,-2 1,4 20,-8-34,-1 0,1 1,-1-1,1 0,-1 1,0-1,0 0,0 1,0-1,-1 1,1-1,-1 0,1 1,-1-1,0 0,0 0,0 1,0-1,0 0,0 0,-1 0,1 0,-1-1,1 1,-1 0,0-1,0 1,0-1,1 1,-2-1,1 0,0 0,0 0,0 0,0 0,-5 1,-12 1,0 0,0-2,0 0,0-1,-27-3,-94-21,52 3,1-4,2-3,0-5,2-3,2-3,1-4,3-4,-86-67,148 103,2 0,0-1,0 0,1-1,1-1,-14-20,22 31,1-1,0 0,0 0,0 0,1 0,0-1,-1 1,1 0,1 0,-1-1,1 1,-1-1,1 1,1 0,-1-1,1 1,-1 0,1-1,0 1,1 0,-1 0,1 0,0 0,0 0,0 0,0 0,1 1,-1-1,1 1,5-5,157-150,-135 123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6:06.5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1 409,'7'11,"1"0,0 0,0 0,1-1,1 0,17 14,17 17,-22-18,-16-19,0 2,0-1,-1 1,1-1,-2 1,1 1,-1-1,1 1,-2 0,1 0,3 9,-10-9,-6-14,-9-15,1-4,2-1,1-1,1 0,-17-55,-18-121,43 179,-9-65,13 85,1-1,0 1,0-1,0 0,1 1,0-1,0 1,0-1,1 1,0 0,0 0,4-9,-3 11,0 0,-1 1,1-1,0 1,0 0,1 0,-1 0,0 0,1 0,-1 1,1-1,-1 1,1 0,0 1,0-1,-1 0,1 1,0 0,0 0,0 0,-1 0,1 1,0-1,6 3,4 0,0 1,0 1,-1 0,1 0,15 10,9 9,-2 1,0 1,-2 3,34 35,-19-12,78 108,-118-146,0 0,0 1,-2 0,0 1,0 0,-2 0,6 22,-7-12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6:07.4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326 174,'-6'1,"-1"0,1 0,0 1,0 0,0 0,0 0,0 0,0 1,0 0,1 1,-11 7,0 2,-1 1,-17 21,12-10,1 2,1 0,2 1,0 1,3 1,0 0,2 1,-16 54,28-81,-1 0,1 0,1 1,-1-1,0 0,1 0,0 1,0-1,0 0,1 1,0-1,-1 0,1 0,1 0,-1 0,1 0,-1 0,1 0,0 0,3 4,-1-5,0 1,0 0,0-1,1 0,-1 0,1 0,0-1,0 1,0-1,0-1,0 1,0 0,1-1,-1 0,8 0,-1 1,-1-1,1 0,-1-1,1 0,-1-1,17-3,-24 3,-1 0,1-1,0 1,-1-1,1 1,-1-1,0 0,1 0,-1-1,0 1,0 0,-1-1,1 0,0 0,-1 0,0 0,0 0,0 0,0-1,0 1,-1-1,3-6,3-22,-1 0,-2-1,-1 0,-2 0,-4-48,2 19,-2 12,-18-96,4 39,16 105,1-1,0 0,-1 1,1-1,0 1,1-1,-1 0,0 1,1-1,0-3,0 6,-1 0,0-1,0 1,1-1,-1 1,0 0,0-1,1 1,-1 0,1 0,-1-1,0 1,1 0,-1 0,0-1,1 1,-1 0,1 0,-1 0,1 0,-1 0,0 0,1 0,-1-1,1 1,-1 1,1-1,-1 0,1 0,-1 0,0 0,1 0,0 0,5 3,0 1,-1-1,1 1,-1 0,0 0,6 7,283 298,-128-126,-87-91,-64-75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6:08.5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0 147,'14'1,"0"1,-1 1,0 0,0 1,0 0,17 8,3 1,33 10,281 113,-289-110,-2 3,-2 3,98 73,-125-76,-27-29,1 1,-1-1,1 0,-1 1,0-1,1 1,-1-1,0 0,1 1,-1-1,0 1,0-1,1 1,-1-1,0 1,0-1,0 1,0-1,0 1,0-1,0 1,1-1,-2 1,1-1,0 1,0 0,0-1,0 1,0-1,0 1,0-1,-1 1,1-1,0 0,0 1,-1-1,1 1,0-1,-1 1,1-1,0 0,-1 1,1-1,-1 0,1 1,-1-1,1 0,0 0,-1 1,1-1,-1 0,1 0,-1 0,1 0,-1 1,0-1,1 0,-1 0,1 0,-1 0,1 0,-1-1,1 1,-1 0,0 0,-5-1,0 0,1-1,-1 1,1-1,-1-1,1 1,0 0,0-1,0 0,0-1,0 1,1-1,0 0,-8-8,-6-7,-27-40,23 25,1-1,1 0,2-1,2-2,1 1,2-2,2 0,-9-53,19 89,0 0,1 0,0 0,-1 0,1-1,0 1,1 0,-1 0,0 0,1-1,0 1,0 0,0 0,0 0,0 0,1 0,-1 0,1 1,2-4,-2 4,1 1,-1-1,1 1,-1 0,1-1,0 1,0 1,-1-1,1 0,0 1,0-1,0 1,0 0,0 0,0 0,0 0,0 0,-1 1,1-1,5 3,25 7,-1 1,-1 2,0 2,-1 0,0 2,30 24,20 9,-78-49,28 16,0 1,-1 2,-1 1,41 38,-69-58,1-1,-1 1,0-1,0 0,1 1,-1-1,0 0,1 1,-1-1,0 0,1 1,-1-1,1 0,-1 0,0 1,1-1,-1 0,1 0,-1 0,1 0,-1 1,0-1,1 0,-1 0,1 0,-1 0,1 0,-1 0,1 0,0-1,3-13,-7-34,2 36,-4-51,6-91,-1 153,0-1,0 0,0 1,0-1,1 1,-1-1,0 0,1 1,0-1,-1 1,1-1,0 1,-1 0,1-1,0 1,2-2,-2 2,0 1,-1-1,1 1,0 0,0 0,0-1,-1 1,1 0,0 0,0 0,0 0,-1 0,1 0,0 0,0 0,0 0,0 1,-1-1,1 0,0 0,0 1,-1-1,2 1,6 4,-1 0,0 0,0 1,12 12,-6-5,128 115,-127-112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6:09.0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1,'4'0,"5"4,6 5,3 9,7 6,3 2,1 1,7 8,2 2,2 2,-2-5,-3-5,-4-3,-7-6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6:09.3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6:09.8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685 1,'-19'0,"-1"2,1 0,1 1,-1 1,0 1,1 0,0 2,0 0,1 1,0 0,-20 14,-18 13,2 2,2 2,1 2,2 2,2 3,-63 80,104-120,1 0,0-1,1 1,-1 0,1 1,0-1,1 1,-3 8,5-14,0 0,0 1,0-1,-1 0,1 0,1 0,-1 1,0-1,0 0,0 0,1 0,-1 0,0 1,1-1,-1 0,1 0,0 0,-1 0,1 0,0 0,0 1,1-1,0 0,0 0,0 0,0 0,0 0,0 0,0-1,1 1,-1-1,0 1,0-1,0 0,1 0,-1 0,4-1,59-4,0-3,-1-3,83-26,-46 5,123-58,-177 68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06.5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306 227,'-8'0,"0"0,1 1,-1-1,0 1,1 1,-1 0,1 0,0 0,-1 1,1 0,0 0,1 1,-1 0,1 0,-1 0,1 1,0 0,1 1,0-1,-1 1,2 0,-1 0,1 0,0 1,-4 8,3-7,-26 43,-30 67,53-101,2 0,0 0,1 0,1 1,0-1,2 1,0 0,1 30,1-44,1-1,0 1,0-1,0 1,0-1,1 0,-1 1,1-1,0 0,0 0,0 0,0 0,1-1,-1 1,1 0,0-1,-1 0,1 0,0 0,0 0,1 0,-1 0,0-1,0 0,1 1,5 0,-7-1,0-1,1 1,-1-1,1 1,-1-1,1 0,-1 0,1 0,-1 0,1 0,-1-1,1 1,-1-1,1 0,-1 0,0 1,1-1,-1-1,0 1,0 0,0-1,0 1,0-1,0 1,0-1,-1 0,1 0,0 0,-1 0,0 0,1 0,-1 0,0-1,0 1,0 0,0-1,0-4,1-6,0 0,-1 0,-1-1,0 1,-1 0,0-1,-4-14,-30-95,5 18,2-10,13 61,3-2,-9-88,23 151,0 0,0 0,0 0,1 0,5 9,8 20,151 442,-121-308,-31-108,-6-41,-3-30,-2-40,-1-68,-2 7,23-158,-20 250,1 0,0 0,2 0,0 1,1 0,0 0,2 1,0 0,0 1,2 0,0 0,17-15,-95 113,31-35,-76 79,108-125,1 0,0 0,0 0,-1 0,1 1,0-1,1 1,-1-1,0 1,1 0,0-1,-1 1,1 0,0 0,0 0,1 0,-1 0,1 0,-1 0,1 0,0 0,0 0,0 0,1 0,-1 1,2 4,1-3,-1-1,1 1,0 0,0-1,1 0,-1 0,1 0,0 0,0 0,0-1,1 0,-1 0,1 0,7 3,172 100,36 18,-203-115,-4 0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6:10.4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576 0,'-23'2,"-1"0,1 2,-1 0,1 2,1 0,-1 2,1 1,0 0,1 1,0 2,-32 22,17-7,1 1,1 2,1 1,2 1,-33 45,59-70,0 0,0 0,1 1,0 0,0 0,0 0,1 0,1 0,-3 12,4-18,1 1,0-1,0 1,0 0,0-1,1 1,-1-1,1 1,-1-1,1 1,0-1,0 0,0 1,0-1,1 0,-1 0,0 1,1-1,0 0,-1-1,1 1,0 0,0 0,0-1,0 1,0-1,1 0,-1 1,0-1,0 0,1-1,-1 1,1 0,-1-1,5 1,26 5,1-2,0-1,0-2,60-6,-15 1,-18 3,0 2,-1 3,1 2,-1 3,-1 2,0 4,74 27,-118-36,-1 1,1 1,-1 0,0 1,-1 1,0 0,-1 0,0 1,15 18,-23-24,1 1,-1 0,1 0,-2 1,1-1,-1 1,0 0,0 0,-1 0,0 0,0 0,-1 0,0 1,0-1,0 0,-1 1,0-1,-1 1,0-1,0 0,0 1,-4 9,-10 17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6:12.1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23 727,'-2'3,"-1"1,0 0,1 1,0-1,0 0,0 0,1 1,0-1,-1 1,1 0,1-1,-1 1,1 7,-1 1,1 1,1 0,3 19,-1-19,1-1,0 1,1-1,1 1,0-1,0-1,1 1,1-1,0-1,1 1,13 13,-7-11,0 0,1-1,1-1,0-1,0 0,1-1,27 10,-16-9,1-1,1-2,0 0,0-3,0 0,1-2,0-1,-1-2,1-1,40-7,-56 6,0-1,0-1,-1 0,1-2,-1 1,-1-2,1 0,-1-1,0 0,-1-1,1-1,-2 0,0 0,0-1,-1-1,0 0,-1-1,0 0,-1 0,-1-1,0 0,-1-1,0 1,-1-1,-1-1,0 1,-2-1,1 0,1-31,-3 1,-2 0,-3 0,-1 0,-14-64,10 75,-2 0,-1 0,-2 1,-1 1,-1 0,-24-35,-4 13,41 53,0 0,0 0,0 0,0 0,0 0,0 1,-1-1,1 1,-1-1,1 1,-1 0,1 0,-1 0,0 0,0 1,1-1,-1 1,0-1,0 1,-5 0,7 1,0-1,0 1,0 0,-1 0,1 0,0-1,0 1,0 0,1 0,-1 0,0 1,0-1,1 0,-1 0,0 0,1 0,-1 1,1-1,-1 0,1 1,0-1,0 0,0 1,-1-1,1 0,0 1,1-1,-1 0,0 1,1 1,10 49,-10-47,14 40,2 0,2-1,2-1,2-1,55 77,168 179,-236-287,251 263,-142-156,202 261,-313-366,1-2,-1 1,0 0,11 27,-18-37,0 1,0 0,0 0,0 0,-1 1,1-1,-1 0,0 0,0 0,0 0,0 0,-1 1,1-1,-1 0,0 0,1 0,-2 0,1 0,0 0,0-1,-1 1,0 0,-2 3,-15 12,-1-1,-1 0,-1-2,0 0,0-1,-34 13,15-5,-21 11,-99 39,134-63,-1 0,0-1,-1-2,1-1,-1-2,-45 1,67-4,0 0,1-1,-1 0,0-1,0 1,0-1,1-1,-1 1,1-1,-1 0,1-1,0 1,0-1,-9-8,8 5,0-1,0 0,1-1,0 1,0-1,1 0,0 0,-6-20,1-5,1 0,2-1,2 0,-2-60,6 54,3 1,1-1,2 0,2 1,23-75,85-179,-63 183,4 3,5 3,5 2,4 3,5 4,3 3,5 3,124-105,-205 194,7-6,0-1,0-1,0 0,-1 0,8-12,-15 19,0 1,0-1,0 0,0 1,0-1,-1 0,1 0,-1 0,1 0,-1 0,1 1,-1-1,0 0,0 0,0 0,0 0,-1 0,1 0,0 0,-1 0,1 0,-1 0,0 1,1-1,-1 0,0 0,0 1,0-1,-1 1,1-1,0 1,0-1,-1 1,1 0,-1-1,1 1,-1 0,0 0,1 0,-4 0,-9-6,-1 0,0 2,-1 0,1 1,-1 0,0 1,0 1,0 1,0 0,0 1,0 0,-1 2,1 0,1 0,-1 2,0 0,-26 11,37-13,0 1,0 0,1 0,-1 0,1 0,-1 1,1 0,0 0,0 0,1 0,0 1,-1-1,1 1,1 0,-1 0,1 0,-1 0,2 1,-1-1,1 1,-1-1,1 1,1-1,-1 7,1-3,1-1,1 0,-1 0,1 0,0 0,1 0,0-1,0 1,1-1,0 0,0 0,0 0,1 0,0-1,1 1,11 9,22 16,2-2,1-1,1-3,48 22,-29-15,99 54,51 25,272 192,-481-302,0 0,0 0,-1 0,1 0,-1 1,1-1,-1 1,0-1,0 1,0 0,0 0,0 0,-1 0,2 4,-3-5,0 0,0 0,-1-1,1 1,0 0,-1 0,0-1,1 1,-1-1,0 1,0 0,0-1,0 0,0 1,0-1,0 1,0-1,-1 0,1 0,-1 0,1 0,0 0,-1 0,0 0,1 0,-1-1,0 1,-2 0,-44 20,-1-2,-64 16,97-30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6:12.5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0,'0'14,"1"-1,1 0,1 0,0 0,0 0,1-1,1 1,0-1,9 15,10 13,38 48,-20-29,68 100,7-5,249 253,-352-395,2 4,0 0,2-2,37 25,-51-37,0 1,-1-1,1 0,0-1,1 1,-1-1,0 0,0 0,1 0,-1 0,1-1,-1 0,0 0,1 0,-1 0,1-1,-1 1,0-1,1 0,-1-1,0 1,0-1,0 0,0 0,0 0,5-4,7-7,-2 0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6:13.0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0 171,'4'-4,"5"-2,2-2,2-2,3-6,3 0,2-2,-3-1,4 2,2 0,1 3,-3 0,-7 2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6:13.9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75 512,'1'-4,"1"1,-1 0,1-1,0 1,0 0,0 0,0 0,0 0,1 0,-1 1,1-1,0 1,4-3,5-6,75-70,-39 39,47-55,-84 84,0 0,-1-1,-1 0,0-1,-1 0,-1 0,0-1,-1 0,5-18,-10 31,0 0,-1 1,1-1,0 0,-1 0,0 1,0-1,0 0,0 0,0 1,-1-1,1 0,-1 0,1 1,-1-1,0 0,0 1,-1-1,1 1,-2-3,1 4,1-1,-1 1,0 0,0-1,0 1,0 0,0 1,0-1,-1 0,1 1,0-1,0 1,-1-1,1 1,0 0,0 0,-1 0,1 0,-3 1,-7 1,-1 1,1 1,0 0,0 0,0 1,0 1,-13 8,-3 4,1 1,1 1,1 1,-44 47,58-54,0 0,1 0,0 1,1 0,1 1,1 0,0 0,1 1,0 0,-5 34,7-24,2 1,1 53,1-73,1 0,0 0,0 0,1 0,-1 0,2-1,-1 1,1-1,0 0,1 0,0 0,0 0,0 0,1-1,5 7,-5-10,0 0,-1 0,1 0,0 0,1-1,-1 0,0 0,1 0,-1-1,10 2,64 3,-28-3,-41-2,0-1,1 0,-1-1,0 0,0-1,0 0,0 0,0-1,0-1,0 0,8-5,5-3,0-1,-2-1,24-20,-18 11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3:36:15.1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1078,'4'0,"0"1,-1 0,1 0,0 0,-1 0,1 1,-1-1,0 1,1 0,-1 0,0 0,0 1,0-1,-1 1,5 4,38 50,-39-48,35 53,-4 2,-2 1,-3 1,23 72,-46-104,3 6,-10-36,-2-22,-53-766,52 718,-1 29,1 0,2 1,2-1,8-38,-10 72,-1 1,1-1,0 0,0 1,0-1,0 1,0-1,1 1,-1-1,1 1,-1 0,1 0,0 0,0 0,0 0,4-3,-4 4,0 0,0 0,0 1,0-1,0 1,0-1,0 1,1 0,-1 0,0 0,0 0,0 0,0 0,0 1,0-1,0 1,3 1,3 1,0 1,0 1,-1-1,0 1,1 1,-2-1,1 1,11 13,19 29,-2 1,-2 2,-3 2,-1 0,-4 2,-1 1,30 108,-46-132,-1-1,-2 1,-1 0,-1 0,-3 63,-5-247,4 12,6 0,38-241,80-98,-121 474,-1 1,1 0,-1 0,1 0,0 0,0 1,1-1,-1 1,1-1,0 1,0 0,0 0,0 0,5-4,-6 7,0-1,0 0,1 1,-1 0,0-1,0 1,0 0,0 0,0 0,0 0,1 0,-1 1,0-1,0 1,0-1,0 1,0 0,0 0,0 0,0 0,0 0,-1 0,1 0,0 1,-1-1,1 1,-1-1,1 1,-1-1,2 3,9 11,0 0,-1 1,-1 0,-1 1,13 27,29 96,-43-117,46 152,-49-157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07.6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12,'0'-1,"0"1,0-1,0 1,0 0,0-1,0 1,0 0,0-1,0 1,0-1,0 1,0 0,0-1,1 1,-1 0,0-1,0 1,0 0,1-1,-1 1,0 0,0-1,1 1,-1 0,0 0,1-1,-1 1,0 0,1 0,-1 0,0-1,1 1,-1 0,0 0,1 0,-1 0,0 0,1 0,-1 0,1 0,-1 0,0 0,1 0,-1 0,1 0,-1 0,0 0,1 0,-1 0,0 1,1-1,-1 0,0 0,1 0,-1 1,0-1,1 0,-1 0,0 1,0-1,1 0,-1 1,20 17,-4 10,-1 1,-2 0,-1 1,-2 0,8 34,27 70,-34-105,-8-21,0 0,0 0,1 0,9 14,-11-19,0-1,1 1,-1-1,1 0,-1 0,1 0,0 0,0 0,0 0,0-1,0 0,0 1,0-1,0 0,1-1,5 2,36 1,0-2,68-6,-81 3,-21 2,1-1,-1 0,1 0,-1-1,0-1,0 0,0 0,0-1,-1 0,1-1,13-8,-14 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09.02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90,'0'-4,"0"-6,4 0,5 1,1-2,3 1,3 3,3 1,3 3,0 1,-2-2,-2-1,1 0,-3 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11.84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0 179,'11'-1,"-1"-1,0 1,0-2,0 1,18-9,11-2,63-13,1 5,151-13,24 13,399-22,-295 63,-84-1,-230-16,-32-1,-1-1,1-1,64-10,-84 4,-9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15.14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231 770,'7'-2,"1"0,-1 0,0 0,0-1,1 0,-2-1,1 0,0 0,-1 0,9-8,24-14,266-102,-217 95,0-3,146-84,-230 118,1-1,-1 0,0 0,0 0,0 0,0-1,-1 1,1-1,-1 0,0 0,0 0,0-1,-1 1,0-1,0 1,0-1,0 0,0 0,-1 1,0-1,0 0,-1-1,1 1,-1 0,0 0,0 0,-1 0,1 0,-1 0,0 0,-1 0,1 0,-1 0,0 1,0-1,-1 1,1-1,-1 1,0 0,0 0,0 0,-1 0,-6-5,-11-11,-1 2,-1 0,-1 1,0 2,-1 0,-1 1,0 2,-52-17,54 22,0 0,-1 1,0 2,-1 0,1 2,0 1,-1 1,1 1,-1 1,-31 7,34-1,-1 2,1 0,1 1,0 1,-37 28,27-15,0 1,2 1,1 2,2 1,-30 41,38-45,1 1,2 1,1 0,1 1,1 1,2 0,-9 36,18-56,0 0,1 0,0 1,0-1,1 0,0 0,1 0,0 0,1 1,0-1,0-1,1 1,8 17,-3-12,1 0,1 0,1-1,0-1,0 1,2-2,16 15,35 29,125 116,-166-149,1-2,1 0,33 21,-47-36,1 1,-1-2,1 0,0 0,1-1,-1 0,1-1,0-1,0 0,23 1,20-7,-1-2,0-3,-1-1,0-4,70-26,-111 35,0-2,0 1,-1-1,0-1,-1 0,0-1,0 0,-1-1,0 0,0-1,14-20,-14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37.5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591 0,'0'30,"1"0,1 0,1-1,14 55,30 51,83 173,-23-63,-41-84,131 366,-186-487,-2 1,-2 0,-1 0,-2 0,-2 1,-2-1,-2 1,-1-1,-3 0,-1 0,-1-1,-3 1,-1-2,-25 55,33-87,0 0,0-1,-1 1,0-1,0 0,0 0,-1-1,0 1,0-1,0 0,-1-1,1 0,-1 0,0 0,0-1,-1 0,1 0,-10 2,-15 2,1-2,-1-1,-40 1,8-1,22-1,0-2,1-1,-1-3,0-1,1-2,0-2,-45-15,57 14,1-1,1-2,0-1,0-1,2-1,0-1,0-1,2-1,0-2,-35-37,50 47,1 0,0 0,0 0,1-1,1 0,-1-1,2 1,0-1,0 0,-3-17,6 24,1 1,-1 0,1 0,0-1,0 1,1 0,-1 0,1-1,0 1,0 0,0 0,1 0,-1 0,1 0,0 0,0 1,0-1,1 0,-1 1,1 0,0 0,0 0,0 0,0 0,1 0,-1 1,1-1,-1 1,1 0,0 0,0 1,0-1,4 0,8-2,-1 0,1 2,0-1,0 2,0 1,1 0,-1 0,0 2,24 5,16 6,70 27,-86-27,443 158,-306-107,-134-48,-1 2,-1 2,46 29,-62-33,-1 2,-1 0,0 2,-2 1,37 43,-58-63,6 7,1 0,0 0,0 0,13 9,-19-16,0 0,0 0,0 0,1 0,-1-1,0 1,0 0,0-1,1 1,-1-1,0 1,1-1,-1 0,0 1,1-1,-1 0,0 0,1 0,-1 0,0 0,1-1,-1 1,1 0,-1 0,0-1,0 1,1-1,-1 1,0-1,0 0,0 1,1-1,-1 0,0 0,0 0,0 0,0 0,-1 0,1 0,0 0,0 0,0-1,-1 1,1 0,-1 0,1-2,3-7,0 0,-1-1,-1 1,0-1,0 0,-1 0,0-13,-5-84,1 79,-4-91,-5 1,-5 0,-35-122,31 167,15 49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16.27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74,'118'-11,"-20"1,181-15,20-1,-293 26,-5 0,0-1,0 1,0 0,0 0,0 0,0 0,0 0,1 0,-1 0,0 0,0 0,0 1,0-1,0 0,0 1,0-1,0 1,0-1,0 1,1 0,-3 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17.51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95,'0'-2,"1"-1,0 1,0 0,0-1,0 1,0 0,1 0,-1-1,1 1,-1 0,1 0,0 1,-1-1,1 0,0 1,4-3,38-20,-4 14,0 3,1 1,61 0,-85 5,3 0,-9-1,1 2,0-1,0 2,0-1,-1 2,15 2,-23-3,1 1,-1-1,0 1,1 0,-1 0,0 0,0 0,0 1,-1-1,1 1,-1-1,1 1,-1 0,0 0,0 0,0 0,0 1,0-1,-1 0,0 1,0-1,0 1,0 0,0 3,2 5,-1 0,-1-1,0 1,-1 0,0 0,-1 0,0-1,-1 1,-1 0,1-1,-2 1,1-1,-2 0,1 0,-2-1,1 1,-2-1,1 0,-13 14,-31 39,18-23,1 1,2 1,-31 60,58-99,1 1,-1 0,1-1,0 1,0 0,1 0,-1 0,1 0,-1 0,1 0,1 0,-1 0,0 0,1 0,0-1,0 1,0 0,0 0,1 0,0-1,-1 1,1-1,0 1,1-1,-1 0,6 6,6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18.10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19.8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94 282,'3'35,"2"0,1 0,2 0,1-1,21 49,-9-25,-3 14,-13-51,0 1,13 31,-14-52,-4-13,-5-18,-51-121,26 74,-26-102,24 59,-11-60,40 163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21.35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370 0,'-6'2,"0"1,0 0,1 0,-1 1,1-1,-1 1,1 0,0 1,1-1,-7 8,5-6,-179 185,151-157,-45 57,135-121,-42 20,2-2,1 0,0 1,34-16,-45 25,0 0,0 0,0 1,0-1,0 1,0 1,0-1,1 1,-1 0,0 0,0 1,1 0,-1 0,0 0,0 1,10 4,-6-2,1 1,-2 1,1-1,-1 1,0 1,0 0,-1 0,1 1,-2 0,1 0,-1 0,-1 1,1 1,-1-1,5 12,-7-12,2 0,-1-1,2 1,6 8,-1-6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22.7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0,'10'13,"4"14,45 138,54 134,-104-279,1 0,18 25,-25-40,1 0,-1 0,1 0,0-1,1 1,-1-1,1 0,0 0,0-1,0 1,0-1,1 0,7 3,-7-7,0 1,0-1,-1 0,1-1,0 1,-1-1,1 0,-1-1,0 1,0-1,0 0,9-7,9-3,-8 6,0 2,1 0,0 1,-1 1,1 0,23 0,18-4,46-2,-78 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23.93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 96,'-4'0,"-1"-4,4-2,2-3,5-4,5 0,6 2,-2-1,2 2,2 2,1 3,1 2,-2 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26.1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0 957,'1'-3,"-1"-1,1 1,0-1,0 1,0 0,0-1,0 1,1 0,0 0,0 0,0 0,0 0,0 0,0 0,1 1,-1-1,1 1,0 0,0 0,0 0,0 0,0 0,4-1,10-5,-1 1,1 1,21-5,-36 11,159-36,180-16,-175 30,531-70,4 43,-616 43,0-3,137-35,-116 21,-34 12,1 4,0 3,100 7,68-3,171-14,13 0,-289 9,-63 4,142-21,134-24,-231 34,-3-2,164-12,-175 20,-1-5,199-47,-231 44,80-6,-24 5,16-2,-70 10,114-26,-124 16,180-43,-192 51,1 2,94-1,-120 9,1-2,-1 0,1-2,-1-1,0-1,0-1,42-15,-52 15,0 0,0 1,32-5,-29 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33.64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1 194,'0'-3,"0"1,1 0,0-1,-1 1,1 0,0-1,0 1,1 0,-1 0,0 0,1 0,-1 0,1 0,0 0,-1 1,3-3,38-27,-24 19,8-6,0 2,1 1,1 1,46-16,-59 25,1 1,0 0,0 2,1-1,-1 2,0 1,1 0,22 3,-13 0,1 2,-1 1,0 0,34 15,-43-14,-1 1,0 0,0 1,-1 1,0 0,-1 1,0 1,-1 0,23 28,-28-29,0 0,-1 1,0 0,-1 0,0 1,-1 0,-1 0,0 0,0 0,-2 1,1-1,-2 1,0 23,-3 1,-2 0,-1 0,-2 0,-2-1,-26 72,-97 173,6-11,69-94,50-150,2 0,1 0,1 0,2 48,1-70,0 1,1-1,0 1,0-1,0 1,1-1,0 0,0 0,0 0,1 0,-1 0,1 0,0 0,1-1,-1 0,1 0,0 0,0 0,0 0,0-1,1 0,-1 0,1 0,0 0,0-1,0 1,0-1,0-1,1 1,-1-1,1 0,-1 0,8 0,7 0,-1 0,1-2,0 0,0-1,-1-1,0-1,1-1,20-8,29-11,168-68,-226 86,1-1,0 0,-1-1,-1 0,1-1,-2 0,1-1,-1 0,15-22,-12 15,-2-1,0 0,-1 0,-1-1,11-36,-18 52,0-1,0 1,-1-1,1 1,-1-1,0 1,0 0,0-1,0 1,-1-1,0 1,1-1,-1 1,-2-4,3 7,-1-1,1 0,-1 0,1 1,-1-1,1 0,-1 1,0-1,1 1,-1-1,0 0,1 1,-1 0,0-1,0 1,0-1,1 1,-1 0,0 0,0 0,-1-1,-1 1,1 1,0-1,0 0,0 1,0-1,0 1,0 0,0 0,0 0,0 0,0 0,-3 2,0 1,1-1,-1 1,1 0,0 0,0 0,1 1,-1-1,1 1,0 0,0 0,0 0,1 1,0-1,0 0,0 1,1-1,-1 1,1 0,1 0,-1-1,1 1,0 0,0 0,2 7,3 12,0-1,2 0,1 0,13 30,-11-31,58 149,104 250,30-11,-136-286,-5 3,-6 2,-6 3,43 181,-70-233,-10-43,-2 1,7 55,-17-90,0 0,-1 1,1-1,-1 0,0 0,0 0,0 0,-1 0,1 0,-1-1,0 1,0 0,0-1,0 1,-1-1,0 0,1 0,-1 0,0 0,-6 4,-8 5,0-1,0 0,-20 8,19-10,-119 66,26-12,-150 59,177-95,-137 26,178-44,37-8,3 0,1 0,-1 0,0 0,0-1,0 1,0-1,0 0,0 0,0 0,0 0,0 0,0-1,0 1,0-1,0 0,1 0,-1 0,-5-3,0-5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37.1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41,'0'-1,"1"-1,-1 1,1-1,0 0,0 1,0-1,-1 1,1 0,1-1,-1 1,0 0,0 0,0-1,1 1,-1 0,1 0,-1 0,1 1,-1-1,1 0,2 0,36-12,-25 13,0-1,0 2,0 0,26 6,25 2,14 3,-59-8,1 0,22 0,396-5,-421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39.0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635 24,'-4'-3,"0"1,0-1,0 1,0-1,0 1,-1 1,1-1,-1 0,0 1,1 0,-1 0,0 1,1-1,-1 1,0 0,-7 1,6 0,0-1,0 1,0 0,0 1,1-1,-1 1,0 0,1 1,0-1,-1 1,1 0,-9 7,-14 21,1 1,2 1,1 1,1 1,2 1,2 1,1 1,-25 77,35-90,2 0,0 0,2 0,0 1,2 0,1 27,1-44,1-1,0 0,0 0,1 1,0-1,1 0,0 0,0-1,0 1,1-1,0 1,0-1,1 0,0-1,0 1,1-1,0 0,0 0,0-1,1 0,0 0,11 7,33 10,1-1,0-2,100 20,-27-7,-117-30,0 0,0 0,-1 1,1 0,-1 1,0 0,0 0,0 0,0 1,-1 0,1 1,-1-1,-1 1,1 0,-1 1,0-1,0 1,-1 0,0 0,0 0,-1 1,0-1,0 1,-1 0,0 0,0 0,-1 0,0 0,0 0,-1 0,0 1,0-1,-1 0,-2 9,-3 14,-1 0,-1-1,-2 0,-17 36,-64 114,45-95,33-60,0 0,-2-1,-1-1,-37 42,45-57,-1 0,0 0,0-1,-1 0,0-1,0 0,-1-1,0 0,0 0,0-1,0-1,-1 0,1 0,-18 1,-25-2,-1-2,-89-12,18 0,125 12,-1 0,1 0,0 0,-1 0,1 0,0 0,0 0,-1-1,1 1,0 0,0-1,-1 1,1-1,0 0,0 1,0-1,0 0,0 0,0 0,0 1,0-1,0 0,0 0,0-1,1 1,-1 0,0 0,1 0,-1 0,1-1,-1 1,1 0,0 0,-1-1,1 1,0 0,0-1,0 1,0 0,0 0,0-1,0 1,1 0,-1-1,0 1,1 0,-1 0,1-1,-1 1,1 0,1-2,1-3,0-1,1 1,-1 0,1 0,0 1,1-1,0 1,9-8,-10 9,2 1,-1 0,0 0,0 1,1 0,0 0,-1 0,1 0,0 1,0 0,0 0,0 1,0-1,0 1,0 1,0-1,-1 1,1 0,0 0,0 1,6 2,12 6,-1 1,0 0,37 27,-15-9,-34-23,202 129,-173-106,-1 1,-1 2,37 42,-69-67,-1 1,0-1,0 1,-1 0,0 0,0 0,-1 1,0-1,0 1,-1 0,2 15,-1 10,-3 61,-1-50,0 134,-3 8,34 309,-25-455,-5-31,0 1,1 0,1-1,0 1,0-1,1 1,1-1,-1 0,9 15,-9-23,-1 1,0-1,1 0,0 0,-1 0,1-1,0 1,0-1,0 1,0-1,0 0,1 0,-1 0,0-1,0 1,1-1,-1 0,0 0,0 0,1 0,4-1,10-2,1 0,28-10,-33 9,836-277,-667 199,-119 49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38.1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0,'605'0,"-583"2,0 0,28 6,-28-3,1-2,25 1,-25-4,-18-1,0 0,1 1,-1 0,0 0,0 0,1 1,-1-1,0 1,0 1,0-1,0 1,0 0,8 4,-3 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43.1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0 376,'0'-375,"4"409,1 1,2-1,1-1,2 1,22 52,-19-52,65 151,7 22,-83-204,-1 0,0 0,0 0,0 0,0 0,0 1,-1-1,0 0,1 0,-1 1,0-1,-1 0,1 0,-1 0,1 1,-1-1,0 0,0 0,0 0,0 0,-1 0,1 0,-1-1,0 1,0 0,0-1,0 1,0-1,-1 0,1 0,-1 0,1 0,-1 0,0 0,0-1,0 1,0-1,0 0,0 0,0 0,0 0,-5 0,-15 6,16-4,0 0,0-1,0 0,0-1,0 0,-1 0,-10 0,18-1,0 0,0 0,0 0,0 0,0 0,-1 0,1 0,0 0,0 0,0 0,0 0,0 0,-1 0,1 0,0 0,0 0,0 0,0 0,0 0,-1 0,1 0,0 0,0 0,0 0,0 0,0 0,0-1,-1 1,1 0,0 0,0 0,0 0,0 0,0 0,0 0,0-1,0 1,0 0,0 0,0 0,0 0,-1 0,1-1,0 1,0 0,0 0,0 0,0 0,0-1,0 1,1 0,-1 0,0 0,0 0,0 0,0-1,0 1,0 0,0 0,0 0,0 0,13-9,19-6,0 8,1 2,35-3,-13 2,42 1,-69 4,0 0,0-2,39-9,-51 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44.68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0 229,'25'-1,"-1"-2,0 0,41-12,-37 7,0 2,39-3,209-11,175-8,-391 30,115 18,-128-12,0-2,0-2,0-2,64-5,170-42,-252 39,-1-1,0-2,0-1,-1-1,28-16,-37 19,-1 1,1 1,1 0,-1 1,1 1,0 1,24-2,141 6,-87 2,-64-3,12 1,0-2,87-14,-112 11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46.7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439 120,'-6'2,"0"-1,0 1,0 0,0 0,-9 6,-5 1,-10 1,-58 13,76-20,0-1,0-1,-1 0,1 0,-1-1,1-1,-22-4,32 5,0 0,0-1,0 1,0-1,1 0,-1 0,0 1,0-1,1 0,-1 0,0-1,1 1,-1 0,1-1,-1 1,1 0,0-1,0 0,-1 1,1-1,0 0,1 1,-2-4,1 2,1 1,0-1,0 0,0 1,0-1,1 1,-1-1,1 0,0 1,-1-1,1 1,0-1,0 1,1-1,1-2,2-2,0-1,1 1,-1 1,1-1,1 1,-1 0,1 0,1 1,12-8,-7 7,0 0,1 1,-1 0,1 1,0 1,0 1,1 0,-1 0,1 1,-1 1,0 1,1 0,-1 1,0 0,1 1,-2 1,1 0,24 11,33 19,27 16,-94-48,0 1,0 0,0 0,0 1,0-1,-1 1,0 0,0 0,0 0,0 0,-1 0,1 1,-1-1,0 1,0 0,1 9,-2-11,-1 1,1-1,-1 1,0 0,-1-1,1 1,-1-1,1 1,-1-1,0 1,-1-1,1 1,0-1,-1 0,0 0,0 0,0 0,0 0,0 0,0 0,-1-1,0 1,-4 3,-43 31,30-23,1 0,0 2,-29 31,-189 188,129-135,102-94,-2-1,1 0,0 0,-1-1,0 0,0 0,0-1,-16 4,20-6,0 0,0 0,0-1,1 0,-1 0,0 0,0 0,0 0,0-1,-4-1,6 1,0 1,1-1,-1 0,0 0,1 0,-1 0,0 0,1 0,-1-1,1 1,0-1,-1 1,1-1,0 1,0-1,0 1,0-1,0 0,1 0,-1 1,0-3,0 0,1 0,0 1,0-1,0 0,0 1,1-1,-1 1,1-1,0 1,0-1,0 1,0-1,1 1,2-5,32-49,-24 39,-3 4,-2 3,0 0,0 0,1 1,1 0,15-15,-20 22,0 1,0-1,0 1,0 0,1 0,-1 0,0 1,1 0,-1 0,1 0,-1 0,1 1,0-1,-1 1,1 0,0 1,-1-1,1 1,8 2,13 6,-1 0,0 2,41 23,-10-5,49 21,79 39,-171-81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48.16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 73,'0'0,"-1"-1,0 0,0 1,1-1,-1 0,0 0,1 1,-1-1,1 0,-1 0,1 0,-1 0,1 0,-1 0,1 0,0 0,0 0,0 0,-1 0,1 0,0 0,0 0,0 0,1 0,-1 0,0 0,0 0,0 0,1-2,1 1,-1 0,1 1,0-1,-1 0,1 0,0 1,0-1,0 1,0 0,1-1,3-1,5-1,0 0,0 1,0 0,16-2,-4 3,1 1,-1 0,1 2,23 4,-37-4,0 1,0 1,0 0,0 0,-1 1,0 0,1 1,-1 0,-1 0,1 1,12 11,-16-13,0 1,0-1,-1 1,0 0,0 0,0 1,0-1,-1 1,4 9,-6-11,0-1,-1 1,0-1,0 1,0-1,0 1,0-1,-1 1,0-1,1 1,-1-1,0 0,-1 1,1-1,-1 0,1 0,-1 0,0 0,-4 4,-30 45,-5 6,-43 80,74-119,0 1,2 0,1 1,0 0,1 0,2 0,0 0,-1 36,6-46,0 0,1 1,0-1,1 0,0-1,1 1,0-1,0 1,1-1,1 0,0-1,9 12,0-2,0 0,2-1,0 0,32 23,-43-36,1-1,-1 0,1 0,0-1,0 0,0 0,0-1,1 0,-1 0,15 1,-2-1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48.89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 0,'-4'0,"-1"0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51.0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71 1,'-1'0,"0"1,0 0,0-1,0 1,0 0,0 0,0 0,0 0,0 0,0 0,0 0,1 0,-1 1,1-1,-1 0,0 0,1 0,0 1,-1-1,1 0,0 1,0-1,0 0,0 1,0-1,0 3,0 38,8-7,1-1,1 0,21 47,-6-18,76 236,65 324,-151-565,-8-38,-2 0,0 1,-2-1,0 1,0 30,-6-41,0-1,0 0,-1 0,-1 0,1 0,-1 0,-1-1,0 0,0 0,-11 10,-1 4,-3 5,8-9,0-1,-2 0,0 0,-33 26,43-39,-1 0,1-1,-1 0,0 0,0-1,0 1,-1-1,1-1,0 1,-1-1,1 0,-1 0,1-1,-1 0,1 0,-1-1,1 0,-1 0,1 0,0-1,-10-3,11 2,0 0,-1 0,1-1,0 0,1 0,-1 0,1 0,0-1,0 0,0 0,1 0,-1 0,1 0,0-1,1 1,-1-1,1 0,-2-9,-1-4,1 1,0-1,1-1,0-32,4 31,1 1,1 0,1 1,1-1,0 1,2-1,9-20,-2 11,0 1,2 0,36-46,-47 67,2-1,-1 1,1 0,0 1,1 0,-1 0,1 1,11-6,-15 9,0 0,0 1,0-1,0 1,1 0,-1 0,1 1,-1-1,0 1,1 0,-1 0,1 1,-1-1,0 1,1 0,-1 0,0 1,0-1,0 1,5 2,10 7,-1 1,0 1,0 1,-2 1,0 0,20 24,80 113,-94-121,-8-10,-1 1,-1 0,0 0,-2 1,8 27,24 119,-28-101,-9-48,0 0,2 0,0 0,12 23,-17-38,1 0,-1-1,1 1,0-1,1 1,-1-1,1 0,0 0,0 0,0-1,0 0,0 1,1-1,0-1,0 1,-1-1,1 0,1 0,-1 0,0-1,9 2,-10-3,0-1,0 1,1-1,-1 0,0 0,0 0,0-1,0 0,0 1,0-1,-1-1,1 1,-1 0,1-1,-1 0,0 0,0 0,0 0,0 0,-1-1,4-6,6-8,-2 0,16-39,-24 53,22-53,-3-1,-3-1,17-89,-30 112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53.0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167 60,'0'-3,"1"0,-1 1,-1-1,1 0,0 1,-1-1,1 0,-1 1,0-1,0 1,0-1,0 1,0-1,-1 1,1 0,-1 0,1-1,-1 1,0 0,-3-2,3 3,0 0,0 0,0 1,0-1,0 1,-1-1,1 1,0 0,0 0,-1 0,1 0,0 0,0 1,0-1,0 0,-1 1,1 0,0-1,0 1,0 0,0 0,0 0,0 1,1-1,-1 0,-2 3,-3 1,0 1,0 0,1 0,0 0,0 1,0 0,1 1,0-1,1 1,-1 0,1 0,1 0,0 0,0 1,1-1,-1 1,2 0,-1 0,2 0,-1-1,1 1,0 0,1 0,0 0,4 16,5 13,1-1,3 0,1 0,28 50,-35-71,54 103,3 6,51 136,-111-247,-1 0,0 1,-1 0,-1-1,0 1,-1 0,-1 0,0 0,-1-1,-1 1,0 0,-1 0,-1-1,0 0,0 0,-2 0,0 0,0-1,-1 0,-1 0,0 0,-1-1,0-1,-1 0,0 0,-13 9,20-16,-1 0,0-1,0 0,0 0,-1 0,1-1,-1 1,0-1,1 0,-1 0,0-1,0 1,0-1,-9 0,10-1,0 0,0-1,0 0,0 0,0 0,0 0,1 0,-1-1,0 0,1 0,-1 0,1 0,-1-1,1 1,0-1,0 0,0 1,1-1,-4-5,5 7,-1-1,1 0,-1 1,1-1,0 0,0 0,0 0,0 0,0 0,0 0,1 0,-1 0,1-1,-1 1,1 0,0 0,0 0,0-1,0 1,0 0,1 0,-1 0,2-5,-1 6,0 0,0-1,0 1,1 0,-1 0,0 0,1 0,-1 0,1 0,-1 0,1 0,0 1,-1-1,1 0,0 1,0 0,-1-1,1 1,0 0,0 0,-1 0,1 0,0 0,0 0,-1 1,1-1,0 1,0-1,-1 1,1-1,1 2,8 2,0 1,-1 0,0 1,0-1,-1 2,1 0,-1 0,-1 0,12 14,10 13,26 40,-36-48,49 72,-4 2,-4 3,-4 2,-6 3,63 187,-109-280,0 0,-1 1,-1-1,0 0,-1 1,0 0,-1 0,-1 0,-1-1,0 1,-1 0,-1-1,0 1,-2-1,-8 24,-23 51,-43 170,62-197,-22 82,7 2,-16 168,46-301,1-1,1 1,1-1,-1 0,2 1,5 20,-6-30,0 0,0 0,1-1,0 1,0-1,0 1,0-1,0 0,0 0,1 0,0 0,-1 0,1-1,0 1,1-1,-1 0,0 0,1 0,-1 0,1 0,-1-1,1 0,0 0,-1 0,1 0,6 1,4-1,0 0,0 0,0-2,-1 1,19-5,-25 4,0-1,0 0,0 0,-1-1,1 0,-1 0,1-1,-1 0,-1 0,1 0,10-10,-1-2,-2 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54.77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473 493,'11'-1,"1"0,-1-1,0 0,1-1,-1 0,-1-1,1 0,0-1,-1 0,0 0,0-1,15-13,-7 5,-2-1,0 0,-1-1,-1 0,21-32,-28 37,-1-1,-1 0,0 0,-1-1,0 1,-1-1,0 0,-1 0,-1 0,0 0,0 0,-2 0,1-1,-2 1,0 0,-4-17,5 26,0 0,-1 0,1 0,-1 0,0 1,0-1,0 1,0-1,0 1,-1-1,0 1,0 0,1 0,-2 1,1-1,0 0,-7-2,5 2,0 1,-1 1,1-1,-1 1,1 0,-1 0,0 0,1 1,-1 0,0 0,-8 2,-12 3,1 1,-1 2,1 1,-35 17,39-17,-11 6,1 1,1 2,1 1,0 1,2 1,0 2,2 1,0 1,2 0,-23 34,28-34,1 2,1 0,1 1,1 0,2 1,1 0,1 1,2 1,1-1,1 1,-2 44,8-55,0 1,2 0,0-1,1 1,1-1,1 0,1 0,1-1,1 1,0-2,21 35,-14-31,0-1,2-1,0 0,2-1,0-1,1-1,1 0,43 25,-31-22,135 73,-147-84,0 0,0-1,1-1,1 0,-1-2,26 2,-43-6,0-1,0 0,0 0,0-1,0 1,0-1,0 0,0 0,0-1,-1 0,1 1,-1-2,1 1,-1 0,0-1,0 0,0 0,0 0,0 0,4-5,1-4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56.12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75,'1'-3,"-1"1,1-1,0 1,-1-1,1 0,1 1,-1 0,0-1,1 1,-1 0,1 0,-1-1,1 1,0 1,0-1,0 0,0 0,0 1,1-1,3-1,1-1,-1 0,1 1,-1 0,1 1,0 0,11-3,-3 3,1 1,0 0,-1 1,1 0,-1 1,1 1,-1 0,0 2,1-1,-2 2,1 0,0 1,-1 0,0 1,-1 1,1 0,-1 1,-1 0,0 1,0 0,-1 1,0 1,-1-1,11 17,-18-23,0 0,-1 0,1 0,-1 1,0-1,0 0,-1 1,0 0,0-1,0 1,0 0,-1-1,0 1,0 0,-1 0,0-1,0 1,0 0,0-1,-1 1,0-1,-3 7,-6 9,-1-1,-1-1,-1 1,-20 20,-12 20,-48 86,81-122,0 1,1 0,2 1,-9 33,18-55,0 0,0 0,1 0,-1 0,1 0,0 0,0 0,1 0,-1 0,1 0,0 0,0 0,0 0,1 0,-1 0,1-1,0 1,0 0,0-1,0 0,1 1,-1-1,1 0,6 5,4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41.3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305 880,'2'-3,"-1"0,1 0,0 0,1 0,-1 0,0 0,1 1,0-1,-1 1,1 0,0-1,0 1,0 1,6-3,11-11,1-4,-2-1,0-1,-1-1,-1-1,-1 0,-1-1,-1-1,-2 0,0-1,-2 0,12-43,-13 32,26-131,-32 148,-1 0,-1-1,-1 1,0 0,-2-1,-4-24,3 35,0-1,0 1,-1 0,-1 0,-10-17,13 22,-1 1,0 1,0-1,0 0,0 1,-1-1,0 1,1 0,-1 0,0 1,0-1,-1 1,1 0,0 0,-8-2,9 4,-1 0,1 0,-1 0,1 0,0 0,-1 1,1 0,0 0,0 0,0 0,-1 0,1 0,0 1,0 0,1-1,-1 1,0 0,1 1,-1-1,1 0,-1 1,-1 2,-7 9,0-1,-15 28,-22 39,-64 115,58-84,5 2,-40 138,80-219,1 0,1 0,2 1,-1 49,6-79,0-1,0 1,1 0,-1 0,1 0,0 0,0 0,0-1,0 1,0 0,1-1,-1 1,1-1,0 1,-1-1,1 0,1 0,-1 0,0 0,0 0,1 0,-1-1,1 1,-1-1,1 1,-1-1,1 0,5 1,8 2,0-1,0 0,0-1,21-1,10 3,-9 2,1-1,0-2,-1-2,1-1,0-2,44-8,-55 5,-14 3,-1-1,0 0,0 0,0-2,19-8,73-38,-85 43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56.6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57.6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0,'1'20,"0"-1,2-1,0 1,1 0,1-1,0 1,2-1,0-1,1 1,19 30,141 248,-157-274,-4-5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59.0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277 0,'-8'1,"-1"0,1 0,0 1,-1 0,1 0,0 1,0 0,1 0,-1 1,-9 6,-11 8,-33 30,14-10,42-35,1 0,0 0,0 0,1 1,-1 0,1 0,-1 0,1 0,-4 8,7-12,0 1,-1 0,1-1,0 1,0 0,0 0,0-1,0 1,0 0,0 0,0-1,0 1,0 0,0 0,0-1,0 1,1 0,-1-1,0 1,1 0,-1-1,0 1,1 0,-1-1,1 1,0 0,1 0,0 1,0-1,0 0,0 0,0 0,1 0,-1 0,0 0,1-1,-1 1,1-1,2 1,57 1,-53-3,1 1,-1 0,0 0,0 1,0 0,0 1,0 0,-1 0,1 1,0 0,15 8,33 26,96 84,-138-108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00.08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0,'1'21,"1"0,1-1,0 0,2 0,1 0,0 0,14 29,78 131,-31-63,-63-110,-1 0,1-1,0 0,0 0,0 0,6 6,-9-12,0 1,0 0,0-1,0 1,0 0,0-1,0 1,1-1,-1 0,0 1,0-1,0 0,0 0,1 1,-1-1,0 0,0 0,0 0,0-1,1 1,-1 0,0 0,0-1,0 1,0-1,0 1,1-1,-1 1,0-1,0 1,0-1,-1 0,1 0,0 0,0 1,0-1,0 0,-1 0,1 0,0 0,-1 0,1 0,-1 0,1-2,2-1,1-1,-1 1,1 0,0-1,0 2,0-1,1 1,-1-1,1 1,0 0,0 1,0-1,7-1,-2 1,1 0,0 1,0 1,1 0,18 0,-9 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01.3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91,'1'-3,"1"0,1 1,-1-1,0 0,1 1,-1 0,1-1,0 1,-1 0,1 0,0 0,4-1,6-6,-8 5,1 1,0-1,0 1,0 0,0 0,1 1,-1 0,1 0,-1 0,13-1,74 1,-74 3,1-1,0 0,27-6,-1-3,-26 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02.53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0,'913'0,"-893"0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29.21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588 123,'0'0,"0"-1,0 0,0 1,0-1,0 1,0-1,0 0,0 1,0-1,-1 0,1 1,0-1,-1 1,1-1,0 1,-1-1,1 1,0-1,-1 1,1-1,-1 1,1-1,-1 1,1 0,-1-1,1 1,-1 0,0 0,1-1,-1 1,1 0,-1 0,0 0,1 0,-1-1,0 1,1 0,-1 0,1 0,-1 1,0-1,1 0,-1 0,0 0,1 0,-1 1,1-1,-1 0,0 0,1 1,-1-1,1 0,-1 1,0 0,-31 19,-88 79,51-39,-129 84,188-138,0 0,0 0,-1-1,0-1,-18 6,27-9,0-1,1 0,-1 1,0-1,0 0,0 0,0 0,0 0,0 0,0-1,0 1,0-1,0 1,0-1,0 0,0 1,1-1,-1 0,0 0,1 0,-1-1,1 1,-1 0,1-1,-1 1,1-1,0 1,0-1,0 1,0-1,0 0,0 0,0 1,0-1,1 0,-1 0,1 0,-1 0,1 0,0-4,-2-3,1-1,0 0,1 1,0-1,0 0,1 1,0-1,1 0,0 1,1 0,0-1,0 1,1 0,8-15,-4 12,1 0,1 0,0 1,0 0,1 0,1 1,-1 1,23-14,6 2,0 1,2 2,0 1,1 3,59-13,-38 13,0 3,1 2,0 4,0 2,122 10,-176-5,-1-1,1 1,-1 1,0 0,0 0,0 1,0 0,-1 1,1 0,-1 0,0 1,-1 0,0 1,0 0,0 0,-1 1,0 0,0 0,-1 1,0 0,0 0,-1 0,0 0,-1 1,0 0,-1 0,0 0,0 0,-1 1,1 10,4 32,-2 0,-2 0,-2 0,-3 0,-2 0,-2 0,-25 96,22-119,0-1,-2 0,-1 0,-1-1,-2-1,0 0,-2-1,-1-1,-1-1,-1 0,-1-2,-1 0,-1-1,-48 33,62-49,0 0,-1 0,1-1,-1 0,0 0,0-1,-1-1,1 0,-1 0,1-1,-1 0,-14-2,20 1,1 0,0-1,0 0,0 0,0 0,0 0,0-1,1 0,-1 0,0 0,1 0,-1 0,1-1,0 1,0-1,0 0,0 0,0 0,1 0,-1-1,1 1,0-1,0 1,0-1,1 0,-1 0,1 0,0 0,0 0,0 0,1 0,-1 0,1-8,0 10,-1-127,1 118,1 0,1 0,0 0,0 0,1 0,1 0,0 0,0 1,7-12,-6 16,0 0,0 1,1-1,-1 1,1 0,0 1,1-1,-1 1,1 1,0-1,0 1,0 0,0 1,0-1,1 1,9-1,14-1,0 0,48 2,-78 2,60-1,0 2,-1 4,0 1,0 4,0 2,81 27,-125-33,0-1,28 5,-24-7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30.5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0 135,'1'-6,"-1"0,1 0,0 0,0 0,1 1,0-1,0 0,0 1,1-1,-1 1,1 0,1 0,-1 0,1 0,0 1,0-1,0 1,0 0,1 0,0 0,0 1,0 0,0 0,0 0,1 0,-1 1,1 0,0 0,-1 1,1-1,0 1,0 1,0-1,0 1,0 0,0 0,0 1,0-1,0 1,0 1,0-1,-1 1,1 0,-1 0,1 1,6 4,1 2,0 1,-1 0,0 1,-1 1,0 0,-1 0,0 1,-1 0,0 1,-2 0,1 0,-1 1,-1 0,-1 0,0 0,-1 1,-1 0,0 0,1 30,-3-15,-1-1,-1 1,-2 0,-1 0,-1-1,-2 0,-1 0,-1 0,-1-1,-2 0,-1-1,-1-1,-2 0,0-1,-21 24,33-46,1 1,0-1,0 0,0 1,0 0,1 0,0 0,0 0,0 0,0 0,1 0,0 1,0-1,0 1,1-1,0 0,0 1,0-1,1 1,0-1,0 0,0 1,1-1,-1 0,1 0,0 0,1 0,-1 0,1 0,0-1,0 1,1-1,-1 0,1 0,0 0,0-1,0 1,1-1,-1 0,6 3,10 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2:31.31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 0,'0'4,"0"5,-3 1,-3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04.3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302 917,'1'-4,"0"0,0 0,0 0,1 0,-1 1,1-1,0 1,0-1,0 1,0-1,1 1,-1 0,1 0,0 0,4-3,55-42,-51 40,92-62,-54 38,-1-2,-1-2,72-73,-80 66,-2-2,47-75,-71 99,-2-1,0 0,-1-1,-2 0,0-1,-1 0,-2 0,5-39,-9 61,-1 0,0-1,0 1,0 0,0-1,0 1,0-1,0 1,-1 0,1-1,-1 1,0 0,0 0,0-1,0 1,0 0,0 0,0 0,-1 0,1 0,-1 1,1-1,-1 0,0 1,0-1,0 1,0-1,0 1,0 0,0 0,0 0,0 0,-1 0,1 1,0-1,-1 0,1 1,0 0,-1 0,1 0,0 0,-1 0,1 0,-3 1,-11 1,0 0,0 1,1 1,0 1,-19 7,-52 21,38-16,1 2,-64 35,-215 174,308-213,0 1,1 1,1 0,0 2,2 0,0 0,1 1,1 1,1 0,1 1,0 0,2 0,1 1,0 0,2 0,1 1,-3 44,0-5,3-42,1 0,2 0,0 0,3 34,-2-50,1 0,0 1,1-1,-1 0,1 0,0-1,0 1,1 0,-1-1,1 1,0-1,0 0,1 0,-1 0,1 0,0-1,0 1,0-1,0 0,1 0,-1-1,1 1,7 2,22 7,1-1,1-1,0-2,55 5,-23-9,104-5,-129-4,-1-2,63-17,-65 13,0 2,77-7,-90 15,64-5,-83 5,1 0,-1-1,0 0,0-1,0 0,0 0,-1-1,10-5,-3-2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42.5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0,'2'13,"0"0,1 0,1-1,0 1,1-1,0 0,9 14,4 13,50 129,110 255,-146-325,-27-90,-1-5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05.77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89,'92'-22,"87"-21,-95 40,-65 4,-1-1,0-1,0-1,0 0,19-6,-26 4,-6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07.04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1,'15'0,"11"0,0 1,53 7,-71-6,1 1,0-1,-1 2,1-1,-1 1,0 0,0 1,-1 0,1 0,-1 0,0 1,9 11,-6-7,-2 0,1 0,-1 1,-1 0,0 1,-1 0,0 0,-1 0,0 1,-1 0,0-1,-1 2,0-1,-1 0,-1 0,0 1,-1-1,-1 1,-2 18,-2-7,-2 0,-1-1,-17 38,24-60,0 0,0 0,0 1,0-1,0 0,0 1,0-1,1 0,0 1,-1-1,1 1,0-1,0 1,0-1,0 0,1 1,-1-1,1 1,-1-1,1 0,0 1,0-1,0 0,0 0,0 0,1 1,1 1,0-2,1 1,-1-1,1 0,0 0,0 0,0 0,0-1,0 1,0-1,0 0,1 0,-1-1,0 1,8-1,8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07.70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 1,'-3'0,"-7"0,0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08.5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1,'0'31,"1"0,2 0,1 1,2-2,1 1,1-1,1 0,2 0,18 33,32 58,81 172,-130-268,-6-13,0 0,-1 0,0 1,-1-1,-1 1,3 15,-6-20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09.6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248 1,'-2'6,"0"0,0 0,-1 0,0 0,0-1,0 1,0-1,-1 0,0 0,-9 9,6-6,-113 152,58-75,45-59,39-44,23-20,-39 36,-1-1,1 1,-1 0,1 0,0 1,0 0,-1 0,1 0,0 0,0 1,0 0,0 0,0 1,0 0,0 0,0 0,0 1,-1 0,1 0,-1 0,1 1,-1 0,0 0,0 0,0 0,6 6,9 10,-1 1,0 0,-2 1,24 37,-4-7,-12-21,-14-17,0 0,13 23,-16-20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10.7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0,'1'19,"0"0,2 0,0 0,1 0,1-1,1 0,9 20,67 120,-39-81,-17-27,-2 0,24 77,-28-82,-20-44,1-1,-1 1,1 0,-1 0,1-1,-1 1,1-1,0 1,-1-1,1 1,0-1,0 1,-1-1,1 1,0-1,0 0,-1 0,1 1,0-1,0 0,0 0,0 0,0 0,-1 0,1 0,0 0,0 0,0 0,0 0,-1-1,1 1,0 0,0 0,0-1,-1 1,1-1,0 1,0 0,-1-1,1 0,0 1,-1-1,1 1,-1-1,1 0,-1 1,1-1,-1 0,1 0,-1 1,0-1,1-1,26-43,-24 38,0 1,1 0,0 0,0 0,0 0,0 1,1 0,0 0,0 0,0 0,1 1,-1-1,1 2,0-1,9-3,24-9,-21 10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12.1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46,'4'0,"5"0,5 0,4 0,3 0,2 0,1 0,1-4,-1-2,0 1,0-3,0 0,-1 1,1 2,-5 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14.05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1,'35'-1,"39"3,-69-1,-1 0,1 0,-1 0,1 0,-1 1,0 0,1 0,-1 0,0 1,0-1,-1 1,1 0,5 5,23 27,-1 1,-1 2,-2 1,-2 1,34 72,-49-86,-1 1,-1 0,-1 0,-2 1,0 0,-2 0,-1 1,-2-1,0 1,-7 52,-18 59,11-67,-8 127,20-195,1-1,0 0,1 1,-1-1,1 0,0 1,0-1,0 0,0 0,1 0,-1 0,1 0,0 0,1 0,-1-1,1 1,-1-1,5 4,-4-5,0 0,0 0,0 0,0-1,0 0,1 1,-1-1,0 0,1-1,-1 1,1 0,0-1,-1 0,1 0,-1 0,1 0,-1-1,1 1,-1-1,1 0,-1 0,6-3,4 0,1-1,-1-1,0 0,-1 0,0-2,0 1,0-2,-1 1,0-2,-1 1,0-2,0 1,-1-1,0 0,-1-1,-1 0,9-18,-4 7,-7 15,0 0,-1-1,0 1,0-1,-1 0,3-15,-6 23,0 1,0 0,0-1,0 1,0 0,0 0,0-1,0 1,0 0,0-1,0 1,0 0,0 0,-1-1,1 1,0 0,0-1,0 1,0 0,-1 0,1 0,0-1,0 1,-1 0,1 0,0 0,0-1,-1 1,1 0,0 0,-1 0,1 0,0 0,0 0,-1 0,1 0,0 0,-1 0,1 0,0 0,-1 0,1 0,0 0,0 0,-1 0,1 0,0 0,-1 0,1 0,0 1,0-1,-1 0,1 0,0 0,0 0,-1 1,1-1,0 0,0 1,-17 10,11-5,1 0,0 0,1 1,0 0,0 0,0 0,1 0,0 1,0-1,1 1,0 0,0 0,1 0,0 0,0 0,1 0,0 0,0 0,3 13,3 14,1 0,24 68,-30-100,117 302,-41-114,138 323,-56-145,-143-328,16 59,-28-84,-1 0,0-1,-2 1,1 0,-2 0,0 0,-3 21,1-32,1 0,-1 0,0 0,0 0,0-1,-1 1,1-1,-1 1,0-1,-1 0,1 0,-1 0,0 0,0-1,0 0,0 1,0-2,-1 1,1 0,-1-1,0 0,0 0,0 0,0-1,0 0,-9 2,-16 1,1-1,0-1,-49-3,46 0,7-1,0-2,0-1,1-1,0-1,-32-13,27 10,6 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15.5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82,'358'-20,"-240"17,0-5,158-30,-261 34,-10 2,-1 1,1-1,0 1,-1 0,1 0,0 1,0-1,-1 1,1 0,0 1,0-1,-1 1,9 2,-8 4,-8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16.19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94,'55'-2,"88"-16,1-1,-6 10,315-35,-443 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00.7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0,'20'12,"-1"0,23 19,-10-7,-30-22,35 28,-35-29,-1 0,0 0,1 1,-1-1,0 1,0-1,0 1,0 0,0-1,0 1,0 0,0 0,-1 0,1 0,-1-1,1 1,-1 0,0 0,0 0,0 2,0-4,0 1,0-1,0 0,0 0,0 0,0 1,0-1,0 0,0 0,-1 0,1 0,0 0,0 1,0-1,0 0,0 0,0 0,-1 0,1 0,0 0,0 1,0-1,0 0,-1 0,1 0,0 0,0 0,0 0,-1 0,1 0,0 0,0 0,0 0,-1 0,1 0,0 0,0 0,0 0,0 0,-1 0,1 0,0 0,0 0,0-1,0 1,-1 0,1 0,0 0,0 0,0 0,0 0,0-1,-1 1,1 0,0 0,0 0,0 0,0-1,0 1,0 0,0 0,0 0,0 0,0-1,0 1,0 0,0 0,0 0,0-1,-1 0,1 0,-1 1,1-1,0 0,0 0,-1 0,1 0,0 0,0 0,0 1,0-1,0 0,0 0,0 0,1 0,-1 0,0 0,0 0,1 1,-1-1,0 0,2-1,2-3,0 1,1 0,0 0,0 0,0 1,1-1,-1 1,1 0,0 1,-1 0,1 0,0 0,1 0,-1 1,8-1,11-1,-1 1,38 2,-33 1,0 2,-1 1,0 1,0 2,43 15,-57-17,-1 1,0 0,0 1,-1 0,0 1,0 1,-1 0,0 0,0 1,-1 0,0 1,15 23,-25-38,0 0,0 0,1 0,0 1,-1-1,2 0,-1 1,0-1,0 0,1 1,0 0,4-6,33-52,-29 52,-1 0,2 1,-1 0,1 0,0 1,0 1,1 0,0 0,0 1,0 1,1 0,0 0,-1 2,1-1,0 2,0 0,1 0,-1 1,0 1,0 0,0 1,15 4,-23-5,1 2,-1-1,0 1,0-1,0 1,-1 1,1-1,7 8,-2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43.8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207 1,'-15'8,"1"2,-25 21,14-10,5-4,-32 36,11-10,57-47,0 0,0 0,20-1,-25 4,1 1,-1 0,1 0,0 1,-1 0,0 1,1 1,-1 0,0 0,0 1,0 0,-1 1,0 1,1-1,-2 2,1-1,11 12,34 19,21 17,-65-43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18.17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1 779,'14'-354,"-8"146,-2 23,2 157,0 24,0 18,110 334,-7-27,-71-150,-35-162,0 0,1 0,0 0,0 0,1-1,0 1,1-1,0 0,0-1,0 0,11 10,31 40,-47-55,5 8,0-1,0 1,-1 1,-1-1,6 19,-10-27,1 1,-1-1,1 0,-1 1,0-1,0 0,-1 1,1-1,0 0,-1 0,1 1,-1-1,0 0,1 0,-1 0,0 1,-1-1,1 0,0-1,-1 1,1 0,-1 0,1 0,-1-1,0 1,1-1,-1 1,0-1,0 0,0 0,0 0,-1 0,1 0,-3 0,-18 6,0-1,-1-1,-33 2,39-7,28-6,41-11,-36 12,72-27,106-33,-168 61,1 0,-1 2,1 1,34 3,-15-1,-25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18.9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0 226,'64'-18,"89"-11,54-6,205 18,-235 15,204-30,150-24,-244 35,-232 11,-35 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20.71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403 49,'-9'7,"1"0,-1-1,0 0,-15 6,-12 9,20-10,0 1,0-2,-1 1,0-2,-26 10,43-18,-1-1,0 1,0-1,0 0,1 1,-1-1,0 0,0 0,0 0,0 1,0-1,0 0,1 0,-1 0,0-1,0 1,0 0,0 0,0 0,0-1,1 1,-1 0,0-1,0 1,-1-1,2 0,0 0,0 0,-1 0,1 0,0 0,0 0,0 0,0 0,1 0,-1 1,0-1,0 0,0 0,1 0,-1 0,0 0,1 0,-1 1,1-2,3-4,-1 1,1-1,0 1,0 0,0 0,7-4,10-7,2 1,0 2,1 0,0 2,1 0,0 2,0 1,1 1,51-8,-63 14,-1 1,1 0,0 0,-1 1,1 1,-1 0,1 1,-1 1,16 6,-19-6,0 1,-1 0,0 1,0 0,-1 1,1-1,-1 2,-1-1,1 1,-2 0,1 0,-1 1,6 10,-2 0,0 1,-1 1,-1-1,-1 1,0 1,-2-1,-1 1,0 0,-2 0,-1 0,0 0,-2 1,0-1,-1 0,-2 0,0-1,-2 1,0-1,-1 0,-1 0,-1-1,-1 0,0 0,-2-1,-27 34,-8-2,-2-2,-2-1,-2-4,-76 51,97-76,0-1,-40 15,56-27,-1 0,1-1,-1 0,0-2,0 0,-32 1,46-3,-1-1,0 0,0-1,0 1,0-1,0 0,0 0,1 0,-1 0,0 0,1-1,-1 0,1 0,-1 0,1 0,0 0,0-1,0 0,0 1,-4-7,4 5,1 0,0-1,0 0,1 1,-1-1,1 0,0 0,0 0,1 0,-1 0,1 0,0 0,1 0,0-7,1 0,1 0,0 0,1 0,0 1,1-1,0 1,0 0,1 1,1-1,0 1,0 0,16-15,-15 20,0 0,0 1,0 0,0 0,1 0,-1 1,1 1,0-1,0 2,0-1,0 1,0 0,18 1,8 2,1 1,39 9,130 42,-111-26,-58-15,-23-7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21.79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1,'15'-1,"0"2,0 0,0 1,0 0,-1 1,1 1,26 10,-35-11,0 0,-1 0,1 1,-1-1,0 1,0 1,0-1,0 1,-1 0,0 0,0 0,0 0,0 1,-1 0,0-1,0 1,-1 0,0 1,0-1,2 10,-3-9,-1-1,1 0,-1 0,0 0,-1 0,0 0,0 0,0 0,0 0,-1 0,0 0,-1-1,-4 10,-5 6,-2-1,-19 24,-15 22,40-52,1 1,0 0,-7 26,12-36,1 1,-1 0,1 0,1 0,-1 0,1 0,0 0,0 1,0-1,1 0,0 0,4 11,-4-14,1-1,0 0,0 0,0 1,0-1,0 0,0-1,1 1,-1 0,0-1,1 1,0-1,-1 0,1 1,0-1,-1-1,1 1,0 0,0-1,0 1,0-1,0 0,3 0,5 0,0 0,1-1,-1 0,18-4,-8-1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22.41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 0,'-4'0,"-1"0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27.3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219 9,'27'-8,"-23"7,-18 11,-181 113,191-120,1 0,0 0,0 1,0-1,0 1,1 0,-1 0,1 0,0 0,0 0,0 0,1 1,-1-1,1 0,0 1,1 0,-1 5,-1 13,2-1,3 31,-1-12,2 48,4 0,4-1,41 155,28 143,-38-151,-6-29,-27-148,-6-38,-1 0,2 25,-3-15,2-1,2 1,12 40,2 11,-11-37,25 120,11 169,-41-222,7 64,-1-64,-8 177,-4-137,0-14,4 154,-1-278,0-1,1 1,0-1,1 0,1 0,5 13,-7-20,0 0,0-1,1 0,0 1,0-1,0 0,0 0,1 0,0-1,-1 1,1-1,0 0,1 0,-1-1,0 1,1-1,8 4,41 8,109 13,-145-25,51 3,-50-5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29.95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141 55,'-1'-44,"1"34,2 37,9 52,4-1,45 141,4 10,-26-71,-14-71,21 163,-45-243,1-1,-1 1,-1-1,1 0,-1 1,0-1,-1 0,1 1,-1-1,0 0,-1 0,0-1,1 1,-2 0,-4 6,6-9,-1 0,0 0,0 0,-1-1,1 1,0-1,-1 0,0 0,1 0,-1 0,0 0,0-1,0 0,0 0,0 0,0 0,0-1,0 1,-1-1,1 0,0 0,0-1,0 1,-7-3,0 0,1-1,-1 0,1-1,0 0,1 0,-1-1,1-1,0 1,1-1,-11-11,-12-15,-31-43,48 58,8 11,1 0,0 0,1 0,-1-1,1 0,1 0,0 0,0 0,0 0,-1-11,3 12,1 1,0 0,0 0,1 0,-1-1,1 1,1 0,-1 0,1 0,0 0,0 1,1-1,0 0,6-8,-5 7,0 1,1 0,0 0,0 1,0 0,1 0,0 0,0 0,9-4,-12 7,0 0,0 1,0 0,0 0,1 0,-1 0,0 0,1 1,-1 0,0-1,1 1,-1 1,1-1,-1 0,0 1,1-1,-1 1,0 0,0 0,0 1,1-1,-1 1,3 1,10 7,188 125,-196-130,1 0,0-1,0 0,0-1,0 0,0 0,1-1,-1 0,1-1,-1 0,1-1,14 0,-11 0,0 0,0 1,0 1,0 0,0 1,13 5,-19-5,1 0,-1 0,0-1,1 0,0 0,-1-1,1 0,9 0,-15-1,0-1,0 1,1-1,-1 0,0 1,0-1,0 0,0 0,0-1,0 1,-1 0,1-1,0 1,-1-1,1 1,-1-1,1 0,-1 0,0 0,0 1,0-1,0 0,0-1,0 1,0 0,-1 0,1 0,-1 0,1-1,-1 1,0-4,3-26,-2 1,-3-48,0 25,1 31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32.3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240 2,'-32'0,"17"-1,0 1,0 0,1 1,-25 5,35-5,-1 1,1 0,-1 0,1 0,-1 0,1 1,0-1,0 1,0 0,1 1,-1-1,1 0,-1 1,1 0,0 0,1 0,-1 0,-2 5,-1 2,0 0,1 1,0 0,1 0,0 0,-2 14,5-21,1 0,0 0,1 0,-1 1,1-1,0 0,1 0,-1 0,1-1,0 1,0 0,0-1,0 1,1-1,0 1,0-1,0 0,5 4,137 141,-85-92,70 89,-126-141,0 1,0-1,0 1,-1 0,0 0,0 0,-1 0,3 10,-5-14,1 1,-1 0,0-1,0 1,0-1,0 1,-1 0,1-1,-1 1,1-1,-1 1,0-1,0 1,0-1,0 1,0-1,-1 0,1 0,-1 0,1 0,-1 0,0 0,-3 3,-1 1,0 0,-1-1,0 0,0 0,0 0,0-1,-1 0,1 0,-1-1,0 0,0 0,0-1,-1 0,1-1,-1 0,1 0,-1 0,1-1,-1-1,1 1,-1-1,-9-3,-17-1,-36-7,68 11,0 1,0-1,0 0,0 0,1-1,-1 1,0 0,0-1,1 0,-1 1,1-1,0 0,-1-1,1 1,0 0,0-1,-2-3,3 5,1 0,-1 0,1-1,-1 1,1 0,-1 0,1-1,0 1,0 0,0-1,0 1,0 0,0-1,0 1,0 0,0-1,1 1,-1 0,0-1,1 1,-1 0,1 0,0 0,-1 0,1-1,0 1,1-1,0 0,1 0,0 0,0 0,0 0,0 0,0 1,0-1,1 1,-1 0,5-1,8-1,1 1,-1 0,23 1,-27 1,-1 1,1-1,0 2,-1 0,1 0,-1 1,1 1,13 5,-20-6,0 0,-1 0,1 0,-1 0,0 1,0 0,0 0,0 0,0 0,-1 1,0-1,0 1,0 0,-1 0,0 0,1 0,-2 0,1 0,1 11,2 21,-2-1,-2 1,-4 49,0-6,-1-24,-1-1,-20 82,13-78,7-32,-2 5,1 0,-1 65,7-79,-1-11,1 1,0-1,1 1,0-1,0 1,4 10,-4-15,0 0,1 0,0-1,0 1,-1-1,1 1,1-1,-1 0,0 0,1 0,-1 0,1 0,-1 0,1-1,0 1,0-1,0 0,0 0,3 1,11 3,0 0,0-1,1-1,-1-1,1-1,0 0,-1-1,1-1,27-4,-25-1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34.3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141 420,'7'-5,"-1"0,1 0,0 1,1 0,-1 1,10-4,20-10,-11 1,0-1,-2-1,0-1,-1-1,-1-1,-1-1,-1-1,-1-1,32-51,-49 71,0 0,0 0,0 0,-1 0,1-1,-1 1,0-1,0 1,-1-1,1 1,-1-1,0 1,0-1,0 1,-1-1,-1-5,1 7,0 1,0 0,-1 0,1 0,0 0,-1 0,1 0,-1 1,0-1,1 0,-1 1,0 0,0-1,0 1,0 0,0 0,0 0,-1 0,1 0,0 0,-1 1,1-1,0 1,-1 0,1-1,0 1,-1 0,1 0,0 1,-1-1,1 0,-4 2,-9 1,1 1,0 0,0 1,0 0,0 1,1 1,0 0,0 1,1 0,-13 11,8-4,0 1,1 1,1 0,0 1,-21 36,-14 20,25-37,-24 44,43-69,1 0,0 0,1 0,0 0,0 1,2 0,-1 0,0 18,4-24,0 0,0 1,0-1,1 0,0 0,1 0,-1 0,1 0,1-1,-1 1,1-1,0 0,1 0,5 6,10 10,2 0,24 19,-35-32,3 3,1 0,1 0,0-1,0-1,1-1,1-1,31 12,-39-17,1-1,0 0,0 0,0-2,0 1,1-1,-1-1,0 0,0 0,0-1,0 0,-1-1,1-1,18-7,7-4,-21 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35.67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88 122,'1'-6,"0"1,0-1,1 0,-1 1,1-1,1 1,-1-1,1 1,0 0,0 0,1 0,-1 1,1-1,0 1,0 0,1 0,-1 0,1 1,0-1,8-3,-10 4,0 1,1 0,-1 1,0-1,1 1,-1-1,1 1,0 0,-1 0,1 1,0-1,-1 1,1 0,0-1,0 2,0-1,-1 0,1 1,0 0,-1 0,1 0,0 0,-1 1,0-1,1 1,-1 0,0 0,0 0,0 0,0 1,0-1,4 5,-5-3,0-1,0 1,0 0,0 0,-1 0,0 0,0 0,0 0,0 0,0 0,-1 0,0 0,0 1,0-1,0 0,-1 0,0 0,1 0,-2 0,1 0,0 0,-4 8,-5 7,-1 1,0-1,-18 21,7-10,-10 16,2 1,2 2,2 0,2 2,-19 61,38-97,-7 34,12-48,0 0,0 0,0 0,0-1,0 1,0 0,0 0,0 0,1 0,-1 0,0-1,1 1,-1 0,1 0,-1-1,1 1,-1 0,1 0,-1-1,1 1,0-1,-1 1,1-1,0 1,-1-1,1 1,0-1,0 1,0-1,-1 0,1 1,0-1,0 0,0 0,0 0,0 0,0 0,-1 0,1 0,0 0,0 0,0 0,0 0,0-1,-1 1,1 0,1-1,14-2,-1-1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44.9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1,'0'24,"-1"15,6 41,-3-66,1 0,0-1,1 1,0-1,1 0,11 20,52 80,-37-64,35 74,-66-122,1 0,-1 0,0 1,1-1,-1 0,0 0,1 0,-1 0,1 0,0 0,-1 0,1 0,0 0,0 0,-1-1,1 1,0 0,0 0,0-1,0 1,0 0,0-1,0 1,0-1,0 0,0 1,1-1,-1 0,0 1,0-1,0 0,0 0,1 0,-1 0,1 0,2-2,-1 0,1-1,-1 1,0-1,0 1,0-1,0 0,0 0,3-5,-1 2,0 0,0 0,1 1,0 0,0 0,0 0,1 1,-1 0,1 0,0 1,0 0,0 0,11-2,1 1,0 2,0 0,0 1,25 3,-21-2,-3 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36.19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37.3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 1,'-1'0,"0"0,0 0,0 0,0 0,-1 0,1 0,0 0,0 1,0-1,0 0,0 1,0-1,0 1,0-1,0 1,0 0,0-1,0 1,0 0,0-1,0 1,1 0,-1 0,0 0,1 0,-1 0,0 2,0 0,0 0,1-1,-1 1,1 0,0 0,0 0,0 0,1 0,-1 0,1-1,0 5,5 11,1-1,15 32,-16-38,32 57,-29-55,-1 1,0 0,-1 0,0 1,-1 0,-1 0,0 1,-1-1,-1 1,2 18,-5-23,-1-1,0 1,-1-1,0 1,-1-1,0 0,0 0,-1 0,0-1,-1 1,-6 8,-2 7,11-21,1-6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38.8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277 1,'-2'8,"0"1,0-1,-1 1,0-1,-1 0,0-1,0 1,-1 0,-7 9,2-2,-6 8,-2-1,-38 39,-19 22,59-64,9-12,1 0,0 1,0 0,1 0,-5 9,9-16,1 1,-1-1,1 0,-1 1,1-1,0 0,-1 1,1-1,0 1,0-1,0 0,0 1,0-1,0 1,1-1,-1 0,0 1,1-1,-1 0,1 1,-1-1,1 0,0 0,0 1,-1-1,1 0,0 0,0 0,0 0,0 0,0 0,0 0,0-1,1 1,-1 0,0-1,0 1,1 0,-1-1,2 1,55 23,-1 2,-2 2,88 60,-112-67,48 24,-19-12,-42-22,-3 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39.7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1,'1'34,"2"0,1 1,2-1,1-1,2 1,1-1,1-1,2 0,1-1,20 32,-30-57,1 4,0 0,1 0,0-1,1 0,7 9,-10-15,-1 0,1-1,0 1,0-1,0 0,0 0,0 0,0 0,1-1,-1 1,0-1,1-1,-1 1,1 0,7-1,199-5,-190 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40.83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1 141,'0'-3,"0"-7,0-4,0-4,4 1,1-1,4 3,5 4,3 4,-1-1,1 1,5 2,3 1,2 2,-1 1,-4 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43.52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0 159,'1'-6,"0"1,1 0,-1-1,1 1,0 0,1 0,-1 0,1 0,0 0,0 0,1 1,-1-1,1 1,0 0,8-6,8-7,42-28,-58 44,-1-1,0 0,0 1,1 0,-1-1,1 2,-1-1,1 0,-1 0,1 1,-1 0,1 0,0 0,-1 0,1 1,-1-1,1 1,-1 0,1 0,-1 0,0 0,1 1,-1 0,0-1,0 1,0 0,0 0,0 1,-1-1,4 4,9 9,-2 0,0 0,-1 2,12 19,-19-29,6 13,0 0,-1 0,-1 1,-1 1,-1 0,-1 0,-1 0,0 0,-2 1,0 23,-2 28,-15 129,7-139,0 260,9-205,-3-115,1 0,0 1,1-1,-1 0,1 0,-1 0,1 0,1 0,-1-1,0 1,1 0,0 0,0-1,4 6,-4-7,0-1,0 1,0-1,0 0,0 1,1-1,-1 0,0-1,1 1,-1 0,1-1,-1 1,1-1,-1 0,1 0,-1 0,1 0,-1 0,1 0,-1-1,1 0,-1 1,1-1,3-2,9-1,-1-1,0-1,0 0,0-1,-1 0,0-2,0 1,-1-1,0-1,-1 0,0-1,0 0,16-23,-27 33,1 1,0-1,0 0,-1 0,1 0,0 0,-1 0,1 0,-1 1,0-2,1 1,-1 0,0 0,1 0,-1 0,0 0,0 0,0 0,0 0,0 0,0 0,0 0,0-1,0 1,-1 0,1 0,0 0,-1 0,1 0,-1 0,1 0,-1 0,1 1,-1-1,0 0,0 0,1 0,-1 0,0 1,0-1,0 0,0 1,0-1,0 1,0-1,0 1,0-1,0 1,0 0,0 0,-2-1,-1 1,0-1,-1 1,1 0,-1 0,1 0,-1 1,1 0,0-1,-1 2,1-1,-8 3,1 4,-1-1,1 2,0-1,0 1,1 1,0 0,1 0,0 1,1 0,0 1,1 0,0 0,-6 17,12-24,-1 0,1 1,0-1,0 1,1 0,0-1,0 1,0-1,1 1,0-1,0 1,0-1,1 1,-1-1,1 0,3 6,6 10,1 0,22 29,-1-1,-32-48,127 231,-111-198,-3 1,0 1,-3 0,14 74,-22-77,-2 1,-1-1,-2 0,-8 47,-1 11,9 50,1-7,0-131,1 0,0 1,-1-1,0 0,1 0,-1 0,0 0,-1 0,1 0,0 0,-1-1,0 1,0 0,0-1,0 1,0-1,0 0,0 0,-1 0,1 0,-1 0,0 0,1-1,-1 1,0-1,0 0,0 0,0 0,-6 1,-8 1,1-2,0 0,-1-1,-28-3,8 1,-14-3,26-1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44.73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24,'4'0,"5"0,5 0,5 0,6 0,3 0,5-3,0-3,0 1,-3 1,-2 2,-3 0,0 1,-5 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47.2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14 1,'1'4,"1"0,-1 0,1 0,0 0,0 0,0 0,1 0,0-1,4 6,13 20,67 184,-10 3,56 253,-103-385,-22-64,-8-19,1-1,-1 1,1 0,-1 0,0 0,1 0,-1 0,0 0,1 0,-1 0,0 0,0 0,0-1,0 1,0 0,0 0,0 0,0 0,-1 0,1 0,0 0,0 0,-1 0,1 0,-1 0,1-1,-1 1,1 0,-1 0,0 1,-1-2,0 1,1 0,-1-1,0 0,0 1,1-1,-1 0,0 0,0 0,0 0,0 0,1 0,-1 0,-3-1,-6-2,0 0,1-1,-1 0,-11-6,-27-22,1-2,-75-70,96 81,22 19,0 0,1-1,-1 1,1-1,0 0,0 0,1 0,0 0,-1-1,-3-11,6 14,1 1,0-1,0 0,0 0,0 0,0 0,1 1,-1-1,1 0,-1 0,1 1,0-1,1 0,-1 1,0-1,1 1,-1 0,1-1,0 1,-1 0,1 0,0 0,0 0,1 0,-1 0,4-1,-1-1,0 0,0 0,1 1,-1 0,1 0,0 0,0 1,0 0,0 0,0 0,0 1,1 0,-1 0,1 0,-1 1,0 0,1 1,-1-1,1 1,-1 0,0 1,0 0,0 0,0 0,0 0,0 1,0 0,-1 1,10 6,60 58,-20-18,71 81,-116-119,0 0,1 0,1-1,0 0,1-1,13 9,-23-17,0 0,-1-1,1 1,0-1,1 0,-1 1,0-2,0 1,0 0,1 0,-1-1,0 0,0 0,1 0,-1 0,0 0,1-1,-1 1,0-1,0 0,1 0,-1 0,0-1,0 1,0-1,-1 1,1-1,0 0,-1 0,1 0,-1-1,1 1,-1 0,0-1,0 0,2-3,1-1,-1 0,0 0,-1 0,0-1,0 0,0 1,-1-1,0 0,1-13,-1-75,-3 64,0 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49.02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228 56,'0'-2,"1"-1,-1 1,0 0,0 0,-1-1,1 1,0 0,-1 0,1 0,-1 0,0-1,0 1,0 0,0 0,0 0,0 1,0-1,-1 0,1 0,-1 1,1-1,-1 0,-3-1,2 1,0 1,0 1,0-1,0 0,-1 1,1-1,0 1,0 0,0 0,0 1,-1-1,1 0,0 1,-5 2,-7 2,0 0,1 2,0 0,0 0,-20 16,31-21,-1 0,1 0,0 1,0-1,0 1,0 0,1 0,-1 0,1 0,-1 0,1 1,0-1,0 1,1-1,-1 1,1 0,0-1,0 1,0 0,0 0,0 0,1 0,0 0,0 0,0 0,0 0,1 0,0 0,-1-1,2 1,-1 0,0 0,1-1,-1 1,1 0,0-1,0 0,0 1,4 3,74 85,-52-62,35 48,-55-66,-1 0,0 1,0 0,-1 0,-1 1,0 0,5 27,-8-30,0 1,-1-1,0 1,-1-1,-1 1,0-1,-4 23,3-27,0-1,-1 1,0-1,0 0,0 0,0 0,-1 0,0 0,-1-1,1 0,-1 0,0 0,0-1,-10 7,5-3,-1-2,0 1,-1-1,-14 5,22-9,0-1,0 0,0 0,0 0,0-1,0 1,0-1,0 0,-1 0,1 0,0-1,0 0,0 1,0-1,0-1,1 1,-6-2,22 11,-2 1,1 0,-2 1,1 1,-1-1,-1 2,0-1,14 24,58 116,-55-95,37 115,-54-135,-1-1,-2 1,-1 1,-1 60,-6 66,4 411,1-525,2 0,2 0,17 57,-17-80,2-1,0 0,2-1,0 0,2 0,1-1,25 32,-37-52,1 1,0-1,0 0,0 0,0-1,0 1,0-1,1 1,-1-1,1 0,0-1,0 1,0 0,0-1,0 0,0 0,0 0,0-1,0 1,0-1,0 0,0 0,0-1,1 1,-1-1,0 0,0 0,0 0,0 0,0-1,3-1,8-9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51.75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131 308,'15'0,"1"0,-1-1,0-1,0-1,-1 0,1 0,-1-2,21-8,-26 8,-1 0,0 0,0 0,0-1,-1-1,1 1,-2-1,1 0,-1-1,0 1,0-1,-1-1,0 1,5-13,-6 11,0 0,-1 0,0-1,0 1,-1-1,1-20,-3 29,1-1,-1 0,0 1,0-1,-1 1,1-1,0 0,-1 1,0-1,1 1,-1-1,0 1,0 0,-1-1,1 1,0 0,-1 0,1 0,-1 0,0 0,0 0,0 0,0 1,0-1,0 1,0-1,0 1,-1 0,1 0,0 0,-1 0,1 0,-4 0,-6-1,0 1,0 0,0 1,1 1,-1 0,0 0,0 1,0 1,1 0,-1 1,1 0,0 0,0 1,-10 7,-1 2,0 0,1 2,1 0,1 2,-26 28,41-42,1 0,0 0,0 0,0 1,0-1,1 1,0 0,0-1,0 1,1 0,0 0,-1 0,2 0,-1 1,1-1,-1 0,1 0,1 0,-1 0,1 0,0 1,3 8,3 6,2-1,0 0,1-1,18 26,1 3,-8-7,-13-24,1 1,0-2,15 20,-21-31,0 0,1-1,-1 1,1-1,-1 0,1-1,0 1,0 0,0-1,0 0,1 0,-1 0,1-1,-1 1,1-1,-1 0,8 0,7-1,0 0,0-2,0 0,0-1,0-1,-1-1,20-8,0-2,-1-1,44-28,-63 32,-3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46.2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1 163,'9'-2,"0"0,-1 0,1 0,0-1,-1-1,0 1,10-7,7-2,30-13,-37 16,-1 0,1 2,1 0,-1 1,1 1,0 0,23-1,-30 4,1 0,-1 0,0-1,0 0,16-8,26-6,-37 13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52.82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84,'4'0,"5"0,6 0,7 0,5-4,1-2,4 1,0-3,-1-4,-2 0,-6-2,-2 1,-6 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54.00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1,'16'-1,"0"1,0 1,0 1,0 0,0 1,19 6,-30-7,-1 0,1 0,0 1,-1 0,1 0,-1 0,0 0,0 1,0 0,-1 0,1 0,-1 0,0 0,0 1,0-1,-1 1,1 0,-1 0,0 0,-1 0,1 0,0 9,1 8,-2-1,0 1,-2 0,0-1,-1 1,-7 25,-3 45,7-5,8 122,-3-206,0 0,0 0,1 1,-1-1,1 0,0 0,0 0,0 0,0 0,1 0,-1 0,1-1,-1 1,1 0,0-1,0 1,0-1,1 0,-1 1,4 2,8 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54.49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9,'0'-4,"0"-1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55.8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0,'2'13,"0"0,1 0,1 0,-1 0,2-1,0 1,1-1,0-1,10 16,6 14,27 52,34 77,-75-149,2 2,-1 1,-1 1,9 48,-15-52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56.92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215 0,'-2'11,"-1"-1,-1 0,1 0,-1 0,-1-1,0 1,0-1,-1 0,-11 13,-48 77,42-62,-39 49,61-85,0 0,0 0,0-1,0 1,1 0,-1 0,0 0,1 0,-1 0,1 0,-1 0,1 0,-1 0,1 0,0 0,0 0,-1 1,1-1,0 0,0 0,0 0,0 0,0 0,1 0,-1 1,0 0,1-1,1 0,-1 1,0-1,0 0,0 0,1-1,-1 1,0 0,1 0,-1-1,1 1,-1 0,1-1,-1 0,1 1,2-1,13 2,0-1,32-2,-33 0,0 1,-5-1,-1 1,1 0,-1 1,14 3,-21-3,0-1,0 1,0 0,-1 1,1-1,0 0,-1 1,1 0,-1-1,0 1,1 0,-1 0,0 0,0 1,0-1,-1 0,1 1,0-1,1 6,4 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57.89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0,'1'18,"2"-1,0 1,1-1,0 1,2-1,0 0,1-1,0 0,13 20,25 61,-43-91,3 8,0-1,0 1,1-1,1 0,16 24,-21-35,0 0,0 0,0 0,1 0,-1 0,0 0,1-1,-1 1,1-1,0 0,-1 1,1-1,0 0,0-1,0 1,0 0,-1-1,1 0,0 1,0-1,0-1,0 1,0 0,0-1,0 1,0-1,0 0,0 0,-1 0,1 0,0 0,-1-1,1 1,-1-1,0 0,4-2,42-21,-32 20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3:58.8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81,'4'-4,"6"-1,4 0,0-3,2-1,2 3,2 0,1 3,-2-3,-1 0,0 1,2 2,1 0,1 2,0-4,-3-1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4:00.61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38,'0'-2,"0"0,0 1,1-1,-1 1,1-1,-1 0,1 1,-1-1,1 1,0-1,0 1,0-1,0 1,0 0,0-1,0 1,0 0,1 0,-1 0,0 0,1 0,-1 0,1 0,-1 0,1 1,-1-1,1 1,0-1,-1 1,1-1,-1 1,1 0,2 0,-1 0,0-1,0 1,0 0,0 0,0 0,0 1,0-1,0 1,-1 0,1 0,0 0,0 0,-1 0,1 0,0 1,-1-1,0 1,4 3,1 4,0 1,-1-1,0 2,-1-1,0 0,-1 1,0 0,3 12,15 98,-6-31,-6-44,2 6,19 56,-25-94,-1 1,2-1,0-1,1 1,0-1,1 0,0-1,17 16,-22-23,1-1,0 0,0-1,1 1,-1-1,1 0,0-1,0 1,-1-1,2 0,-1-1,0 1,0-1,0 0,8 0,-10-1,0-1,1 1,-1 0,1-1,-1 0,1 0,-1-1,0 1,0-1,0 0,0 0,0 0,0 0,0-1,-1 0,1 1,-1-1,0-1,0 1,0 0,4-7,1-3,8-8,-12 26,-2 18,0 50,22 145,35 71,2 7,50 321,-91-529,-13-62,-1 0,-1 0,2 51,-5-24,2-1,3 1,15 58,-20-104,0 1,-1-1,0 1,0-1,0 1,-1 0,0-1,-1 1,0-1,0 1,0-1,-1 1,0-1,-1 0,1 0,-2 0,1 0,-1 0,0-1,0 0,0 1,-1-1,0-1,0 1,-1-1,-8 7,-42 44,3 3,-58 82,62-76,44-59,0 1,-1-1,1-1,-14 11,2-5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4:02.80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67,'0'-1,"0"0,1 0,-1 0,1 0,-1 0,1 0,0 0,-1 0,1 0,0 0,-1 1,1-1,0 0,0 1,0-1,0 0,0 1,0-1,0 1,0-1,0 1,0 0,0-1,0 1,0 0,0 0,2 0,35-4,-33 3,27-1,1-1,0-2,45-13,-66 14,1 1,0 0,0 1,1 0,23 0,-30 3,1 0,-1 0,1 1,-1 0,0 0,0 0,0 1,0 0,-1 1,1-1,11 10,11 10,-1 2,-1 1,-2 0,-1 2,0 1,-3 1,0 1,-2 1,28 62,-21-26,-2 1,-3 2,-3 0,7 74,66 520,-69-559,44 128,-1-9,119 763,-170-798,-11-109,4-1,19 87,11 6,35 131,-52-220,15 122,-15-79,-19-121,0-1,0 1,0-1,-1 1,0-1,0 1,0-1,-1 1,0 0,0-1,0 1,-1-1,1 0,-1 0,-1 1,1-1,-1 0,1-1,-2 1,1 0,0-1,-1 0,0 0,0 0,0 0,0-1,-8 5,-181 162,11-8,166-151,0-1,-1 0,-20 8,19-10,1 1,-26 18,30-17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37.07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353 99,'0'5,"0"1,0-1,0 0,1 1,0-1,0 0,0 1,1-1,-1 0,1 0,1 0,2 5,-2-7,0 1,0-1,1 0,-1 0,1 0,0-1,0 1,0-1,0 0,0 0,1-1,-1 1,0-1,8 2,19 2,-25-4,-1-1,0 1,0 0,0 0,0 0,0 1,0 0,0 0,-1 0,1 0,0 1,-1 0,5 3,-6 2,-14-7,-15-7,12-4,0 0,0 0,-12-13,15 12,-2 0,1 1,-1 0,-1 1,-14-7,24 14,0 1,-1-1,1 1,0 0,-1 0,1 0,-1 1,1-1,-1 1,1 0,-1 1,1-1,-1 1,1 0,0 0,-1 0,1 0,0 1,0 0,0 0,0 0,-6 4,-9 7,2 1,-1 1,2 0,0 1,1 1,-13 19,20-25,1-1,0 1,1 0,0 0,1 1,0 0,1 0,0 0,1 0,1 1,0 0,-1 14,3-25,0 1,0-1,0 1,0-1,1 1,-1-1,1 1,-1-1,1 0,0 1,0-1,0 0,0 0,0 0,1 1,-1-1,1 0,-1-1,1 1,2 2,1-1,-1-1,0 0,1 0,-1 0,1-1,0 0,8 2,31 10,-43-12,1 1,-1-1,1 0,-1 1,0-1,0 1,1 0,-1-1,0 1,0 0,-1-1,1 1,0 0,-1 0,1 0,-1 0,1 0,-1 0,0 0,0 0,0 0,0 0,0 0,0 0,-1 0,1 0,-1 0,0 2,-23 64,17-53,-77 180,60-143,19-43,0 0,1 0,0 1,0-1,1 1,1 0,0 0,-2 12,3-8,0 0,1 0,1 0,0 0,1 0,0 0,2 0,-1-1,9 21,-8-27,0 0,0-1,0 1,1-1,0 0,0 0,1-1,-1 0,1 0,1 0,-1 0,1-1,-1 0,1-1,0 1,0-1,1-1,11 4,-17-6,0 0,0 1,0-1,-1 1,1-1,0 1,-1 0,1-1,0 1,-1 0,1 0,-1 0,1 0,-1 1,0-1,1 0,-1 0,0 1,0-1,0 1,1 1,-2-2,0 1,0-1,0 0,0 1,0-1,-1 0,1 1,0-1,-1 0,1 1,-1-1,1 0,-1 0,0 0,1 0,-1 1,0-1,0 0,0 0,0 0,-1 0,-7 7,0-1,0 0,-1-1,-19 10,21-12,1 0,0 0,0 1,0 0,0 0,1 0,0 1,0 0,1 0,-1 1,1 0,1 0,-1 0,-3 9,6-12,1 0,-1 1,1-1,1 0,-1 1,1-1,-1 0,1 1,0-1,1 1,-1-1,1 0,0 1,0-1,0 0,1 0,-1 0,1 0,0 0,0 0,0 0,1 0,0-1,-1 0,1 1,0-1,1 0,4 4,36 27,93 55,-102-71,1-2,1-2,58 16,-3-2,83 41,40 12,-181-71,0-1,1-2,-1-2,58 2,-82-6,0 0,0-1,0-1,0 1,0-2,0 1,0-2,0 1,-1-1,0 0,1-1,-1 0,0-1,-1 0,9-6,12-9,-19 14,-1 0,0 0,0-1,-1 0,0 0,0-1,0-1,-1 1,-1-1,1 0,7-16,95-185,-3-13,-101 215,-1-1,0 1,0-1,-1 0,0 0,2-13,-5 18,0 1,0 0,0-1,0 1,-1 0,0 0,1-1,-1 1,-1 0,1 0,0 0,-1 0,1 0,-1 1,0-1,0 0,0 1,0-1,-1 1,1 0,-5-4,0 0,-1 0,1 1,-1 0,0 1,0 0,0 0,-1 0,1 1,-11-2,1 2,0 1,0 0,-29 2,20 1,-31 2,55-3,1 0,-1 0,0-1,1 1,-1-1,0 1,1-1,-1 0,1 0,-1 0,1 0,-1 0,1-1,0 1,0-1,-2-1,3 1,0 1,0-1,1 1,-1-1,1 0,-1 1,1-1,0 0,0 1,-1-1,1 0,0 1,1-1,-1 0,0 1,0-1,1 0,0-2,15-37,-7 16,-4 6,-2-1,0 1,-1-1,-2 0,1 0,-2 0,-1 1,0-1,-2 0,0 1,-1 0,-9-22,2 10,-2 0,-2 0,0 1,-2 1,-1 1,-30-34,25 38,0 1,-40-29,36 31,1-1,-24-27,49 47,1 1,-1-1,1 1,-1-1,1 0,0 1,0-1,0 0,0 0,0 0,0 0,1 0,-1 0,1 0,-1 0,1 0,0 0,-1 0,1-1,0 1,1 0,-1 0,0 0,1 0,-1 0,1 0,-1 0,1 0,0 0,0 0,0 0,0 0,0 1,0-1,1 0,1-1,6-6,0 1,1 0,0 1,1 0,13-7,12-8,-29 17,-1 0,0-1,0 0,0 0,9-12,-14 17,-1 0,1 0,0 0,0-1,0 1,-1 0,1-1,-1 1,1 0,-1-1,0 1,1-1,-1 1,0 0,0-1,0 1,0-1,0 1,0-1,0 1,-1 0,1-1,0 1,-1-1,1 1,-1 0,0-1,1 1,-1 0,0 0,0-1,0 1,0 0,0 0,0 0,0 0,0 0,0 1,0-1,-1 0,0 0,-8-4,0 0,0 1,0 0,0 1,-1 0,1 1,-22-2,-82 3,83 3,-61-6,66-1,1-2,-35-13,-45-12,97 30,-1 1,1-1,-1 2,0-1,1 1,-1 1,1 0,-1 0,-14 4,8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48.3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0 343,'1'-19,"1"0,0 1,1-1,1 0,1 1,1 0,0 0,2 1,0-1,14-22,-14 24,-3 5,1 0,1 0,-1 0,2 1,-1 0,11-11,-15 19,-1 0,1 0,0 1,-1-1,1 0,0 1,0 0,0 0,0 0,0 0,0 0,1 0,-1 1,0 0,0 0,0 0,1 0,-1 0,0 0,0 1,0-1,1 1,-1 0,0 0,0 1,0-1,0 0,-1 1,5 2,339 212,-341-214,-1 0,0 0,0 1,0 0,-1-1,1 1,-1 1,1-1,-1 1,0-1,0 1,-1 0,1 0,-1 0,0 0,3 6,-5-6,1 0,-1 1,0-1,0 0,0 0,0 0,-1 0,0 0,0 0,0 0,0 0,-1-1,1 1,-1 0,0-1,0 1,0-1,-5 6,-13 18,12-18,-1 1,2 1,0-1,0 1,1 1,0-1,1 1,0 0,1 0,0 0,1 1,-1 13,1 4,2 0,1 0,1 0,2-1,1 1,1 0,2-1,17 48,-20-67,0 1,1-1,0 0,1 0,0-1,0 0,1 0,0 0,1-1,0 0,0 0,1-1,0 0,0-1,1 0,-1 0,1-1,1 0,-1-1,1 0,-1 0,1-1,0-1,0 0,22 1,-24-3,0-1,0 1,0-2,-1 1,1-1,0 0,-1-1,0 0,0 0,10-6,-15 7,0 1,-1-1,1 0,-1 0,1 1,-1-2,0 1,0 0,0 0,0-1,0 1,0-1,-1 1,1-1,-1 0,0 0,0 0,0 1,0-1,0 0,-1 0,1 0,-1-1,0 1,0 0,0 0,0 0,0 0,-1 0,1 0,-1 0,-2-5,2 6,0-1,1 1,-1 0,0 0,-1 0,1 0,0 0,-1 0,1 0,-1 1,1-1,-1 0,0 1,1 0,-1-1,0 1,0 0,0 0,0 0,-1 0,1 0,0 0,0 1,0-1,-1 1,1-1,0 1,-5 0,5 0,0 1,0-1,0 1,0 0,0 0,1 0,-1 0,0 0,0 0,1 0,-1 0,1 0,-1 1,1-1,-1 1,1-1,0 1,0 0,0 0,0-1,0 1,0 0,0 0,0 0,1 0,-1 0,1 0,0 0,-1 0,1 0,0 0,1 4,1 11,1 0,1-1,0 1,2-1,0 0,0 0,2 0,13 21,-11-19,350 556,-228-378,-122-181,-2 1,0 0,-1 0,0 1,-2 0,6 23,-7-23,-1-10,-1-1,1 1,0-1,0 0,1 0,4 6,-4-8,-1 1,1 0,-1 0,-1 1,1-1,-1 0,0 1,0 0,1 6,-2-5,-1 0,0 0,0 0,-1 1,0-1,0 0,0 0,-1 0,0 0,-1 0,1-1,-1 1,-1-1,1 1,-1-1,0 0,-1-1,-7 10,-10 6,0-1,-1 0,-31 19,22-16,12-10,-1-1,-1-1,0-1,-1-1,0-1,0-1,0-1,-1-1,-38 4,41-5,5 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38.12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0,'-1'23,"2"0,1-1,0 1,2 0,12 39,143 374,-158-433,5 12,0-1,1 1,0-1,13 17,-10-19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39.36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347 0,'-3'1,"0"0,0-1,0 1,0 0,0 1,0-1,0 0,0 1,1-1,-1 1,1 0,-1 0,1 0,-4 4,-29 36,34-40,-40 50,-59 58,87-94,1-1,0 2,1 0,1 0,-11 27,-11 15,30-56,1 0,-1 0,0 0,1 1,0-1,0 0,0 1,0-1,1 1,-1-1,1 1,0-1,0 1,0-1,0 1,1-1,-1 1,1-1,1 4,-1-5,0-1,0 1,1 0,-1-1,0 0,1 1,-1-1,0 0,1 0,0 1,-1-1,1 0,0-1,0 1,-1 0,1 0,0-1,0 1,0-1,0 0,0 1,0-1,0 0,-1 0,1 0,0-1,0 1,0 0,0-1,0 1,0-1,0 0,-1 1,1-1,2-1,20-7,1 1,-1 1,29-4,-41 9,1 1,-1 1,1 0,-1 1,1 0,-1 0,1 2,17 5,3 2,-1 2,0 2,40 22,-69-34,0 0,1 0,-1 0,0-1,1 0,-1 1,1-1,0 0,-1-1,1 1,6 0,-8-2,0 1,0-1,1 1,-1-1,0 0,0 0,0 0,0 0,0 0,0 0,0 0,0-1,-1 1,1-1,0 1,-1-1,1 0,-1 1,3-5,6-11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40.3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0,'-2'40,"3"1,1-1,2 0,2 0,2 0,1-1,16 43,163 348,-188-428,1 1,0-1,0 0,0 0,0 1,0-1,1 0,-1 0,1 0,-1 0,1-1,0 1,0 0,0-1,0 1,0-1,0 0,0 1,0-1,0 0,1 0,-1-1,0 1,1 0,3 0,-2-2,0 0,0-1,-1 1,1-1,-1 0,1 1,-1-1,0-1,0 1,0-1,0 1,0-1,0 0,-1 0,4-4,115-137,-111 133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41.32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0 131,'4'0,"9"0,7-4,3-5,6-5,2 0,4-2,0-2,-3 2,-2 0,-2 3,-6 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52.92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1 781,'1'-4,"0"0,0 0,0 1,1-1,-1 0,1 1,0-1,0 1,4-5,10-21,3-29,-3-1,-3 0,8-82,-8-186,-13 320,0 1,0-1,1 1,0-1,0 1,3-9,-4 14,1 0,-1 1,0-1,1 0,-1 1,0-1,1 0,-1 1,1-1,-1 1,1-1,-1 1,1-1,0 1,-1-1,1 1,0-1,-1 1,1 0,0-1,-1 1,1 0,0 0,1-1,-1 2,1-1,0 0,-1 1,1-1,-1 1,1 0,0-1,-1 1,1 0,-1 0,0 0,1 0,-1 0,0 1,0-1,2 2,21 25,-2 1,0 1,27 53,-7-13,314 554,-351-614,23 52,-26-57,0 0,-1 0,1 0,-1 1,-1-1,1 0,-1 0,1 0,-2 1,0 5,1-9,-1 0,0 0,0-1,0 1,-1 0,1 0,0-1,-1 1,1 0,-1-1,1 0,-1 1,0-1,0 0,1 0,-1 0,0 0,0 0,0 0,0-1,0 1,-4 0,-55 8,48-8,-154 28,207-32,0-2,0-2,53-15,67-12,-27 8,-28 4,-87 17,-4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53.94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0 294,'52'-3,"-1"-2,62-14,-24 3,110-16,383-55,5 38,188-8,-632 50,-88 6,79-12,-112 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55.14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467 1,'-21'-1,"0"2,0 0,0 2,0 0,1 1,-1 1,1 1,0 1,0 1,1 0,0 2,1 0,0 1,-29 23,39-27,-1-1,2 1,-1 1,1 0,0 0,-8 13,14-20,0 1,0 0,0 0,0 0,0 0,0 0,1 0,-1 0,1 0,0 1,-1-1,1 0,0 0,0 0,0 0,1 0,-1 1,0-1,1 0,0 0,-1 0,1 0,0 0,0 0,0 0,0-1,0 1,1 0,-1 0,0-1,1 1,-1-1,1 1,0-1,0 0,-1 0,1 0,3 2,40 21,2-1,0-2,62 17,-9-2,-20-12,-59-19,-1 1,0 0,-1 2,1 0,26 16,-45-23,1-1,0 1,-1 0,1 1,-1-1,1 0,-1 0,0 1,1-1,-1 1,0-1,0 1,0-1,0 1,0 0,-1-1,1 1,0 0,-1 0,0-1,1 1,-1 0,0 0,0 0,0 0,0 0,0-1,0 1,0 0,-1 0,1 0,-1 0,1-1,-1 1,0 0,1-1,-1 1,0 0,-2 2,-6 6,1 0,-2-1,1 0,-22 15,-1 3,-1 8,14-13,0-1,-2-1,-1-1,0 0,-2-2,-46 26,46-30,-1-2,0 0,-52 12,67-21,0-1,0 0,0 0,-1-1,1 0,0-1,0 0,0-1,0 0,0 0,0-1,0-1,-14-6,-13-9,20 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56.04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1 193,'10'-2,"1"0,-1 0,0-1,0 0,0-1,0 0,0-1,-1 0,11-8,41-18,-20 16,1 2,-1 1,2 3,-1 1,88-3,-92 8,0-1,66-16,17-3,-108 23,-17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56.7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0,'3'2,"-1"0,1 0,-1 0,1 0,-1 1,0-1,0 1,0-1,0 1,-1 0,1 0,-1-1,1 1,-1 0,1 5,1-2,150 301,36 79,-178-358,-4-5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57.7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25,'17'-1,"1"-1,30-7,32-2,-72 10,6 0,0 1,0 1,0 0,0 0,16 5,-28-6,0 1,0 0,0 0,0-1,0 1,0 1,0-1,0 0,0 0,-1 1,1-1,-1 1,1-1,-1 1,1 0,1 3,-2-2,0-1,-1 0,1 1,-1-1,0 1,0-1,0 1,0-1,0 1,0-1,-1 1,1-1,-1 0,0 1,1-1,-1 0,0 1,-3 3,-5 10,-1-1,0 0,-18 18,20-24,0 0,1 0,-1 1,2 0,-1 0,2 0,-1 1,1 0,1 0,-5 19,-2 37,2 1,4 0,4 79,1-137,2 0,-1 1,1-1,1 0,0 0,1 0,0 0,0-1,1 0,0 0,10 14,-12-19,0 0,1 0,-1-1,1 0,0 1,0-1,0-1,0 1,0-1,1 1,-1-1,1 0,-1-1,1 1,0-1,0 0,-1 0,1 0,0-1,0 0,0 0,0 0,0 0,0-1,0 0,5-2,10-2,-2-1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49.6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6 338,'-6'1,"11"0,18-4,132-69,80-33,247-42,-463 141,-5-1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58.4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10,'0'-4,"0"-2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6:59.5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20 9,'0'0,"0"0,1-1,-1 1,0 0,0 0,0 0,0-1,0 1,0 0,0 0,0-1,0 1,0 0,0 0,0-1,0 1,0 0,0 0,0-1,0 1,0 0,0 0,0-1,0 1,-1 0,1 0,0 0,0-1,0 1,0 0,-1 0,1 0,0 0,0-1,0 1,0 0,-1 0,1 0,0 0,0 0,-1 0,1 0,0-1,0 1,-1 0,1 0,0 0,0 0,0 0,-1 0,1 0,0 0,0 0,-1 0,1 0,0 1,0-1,-1 0,1 0,0 0,0 0,0 0,-1 0,1 1,-10 13,9-5,1 0,0 0,1-1,0 1,0-1,1 1,0-1,0 1,1-1,0 0,7 13,2 9,18 51,8 19,36 159,-68-237,1 1,15 31,-15-37,0 0,-1 0,0 1,-2 0,3 20,-5-18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00.8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185 0,'0'65,"-11"75,8-115,-2-1,-1 1,0-1,-2 0,-1 0,-13 23,21-44,0-1,0 0,0 0,0 0,0 0,-1 0,1-1,-1 1,1 0,-1 0,1-1,-1 1,0-1,0 0,0 0,0 1,0-1,0 0,0-1,-1 1,1 0,0-1,0 1,-5 0,4-2,0 1,1-1,-1 0,0 0,1 0,-1 0,1 0,-1 0,1-1,-1 1,1-1,0 0,0 0,0 0,0 0,0 0,-2-4,1 3,0-1,1 0,0-1,-1 1,2 0,-1-1,0 1,1-1,0 1,0-1,0-5,0 7,1 1,0-1,0 1,1-1,-1 1,0-1,1 1,0-1,-1 1,1-1,0 1,0-1,1 1,-1 0,0 0,1 0,-1 0,1 0,0 0,0 0,2-2,-3 3,1 0,0 1,-1-1,1 0,0 1,0-1,0 1,-1-1,1 1,0 0,0 0,0 0,0 0,0 0,0 0,0 0,-1 1,1-1,0 0,0 1,0 0,-1 0,1-1,0 1,-1 0,3 2,44 35,-35-26,91 71,45 42,-133-110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02.69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25,'27'-1,"52"-10,-52 6,51-2,-60 8,-1 0,1 2,0 0,-1 1,1 1,-1 0,-1 1,1 1,-1 1,0 0,0 1,-1 1,16 14,19 17,-2 3,53 63,-90-95,53 64,-4 2,101 170,63 195,-50 12,-48-109,-39-126,53 120,-104-255,-3 1,31 129,36 189,-92-370,-2 1,-1 0,-2 0,-1 0,-1 0,-2 0,-9 51,5-66,-1 0,0 0,-2-1,-1 0,0 0,-12 18,-4 0,-51 60,46-65,-1-1,-1-2,-39 26,-113 67,163-109,1 1,0 2,-27 26,35-31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03.83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1 130,'4'0,"5"0,9 0,6-3,2-7,1 0,3 1,2-2,-2-3,3 1,-1 3,-2 3,-2 3,-5-3,-4 1,-4-3,-1 0,-3 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04.97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14,'444'0,"-435"0,0 0,0-1,-1 0,1-1,10-3,-5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06.00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1,'0'26,"-1"28,2 1,3-1,20 104,12-39,78 172,-59-161,-49-114,-1-1,0 1,4 31,-6-25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07.01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1,'1'1,"-1"0,0 0,1 0,-1 0,1 0,0 0,-1 0,1 0,0 0,-1 0,1-1,0 1,0 0,0 0,0-1,0 1,0 0,0-1,0 1,0-1,0 0,0 1,0-1,0 0,0 0,1 1,-1-1,1 0,39 4,-36-4,590 4,-303-7,-162 4,-1 5,218 41,-305-41,-33-6,1 1,-1 0,0 1,0 0,0 0,0 1,-1 0,1 1,13 7,-12-2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08.47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1 166,'5'-1,"1"0,0-1,0 0,-1 0,1-1,-1 1,1-1,-1 0,0-1,7-5,17-10,-25 17,145-70,-128 63,1 2,1 1,-1 0,1 2,27-2,-31 4,0 2,0 0,0 1,33 6,-48-7,-1 1,0-1,0 1,0 0,0 0,0 0,0 0,0 1,0-1,0 1,-1 0,1-1,0 1,-1 1,0-1,1 0,-1 1,0-1,0 1,0-1,-1 1,1 0,-1 0,1 0,-1 0,0 0,0 0,0 0,-1 0,1 0,-1 1,0-1,0 0,0 0,0 0,-1 4,-9 52,-3-1,-2 0,-3-1,-2-1,-3-1,-2-1,-49 78,60-113,-1-1,0 0,-24 21,4-4,162-85,-89 35,1 2,1 1,-1 2,2 2,-1 2,71-2,-90 9,0 1,40 9,-36-6,-9-2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09.87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1 138,'0'-7,"1"0,0 0,0 1,1-1,0 1,0-1,1 1,0 0,0-1,0 2,1-1,0 0,0 1,0-1,6-4,-7 6,0 1,0 1,0-1,0 0,1 1,-1 0,1-1,0 1,0 1,0-1,-1 1,1-1,1 1,-1 0,0 0,0 1,0-1,0 1,1 0,-1 0,0 1,0-1,0 1,1 0,5 2,-3 1,0 1,-1 0,1 0,-1 1,-1-1,1 1,-1 1,0-1,6 10,9 11,-15-22,-1 1,0-1,0 1,0 0,-1 0,0 1,0-1,-1 0,1 1,-1 0,-1 0,1 0,-1-1,0 1,-1 0,0 0,-1 14,-3-1,-1 0,-1 0,0-1,-16 32,13-29,1 3,1 0,1 0,1 1,-2 40,3-33,2-16,0-1,1 1,1-1,1 1,3 20,1-18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50.4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0 239,'13'-2,"0"0,0 0,-1-1,0-1,0 0,16-8,13-3,427-105,-421 110,41-7,131-6,-213 22,1 1,-1-1,0 0,1 0,-1-1,0 0,0 0,7-4,0-3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10.5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12.9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238 1,'-5'3,"0"0,0 0,0 0,0-1,-1 1,1-1,-1 0,1-1,-1 0,0 0,-10 1,-23 6,39-8,-12 3,0 1,0 0,1 1,0 0,-21 14,29-17,0 1,0 0,1 0,-1 0,1 0,-1 1,1-1,0 0,0 1,1 0,-1-1,1 1,0 0,0 0,0 0,0 0,1 0,-1 0,1 0,0 0,0 0,2 6,25 146,-15-99,17 86,120 714,-120-668,7 95,-26-104,6 213,-14-350,2-1,20 83,-10-57,60 420,-73-480,0 1,1 0,0-1,1 1,0-1,0 0,1 0,0 0,1 0,-1-1,1 0,1 0,10 11,8 5,1-1,39 26,-18-15,54 47,97 71,-167-132,0-1,0-1,2-1,64 21,-78-32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16.03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330 0,'-18'12,"-20"11,-62 49,81-53,2 0,0 0,2 2,0 0,1 1,1 0,1 1,2 0,0 1,1 0,-11 49,20-70,-1-1,0 1,1-1,0 0,0 1,0-1,0 1,0-1,0 1,0-1,1 1,0-1,-1 1,1-1,0 0,0 0,0 1,0-1,0 0,1 0,-1 0,1 0,-1 0,1 0,2 1,3 1,0-1,0 0,0 0,0-1,0 0,1-1,9 2,-17-3,49 12,0 1,-2 3,0 1,-1 3,-1 2,-1 1,76 55,-107-69,0 0,-1 1,1 0,-1 0,20 25,-30-32,0 0,0 0,0 1,0-1,0 1,-1 0,1 0,-1-1,0 1,0 0,-1 0,1 0,-1 0,0 0,0 0,0 0,0 0,-1 0,1 0,-1 0,0 0,-1-1,1 1,-3 6,-9 12,0 0,-22 28,-19 31,52-78,0 0,-1 0,1 0,-1 0,1-1,-1 1,0-1,0 1,0-1,-1 0,1 0,0-1,-1 1,1-1,-1 0,-5 2,-68 8,43-7,-16 2,29-5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16.9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1 143,'29'-1,"1"-2,0-2,34-9,-29 6,56-6,-62 12,-1-1,1-2,-1-1,0-2,-1 0,0-2,35-17,-54 22,0 1,0 1,0-1,1 1,-1 1,1 0,-1 0,1 0,0 1,0 1,11-1,-21 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17.7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0,'0'4,"0"6,0 4,0 4,0 3,4 6,2 10,3 7,4 4,0-3,2 0,2-1,-2-3,1-5,-3 0,1-3,-2-3,-3-6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19.03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68,'1'-2,"-1"0,1 0,0 0,0 0,1 0,-1 1,0-1,1 0,-1 1,1-1,-1 1,1-1,-1 1,1 0,2-1,30-20,-33 21,6-2,0 0,0 0,1 1,-1 0,0 1,1-1,-1 1,1 1,0-1,-1 1,1 1,-1-1,1 1,-1 1,1-1,-1 1,11 5,14 5,-1 2,45 27,-71-38,2 0,0 2,0-1,0 1,-1 0,1 1,-1 0,0 0,-1 0,0 0,0 1,0 0,-1 0,1 0,-2 1,4 9,-5-11,-1 1,1 0,-2-1,1 1,-1 0,0 0,0-1,-1 1,0 0,0 0,-1-1,0 1,0-1,0 1,-1-1,0 0,0 0,0 0,-6 6,-21 34,-32 63,51-86,1 2,0-1,3 1,-10 48,12-37,1 0,2 0,3 44,0-62,1-1,1 0,0 1,1-1,1 0,1-1,0 0,14 25,-18-37,-1-1,1 1,1-1,-1 1,0-1,1 0,0 0,0 0,0 0,0-1,0 1,0-1,1 0,-1 0,1 0,-1 0,1 0,0-1,0 0,0 0,0 0,0 0,0-1,0 1,0-1,0 0,0 0,0-1,5 0,7-5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19.5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20.55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18,'-1'-1,"1"0,0 1,0-1,0 1,0-1,0 0,0 1,0-1,0 0,0 1,0-1,0 0,0 1,1-1,-1 1,0-1,0 0,1 1,-1-1,0 1,1-1,-1 1,0-1,1 1,-1-1,1 1,-1-1,1 1,0-1,14 11,12 32,3 26,21 72,5 15,-36-106,60 128,-78-174,-1-1,0 1,0 0,0 0,0-1,0 1,0 0,-1 0,1 0,-1 0,0 0,0 0,0 0,-1 5,-2 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21.84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236 1,'0'9,"-1"0,0 0,0-1,-1 1,0 0,-1-1,0 1,0-1,-1 0,0 0,-7 10,-5 5,-1-1,-26 26,28-34,1 1,1 1,0 0,2 0,-1 1,-8 21,14-21,0 1,2 0,0 1,1-1,1 1,1 0,1 35,0-53,0-1,0 0,0 0,0 0,0 0,0 1,0-1,0 0,0 0,0 0,0 0,0 1,0-1,0 0,0 0,0 0,0 0,0 1,0-1,0 0,0 0,1 0,-1 0,0 1,0-1,0 0,0 0,0 0,0 0,0 0,1 0,-1 0,0 1,0-1,0 0,0 0,1 0,-1 0,0 0,0 0,0 0,0 0,1 0,-1 0,0 0,0 0,0 0,0 0,1 0,-1 0,0 0,0 0,0 0,0 0,1 0,-1 0,0 0,0-1,13-10,13-26,-24 33,3-3,0 0,0 0,1 1,-1 0,1 0,1 0,-1 1,1 0,0 0,14-7,-17 10,0 1,1 0,-1-1,1 2,-1-1,1 0,-1 1,1 0,0 0,-1 1,1-1,-1 1,1 0,-1 0,1 0,-1 1,0-1,1 1,-1 0,0 0,6 5,23 16,-1 2,-1 1,-1 1,-1 1,42 55,-42-31,-21-31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23.9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1 164,'6'-1,"0"0,0-1,0 1,-1-1,10-5,4-1,251-62,-95 29,-171 40,0 0,0 0,0-1,0 0,-1 0,1 0,0 0,5-4,1-6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51.9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1,'2'21,"1"-1,1 1,1-1,0 0,2-1,0 1,1-1,1 0,14 21,-8-14,-2 1,-1 1,11 39,-2 4,-11-44,-3 1,8 44,-10-46,0-1,2 0,1-1,15 33,12 39,-29-77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25.13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207 1,'-4'0,"0"0,-1 1,1 0,0 0,-1 0,1 1,0 0,0-1,0 1,0 1,1-1,-1 0,-5 6,-44 46,27-25,19-23,1 1,0 0,0 0,1 0,0 1,0-1,1 1,0 1,0-1,1 0,0 1,1 0,-2 9,3-10,1-1,-1 1,2-1,-1 1,1-1,0 0,1 1,0-1,0 0,0 0,1 0,0 0,1-1,-1 1,1-1,6 7,18 19,1-1,2-1,1-2,1-1,44 27,68 58,-143-111,-1 0,0-1,0 1,0 0,0 0,0 0,0 0,0 0,-1 0,1 0,0 1,-1-1,1 0,0 0,-1 0,1 1,-1-1,0 0,1 1,-1-1,0 0,0 1,0-1,0 0,0 1,0-1,0 0,-1 1,1-1,0 0,-1 1,1-1,-1 0,1 0,-1 1,0-1,1 0,-1 0,0 0,0 0,0 0,0 0,0 0,0 0,0 0,-2 1,-7 4,-1 0,1 0,-1-1,-17 6,7-3,-10 5,-46 11,54-18,0 1,0 1,0 1,-28 16,36-14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26.45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1 277,'10'-8,"1"-1,0 2,0-1,19-7,15-11,143-91,-156 99,1 3,1 0,0 3,38-10,-51 17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27.51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0,'1'7,"1"-1,0 0,1-1,0 1,0 0,0-1,0 0,1 1,0-1,0-1,5 6,11 15,50 109,-31-54,-23-52,-1 1,-2 1,-1 0,-2 1,8 33,-19-28,-3-22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29.4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2,'65'-1,"72"2,-132 0,-1 0,1 0,-1 1,1 0,-1-1,0 1,0 1,0-1,0 1,0-1,0 1,-1 0,1 1,-1-1,0 0,0 1,0 0,-1 0,1 0,-1 0,0 0,0 0,0 1,-1-1,2 6,0 1,0 0,0-1,-1 1,-1 0,0 1,0-1,-1 0,0 0,-4 21,-2-17,-1 1,0-1,-1 0,0-1,-1 0,-1 0,-14 16,-11 17,21-28,-21 32,33-48,1 0,-1-1,1 1,0 0,-1 0,1 0,0 0,1 1,-1-1,1 0,-1 0,1 0,0 1,0 2,1-4,0 0,0-1,0 1,1-1,-1 1,0-1,1 1,-1-1,1 0,-1 0,1 0,0 0,0 0,-1 0,1 0,0-1,0 1,0 0,0-1,0 0,-1 1,1-1,0 0,0 0,3 0,49-3,-30-2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29.99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30.9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0,'46'72,"9"32,-15-33,-4 2,-3 2,29 95,-48-105,-12-49,1 1,0-1,2 0,0 0,13 27,-18-43,0 0,0 0,0 0,0 0,1 0,-1 1,0-1,0 0,0 0,1 0,-1 0,0 0,0 0,0 0,0 0,1 0,-1 0,0 0,0 0,0 0,1-1,-1 1,0 0,0 0,0 0,0 0,1 0,-1 0,0 0,0 0,0-1,0 1,0 0,0 0,1 0,-1 0,0 0,0-1,0 1,0 0,0 0,0 0,0-1,0 1,0 0,0 0,0 0,0 0,0-1,0 1,0 0,0 0,0 0,0-1,0 1,0 0,0 0,0 0,0 0,0-1,0 1,0 0,0 0,-1 0,1 0,0-1,2-14,-2-3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32.4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237 1,'-14'17,"0"1,1 0,1 1,1 1,-10 22,-30 48,33-61,14-22,0 0,0-1,0 1,-1-1,0 0,0 0,-1 0,0-1,0 0,-7 5,-8 6,21-16,0 0,1 1,-1-1,0 0,0 0,0 1,0-1,1 0,-1 0,0 0,0 1,1-1,-1 0,0 0,0 0,1 0,-1 1,0-1,1 0,-1 0,0 0,0 0,1 0,-1 0,0 0,1 0,-1 0,0 0,1 0,-1 0,0 0,1 0,-1 0,0 0,0 0,1 0,-1-1,54-7,-44 5,-2 2,0 0,-1 1,1 0,0 0,-1 0,1 1,0 0,-1 1,1 0,-1 0,1 0,12 7,0 2,0 2,35 27,-36-25,1 0,38 20,-52-32,-1 0,1 0,0 0,-1 1,0 0,1 0,-1 0,8 10,-3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34.65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1507,'21'-2,"0"-1,0 0,0-2,0-1,36-14,33-10,232-26,-98 21,-33-3,330-57,231-46,-472 83,-191 36,130-51,17-5,589-170,-729 210,-73 27,1 1,-1 1,2 1,30-5,3-1,0-2,-2-2,0-3,80-43,-32 16,-85 40,179-72,-167 70,0 2,0 1,1 1,53-2,-59 7,0 0,30-7,-46 6,0-1,0 0,0-1,0 0,-1-1,1 0,-1 0,10-8,-2 2,1 1,0 1,0 1,1 0,0 1,22-4,30-11,-37 11,0 1,1 2,0 2,61-4,-59 3,-22 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36.3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417 0,'-10'1,"1"-1,-1 1,0 0,1 1,-1 0,1 1,0 0,0 0,0 1,0 0,1 0,-1 1,1 1,0-1,0 1,1 0,0 1,-10 11,-28 32,23-25,0-2,-1-1,-26 21,39-36,0 0,1 1,0 0,1 1,-1 0,-6 11,14-19,0 1,0-1,0 1,0 0,0-1,0 1,1 0,-1 0,0-1,1 1,0 0,-1 0,1 0,0 0,0 0,0 0,0 0,0 0,1 0,-1-1,0 1,1 0,0 0,-1 0,1 0,0-1,0 1,0 0,0-1,0 1,0-1,1 1,-1-1,0 0,1 1,-1-1,1 0,-1 0,1 0,0 0,-1 0,1 0,0-1,0 1,0-1,0 1,1 0,230 81,-151-50,-51-21,1 1,-2 1,0 2,0 0,37 29,-64-42,0 1,0 0,0 0,-1 0,1 0,-1 0,0 0,0 1,0-1,0 1,-1-1,1 1,-1 0,0 0,0-1,-1 1,1 0,-1 0,0 0,0 0,0 0,-1 7,0-6,-1 1,1-1,-1 1,0-1,0 1,-1-1,0 0,0 0,0-1,0 1,-1 0,0-1,0 0,-7 6,-8 6,-1 0,-1-1,0-1,-1-1,0-1,-1-1,0-1,-1-2,-30 9,-74 12,108-22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37.2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1 184,'10'-1,"0"0,0-1,0-1,0 1,-1-2,1 1,-1-1,0-1,0 1,0-2,10-7,46-23,-64 35,33-15,1 2,1 2,0 1,64-12,-100 23,22-2,1-1,32-10,-45 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54.5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9 715,'-4'14,"3"-13,1-1,-1 1,1-1,0 1,-1-1,1 1,0 0,-1-1,1 1,0-1,0 1,0 0,-1-1,1 1,0 0,0-1,0 1,0 0,0-1,0 1,0-1,0 1,0 0,1-1,-1 1,0 0,0-1,1 1,-1-1,0 1,0 0,1-1,-1 1,1-1,-1 1,1-1,-1 0,0 1,1-1,0 1,-1-1,1 0,-1 1,1-1,-1 0,1 0,0 1,-1-1,1 0,0 0,-1 0,1 0,-1 0,1 0,1 0,8 0,0 0,0-1,0 0,0 0,0-1,-1-1,1 1,10-6,15-3,911-240,-333 68,24-6,-570 173,1 3,103-5,-106 8,-62 9,1 1,-1-1,0 0,0 0,-1 0,1 0,0-1,0 1,0-1,-1 0,1 0,-1 0,0 0,1 0,-1 0,0 0,3-6,-5 8,1-1,-1 1,0-1,-1 1,1-1,0 1,0-1,0 1,0-1,0 1,0-1,-1 1,1-1,0 1,0-1,0 1,-1 0,1-1,0 1,-1 0,1-1,0 1,-1 0,1-1,-1 1,1 0,-1-1,1 1,0 0,-1 0,1 0,-1 0,1-1,-1 1,1 0,-1 0,1 0,-1 0,1 0,-1 0,1 0,-1 0,1 0,-1 1,1-1,-1 0,1 0,0 0,-1 0,1 1,-1-1,0 1,-11 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38.1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28,'95'-21,"-75"19,51-2,-67 4,0 0,-1 0,1 0,0 1,0 0,0 0,0 0,-1 0,1 0,0 1,-1 0,1-1,5 6,-7-6,-1 1,0-1,0 1,0 0,0-1,0 1,0 0,-1 0,1 0,-1-1,1 1,-1 0,0 0,1 0,-1 0,0 0,0 0,-1 0,1 0,0 0,0 0,-1 0,0 0,1 0,-1-1,0 1,-1 2,-34 53,25-42,0 3,1 0,1 1,1 0,0 1,1 0,2 0,0 0,-3 26,-7 168,15-214,0 5,-1-2,1-1,0 0,0 0,0 1,0-1,1 0,-1 0,1 1,-1-1,3 4,2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38.78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 10,'-4'0,"-2"-4,1-1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39.59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1,'1'4,"1"0,0 0,0 0,0 0,1 0,-1-1,1 1,0-1,0 0,1 0,-1 0,5 3,2 4,49 47,-36-38,-1 2,-2 0,0 2,26 38,-36-41,-2-1,-1 2,0-1,-1 1,5 40,10 34,52 108,-14-45,-55-146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40.7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189 0,'0'6,"-1"0,0-1,-1 1,1-1,-1 1,-1-1,1 0,0 0,-1 0,0 0,-6 7,-45 51,44-53,-5 6,6-7,0 0,0 1,1 0,0 0,1 0,0 1,0 0,2 1,-6 12,11-23,0 0,0 0,-1 0,1 0,1 0,-1 0,0 0,0 0,0 0,0 0,1 0,-1 0,0 0,1 0,-1 0,1 0,-1-1,1 1,0 0,-1 0,1 0,0-1,-1 1,1 0,0-1,0 1,0-1,-1 1,1-1,0 1,0-1,0 1,0-1,0 0,0 0,2 1,47 4,-30-3,-10-1,1 1,0 1,0 0,-1 1,0 0,0 0,15 9,-19-9,-1 0,0 0,1 1,-2 0,1-1,0 2,-1-1,0 0,0 1,-1 0,0 0,0 0,4 10,-2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41.5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0,'9'11,"0"0,0 1,8 14,12 18,229 294,-30 20,-213-329,-1 1,-1 1,-1 0,-2 0,-1 1,-2 0,0 1,-3-1,1 56,-5-57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42.79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70 0,'-2'1,"-1"-1,1 1,0 0,0 0,-1 0,1 0,0 1,0-1,0 1,0-1,0 1,1-1,-1 1,0 0,1 0,-1 0,1 0,0 0,-2 3,-19 44,19-34,0 0,2 1,-1-1,2 1,0 0,1-1,1 1,0-1,8 28,6 11,30 67,73 139,-116-252,40 72,-40-75,0-1,1 1,-1-1,1 1,0-1,1 0,-1-1,0 1,1-1,0 0,0 0,0 0,7 2,5-1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44.3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 1,'-1'23,"-2"0,-5 28,4-31,0 1,2 0,0 28,3-35,1-1,0 0,1 0,1 0,0 0,1-1,8 18,53 81,-21-40,-41-65,92 148,-83-135,2-1,0 0,1-1,1 0,31 23,-44-37,0-1,1 0,-1 0,1 0,-1 0,1-1,0 0,-1 0,10 1,3-1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45.64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292 0,'-17'2,"-1"1,0 0,1 1,0 1,0 1,0 0,1 1,0 1,0 0,1 2,0-1,1 2,-16 14,25-21,1 0,-1 0,1 0,0 1,1-1,-1 1,1 0,0 0,0 0,1 0,-1 1,-2 8,5-11,-1 1,1-1,0 0,0 1,0-1,1 0,-1 0,1 1,0-1,0 0,0 0,0 0,0 0,1 0,-1 0,1 0,0 0,0-1,0 1,0-1,0 1,0-1,6 4,4 2,0 0,0-1,1 0,-1-1,2 0,-1-1,1-1,22 5,-19-5,0 0,0 2,-1 0,0 0,23 14,-25-10,-1 1,0 1,-1 0,0 0,-1 1,0 1,-1 0,-1 0,0 1,-1 0,0 0,-2 1,0 0,0 0,-1 1,-1 0,-1-1,-1 1,1 32,-3-46,0 1,0 0,-1 0,1-1,-1 1,0 0,0-1,0 1,0-1,-1 1,0-1,0 0,1 0,-2 1,1-1,0 0,-1-1,1 1,-1 0,0-1,0 0,0 1,0-1,0 0,-1-1,1 1,0 0,-1-1,1 0,-1 0,0 0,-5 0,-9 1,0-2,0 0,0-1,0-1,-26-6,11 2,7 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47.24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1 189,'11'0,"0"-1,0-1,0 0,0-1,-1 1,1-2,19-9,70-44,-44 23,74-32,-130 67,0-1,0 0,0 0,-1 0,1 0,0 0,0 0,0 0,0 0,0 0,0 0,-1 0,1 0,0 0,0 0,0-1,0 1,0 0,0 0,0 0,-1 0,1 0,0 0,0 0,0 0,0 0,0 0,0 0,0 0,0-1,0 1,-1 0,1 0,0 0,0 0,0 0,0 0,0-1,0 1,0 0,0 0,0 0,0 0,0 0,0 0,0-1,0 1,0 0,0 0,0 0,0 0,0 0,0 0,0 0,0-1,0 1,1 0,-2 0,-8-1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48.28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0,'1'1,"0"-1,0 0,0 1,0-1,0 1,0 0,0-1,0 1,-1 0,1-1,0 1,0 0,-1 0,1 0,0 0,-1 0,1 0,-1 0,1 0,-1 0,1 0,-1 0,0 0,0 0,1 0,-1 0,0 2,4 35,-4-34,5 34,1 0,19 65,-15-70,-1 0,-3 1,6 64,-12-78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55.8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775 1,'-24'-1,"0"1,0 1,0 2,0 0,1 1,-1 1,1 2,0 0,1 1,-22 12,-17 12,2 3,-63 49,88-57,1 2,1 0,1 3,-40 53,64-76,0 1,1-1,1 1,-1 1,2-1,-1 1,2 0,-5 17,8-25,-1 0,1 0,0 0,0 0,0 0,0 0,1 1,-1-1,1 0,0 0,0 0,0 0,0-1,0 1,1 0,-1 0,1-1,0 1,0-1,0 1,0-1,0 0,0 0,1 0,-1 0,1 0,-1 0,1-1,0 1,0-1,0 0,-1 0,1 0,6 1,352 89,205 66,-556-155,1 1,-1-1,1 2,-1-1,1 1,16 10,-25-13,0 1,0-1,0 1,0 0,-1-1,1 1,-1 0,1 0,-1 0,1 0,-1 0,0 1,0-1,0 0,0 0,-1 1,1-1,-1 1,1-1,-1 1,0-1,0 0,0 1,0-1,0 1,-1-1,1 1,-1-1,1 0,-1 1,-1 2,-3 7,0-1,-1 1,0-1,-1 0,0-1,-12 14,-59 58,23-27,35-32,0-1,-2 0,-1-2,0 0,-2-2,-30 18,39-27,0 0,-1-2,0 0,0-1,0-1,-1 0,1-1,-32 2,29-6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49.5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76,'4'-2,"1"1,-1-1,1 0,-1-1,0 1,0-1,0 1,0-1,-1 0,7-7,10-7,-15 14,0 0,0 0,0 0,0 0,1 1,-1 0,1 0,-1 0,9-1,-13 3,1 0,-1 0,0 1,0-1,0 0,0 0,1 0,-1 1,0-1,0 1,0-1,0 1,0-1,0 1,0 0,0-1,0 1,0 0,1 2,0-1,-1 0,0 1,0 0,1-1,-1 1,-1 0,1 0,0-1,-1 1,1 0,-1 5,37 303,-12-122,-23-154,-3-28,1 0,0-1,0 1,1-1,0 1,0-1,0 1,1-1,0 1,0-1,6 10,2-6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50.3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51.41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1,'0'4,"0"5,0 9,4 2,1 1,0 1,3 1,4 4,0 2,3-1,1 4,-1-1,1 0,-3-3,1-1,-2-2,-4-1,-2-5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53.0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171 1,'-2'16,"0"1,-1-1,-1 1,-1-1,0 0,-1 0,0-1,-15 25,-9 24,-8 4,31-57,0-1,1 1,0 1,1-1,0 1,0 0,-2 13,7-26,1 0,-1 0,1-1,-1 1,1 0,0 0,0 0,-1 0,1 0,0 0,0 0,0 0,0 1,0-1,0 0,0 0,0 1,0-1,1 1,1-1,38-10,43 7,-63 4,0 1,0 1,0 0,0 2,-1 1,1 0,-1 2,0 0,-1 1,0 1,33 21,-39-19,-4-1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7:55.3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60,'0'-2,"1"0,0 0,0 0,0 0,0 0,0 1,0-1,1 0,-1 1,1-1,-1 1,1-1,-1 1,1 0,0 0,-1 0,4-2,35-17,-39 19,3-1,1 1,-1 0,0-1,1 2,-1-1,1 0,-1 1,1 0,0 0,-1 0,1 0,-1 1,1 0,-1 0,1 0,-1 1,0-1,0 1,1 0,-1 0,0 1,-1-1,1 1,0 0,-1-1,0 2,1-1,-1 0,4 7,10 12,-2 0,-1 1,23 46,-25-44,52 111,51 157,25 151,-136-432,-3-6,42 134,39 233,-64-208,17 109,-16-148,-5 1,-4 147,-5-91,6-62,1 31,-13 581,1-726,-1-1,0 1,0-1,0 1,-1-1,0 0,0 0,-1 0,1 0,-1 0,-1 0,1-1,-9 10,-4 3,-1-1,-29 23,-3 3,4 3,-3-3,-1-2,-2-2,-64 37,94-62,0 0,-19 18,25-20,0 1,-1-2,0 0,-24 11,18-12,1 1,-22 14,32-17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09.0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1 143,'4'0,"1"-1,0 1,-1-2,1 1,-1 0,0-1,8-3,14-6,71-10,1 5,137-7,-17 3,-53 0,171 1,-331 19,1 0,0 0,-1 0,1 1,-1 0,0 0,1 1,-1 0,0-1,0 2,0-1,0 1,0-1,6 6,-7-5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09.7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1 101,'339'-23,"-92"3,84 15,-327 4,-1 1,1-1,-1 0,1 0,-1 0,0 0,1-1,-1 1,0-1,0 0,0 0,0 0,0 0,0-1,-1 1,1-1,-1 1,0-1,4-6,4-3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10.4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0,'2'20,"1"-1,1 1,0-1,1 0,1 0,16 33,6 20,1 14,-1-8,24 118,-47-169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11.3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0 271,'20'-16,"1"2,0 0,1 1,0 1,1 1,42-13,-65 24,92-30,1 5,122-17,-150 31,105-12,279-2,-430 25,48-7,-45 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12.8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1 467,'1'-4,"1"0,-1 0,1 0,0 1,0-1,0 0,1 1,-1-1,4-2,3-7,19-30,2-5,51-61,-79 107,33-38,52-48,-76 78,0 1,1 0,1 0,-1 1,1 1,0 0,1 1,0 1,26-8,-36 13,1 0,-1-1,0 1,0 1,1-1,-1 0,0 1,0 0,0 0,1 1,-1-1,-1 1,1 0,0 0,0 0,-1 0,1 0,-1 1,1 0,-1 0,0 0,0 0,-1 0,1 1,-1-1,1 1,1 3,7 13,-1 1,0 0,11 39,-18-49,5 13,-2 0,-1 1,-1 0,-1 0,-1 0,-1 0,-1 0,-1 1,-2-1,-8 39,-1-35,-2 0,-1-1,-1-1,-1-1,-36 42,41-52,-100 115,116-135,1 1,0 0,0 1,0-1,1 1,-1 0,1 0,-1 1,1-1,8 0,93-14,-57 9,-20 1,0-1,0-1,-1-1,-1-2,1-1,-2-1,43-27,-64 36,0 1,1 0,-1 0,1 1,0 0,0 0,0 0,9 0,2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56.8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0 222,'2'-3,"0"0,1 1,-1-1,1 1,-1 0,1 0,0 0,0 0,-1 0,2 0,4-1,-2-1,41-19,0 1,52-16,63-28,-73 32,-75 27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13.7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1,'0'3,"0"7,0 4,4 4,5 3,2 2,2 5,3 2,-1-1,-3-1,0-1,-2-1,-2-2,1-4,-1-2,2 0,0 1,-3-3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14.3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 1,'-4'0,"-1"0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17.0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167 42,'10'-1,"0"0,-1-1,1 0,-1-1,0 0,0-1,12-5,-21 9,1-1,-1 1,0 0,0 0,1 0,-1 0,0 0,0 0,0 0,1 0,-1-1,0 1,0 0,0 0,1 0,-1 0,0-1,0 1,0 0,0 0,1-1,-1 1,0 0,0 0,0 0,0-1,0 1,0 0,0 0,0-1,0 1,0 0,0-1,0 1,0 0,0 0,0-1,0 1,0 0,0 0,0-1,-12-4,-18 3,11 3,0 2,1 0,-1 1,1 1,0 1,-21 10,34-15,1 2,0-1,0 0,0 1,0 0,1 0,-1 0,1 0,0 1,-1-1,2 1,-1 0,0 0,1 0,0 0,-1 0,2 0,-1 1,0-1,1 1,0 0,0-1,0 1,1-1,0 1,0 0,0 0,0-1,2 9,25 186,3 17,51 205,-64-315,5 176,-9-81,-8-140,86 623,-89-677,-1 0,1 0,1-1,-1 1,1-1,0 0,1 1,-1-1,1-1,0 1,1 0,-1-1,1 0,6 5,-3-5,-1-1,0 1,1-1,0-1,0 0,0 0,0 0,1-1,-1 0,1-1,9 1,18 1,19 2,75 16,-99-14,1-1,54 1,-65-7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48.5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2815 1,'-1'4,"1"0,-1 0,0 0,0 0,0 0,-1 0,1-1,-1 1,0 0,0-1,-1 1,-3 4,-39 41,24-27,-60 76,-90 140,-30 39,-223 166,260-284,-192 153,-15 16,296-253,-139 152,175-186,-1-2,-2-1,-83 57,49-39,20-13,23-15,-1-2,-2-2,0-1,-57 26,42-13,44-34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49.7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1865 0,'-11'1,"-1"0,1 0,-1 1,1 1,0 0,0 1,0 0,-17 8,-6 8,-39 27,32-19,-384 231,343-210,31-19,-1 3,-2-2,-1-2,-114 41,127-56,2 3,-74 41,57-28,-232 145,285-172,0 0,1 0,-1 1,1 0,0 0,0 0,0 0,1 0,-1 0,1 1,-2 6,2-6,-1 0,1 0,-1 0,0-1,0 1,0-1,0 1,-1-1,-7 7,-69 52,66-52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04.7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1060 1,'0'4,"-1"0,0 0,0 0,0 0,-1 0,1 0,-1 0,-4 5,-3 11,-305 775,-100 146,320-742,-3 3,15-34,55-111,19-44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06.2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809 0,'-1'9,"-1"0,0 0,-1 0,1-1,-2 1,1-1,-1 0,-7 11,-5 14,-292 669,285-647,-15 35,-3-1,-65 102,64-132,-67 72,102-121,1 0,1 0,0 1,0-1,1 1,0 1,1-1,-3 19,-6 14,-18 53,24-81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20.6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452 299,'0'0,"0"0,0-1,0 1,0-1,0 1,0 0,0-1,0 1,0-1,0 1,-1-1,1 1,0 0,0-1,0 1,-1 0,1-1,0 1,0 0,-1-1,1 1,0 0,-1 0,1-1,0 1,-1 0,1 0,-1-1,1 1,0 0,-1 0,1 0,-1 0,1 0,0 0,-2 0,-20 4,-18 15,-54 40,61-37,-1-1,-1-1,0-3,-57 21,91-37,-1 0,1-1,-1 1,0-1,0 0,1 0,-1 1,0-1,0 0,1 0,-1 0,0-1,0 1,1 0,-1-1,0 1,1-1,-1 0,0 1,1-1,-1 0,1 0,-1 0,0-1,0 0,0 0,1-1,0 1,-1 0,1-1,0 1,0-1,0 1,1-1,-1 0,1 1,-1-1,1 0,0-3,0-3,0 0,1 1,0-1,1 0,-1 0,2 0,-1 1,1-1,5-7,5-5,0 2,2 0,0 0,1 1,26-21,-1 3,59-36,-77 56,0 2,0 0,1 2,1 1,0 0,1 2,29-7,-48 16,0 0,0 0,0 0,0 1,-1 0,1 1,0-1,-1 1,1 1,-1-1,1 1,-1 0,0 0,0 1,0 0,-1 0,1 0,-1 1,0 0,-1 0,1 0,6 9,6 10,0 1,-2 0,23 51,-23-38,-2 0,-1 1,-2 0,-2 1,-2 0,2 46,-9 245,-1-286,0-10,-2 0,-2-1,-1 1,-1-1,-2-1,-2 0,-1 0,-1-1,-29 46,13-12,24-49,-1-1,-1 0,0-1,-1 0,-16 20,22-31,0-1,0 0,-1 0,1-1,-1 1,1-1,-1 1,0-1,0 0,0 0,0-1,0 1,-1-1,1 0,0 0,-1-1,1 1,-1-1,1 0,0 0,-1 0,1-1,-1 0,1 1,0-2,-6-1,1 0,1-1,-1 0,1-1,0 0,0 0,1-1,0 0,-11-11,-49-60,63 72,-9-12,1-1,1 0,1-1,0 0,2-1,0 0,1 0,1-1,1 0,1 0,-2-23,3 12,2-1,2 0,0 0,2 1,2-1,13-49,-13 65,0 0,1 0,0 0,2 1,0 0,12-18,-17 29,0 1,1 0,0 0,0 0,0 0,0 1,1 0,-1-1,1 2,0-1,0 0,0 1,0 0,0 0,0 1,1-1,-1 1,0 0,1 1,-1-1,1 1,-1 0,1 1,6 0,84 12,190 30,-204-28,0-4,160 0,-192-11,-30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21.7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68,'6'-6,"1"-1,0 1,0 0,0 0,1 1,0 0,0 1,0 0,1 0,-1 0,1 1,13-3,-16 5,0 1,0-1,0 1,0 1,0-1,0 1,0 0,0 0,0 1,0-1,0 1,-1 1,1-1,-1 1,1 0,-1 0,0 1,0-1,8 9,-2-1,0 0,-1 1,-1 0,0 1,13 23,-19-30,0 0,0 0,0 0,-1 0,0 0,0 1,-1-1,0 1,0 0,-1-1,1 1,-1 0,-1-1,1 1,-4 12,-1-9,0-1,0 0,-1 0,-1-1,1 1,-2-2,-7 9,-17 19,20-19,-3 2,1 1,0 0,2 0,0 1,1 1,1 0,-8 26,17-45,1 0,-1 0,1 0,-1 0,1 0,0 0,0 0,0 0,0 0,0 0,0 0,0 1,1-1,-1 0,1 0,-1 0,1 0,0-1,0 1,0 0,0 0,0 0,3 2,-2-3,0 1,1-1,-1 0,0 0,1 0,-1 0,1-1,-1 1,1-1,-1 0,1 1,0-1,-1 0,1 0,-1-1,4 0,11-2,0-1,0-1,-1-1,22-10,35-23,-53 24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22.2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10,'0'-4,"0"-1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01.9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1,'1'3,"1"1,-1 0,1-1,0 1,0-1,0 1,0-1,0 0,1 0,5 5,2 3,203 249,-181-218,48 80,-29-41,-36-64,-4-17,2-30,-5 6,-2 14,-1 1,2 0,-1 0,1 0,0 1,1 0,0 0,0 1,1 0,0 1,0 0,10-5,17-8,73-25,-101 41,24-7,0 0,0 3,0 0,1 2,0 2,55 0,-68 4,0 0,1 1,-1 2,0 0,0 1,0 1,-1 0,0 2,0 0,-1 1,32 22,-47-29,0 0,0 0,0 0,0 1,-1-1,1 0,-1 1,0 0,0 0,0 0,0 0,0 0,-1 0,1 0,-1 0,0 1,0-1,0 1,1 6,-3-7,1 0,-1 0,0 0,1 0,-2 0,1 0,0 0,0 0,-1-1,0 1,1 0,-1-1,0 0,-1 1,1-1,0 0,-5 4,-3 1,-1 0,1-1,-1 0,-1-1,1 0,-1-1,0 0,0-1,-22 4,-144 6,-121 17,106-3,163-24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57.5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1,'1'10,"0"1,1 0,0-1,0 1,1-1,0 1,6 10,40 72,-23-46,183 334,-200-365,-1 1,0 0,-2 0,7 25,-8-19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23.0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1,'1'7,"1"1,1-1,0 1,0-1,0 0,1 0,0 0,0 0,8 9,8 15,75 135,48 89,-110-188,46 135,-52-114,-22-67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24.0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227 0,'-3'1,"1"0,0 0,-1 0,1 0,0 0,0 0,0 1,0-1,0 1,0-1,0 1,0 0,-2 4,-23 27,26-32,-19 31,2 0,0 1,-12 35,-27 53,51-112,4-6,0-1,0 1,1 0,-1 0,1 0,-1 0,1 0,0 0,0 0,0 0,1 0,-1 7,2-10,1 1,0-1,0 0,-1 0,1 0,0 0,0 0,-1 0,1-1,0 1,0 0,-1-1,1 1,0-1,1-1,4 0,0 1,0 1,0 0,0 0,1 0,-1 1,0 0,0 1,-1 0,1 0,0 0,11 6,76 45,-61-33,77 48,144 115,-230-162,-7-3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25.3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1 209,'4'-1,"1"-1,-1 1,0-1,1 0,-1 0,0 0,0-1,0 0,5-3,13-9,16-2,1 2,0 1,79-15,127-6,392-19,-480 49,0 7,167 24,-137-4,243-1,-94-21,236-3,-83-42,-462 39,-26 6,0 0,-1 0,1 0,0 0,0 0,-1 0,1 0,0 0,-1-1,1 1,0 0,-1 0,1-1,0 1,-1 0,1-1,-1 1,1-1,0 1,-1-1,1 1,-1-1,0 1,1-1,-1 0,1 1,-1-1,1-1,-6-2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26.7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418 0,'-23'2,"0"1,1 0,-1 2,1 0,0 1,1 2,0 0,0 1,0 1,1 1,1 1,0 1,1 1,0 0,1 1,0 1,2 0,-23 30,36-44,1 1,-1-1,0 0,1 1,-1-1,1 0,0 1,0 0,0-1,0 1,0 0,1 0,-1-1,1 1,0 0,0 0,0 0,0-1,0 1,1 0,-1 0,2 2,0-1,0-1,1 0,-1 0,1-1,0 1,0 0,0-1,0 0,0 0,1 0,-1 0,0 0,1-1,0 1,5 0,47 19,82 41,-115-49,-2 1,1 1,-2 0,0 2,-1 0,21 24,-34-34,-1 1,1-1,-1 1,-1 0,0 0,0 1,-1-1,1 1,-2 0,0 0,0 0,0 0,-1 0,0 0,-1 0,0 1,-1-1,0 0,0 0,-1 0,-3 11,1-7,-1 1,0-1,-1 0,0-1,-1 1,-1-1,0-1,-1 1,0-1,0-1,-1 0,-1 0,-12 9,-13 8,24-17,-1 1,0-2,0 0,-1-1,0 0,-1-1,0 0,0-1,0-1,-29 6,-29-7,52-4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27.8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1 147,'12'-1,"0"-1,-1 0,1 0,20-9,10-1,223-43,-200 45,-52 9,0 0,-1-1,0 0,1-1,-1-1,21-9,-7-1,-5 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28.6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28,'49'-10,"-8"-1,-24 10,58-4,-71 4,0 1,0 0,0 1,0-1,0 1,0 0,0 0,0 0,-1 0,1 1,0-1,-1 1,1 0,4 4,-7-5,0 0,0 1,0-1,0 1,0-1,0 1,0-1,-1 1,1 0,-1-1,1 1,-1 0,0 0,0-1,0 1,1 0,-2 0,1-1,0 1,0 0,0-1,-1 1,1 0,-1-1,-1 4,-27 45,9-17,17-25,1 0,0 1,0 0,0-1,1 1,1 0,0 0,0-1,0 1,1 0,1-1,3 15,4 8,2 0,15 29,-22-51,-3-6,0 0,1 0,-1 0,1 0,0-1,0 1,0 0,0-1,0 0,0 0,1 0,-1 0,1 0,0 0,0 0,2 1,11 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29.2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29.9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0,'2'15,"-1"-1,2 0,0 0,0 0,9 21,37 80,-27-65,32 80,-6-12,67 119,-103-218,-1-5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30.4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1,'4'4,"1"1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31.5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 1,'3'160,"-6"168,-7-297,10-30,0-1,0 1,0-1,0 1,-1-1,1 1,0-1,0 1,-1-1,1 1,0-1,0 1,-1-1,1 0,0 1,-1-1,1 0,-1 1,1-1,-1 0,1 1,0-1,-1 0,1 0,-1 1,1-1,-1 0,0 0,1 0,-1 0,1 0,-1 0,1 0,-1 0,1 0,-1 0,1 0,-1 0,1 0,-1 0,1-1,-1 1,1 0,-1 0,1 0,-1-1,1 1,-1 0,1-1,0 1,-1-1,0 0,1 1,0-1,-1 1,1-1,0 1,0-1,0 1,0-1,-1 0,1 1,0-1,0 1,0-1,0 0,0 1,1-1,-1 1,0-1,0 1,0-1,0 0,1 1,-1-1,0 1,0-1,1 1,-1-1,0 1,1 0,-1-1,1 1,-1-1,0 1,1 0,-1-1,1 1,-1 0,1-1,-1 1,1 0,0 0,-1 0,1-1,-1 1,1 0,-1 0,1 0,0 0,-1 0,2 0,33-6,-12 8,1 2,-1 0,-1 2,1 0,-1 1,32 16,-19-9,131 49,-143-52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59.5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368 0,'-1'4,"0"1,0-1,-1 0,1 0,-1 0,0-1,0 1,-4 4,-6 16,-114 287,117-293,0 0,-1-1,-1 1,-17 18,4-3,-84 104,107-136,0 0,0 1,-1-1,1 0,1 0,-1 1,0-1,0 0,0 1,1-1,-1 1,1-1,-1 1,1-1,0 1,-1 0,1-1,0 3,8-3,9-12,114-120,-91 88,-33 34,0 1,0 0,1 0,0 1,0 0,1 1,17-11,10-3,-29 15,1 1,0-1,-1 2,1-1,0 1,1 1,-1-1,15-1,102-7,-124 11,0 0,1 0,-1 0,1 0,-1 0,1 1,-1-1,0 0,1 1,-1 0,0-1,1 1,-1 0,0-1,0 1,0 0,1 0,-1 0,0 0,0 0,-1 0,1 0,0 1,0-1,0 0,-1 0,1 1,0 1,17 50,-12-30,-1-7,0-1,-1 1,-1-1,1 20,-3-15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32.3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0,'4'2,"-1"-1,1 1,-1-1,0 1,0 0,0 0,0 1,0-1,0 0,3 5,4 1,58 55,-2 3,67 88,-119-139,-1 2,-1 0,13 26,-20-34,-2-1,1 1,-1 0,-1 0,0 1,0-1,0 0,-1 1,-1 16,-1-7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33.2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171 1,'0'11,"1"23,-2-1,-1 0,-1 0,-15 63,-96 310,111-396,-21 93,21-91,2 0,-1 0,2 0,0 0,0 0,3 18,2-22,1-4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35.0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 0,'-1'10,"0"0,0-1,-1 1,-4 11,4-14,0 1,0 0,1-1,0 1,0 0,0 0,1 0,2 14,4 5,0-1,2 0,1 0,1 0,1-2,1 1,1-1,2-1,0-1,1 0,1-1,2 0,0-2,26 22,-28-30,-1-4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36.5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161 0,'-4'1,"0"-1,0 1,1 0,-1 0,0 1,1-1,-1 1,1-1,-1 1,1 0,0 1,-5 3,-39 38,34-30,7-8,1-1,0 1,1 0,-1 0,1 0,0 1,1-1,0 1,-5 12,8-17,-1 1,0 0,1 0,0 0,0 0,-1 0,2-1,-1 1,0 0,1 0,-1 0,1 0,0 0,0-1,0 1,0 0,0-1,1 1,-1-1,1 1,0-1,-1 0,1 0,0 0,0 0,1 0,3 3,15 8,0-1,0-1,27 10,-30-14,0 1,-1 0,0 1,-1 1,0 0,19 17,-32-24,0 0,0 1,0 0,-1-1,1 1,-1 0,0 0,0 0,-1 1,1-1,-1 0,0 0,0 1,0-1,-1 1,1-1,-1 1,0-1,-1 1,1-1,-1 1,0-1,0 1,0-1,0 0,-3 5,0 1,-1 0,0-1,0 0,-1 0,0 0,-1-1,0 1,0-2,-16 14,7-9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37.3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72,'24'-2,"0"-1,0-1,0-1,0-1,24-9,-23 6,1 1,0 2,0 0,32-1,126 7,-163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38.1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0,'0'8,"0"7,0 4,0 8,0 2,0 1,5-5,0-3,0-1,3-4,0-1,-1 1,2-3,0 1,-3 1,3 2,-1-2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39.2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0,'9'2,"0"1,-1-1,1 2,-1-1,0 1,0 0,0 1,-1 0,1 0,8 8,-4-4,-4-3,-1 0,0 0,0 0,-1 1,0 0,0 0,-1 0,1 1,-2 0,1 0,-1 0,0 1,-1-1,3 11,-1 6,-1 0,-1 1,0 42,-1 6,-1-70,-1 0,1 0,-1 0,1-1,0 1,0 0,1-1,-1 1,1-1,0 1,-1-1,2 0,-1 0,0 1,1-2,-1 1,1 0,0 0,0-1,0 0,0 0,5 3,3 0,2 0,-1-1,1 0,-1-1,16 2,5 2,-16-3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39.7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15,'0'-4,"4"-2,1 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40.3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0,'2'34,"1"0,2-1,1 0,20 61,62 137,-49-135,105 266,-136-341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41.4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263 0,'-2'7,"-1"1,1-1,-1 0,0 0,-1-1,0 1,0-1,-7 10,-2 3,-5 10,-38 46,48-65,0-1,-1 0,0 0,-1-1,0 0,0-1,-22 12,30-18,0 0,1 0,-1-1,0 1,0 0,0-1,1 1,-1-1,0 0,0 0,0 0,0 0,0 0,0 0,0 0,0 0,1-1,-1 1,0-1,0 1,-3-2,7-2,8 5,11 5,-3 3,-1 1,0 1,-1 1,0 0,-1 1,17 19,76 96,-91-107,25 37,22 26,-60-80,0-1,0 0,0 0,0 0,0 0,1-1,-1 1,1-1,0 0,-1-1,1 1,0-1,0 0,0 0,6 0,8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01.5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1,'1'11,"1"0,1 0,0 0,0 0,1 0,0-1,1 0,0 0,1 0,0 0,0-1,10 10,17 30,63 109,328 600,-399-706,60 144,-75-169,-1 0,-1 1,-2 0,-1 0,2 36,-7-62,0 1,0-1,0 0,0 0,-1 1,1-1,0 0,-1 0,0 0,0 1,1-1,-1 0,0 0,-1 0,1 0,0-1,0 1,-1 0,1 0,-1-1,-2 3,0-2,1 0,-1 0,0-1,1 1,-1-1,0 0,0 0,0 0,0-1,0 1,-5-1,-8-1,0 0,0-2,1 0,-30-9,37 9,0 0,0-1,1 0,-1 0,1-1,0 0,0-1,0 0,1 0,0-1,0 0,1 0,-1 0,2-1,-8-12,10 15,0-1,1 0,-1 0,1 0,1 0,-1 0,1 0,0 0,1 0,-1-1,1 1,1 0,-1-1,1 1,0 0,0 0,1 0,0 0,0 0,0 0,1 0,-1 1,1-1,6-7,1 1,-1 0,1 0,1 1,0 1,1 0,0 0,0 1,1 0,0 2,0-1,1 1,0 1,0 1,17-5,-10 5,1 1,0 1,0 1,0 1,0 1,0 1,0 1,-1 0,27 8,359 107,-283-78,-123-38,47 9,-47-10,0 0,-1 0,1 0,0 0,0 0,0 0,0 0,-1 0,1 0,0 0,0 0,0 0,-1-1,1 1,0 0,0-1,-1 1,1-1,0 1,-1-1,1 1,0-1,-1 1,1-1,-1 1,1-1,-1 0,1 1,-1-1,0 0,1 0,-1 1,0-1,1 0,-1 0,0 1,0-1,0 0,0 0,1 0,-1 1,0-1,-1 0,1 0,0 0,0 1,0-1,0 0,-1 0,1 0,0 1,-1-2,-4-11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42.2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0,'6'1,"1"-1,-1 2,1-1,-1 1,1 0,-1 0,0 1,0-1,0 2,-1-1,1 0,7 7,10 9,30 32,-31-28,219 222,-175-171,83 122,-128-162,-1 1,-2 1,-2 1,18 59,30 162,-35-129,-9-51,21 108,-36-148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43.8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0 181,'14'-2,"0"0,-1-1,1 0,-1-1,0 0,13-7,19-6,20-1,1 3,0 3,1 3,0 2,69 3,339 35,-131-4,147 7,-220-14,-160-11,168 5,-122-12,129-5,-237-3,1-2,93-28,29-6,-12 4,-73 15,177-25,-240 46,0 1,0 2,0 0,35 6,25 2,-64-8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45.4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0 471,'4'-1,"0"-1,0 0,0-1,0 1,0-1,-1 1,1-1,-1 0,6-7,7-5,68-44,149-77,-82 51,-150 84,152-84,-128 73,-1 2,2 0,0 2,37-8,-60 15,-1 1,1-1,0 1,0 0,-1 0,1 0,0 0,0 1,-1-1,1 1,0-1,-1 1,1 0,-1 0,1 0,-1 1,1-1,-1 0,0 1,1 0,-1-1,0 1,3 4,0 1,0 2,0-1,0 0,-1 1,4 14,7 14,109 223,-79-158,-4 3,-5 1,-5 1,-4 2,20 180,-3 567,-41-716,-1-66,3 0,3-1,4 0,37 130,224 484,-102-281,-159-377,1 2,-2 0,14 62,-24-91,0-1,-1 1,1-1,-1 1,0 0,1-1,-1 1,0 0,0-1,0 1,0-1,0 1,-1 0,1-1,0 1,-1 0,1-1,-1 1,0-1,1 1,-1-1,0 0,0 1,0-1,0 0,0 1,0-1,0 0,-1 0,1 0,0 0,-1 0,1 0,0 0,-1-1,1 1,-1 0,0-1,1 1,-1-1,1 0,-1 1,0-1,1 0,-1 0,0 0,1 0,-1-1,1 1,-1 0,0-1,-2 0,-13-3,1 0,-1-2,1 0,-17-8,19 7,-49-20,-560-228,588 244,-45-20,75 29,1 0,-1 0,1-1,0 0,0 0,0 0,1 0,-1 0,1-1,-1 0,1 0,0 0,-3-6,2-4,6 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51.6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72,'1'1,"0"1,0-1,0 0,0 0,0 0,0 0,0 0,0 0,0 0,1 0,-1-1,0 1,1 0,-1-1,0 1,1-1,-1 1,1-1,-1 0,1 1,-1-1,1 0,1 0,39 3,3-5,1-3,-1-1,0-3,48-15,-51 12,1 2,0 1,1 3,62-2,-103 8,1 0,-1 0,0 0,0 1,0-1,1 1,-1 0,0 0,0 0,3 2,0 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52.4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43,'161'3,"170"-7,-316 2,0-1,0 0,0-1,25-11,-15 6,-10 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54.1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1,'2'10,"-1"1,1 0,1-1,-1 0,2 1,7 15,38 73,-26-55,56 109,-14-30,86 228,-145-332,0 1,-1-1,-1 1,0 0,-2 0,0 28,-2-28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56.3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328 0,'-5'2,"0"1,0-1,1 1,-1 0,1 0,0 0,0 0,0 1,-5 6,-4 1,-24 19,5-5,-48 49,72-65,0 1,1-1,0 1,0 1,1-1,0 1,1 0,0 0,1 1,-3 12,1 4,-2-1,0 1,-15 30,23-58,0 1,-1 0,1 0,0-1,0 1,0 0,0 0,-1-1,1 1,0 0,0 0,1-1,-1 1,0 0,0 0,0-1,0 1,1 0,-1 0,0-1,1 1,-1 0,0-1,1 1,-1-1,1 1,-1 0,1-1,-1 1,1-1,0 1,-1-1,1 0,0 1,-1-1,1 0,0 1,-1-1,1 0,0 0,0 1,-1-1,1 0,0 0,0 0,-1 0,1 0,0 0,1-1,50 2,-40-2,40 2,0 2,0 3,72 16,151 54,-11-3,-242-67,-1 2,1 0,-1 2,-1 0,0 1,27 20,-19-13,58 29,-73-43,0 0,-1-1,1 0,1-1,-1 0,20-1,15 3,-26 2,-5 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8:57.6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1 429,'0'1,"0"0,1 0,-1 0,1 0,0 0,-1 0,1 0,0 0,-1 0,1 0,0 0,0-1,0 1,0 0,0-1,0 1,0-1,0 1,0-1,0 1,0-1,0 1,0-1,0 0,0 0,0 0,3 0,36 4,-35-3,418-8,-1-35,20 0,265-36,-582 62,120-24,-117 17,141-8,-50 25,176-13,-199-6,304-21,-420 45,141-20,-114 9,216 2,-282 10,-37 0,0 1,1-1,-1 0,0 0,0 0,0-1,0 1,0-1,1 0,-1-1,-1 1,1 0,0-1,0 0,0 0,-1 0,1-1,4-3,-3-4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12.5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732 1,'-16'1,"0"0,0 1,0 1,0 1,1 0,-1 1,1 0,1 2,-26 13,-7 9,-64 53,59-41,4-6,2 3,2 2,1 1,2 2,-63 89,102-130,0 1,1-1,-1 1,1-1,-1 1,1 0,0-1,0 1,0 0,1 0,-1 0,1-1,-1 1,1 0,0 0,0 0,1 0,-1 0,1 5,1-5,0 0,0 0,0 0,0 0,0 0,1 0,-1-1,1 1,-1-1,1 0,0 0,0 0,0 0,1 0,4 2,272 109,-236-97,-19-8,0-1,0-1,1-1,29 1,-50-5,0-1,1 2,-1-1,0 0,0 1,0 0,0 0,-1 1,1 0,0-1,-1 1,0 1,0-1,0 1,0-1,0 1,-1 0,1 1,-1-1,0 0,-1 1,1 0,-1 0,0-1,0 1,0 1,-1-1,2 10,-1-7,-1 0,-1 0,1 0,-1 0,0 0,-1 0,0 0,0 0,-1 0,0-1,0 1,-1 0,0-1,0 1,-1-1,0 0,0 0,-9 10,-32 30,-2-2,-56 41,72-64,0-1,0-2,-2 0,-1-3,-38 14,24-19,28-9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15.5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1 219,'8'8,"-2"-3,-1 1,1 0,-1 1,0-1,4 8,-8-12,0-1,-1 0,1 1,0-1,-1 1,0-1,1 0,-1 1,0-1,0 1,1-1,-1 1,0-1,-1 1,1-1,0 1,0-1,-1 1,1-1,-1 1,1-1,-1 0,1 1,-1-1,0 0,0 1,0-1,0 0,0 0,0 0,0 0,0 0,0 0,-2 1,3-2,0-1,0 1,0 0,0-1,0 1,0-1,1 1,-1-1,-1 1,1 0,0-1,0 1,0-1,0 1,0-1,0 1,0 0,-1-1,1 1,0 0,0-1,0 1,-1-1,1 1,0 0,-1 0,1-1,0 1,-1 0,1-1,0 1,-1 0,1 0,0 0,-1-1,1 1,-1 0,1 0,0 0,-1 0,1 0,-1 0,1 0,-1 0,1 0,0 0,-1 0,1 0,-1 0,1 0,-1 0,1 0,0 1,-1-1,1 0,-1 0,1 0,0 1,-1-1,1 0,0 1,-1-1,1 0,0 0,0 1,-1-1,1 1,0-1,-1 1,10-32,5 9,0 2,2 0,0 0,1 2,1 0,0 1,1 1,1 0,1 2,0 0,1 2,0 0,1 1,0 2,1 0,0 1,0 2,1 0,28-2,-34 7,0-1,0 1,0 1,27 2,-42-1,0-1,0 1,-1 0,1 0,0 0,0 0,-1 1,1 0,0-1,-1 1,0 1,1-1,-1 0,0 1,0-1,0 1,-1 0,1 0,-1 0,1 1,-1-1,2 4,-2 0,1-1,-1 1,0 0,0 0,-1 0,1 0,-2 0,1 0,-1 0,0 0,-1 0,1 0,-2 0,-2 11,-2-2,0 1,-2-1,0-1,-19 27,-19 26,-76 86,91-121,-1 0,-1-2,-2-2,-43 28,30-35,23-20,25-3,0 1,-1 0,1-1,-1 1,1 0,0-1,-1 1,1 0,0-1,-1 1,1-1,0 1,-1-1,1 1,0-1,0 1,0-1,0 1,0-1,-1 1,1-1,0 1,0-1,0 1,0-1,0 1,1-1,-1 1,0-1,0 0,0 1,0-1,0 1,1 0,-1-1,0 1,1-2,5-5,0-1,0 1,0 0,1 0,0 1,1 0,-1 0,1 1,0-1,0 2,18-8,96-29,-68 25,-1-3,64-32,-106 45,2 1,-1 0,21-4,7-2,-25 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02.8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163 0,'-4'0,"-1"1,1-1,-1 1,1 0,0 0,-1 0,1 0,0 1,0 0,0 0,0 0,0 0,0 1,0 0,-5 5,2-1,1 0,0 0,1 1,0-1,0 1,0 1,-3 10,-2 8,2-1,0 1,2 1,-3 34,8-52,0 0,0 0,1 0,1 0,0-1,0 1,1 0,0 0,1 0,0-1,0 1,1-1,0 0,1 0,0-1,0 1,1-1,0 0,1-1,12 13,13 10,0-2,2-2,1 0,62 33,-62-40,-1 1,-2 2,0 2,-1 0,46 49,-70-64,0 1,-1 0,0 1,-1-1,0 1,0 0,-2 0,1 0,-1 1,-1-1,0 1,0 0,-1 0,-1 0,0-1,-1 1,0 0,-1 0,-5 19,3-14,-1 0,-1-1,-1 0,0 0,-1-1,-1 0,0 0,-1-1,0 0,-2-1,1 0,-26 21,33-31,-1 0,0-1,1 0,-1 0,0 0,0-1,0 0,0 0,0 0,0 0,-1-1,1 0,0 0,0 0,0-1,-1 1,1-1,0-1,0 1,0-1,1 1,-1-1,0-1,1 1,-1-1,-4-3,-1 0,0-1,1 0,0 0,0-1,1 0,0-1,0 0,1 0,0-1,-10-18,15 23,0 0,0 0,1 0,0-1,0 1,0 0,1 0,0-1,0 1,0 0,1-1,-1 1,1 0,0 0,1 0,-1 0,1 0,0 0,1 0,-1 0,1 1,0-1,0 1,0 0,0 0,1 0,0 0,0 0,0 1,8-5,-5 2,1 1,-1 0,1 1,0 0,1 0,-1 1,1 0,-1 0,1 1,0 1,0-1,0 1,0 0,0 1,0 0,0 1,15 2,-12 2,-1-1,0 1,0 1,0 0,-1 1,0-1,0 2,10 9,68 74,-82-84,41 43,-13-14,59 78,-86-104,0 1,-1 0,0 0,-1 1,0-1,-1 1,0 0,0 0,-2 1,0-1,0 1,0 23,-5-18,0 0,-1 0,-1 0,-14 32,-6 24,11-12,2 2,4 0,2 0,3 0,9 105,-5-156,1 0,1 0,-1 0,2 0,0-1,1 1,0-1,0 0,1 0,1-1,14 19,-17-25,1 0,-1 0,1-1,0 1,0-1,1-1,-1 1,1-1,0 0,0 0,0 0,0-1,0 0,1 0,-1-1,1 0,-1 0,1 0,-1-1,1 0,-1 0,1-1,0 1,-1-2,9-1,70-30,-60 21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16.4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0 190,'11'-2,"0"0,0 0,0-1,0 0,-1-1,1 0,-1-1,0 0,0-1,11-8,39-19,-28 18,-17 8,0 0,0 1,1 1,-1 0,1 1,19-3,-1 3,-1-3,-1 0,42-16,-56 17,-4 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17.8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1 336,'-1'-20,"1"1,2-1,0 0,0 0,2 1,1-1,0 1,1 0,1 1,1-1,1 1,0 1,19-26,-24 38,1 1,0 0,0 0,0 1,0 0,0-1,0 2,1-1,0 1,-1 0,1 0,0 0,0 1,0 0,0 0,1 0,-1 1,0 0,0 0,0 1,0-1,0 1,11 4,-3-2,-1 1,1 1,-1 0,0 1,-1 0,1 1,-1 1,-1-1,15 14,-19-16,-1 2,1-1,-1 0,-1 1,1 0,-1 1,-1-1,1 1,3 10,-6-13,-1-1,0 1,-1 0,1-1,-1 1,0 0,0-1,0 1,-1 0,0-1,0 1,0 0,0-1,-1 1,1-1,-1 0,0 0,-6 8,-55 78,39-60,-20 37,21-24,1 2,3 0,1 1,3 1,-10 52,24-98,1 0,0-1,0 1,0 0,0 0,0-1,0 1,0 0,0 0,0-1,0 1,0 0,0 0,0-1,1 1,-1 0,0-1,1 1,-1 0,0-1,1 1,-1 0,1-1,-1 1,1-1,-1 1,1-1,-1 1,1-1,0 1,-1-1,2 1,28 1,32-18,-45 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18.7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10,'0'-4,"0"-1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20.3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47,'5'-4,"0"0,0 1,0-1,1 1,-1 0,1 0,0 1,0 0,10-2,57-9,-66 12,0 1,1 0,-1 0,0 1,0 0,0 0,0 1,0 0,0 0,0 0,-1 1,1 0,-1 1,1-1,-1 1,-1 0,1 1,7 7,-9-9,-1 1,0 0,-1 0,1 0,-1 0,1 0,-1 1,0-1,-1 1,1 0,-1-1,0 1,0 0,-1 0,1-1,-1 1,0 0,0 0,-1 0,1 0,-1-1,0 1,-1 0,1-1,-1 1,0-1,0 1,-3 4,-28 29,28-32,31-21,-13 8,0-1,1 2,-1 0,2 1,-1 0,0 1,1 1,24-3,-12 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21.6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1,'4'25,"0"1,2-1,1 0,1 0,1-1,13 27,8 24,94 232,-99-246,-14-34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23.0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323 1,'-8'0,"1"0,0 1,-1 0,1 1,0-1,0 1,0 1,0-1,0 1,1 1,-1-1,1 1,0 0,-8 6,-2 6,0 0,0 1,-16 24,20-24,-1 0,-1-2,0 1,-25 19,32-30,4-4,0 1,1 0,-1 0,0 0,1 0,0 0,-1 1,1-1,0 1,0-1,0 1,-2 4,8-7,-1 1,1-1,-1 0,1 0,-1-1,0 1,1-1,5-1,-5 1,11-1,1 1,-1 1,0 0,1 1,-1 1,0 0,17 5,106 37,-69-19,-65-24,0 1,0 0,0 0,0 0,0 1,0-1,-1 1,1 0,-1 0,0 0,0 0,0 1,0-1,-1 1,4 6,2 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25.4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1,'6'-1,"1"1,-1 1,0-1,1 1,-1 0,0 0,0 1,0 0,0 0,0 0,0 1,-1 0,1 0,-1 0,0 1,0-1,0 1,0 1,-1-1,1 1,-1-1,0 1,-1 1,1-1,-1 0,5 12,-6-14,0 1,-1-1,1 1,-1-1,0 1,0-1,0 1,0 0,-1 0,0-1,1 1,-1 0,-1 0,1-1,0 1,-1 0,0 0,0-1,0 1,-2 4,-3 1,0-1,0 1,-1-1,0 0,-16 14,21-20,-60 54,62-56,0 0,0 1,0-1,0 0,0 0,0 0,0 0,0 0,1 0,-1 0,0 0,0 0,0 0,0 0,0 0,0 0,0 0,0 0,0 0,0 0,0 1,0-1,0 0,0 0,0 0,0 0,0 0,0 0,0 0,0 0,0 0,0 0,0 0,0 1,0-1,0 0,0 0,0 0,0 0,0 0,0 0,0 0,0 0,0 0,0 0,0 0,0 0,0 1,0-1,0 0,-1 0,1 0,0 0,0 0,0 0,14-3,30-13,-24 9,2 1,-1 1,25-2,42-10,85-20,-158 32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31.7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13167 12681,'-66'2,"37"0,0-2,0 0,-29-5,56 4,-1 0,0 0,1 0,-1 0,1-1,-1 1,1-1,0 1,-1-1,1 0,0 0,0 0,0 0,1 0,-1 0,0 0,1-1,-1 1,1-1,0 1,0-1,0 0,0 1,0-1,1 0,-1 1,1-4,-2-11,0-1,2 1,1-23,0 17,2-121,-7-521,-3 588,-4 0,-2 1,-4 1,-52-141,23 106,-5 2,-98-152,-57-51,-13 10,-265-279,364 452,-5 5,-6 6,-5 6,-4 6,-258-146,185 143,-5 9,-425-129,346 149,-540-71,800 146,-26-4,-123 0,173 9,1 0,-1 2,0-1,1 2,-19 7,-1 0,-102 28,-2-6,-1-6,-200 14,111-31,-321-25,-472-81,185 14,745 75,-766-79,602 49,-335-94,388 71,-250-111,352 126,3-4,1-5,3-3,-117-98,38-3,-212-255,-129-122,390 432,-59-53,144 121,1-1,-49-68,77 94,0-1,1 1,0-1,1 0,0 0,1-1,0 1,-2-13,5 16,0-1,1 1,-1 0,2 0,-1-1,1 1,0 0,1 0,0 0,0 0,1 0,7-15,64-100,-54 93,-1 0,-1-2,-1 0,-2-1,14-46,23-213,-22 94,-16 125,4 0,3 2,2 0,4 2,3 1,53-91,-28 74,2 3,5 2,3 3,3 3,154-129,310-178,42 35,602-239,-690 392,-343 146,203-40,-291 77,66-4,-99 13,1 1,0 1,-1 1,1 1,33 10,-27-8,0-1,1-1,-1-1,1-2,33-4,-25 2,110-15,-111 10,0 2,1 1,71 4,-66 2,0-2,0-2,0-2,0-2,-1-2,0-1,0-2,64-27,57-26,-3-7,256-155,-338 176,-3-4,-1-3,-4-3,-1-4,-4-2,107-140,-156 180,20-41,-5 9,-27 53,0 0,0 0,1 0,0 1,0 0,0-1,1 2,0-1,-1 1,1 0,0 0,0 0,1 1,-1 0,10-2,12-2,1 1,31-1,275 2,-348 0,-1 0,2-1,-1-1,0 0,1-1,-20-14,9 7,-205-139,49 32,173 117,0 0,1 0,0-1,0 1,0-1,0 0,-5-8,10 12,-1 0,1 1,-1-1,1 0,-1 0,1 0,0 1,0-1,-1 0,1 0,0 0,0 0,0 0,0 0,0 0,0 0,0 0,0 1,0-1,0 0,1 0,-1 0,1-1,0 1,0-1,1 1,-1 0,1 0,-1 0,1 0,-1 0,1 0,-1 1,1-1,0 1,-1-1,1 1,0-1,0 1,-1 0,4 0,11-2,1 1,0 2,0-1,0 2,0 0,0 1,-1 1,20 6,-7 1,-1 1,0 1,43 27,-56-29,-1 0,-1 0,0 2,-1 0,0 0,18 26,49 94,-74-126,-1 1,0 0,0 0,-1 0,0 1,0-1,-1 1,0 0,-1-1,0 1,0 0,-1 0,0 0,0 0,-1-1,-1 1,1 0,-1 0,-1-1,0 1,-4 8,7-17,-1 1,1-1,-1 1,1 0,-1-1,1 1,0-1,-1 1,1 0,0-1,-1 1,1 0,0-1,0 1,-1 0,1-1,0 1,0 0,0 0,0-1,0 1,0 0,0 0,0-1,1 1,-1 0,0-1,0 1,1 0,-1-1,0 1,1 0,-1-1,0 1,1-1,-1 1,1 0,-1-1,1 1,-1-1,1 0,0 1,9 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32.5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42,'47'0,"-15"2,0-2,-1-1,1-2,0 0,-1-3,49-14,-70 17,-1 1,1 0,0 0,0 1,0 0,0 1,0 0,0 1,0 0,0 0,14 5,-8-3,4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33.2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0,'4'0,"9"0,11 0,4 0,6 0,10 0,8 0,-1 0,0 0,-2 0,-4 0,-7 4,-5 1,-5 0,-3-1,-5 3,-7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05.3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223 299,'6'-2,"0"-1,0 1,-1-1,1 0,-1 0,0 0,0-1,0 0,6-5,-1 1,43-28,-41 29,1 0,-1-1,-1-1,0 0,0 0,0-1,-1-1,-1 1,12-18,-20 26,0 0,0 1,0-1,0 0,-1 0,1 0,-1 0,1 0,-1 0,0 0,0 0,0 0,0 0,0 0,0 0,0 0,-1 0,1 0,-1 0,0 0,1 0,-2-2,0 1,-1 0,1 0,-1 0,0 0,1 1,-1-1,0 1,0 0,-1 0,1 0,-4-2,-9-3,-1 1,1 1,-1 0,-21-2,29 6,-1 0,1 1,-1 0,1 1,-1 0,1 0,0 1,-1 1,1-1,0 1,0 1,1 0,-1 0,1 0,0 1,-11 9,-10 9,1 1,-46 52,65-66,7-7,0-1,0 0,0 1,0 0,0-1,0 1,1 0,0 0,-1 0,1 0,0 0,0 0,1 1,-1-1,1 0,-1 0,1 1,0-1,0 0,1 0,-1 1,1-1,1 5,2 3,1 0,1 0,0-1,0 0,10 12,14 23,-28-41,1 1,0-1,1 0,-1 0,1 0,0-1,0 1,0-1,0 0,0 0,1 0,0-1,6 3,71 20,-35-12,-32-8,1-1,0 0,0-1,1-1,-1 0,0-1,1-1,-1 0,0-2,1 1,-1-2,0 0,0-2,-1 1,1-2,-1 0,23-12,41-35,31-17,-50 47,-45 16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34.6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1,'97'198,"105"207,-151-288,57 191,-101-279,-3-7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36.5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659 0,'-2'7,"-1"0,1 0,-1-1,0 1,0-1,-1 0,0 0,0 0,-7 8,-2 4,-7 15,-28 67,35-70,0-1,-2-1,-32 46,28-50,-2-2,0 0,-1-1,-1-1,-1-1,0-1,-2-1,0-1,0-1,-2-2,-40 14,-50 32,118-59,0 0,0 0,0 0,0 0,0 0,0-1,0 1,0 0,0 0,0 0,0 0,-1 0,1 0,0 0,0 0,0 0,0-1,0 1,0 0,0 0,0 0,0 0,0 0,0 0,0 0,-1 0,1 0,0 0,0 0,0 0,0 0,0 0,0 0,0 0,0 0,0 0,-1 0,1 0,0 0,0 0,0 0,0 0,0 0,0 0,0 0,0 0,-1 0,1 0,0 0,0 0,0 0,0 0,10-12,18-13,20-13,-31 23,1 1,1 1,28-15,-40 25,1-1,-1 1,1 1,0 0,0 0,1 1,-1-1,0 2,0-1,0 1,1 1,-1-1,11 3,7 3,1 2,-1 0,0 1,-1 2,0 1,-1 0,0 2,22 18,-9-3,-1 1,-2 2,57 70,-32-37,3-2,92 71,-153-134,8 8,-1-1,1-1,0 0,1 0,14 7,-22-12,0-1,1 1,-1 0,0-1,0 1,1-1,-1 0,0 0,0 0,1 0,-1 0,0 0,0-1,1 1,-1-1,0 0,0 1,0-1,0 0,0 0,0 0,0-1,0 1,0 0,0-1,-1 1,1-1,-1 0,1 1,-1-1,0 0,1 0,0-2,3-6,-1 1,-1-1,1 0,-1 0,-1 0,0 0,0 0,-1-1,-1 1,1-1,-3-13,2 9,0 0,1 0,0 1,5-24,-1 23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37.9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0 376,'53'-3,"0"-3,0-3,0-1,60-22,14-1,352-42,5 45,-256 33,296 39,-253-14,373-20,-188-55,13 0,-390 48,-57 0,0 0,0-1,0-1,0-1,0-1,-1-1,1-1,24-9,183-95,-217 103,0 1,0 1,0 0,21-4,-12 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39.5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743 1,'-9'0,"1"1,-1 1,0-1,1 1,0 1,-1 0,1 0,0 0,0 1,1 1,-1-1,1 1,0 0,-10 10,-9 10,1 1,-27 38,8-10,35-45,1 1,0-1,1 2,0-1,-8 17,14-24,0 0,0-1,0 1,1 0,-1 0,1 0,-1 0,1 0,0 0,0 0,0 0,1 0,-1-1,1 1,-1 0,1 0,0 0,0 0,0-1,1 1,-1 0,0-1,1 1,0-1,0 0,0 0,0 1,0-1,2 2,38 29,2-2,66 37,18 12,-101-62,-9-7,0 1,-1 1,24 23,-38-33,0-1,-1 1,1 0,-1-1,0 1,0 1,0-1,0 0,-1 0,1 1,-1-1,0 1,0-1,0 1,0-1,0 1,-1 0,0-1,0 1,0 0,0-1,0 1,-1 0,0-1,0 1,-2 6,0-6,1 1,-1-1,-1 0,1 0,-1 0,1-1,-1 1,0-1,0 0,0 0,-8 4,-60 26,38-18,-266 117,219-101,-150 36,207-62,0-1,-34 0,32-4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41.4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55,'7'-6,"0"0,0 0,0 1,1 0,0 1,0 0,16-6,-21 8,0 1,1 0,-1 0,1 0,-1 0,1 0,-1 1,1 0,0 0,-1 0,1 0,-1 0,1 1,0-1,-1 1,1 0,-1 0,0 0,1 1,-1-1,5 4,-4 0,0-1,0 1,-1 0,0 1,0-1,0 1,-1-1,1 1,-1 0,-1-1,1 1,-1 0,0 0,0 1,-1-1,0 0,-1 6,1-2,0 0,-1-1,-1 1,1-1,-2 0,1 1,-1-1,-1 0,0-1,-6 12,4-13,0 0,-1-1,0 1,0-1,-1-1,0 0,0 0,0 0,-1-1,1 0,-1-1,0 0,-15 4,19-6,81-16,-38 0,-17 8,0-1,-1 0,1-2,-2 0,0-2,29-21,-39 25,1 1,-1 0,1 1,0 0,1 0,-1 1,1 1,0-1,0 2,17-4,-11 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43.1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49,'733'-37,"-584"26,-179 20,10-3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43.9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0,'1'7,"1"0,0 0,0 0,0-1,1 1,0-1,5 9,2 5,24 55,79 188,-93-209,-3 1,21 109,-35-136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45.3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1,'1'21,"1"1,1-1,0 0,2 0,0 0,2-1,13 31,9 9,41 60,19 41,-80-144,-2 1,0 0,-1 0,-1 0,0 1,-2 0,0-1,0 21,-2-27,0-1,1 1,1 0,-1-1,2 1,0-1,6 12,-2-1,-2-7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46.7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319 1,'-86'90,"61"-60,-1-2,-1-1,-2-2,-55 39,72-57,9-6,0 1,1-1,-1 1,0 0,1 0,-1 0,1 0,0 0,-4 3,6-3,0-1,0 0,0 0,0 0,0 0,0 0,0 0,0 0,1 0,-1 0,0 0,0 0,1 0,-1 0,1 0,-1 0,1 0,-1 0,1 0,0 0,-1-1,1 1,0 0,0 0,0-1,-1 1,1 0,0-1,0 1,0-1,0 1,0-1,0 0,1 1,17 9,-1-1,1-1,25 7,7 4,9 0,-48-16,0 0,0 1,-1 1,1-1,-1 2,0 0,0 0,19 15,65 51,-80-59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29:48.1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60,'7'-5,"1"0,0 0,-1 1,1 0,1 1,-1 0,0 0,12-2,12-4,-26 6,0 1,1 0,-1 0,1 1,0-1,0 2,-1-1,1 1,0 0,0 0,0 1,-1 0,12 2,-11 0,0 1,0 0,0 0,0 0,-1 0,1 1,-1 0,0 1,-1-1,1 1,6 9,2 4,0 0,-2 1,0 0,16 37,-25-49,-1-1,0 1,0 0,0-1,-1 1,0 0,-1 16,0-21,0 1,-1 0,0-1,0 1,0 0,0-1,-1 1,1-1,-1 0,0 0,0 1,0-1,0 0,0-1,-1 1,1 0,-6 3,-1 0,1-1,-1 0,-1-1,1 0,-13 4,-34 16,36-13,15-9,0 0,1 1,-1 0,1 0,-1 0,1 0,-4 5,63-25,-26 5,1 0,0 3,1 0,0 2,0 1,43-2,-30 1,0-1,57-19,-85 22,7-2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06.5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0 169,'0'1,"0"0,0 1,0-1,0 0,0 1,1-1,-1 0,0 1,1-1,-1 0,1 0,-1 1,1-1,-1 0,1 0,0 0,0 0,0 0,0 0,-1 0,1 0,0 0,1 0,-1 0,0-1,0 1,0 0,3 0,-1 0,1 0,0-1,0 1,0-1,0 0,0 0,0 0,0-1,0 1,4-2,10-3,0-1,0-1,19-10,15-8,81-45,-119 62,-4 3,0-1,0-1,-1 0,0 0,10-11,-8 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44.7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288 0,'4'72,"3"-1,24 104,-11-72,48 370,11 778,-79-1249,-3 203,0-178,0 1,-2 0,-1-1,-1 0,-14 34,16-52,0 0,-1 0,0-1,-1 0,0 0,0 0,-1-1,0 0,0-1,-13 9,15-11,0 0,0 0,-1-1,1 1,-1-1,0-1,0 1,0-1,-1-1,1 1,0-1,-1 0,1-1,-1 0,-8-1,9-1,0-1,0 0,0 0,1-1,-1 0,1 0,0-1,1 1,-1-1,1 0,0-1,0 1,0-1,-4-8,-9-13,-25-54,42 80,-15-33,2-1,2 0,1-1,1-1,2 0,2 0,1 0,2-1,2 1,1-1,2 1,2-1,15-69,-18 103,0 0,0 0,0 0,1 0,-1 0,1 0,0 1,0-1,0 0,1 1,-1 0,1-1,0 1,0 0,0 1,0-1,1 0,-1 1,1 0,-1 0,1 0,0 0,0 0,0 1,0 0,0 0,0 0,0 0,0 0,0 1,1 0,-1 0,0 0,0 0,0 1,1 0,7 2,25 6,-1 2,0 1,48 24,-3-1,28 10,125 44,-208-81,0-2,1-1,-1-1,1-1,0-1,-1-1,32-4,-55 3,0-1,-1 0,1 0,-1 0,1 0,-1 0,1-1,-1 1,0-1,0 1,0-1,1 0,-2 0,1 0,0 0,0 0,-1 0,1 0,-1-1,0 1,1 0,-1-1,0 1,-1-1,1 0,0 1,-1-1,1 0,-1 1,0-4,2-13,-1-1,-2 1,-2-26,1 12,-5-117,-42-244,41 351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46.1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613 1,'-8'19,"0"1,1 1,1-1,1 1,1 0,0 0,0 32,3 5,11 88,-3-88,4-1,2-1,31 85,80 155,-49-129,-72-159,-1 0,0-1,0 1,-1 0,0 0,-1 0,1 0,-1 0,-1 0,0-1,0 1,0 0,-1 0,0 0,-1-1,1 1,-1-1,-7 12,-8 11,-1-2,-1 0,-26 28,24-30,-10 10,-1-1,-1-3,-2 0,-2-3,0 0,-2-3,-1-1,-1-3,-1-1,-1-2,0-2,-76 19,118-36,-8 3,-1-1,0-1,0 0,0 0,-14-2,23 1,-1 0,1 0,0-1,1 1,-1-1,0 1,0-1,0 0,0 0,0 0,1 0,-1 0,0 0,1-1,-1 1,1-1,-1 1,1-1,0 1,-1-1,1 0,0 1,0-1,0 0,1 0,-1 0,0 0,1 0,-1 0,1 0,0 0,-1 0,1 0,0 0,1-3,-1-1,1-1,0 1,1-1,-1 1,1 0,1-1,-1 1,1 0,0 1,0-1,1 0,0 1,0 0,0 0,0 0,1 0,9-7,-11 10,0 0,-1 0,1 0,0 0,0 0,1 1,-1-1,0 1,1 0,-1 0,0 0,1 0,-1 1,1-1,-1 1,1 0,-1 0,1 0,-1 1,1-1,-1 1,1 0,-1 0,1 0,-1 0,0 1,0-1,0 1,1 0,-2 0,1 0,0 0,0 0,2 3,31 38,-2 2,-2 1,-2 1,46 98,-59-106,-1 1,-2 1,-2 0,-2 0,-1 1,-2 0,-2 1,-1 64,-6-49,-2-1,-3 0,-3-1,-2 0,-35 100,28-104,-35 109,49-142,1 0,1 0,0 0,2 0,0 1,3 30,-1-46,0-1,0 1,1-1,-1 0,1 0,0 1,0-1,0 0,0-1,0 1,1 0,-1-1,1 1,0-1,0 0,-1 0,2 0,5 3,67 28,-59-27,3 0,1-1,0-1,0-1,0 0,0-2,0 0,0-2,0 0,0-1,33-8,-20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47.2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1642,'0'-2,"0"-1,1 1,0 0,0-1,-1 1,1 0,1-1,-1 1,0 0,0 0,1 0,-1 0,1 0,3-3,29-24,-31 27,143-113,207-214,-260 229,-5-4,140-218,-214 297,0-1,-2 0,-1-1,-1 0,-1-1,-2 0,7-49,-11 57,-2 0,0 0,-2 0,0 0,-1 0,-1 0,0 1,-2-1,0 1,-2 0,-16-35,21 49,-1 0,0 1,0-1,0 1,0 0,-1 0,0 0,0 1,0-1,0 1,-1 0,1 0,-1 0,0 1,1-1,-1 1,0 0,-1 1,1-1,0 1,0 0,-1 0,1 1,0 0,-1 0,-7 1,5 0,-1 0,1 1,0 1,0-1,0 1,0 1,1 0,-1 0,1 0,0 1,0 0,1 0,-1 1,1-1,0 1,-6 9,-2 6,1 0,1 1,0 0,2 1,1 0,0 1,2 0,1 0,1 1,1 0,1-1,1 1,1 1,5 41,1-21,2 0,2-1,2 0,1 0,3-1,2-1,23 44,14 10,127 173,95 67,-162-202,-112-133,0 1,1-1,-1 1,0 0,-1-1,1 1,0 0,-1 0,1 0,-1 0,0 1,0-1,-1 0,1 0,0 1,-1-1,0 6,-1-4,-1 0,0 0,0 0,-1 0,1 0,-1-1,0 1,0-1,-1 0,-4 5,-1 2,0-1,-1 0,0-1,0 0,-1-1,0 0,-15 7,3-4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47.8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0,'0'4,"4"6,1 4,4 4,0 4,7 5,5 2,-2 0,0 0,-3-2,4 2,-2 1,0-5,1-3,-3-5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48.3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49.9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0 167,'5'1,"-1"1,0 0,1 0,-1 0,0 0,0 0,0 1,0-1,-1 1,1 0,-1 1,0-1,6 7,-1-1,198 212,-20-21,-185-198,1-1,0 1,1 0,-1 1,0-1,0 0,-1 0,1 1,0-1,-1 1,0 0,1-1,-1 1,0 0,0 0,-1 0,1 3,-1-6,0 1,0-1,0 0,0 0,0 0,0 1,0-1,0 0,0 0,0 1,0-1,-1 0,1 0,0 0,0 1,0-1,0 0,-1 0,1 0,0 1,0-1,0 0,-1 0,1 0,0 0,0 0,-1 0,1 0,0 0,0 0,-1 1,1-1,0 0,0 0,-1 0,1 0,0 0,0 0,-1-1,1 1,0 0,0 0,0 0,-1 0,1 0,0 0,0 0,-1 0,1-1,0 1,0 0,0 0,-1 0,1 0,0-1,0 1,0 0,0 0,0 0,-1-1,1 1,0 0,0-1,-13-13,-12-25,2 0,2-1,-31-82,42 93,1-1,2 0,1 0,1 0,2-1,1-54,2 77,0 0,1 0,0 0,1 0,0 1,0-1,0 0,1 1,1 0,-1-1,1 1,0 0,8-10,-7 13,0-1,1 0,-1 1,1 0,0 0,0 1,0 0,0 0,1 0,0 1,-1 0,1 0,0 0,0 1,13-1,22 1,0 1,0 1,-1 3,1 2,-1 1,0 2,0 2,-1 2,-1 1,0 2,-1 2,67 42,-101-57,0-1,0 1,0 0,0 0,0 1,-1-1,0 1,1-1,-1 1,0 0,-1 0,1 1,-1-1,0 0,0 1,0 0,-1-1,1 1,-1 0,0 0,-1 0,1-1,-1 7,-1 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51.9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33,'0'-11,"1"-11,3 24,4 12,3 13,-1 1,12 54,-3-10,-3-19,99 373,-114-418,1 1,0-1,0 0,1-1,0 1,1 0,6 10,-8-15,1 0,-1-1,0 1,1-1,0 0,-1 0,1 0,0 0,0 0,0-1,1 1,-1-1,0 0,0 0,1 0,-1 0,1 0,-1-1,0 0,7 0,21 1,61-8,-83 6,1-1,0-1,-1 1,0-2,0 1,0-1,0-1,0 1,-1-2,11-7,5-4,0 1,1 2,0 0,1 2,39-13,45-23,-85 35,81-46,-98 53,1 0,-1 0,-1-1,1 0,-1 0,0-1,0 0,-1 0,6-10,-12 17,-1 0,1 0,0 0,0 0,-1 0,1 1,-1-1,1 0,-1 0,1 0,-1 1,1-1,-1 0,0 1,0-1,1 0,-1 1,0-1,0 1,1 0,-1-1,0 1,0-1,0 1,-1 0,-29-13,29 12,1 1,1 1,-1 0,1 0,0 0,0-1,0 1,-1 0,1 0,0 0,0 0,0-1,0 1,0 0,0 0,0 0,1 0,-1 0,0-1,0 1,1 0,-1 0,1-1,-1 1,1 1,10 30,370 823,-236-540,-120-259,-21-43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52.8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0,'2'18,"0"-1,2 0,0 0,1-1,0 1,2-1,14 27,-2-1,192 465,76 174,-265-620,5 10,-27-70,1 0,-1 0,1 0,-1 0,0-1,1 1,-1 0,1 0,0-1,-1 1,1-1,0 1,-1 0,1-1,0 1,-1-1,1 1,0-1,0 0,0 1,0-1,-1 0,1 0,0 1,0-1,0 0,1 0,0-1,-1 1,1-1,0 1,-1-1,1 0,-1 0,1 0,-1 0,0 0,1 0,-1 0,0 0,2-3,33-55,-29 47,-3 6,0 0,0 1,1 0,-1 0,1 0,1 0,-1 1,1 0,8-5,63-28,-22 12,-45 20,8-5,1 0,1 2,23-8,-20 11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53.7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0 189,'11'-8,"0"0,0 1,1 0,0 1,0 0,0 1,19-6,-1 0,250-90,-265 96,1 1,0 1,0 0,0 1,0 0,28 2,-25 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55.0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39,'53'-19,"-26"12,1 2,0 2,1 0,-1 2,0 1,33 4,1-2,-48-2,0-1,0 2,0 0,0 1,0 0,0 1,-1 0,1 1,18 9,-29-11,0 1,0-1,0 1,0-1,-1 1,0 0,1 0,-1 0,0 1,0-1,-1 0,1 1,-1-1,0 1,1-1,-2 1,1 0,0 4,1 9,-1 1,-2 31,-1-19,2 20,-2 623,3-629,10 62,-9-93,0 0,2 0,-1-1,2 1,0-1,0 0,1 0,0-1,10 14,-12-21,-1 0,0 0,1-1,0 1,0-1,0 0,0 0,1-1,-1 1,1-1,0 0,-1 0,1 0,0-1,0 0,0 0,0 0,0 0,0-1,1 0,-1 0,0-1,0 1,0-1,0 0,0 0,0-1,0 1,7-4,0-1,0 0,0-1,-1 0,0 0,0-1,-1-1,0 0,-1 0,0-1,9-12,29-59,-30 49,-17 32,0-1,0 1,0 0,0-1,0 1,0 0,0-1,1 1,-1-1,0 1,0 0,0-1,1 1,-1 0,0 0,0-1,1 1,-1 0,0 0,0-1,1 1,-1 0,0 0,1 0,-1-1,1 1,-1 0,0 0,1 0,-1 0,0 0,1 0,-1 0,1 0,-1 0,0 0,1 0,5 15,-3 27,-3-40,5 109,6 0,40 180,85 212,-66-257,12 72,-71-275,-4-19,-1 0,-1 1,-1 0,2 48,-6-68,-1 1,1-1,-1 1,0-1,0 0,-1 1,1-1,-1 0,-1 0,1 0,0 0,-1 0,0-1,0 1,-1-1,1 0,-1 0,0 0,0 0,0-1,-1 1,1-1,-1 0,0-1,0 1,0-1,-10 4,-7 0,2-2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07.4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0,'0'11,"2"0,-1 0,2 0,-1 0,1 0,1-1,0 0,1 1,0-2,0 1,13 17,9 8,52 52,-43-49,120 121,-153-155,0-1,-1 0,1 1,-1-1,1 1,-1 0,0 0,-1 0,1 0,-1 0,1 0,-1 0,-1 0,1 0,0 1,-1-1,0 0,0 1,0-1,-2 9,-2-1,0 1,-1-1,0 0,-1 0,-9 14,10-18,4-6,3-4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57.0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1289,'276'5,"1047"138,-677-60,-117-42,-422-40,0-5,205-34,-12-27,263-43,-427 86,-1-5,153-52,59-11,-151 42,17-9,201-50,-358 87,-34 2,-22 18,1-1,-1 1,0-1,0 1,1-1,-1 0,0 1,0-1,0 1,0-1,0 0,0 1,0-1,0 1,0-1,0 1,0-1,0 0,-1 1,1-1,0 1,0-1,-1 1,1-1,0 1,0-1,-1 1,1-1,-1 1,1-1,0 1,-1 0,1-1,-1 1,1 0,-1-1,-10-6,0 1,0 0,-1 1,1 0,-18-5,4 2,-851-320,437 161,-163-51,576 208,-40-17,61 25,0-1,0 1,1-1,-1 0,1-1,0 1,0-1,0 1,-5-9,9 12,-1-1,1 1,0-1,0 1,0-1,0 1,-1-1,1 1,0-1,0 1,0-1,0 0,0 1,0-1,1 1,-1-1,0 1,0-1,0 1,0-1,1 1,-1-1,0 1,1-1,-1 1,0-1,1 1,-1-1,0 1,1 0,-1-1,1 1,-1 0,1-1,-1 1,1 0,-1 0,1-1,-1 1,1 0,-1 0,1 0,-1 0,1 0,-1 0,1 0,0 0,0 0,32-4,-32 4,52-1,0 3,73 11,106 30,-128-21,270 57,392 138,-758-214,7 2,1 0,-1 2,0 0,15 8,-27-12,0-1,1 0,-1 1,0 0,0 0,0 0,-1 0,1 0,-1 0,0 1,0-1,0 1,0-1,0 1,-1 0,0 0,1 0,-1 0,-1 0,1 0,0 6,-4 109,-26 177,-44 115,19-122,-73 270,104-477,-20 60,37-126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01.6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0,'2'37,"2"0,2-1,12 46,8 46,31 271,-55-382,-1-8,0-1,0 1,1 0,0 0,0-1,1 1,5 9,-7-15,1-1,0 0,0 0,0 0,0-1,0 1,0 0,0-1,0 1,1-1,-1 0,1 0,-1 1,1-2,-1 1,1 0,0-1,-1 1,1-1,0 0,-1 1,1-1,0-1,-1 1,1 0,0-1,-1 1,5-2,16-5,-1 0,-1-1,41-21,-1 0,160-56,-178 71,0 3,0 1,59-4,-83 12,47-5,-62 7,0-1,0 0,1 0,-1-1,0 1,0-1,0 0,0 0,-1-1,1 1,5-5,-9 6,1 0,-1 0,0 0,1 1,-1-1,0 0,0 0,1 0,-1 0,0 0,0 0,0 0,-1 0,1 0,0 0,0 0,0 0,-1 0,1 0,0 0,-1 0,1 0,-1 1,1-1,-2-1,-20-29,12 16,-43-95,6 12,222 429,-3-2,-135-259,40 111,-70-163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02.6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167 858,'-13'1,"1"0,-1 1,1 1,0 0,-17 6,23-7,1 0,-1 0,1 0,0 1,-1 0,1 0,0 0,1 1,-1 0,1 0,0 0,0 0,-5 7,9-11,-1 1,1-1,0 0,0 1,0-1,-1 1,1-1,0 1,0-1,0 1,0-1,0 1,0-1,0 1,0-1,0 1,0-1,0 1,0-1,0 1,0-1,1 1,-1-1,0 1,0-1,1 1,-1-1,0 0,0 1,1-1,-1 1,1-1,19 7,23-8,766-146,6 40,-242 33,522-130,-304 46,-275 63,264-42,-668 117,-85 13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03.7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709 219,'0'-8,"-1"-1,1 0,-2 0,1 1,-1-1,-1 1,1 0,-1-1,-1 1,0 1,0-1,0 0,-1 1,0 0,0 0,-1 0,0 1,0 0,-1 0,1 0,-1 1,-1 0,1 1,-1-1,1 1,-1 1,-1-1,1 1,-13-2,-2-1,-1 1,-1 1,1 1,0 2,-1 0,1 1,-35 6,40-4,0 2,1 0,-1 1,1 1,0 1,0 0,1 1,0 1,-30 22,37-23,0 1,1 0,0 1,1 0,0 0,0 1,1 0,1 1,0-1,0 1,1 0,1 1,0-1,1 1,0 0,1-1,0 1,1 0,0 1,1-1,1 0,0 0,1 0,0 0,1-1,1 1,0 0,6 14,-4-17,-1-1,1 1,0-1,1 0,0-1,1 1,0-1,0-1,1 0,-1 0,14 7,14 7,63 28,-85-43,35 12,0-2,1-3,0-1,1-3,70 3,97 19,-216-30,33 11,-31-1,-16 8,-45 38,-147 136,180-173,-1-2,-1 0,-1-2,-1-1,0-1,-57 19,48-23,7-1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06.2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1 114,'1'-5,"0"0,0 0,1 0,-1 0,1 1,0-1,1 1,-1-1,1 1,0 0,0 0,0 0,0 0,1 1,-1-1,1 1,0 0,0 0,5-2,-4 1,0 1,0 0,1 0,-1 0,1 0,-1 1,1 0,0 0,0 1,0 0,0 0,0 0,0 1,0 0,9 0,-14 0,0 1,1-1,-1 0,0 1,0-1,1 0,-1 1,0 0,0-1,0 1,1 0,-1-1,0 1,0 0,0 0,0 0,0 0,-1 0,1 0,0 0,0 0,-1 1,1-1,0 0,-1 0,1 2,-1-1,0 1,0-1,0 1,0-1,-1 0,1 1,-1-1,0 0,1 1,-1-1,0 0,0 0,-2 3,-4 6,-1 0,0-1,-18 19,-19 9,34-29,0 0,0 0,1 1,0 0,-10 15,28-34,0 1,1 0,0 0,0 0,1 2,0-1,0 1,0 0,23-8,6 0,0 2,2 1,-1 2,1 1,1 3,-1 1,1 3,58 4,-94-3,0 1,-1 0,1 0,-1 0,1 1,-1 0,0 0,1 0,-1 1,0-1,-1 1,1 1,0-1,-1 1,0-1,0 1,0 1,0-1,-1 0,1 1,4 8,-6-9,0 1,-1 0,1-1,-1 1,0 0,0 0,-1-1,1 1,-1 0,0 0,0 0,-1 0,1 0,-1-1,0 1,0 0,-1-1,0 1,1 0,-2-1,1 0,0 0,-1 1,0-1,-4 5,-88 87,95-96,0 1,-1-1,1 0,0 0,0 0,-1 1,1-1,0 0,0 0,0 1,-1-1,1 0,0 1,0-1,0 0,0 0,0 1,-1-1,1 0,0 1,0-1,0 0,0 1,0-1,0 0,0 1,0-1,0 0,0 1,1-1,-1 0,0 1,0-1,0 0,0 1,0-1,1 0,-1 0,0 1,1-1,15 4,23-7,35-20,114-53,-143 56,-13 7,0 1,1 2,0 1,1 1,0 2,68-3,-78 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06.9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0 356,'4'0,"9"-4,15-5,21-10,23-8,27-9,32-5,22 0,12-1,-2 3,-16 4,-22 7,-28 10,-27 7,-25 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07.6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1,'0'4,"0"5,0 9,4 14,5 16,2 17,2 21,7 15,0 3,1-5,0-11,-3-13,-4-15,-5-13,-4-12,-3-11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11.7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0,'5'104,"4"0,31 133,-11-72,-13-56,-6-30,32 122,-40-195,0 0,0 0,0-1,0 1,1-1,0 0,0 0,1 0,-1 0,1 0,0-1,0 1,1-1,8 6,-6-6,0-1,1 1,0-2,0 1,0-1,0 0,0-1,0 0,0 0,11 0,100 0,227-25,-338 23,1-1,-1 1,0-2,0 1,0-1,0 0,11-6,-17 7,0 1,0 0,0-1,-1 1,1-1,-1 0,1 1,-1-1,0 0,1 0,-1 0,0 0,0 0,0 0,-1 0,1 0,0 0,-1-1,0 1,1 0,-1 0,0-1,0 1,0 0,0 0,-1-1,1 1,0 0,-1 0,0 0,0 0,-1-3,-5-18,6 15,5 18,117 282,-111-271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13.3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34,'0'-2,"0"1,-1 0,1 0,0 0,0 0,0-1,0 1,0 0,1 0,-1 0,0 0,1 0,-1-1,0 1,1 0,-1 0,1 0,0 0,-1 0,1 0,0 0,-1 1,1-1,0 0,0 0,0 0,0 1,0-1,0 1,0-1,0 0,0 1,0 0,0-1,0 1,0 0,1-1,-1 1,0 0,0 0,0 0,0 0,1 0,1 1,0-1,-1 1,1 0,-1 0,1 0,-1 1,1-1,-1 1,0-1,1 1,-1 0,0-1,0 1,0 0,0 1,-1-1,1 0,-1 0,1 1,0 2,3 7,-2 0,1 1,-2-1,0 1,0 0,-1-1,-1 1,0 0,-1 0,0 0,-4 18,-3 3,-2 0,-26 63,33-92,1 0,0 1,0-1,1 0,-1 1,1-1,1 1,-1 7,1-12,0 1,0-1,1 0,-1 0,1 1,-1-1,1 0,-1 0,1 0,0 0,0 0,-1 0,1 0,0 0,0 0,0 0,0 0,0-1,0 1,0 0,1-1,-1 1,0-1,0 1,0-1,1 1,-1-1,0 0,0 0,1 1,-1-1,0 0,1 0,-1 0,0-1,0 1,1 0,-1 0,0-1,3 0,16-3,1-1,-1-1,25-10,-24 8,0 1,37-7,-24 9,-13 3,-1-2,0 0,31-10,-31 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14.2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43 104,'-4'0,"-1"4,-4 1,-5 0,5-1,7-1,17-5,17-6,26-10,21-2,19-1,6-1,-4 3,-18 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09.1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390 1,'-2'0,"-1"1,0 0,0 0,1 0,-1 0,1 0,-1 1,1-1,0 1,-1-1,1 1,0 0,-3 3,-28 31,29-30,-40 44,-1-1,-53 42,-30 32,210-206,-66 70,2 0,0 2,0 0,1 0,0 2,1 0,0 2,31-9,-41 14,-1 1,0-1,1 1,-1 1,1 0,-1 0,1 1,-1 0,1 1,-1 0,0 0,0 1,0 0,0 1,0 0,-1 0,1 1,-1 0,0 0,-1 1,12 10,50 54,-60-58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14.9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1 115,'4'0,"5"0,9 0,14 0,12-4,24-5,11-2,5-2,-1 1,-6-1,-8 0,-12 4,-16-1,-11 1,-6 2,-8 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16.5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1,'75'882,"-74"-872,6 46,-4-20,2-1,1 0,2 0,13 37,-20-69,-1-1,1 1,0-1,0 0,0 1,1-1,-1 0,1 0,-1 1,1-1,0 0,-1-1,1 1,0 0,0 0,0-1,1 1,-1-1,0 0,1 0,-1 0,0 0,1 0,-1 0,1-1,0 1,-1-1,1 0,3 1,4-3,0 0,0 0,0-1,0-1,0 1,12-8,1 1,562-226,-130 54,-437 175,39-18,-55 24,1-1,-1 1,1-1,-1 1,0-1,0 0,0 0,0 0,0 0,0 0,-1 0,1-1,-1 1,1-1,-1 1,0-1,1-3,-2 4,0-1,-1 0,1 0,-1 1,0-1,1 0,-1 1,0-1,-1 1,1-1,0 1,-1-1,0 1,1 0,-1 0,0 0,0 0,0 0,0 0,0 1,-1-1,1 1,-1-1,-2 0,3 1,1 0,0 1,-1-1,1 0,-1 1,1 0,-1-1,1 1,-1 0,1 0,-1 0,1 0,-1 0,1 0,-1 0,0 1,1-1,-1 0,-1 2,1-1,1 0,0 0,-1 0,1 1,0-1,0 1,0-1,0 1,0-1,0 1,0-1,1 1,-1 0,1-1,-1 1,1 0,-1 0,1-1,0 1,0 0,0 3,1 49,2 0,2-1,18 77,-8-50,120 685,-112-663,-20-89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17.3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1 761,'69'-4,"0"-2,106-25,-43 7,1516-216,-931 141,-133-5,-456 73,-1-6,176-76,-224 73,-23 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18.8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467 22,'-3'-2,"-1"-1,1 1,-1 0,0 0,0 0,0 0,0 1,0 0,0 0,0 0,-1 0,1 0,0 1,0 0,-1 0,1 0,0 0,-1 1,1 0,0 0,0 0,0 0,0 1,-6 2,-9 4,0 1,1 1,-27 19,10-4,1 1,-36 39,52-48,2 2,0 0,1 0,1 2,-15 28,27-43,0-1,0 0,0 1,1-1,0 1,0-1,1 1,-1 0,1-1,0 1,1 0,0-1,-1 1,2 0,-1-1,1 0,-1 1,2-1,-1 0,0 0,1 0,0 0,0 0,1-1,7 9,5 4,1-1,0-1,1 0,39 23,301 156,-207-118,-133-68,-9-4,0 1,0 0,0 0,-1 0,0 1,11 10,-18-14,1-1,-1 1,0 0,0 0,0 0,0-1,0 1,-1 0,1 0,0 0,-1 1,0-1,1 0,-1 0,0 0,0 0,0 0,0 0,-1 0,1 0,0 0,-1 1,0-1,1 0,-1-1,0 1,0 0,0 0,0 0,0 0,-1-1,1 1,-1-1,1 1,-1-1,-2 3,-19 16,-1-1,0-1,-2-2,0 0,-1-1,-40 15,30-12,-20 9,-2-2,-87 25,105-40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20.0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27,'59'-18,"0"13,0 2,71 6,-127-3,0 0,1 0,-1 0,0 1,0-1,0 1,0 0,0 0,0 0,0 0,0 1,-1-1,1 1,0 0,-1-1,4 4,-5-3,-1-1,1 1,0 0,-1 0,1-1,-1 1,1 0,-1 0,0 0,0 0,0 0,0-1,0 1,0 0,0 0,-1 0,1 0,-1 0,1-1,-1 1,0 0,0-1,0 1,0 0,0-1,0 1,-2 2,-84 116,46-66,-48 82,89-134,-1-1,0 0,0 1,0-1,1 1,-1-1,1 1,-1 0,1-1,0 1,-1-1,1 1,0 0,0-1,0 1,1 1,-1-2,0-1,1 1,-1 0,0-1,1 1,-1-1,1 1,-1-1,1 1,-1-1,1 0,0 1,-1-1,1 0,-1 1,1-1,0 0,-1 0,1 1,0-1,-1 0,1 0,0 0,0 0,0 0,8-1,0 0,-1 0,1-1,14-4,-12 3,458-111,-412 99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21.0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1 259,'0'1,"1"0,-1 0,1 0,-1 0,1 0,0 0,0 0,-1 0,1-1,0 1,0 0,0 0,0-1,0 1,0-1,0 1,0-1,0 1,0-1,0 0,0 1,1-1,-1 0,0 0,0 0,0 0,0 0,0 0,1 0,-1 0,2-1,43-3,-45 3,36-6,0-2,69-26,70-42,-141 61,52-31,-61 32,0 1,2 0,39-12,-56 23,1 1,-1 0,21 0,-12 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21.9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1,'2'34,"0"0,3 0,16 65,43 97,-31-99,34 70,-40-107,24 83,-45-122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22.9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0,'1'14,"1"0,0 0,1 0,1-1,6 17,34 77,-30-74,31 69,-15-39,-3 2,26 95,-33-78,-18-67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24.6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273 0,'-6'0,"0"0,-1 1,1 0,-1 0,1 0,0 1,0 0,0 0,0 1,0 0,0 0,0 0,1 0,0 1,-1 0,2 0,-1 0,0 1,1 0,0 0,0 0,-6 10,-7 11,1 1,1 1,1 0,2 1,0 0,-9 44,10-29,3 0,1 1,0 85,8-93,3 1,1-1,2 0,1-1,2 1,1-2,2 1,20 37,11 9,3-2,61 79,-102-152,11 17,36 39,-49-59,0 1,1-1,0 0,0 0,0-1,0 1,0-1,1 0,-1-1,1 1,0-1,0 0,0-1,10 2,-14-3,0 0,1 0,-1 0,0-1,0 1,0-1,0 0,0 0,0 1,0-1,0-1,0 1,0 0,0 0,-1-1,1 1,-1-1,1 1,-1-1,1 0,-1 1,0-1,0 0,0 0,0 0,0 0,1-4,2-6,0 1,-1-1,2-22,-5 31,6-38,-3 0,-1-1,-3 1,-1-1,-2 1,-1 0,-3 0,-1 0,-2 1,-2 1,-33-71,41 100,-1 1,0-1,0 1,-1 0,-14-14,20 21,-1 1,0-1,1 1,-1-1,0 1,0 0,0 0,0 0,0 0,0 0,0 0,0 1,0-1,0 1,0-1,-1 1,1 0,0 0,0 0,0 0,-1 0,1 0,0 1,0-1,0 1,0 0,-1-1,1 1,0 0,0 0,1 0,-1 1,0-1,0 0,-1 2,-21 22,1 0,1 2,2 0,-31 55,-6 6,35-57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26.3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0,'29'64,"91"276,160 428,-212-609,-34-83,36 116,-62-157,-8-37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10.4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0,'1'19,"2"-1,0 0,1 0,1-1,1 1,0-1,1 0,1-1,0 1,20 25,17 23,62 65,-103-125,-2-3,10 13,0-2,2 1,-1-1,21 14,-31-25,0 0,0 0,0 0,0 0,0-1,0 1,1-1,-1 0,1 0,-1 0,1 0,-1-1,1 0,-1 1,1-1,-1 0,1-1,0 1,-1-1,1 1,-1-1,1 0,-1 0,0-1,1 1,-1-1,0 1,0-1,5-4,33-35,-31 26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27.5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433 1,'-1'17,"0"0,-1 0,-1 0,-1 0,-1-1,0 0,0 1,-2-2,0 1,-1-1,-1 0,0-1,-1 0,0 0,-17 17,9-7,1 1,1 1,1 1,1 0,2 1,-12 36,-31 66,47-114,-2 0,0 0,0-1,-2 0,-21 21,31-33,0-1,0-1,-1 1,1 0,-1 0,0-1,1 0,-1 1,0-1,0 0,0 0,0-1,-5 2,7-2,0 0,0 0,-1-1,1 1,0 0,0-1,0 1,0-1,0 1,0-1,0 1,1-1,-1 0,0 1,0-1,0 0,0 0,1 1,-1-1,0 0,1 0,-1 0,1 0,-1 0,1 0,-1 0,1 0,0 0,0 0,-1 0,1-1,0 1,0 0,0 0,0 0,0 0,0 0,1 0,-1 0,0 0,1-2,0 0,-1 0,1 0,0 0,0 1,0-1,1 0,-1 0,1 1,-1-1,1 1,0 0,0-1,0 1,0 0,0 0,1 0,-1 0,1 1,-1-1,1 1,0-1,-1 1,1 0,0 0,6-1,4-2,0 1,0 1,1 0,18 0,-14 3,-1-1,1 2,-1 1,1 0,-1 1,24 8,91 49,-61-26,-46-25,0 0,1-2,0-1,46 7,108 1,-77-9,-101-6,0 0,-1 0,1 1,0-1,0 0,-1 1,1 0,0-1,-1 1,1 0,0 0,-1 0,1 0,-1 0,0 0,1 0,-1 0,2 3,7 11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28.6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0 110,'1386'24,"-1207"-19,877 32,-470-47,-395 1,14-6,336-71,-517 81,286-46,-267 54,-29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31.9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819 2,'-82'0,"-12"-2,-177 21,243-15,0 2,0 1,1 1,0 1,1 1,0 2,0 0,1 2,1 1,-39 31,59-43,0 0,1 1,-1 0,1 0,0 0,0 0,0 0,1 1,0 0,-1-1,2 1,-1 0,0 0,1 0,0 0,0 0,1 0,-1 5,1-6,1 0,-1 0,1 0,0 0,0 0,0 0,0 0,1-1,-1 1,1-1,0 1,0-1,1 1,-1-1,1 0,-1 0,1 0,0-1,0 1,0-1,1 1,-1-1,5 2,75 34,149 48,-95-39,-10-2,245 101,-364-142,1 0,-1 1,-1 0,1 0,-1 0,13 12,-19-15,1 0,-1 0,1 0,-1 0,0 0,1 0,-1 0,0 1,-1-1,1 0,0 1,-1-1,1 0,-1 1,1-1,-1 1,0-1,0 1,-1-1,1 1,0-1,-1 0,1 1,-1-1,0 0,0 1,0-1,0 0,-2 4,-6 7,0-1,-1 0,0 0,-1 0,0-2,-22 18,-87 51,57-40,48-29,-1-1,0-1,0-1,0 0,-1-1,0-1,-1 0,1-1,-34 2,0-4,0-3,-57-8,90 7,-176-10,156 12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33.5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94,'4'-4,"0"-2,1 1,0 0,0-1,0 2,1-1,-1 1,1 0,0 0,0 0,1 1,-1 0,1 0,0 1,-1 0,1 0,12-2,36-2,5-2,95-1,-152 9,0 0,-1 0,1 0,0 0,0 1,-1-1,1 1,0 0,-1 0,1 0,0 0,-1 0,0 0,1 1,-1-1,0 1,1-1,-1 1,0 0,0 0,-1 0,3 3,-2-1,-1-1,0 1,0-1,0 1,0-1,-1 1,1 0,-1 0,0-1,0 1,0 0,-1 0,1-1,-2 6,-4 11,-1 0,0 0,-2-1,-15 27,12-24,2-3,0 0,-1 0,0-1,-2-1,0 0,-1-1,-20 18,32-34,10-8,17-12,-8 15,-1 0,0 2,1 0,0 1,-1 0,22 1,43-4,13-5,-64 9,0-2,-1-1,0-2,37-11,-21 4,-25 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36.3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1 155,'39'-10,"-10"1,181-36,366-28,-144 68,-431 5,5 0,0 0,0-1,0 1,0-1,0-1,9-2,-14 1,-12 1,-14 3,5 3,1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37.0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1,'3'31,"1"-1,1 0,2 1,1-2,17 41,-2 0,116 278,-91-239,-30-61,21 89,-28-89,3-1,21 50,-27-79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38.1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1,'3'23,"0"0,1-1,2 1,0-1,18 40,-7-15,83 272,-21-64,-52-174,5 12,-4 0,23 134,-50-220,-1-1,1 0,-1 0,-1 0,1 0,-1 1,-1 6,-5 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39.6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451 1,'-2'7,"0"1,0-1,-1 1,0-1,0 0,-1 0,0 0,0-1,-1 1,-7 8,-4 8,-45 64,-26 44,-64 182,101-202,50-108,-1-1,0 0,-1 0,1 0,0 0,0 0,-1 0,1-1,-1 1,0 0,0-1,1 1,-1-1,0 0,0 0,-4 3,5-4,1 0,-1 0,1 0,-1 0,1 0,0 0,-1 0,1 0,-1 0,1 0,0-1,-1 1,1 0,-1 0,1 0,0 0,-1 0,1-1,0 1,-1 0,1 0,0-1,-1 1,1 0,0-1,-1 1,1 0,0-1,0 1,0 0,-1-1,0-25,5 10,0 1,0 0,2 0,0 0,0 1,12-18,4-2,33-41,-51 70,-1 1,1 0,-1 0,1 1,0-1,0 1,1-1,-1 1,1 1,0-1,-1 1,8-3,-8 4,0 1,0-1,0 1,0 0,0 0,0 0,0 1,0-1,-1 1,1 0,0 0,0 1,-1-1,1 1,-1-1,1 1,4 4,77 46,-12-9,-2 3,-2 3,73 67,-137-111,0 0,1-1,-1 0,1 0,0 0,0-1,0 0,0 0,0-1,1 1,-1-1,1-1,-1 1,1-1,0 0,0-1,0 1,8-2,4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41.3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23,'4'-3,"0"0,0 1,1-1,-1 1,0 0,1 1,-1-1,1 1,0 0,-1 0,1 0,0 1,0-1,0 1,5 1,-3-1,1 1,-1-1,0 2,0-1,0 1,0 0,0 0,0 1,8 4,-6 1,0-1,-1 2,0-1,-1 1,0 0,0 1,-1 0,0 0,-1 0,0 1,-1-1,0 1,0 0,-2 0,1 1,-1-1,-1 1,0-1,0 1,-2 18,0-26,-1 0,1-1,-1 1,0 0,0-1,0 1,0-1,-1 0,1 1,-1-1,0 0,0-1,0 1,-6 4,-58 29,19-12,28-9,16-12,-1 1,1-1,-1 0,0 0,-10 4,11-8,10-5,13-6,15 5,1 1,0 2,0 2,0 1,48 4,-4-1,41 0,166-3,-218-8,-46 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23.7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43 840,'-32'-4,"22"0,22-3,16 2,0 0,1 2,33 0,-8 0,866-15,-342 13,-312-4,534 11,-574 17,460 27,-423-33,-105-3,162-12,-183-14,186-46,-112 18,430-86,-326 95,-112 17,-116 9,121-19,-206 28,-1 0,1 0,0-1,-1 1,1 0,0-1,-1 1,1-1,-1 0,1 1,-1-1,1 0,-1 0,1 0,-1 0,0 0,1-1,0 0,-2 1,0 0,0 0,0 1,0-1,-1 0,1 0,0 1,0-1,-1 0,1 1,0-1,-1 0,1 1,-1-1,1 0,-1 1,1-1,-1 1,1-1,-1 1,0-1,1 1,-1-1,0 1,1 0,-2-1,-64-27,59 26,-390-167,62 23,261 119,-1 3,-128-24,191 46,8 2,-1 0,1-1,-1 1,1-1,-1 0,1-1,0 1,0-1,-1 1,1-1,0-1,0 1,1 0,-6-5,9 7,0 0,0-1,0 1,0 0,0 0,0-1,-1 1,1 0,0 0,0-1,0 1,0 0,0 0,0-1,0 1,0 0,0 0,0-1,1 1,-1 0,0 0,0-1,0 1,0 0,0 0,0-1,0 1,1 0,-1 0,0 0,0-1,0 1,1 0,-1 0,0 0,0-1,0 1,1 0,-1 0,0 0,17-6,17 3,-5 5,0 2,0 0,48 15,87 37,-97-31,370 144,-354-131,-2 4,-2 3,85 64,-162-108,19 15,-1 0,29 31,-45-44,-1 0,0 1,0-1,0 1,0-1,-1 1,0 0,0 0,0 0,0 1,0-1,-1 0,0 1,0-1,0 0,0 1,-1 0,1-1,-1 1,-1-1,1 1,-2 8,-1-9,0-1,0 1,0-1,0 1,-1-1,0 0,1 0,-1-1,0 1,0-1,-1 0,1 0,0 0,-1-1,1 1,-6 0,-32 16,-8 17,2 2,2 2,-42 45,-114 143,148-163,31-35,2 1,-33 63,5-8,44-78,0 0,-1-1,0 0,-1 0,1 0,-1-1,0 0,-9 5,8-5,1 0,-1 0,1 0,0 1,0 1,-8 10,15-17,0 0,0 0,0 1,0-1,0 0,-1 1,1-1,0 0,0 0,0 1,0-1,0 0,-1 0,1 1,0-1,0 0,0 0,-1 0,1 0,0 1,0-1,-1 0,1 0,0 0,-1 0,1 0,0 0,0 0,-1 0,1 1,0-1,-1 0,1 0,0 0,0 0,-1-1,1 1,0 0,-1 0,1 0,0 0,0 0,-1 0,1 0,0 0,0-1,-1 1,1 0,0 0,-1-1,-4-21,3-48,2 49,-9-88,-5 1,-32-122,-17-132,32-11,30 363,-1-1,-1 1,0 0,0 0,-6-11,4 10,0-1,1 0,-3-16,-15-62,19 83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11.5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0 114,'0'4,"4"1,6 0,4-1,0-5,2-6,2-3,2 2,-3-3,1 1,0 2,1-2,2-3,1 1,-3-2,-1 2,0 3,-2 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10.8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400 0,'-1'81,"0"81,31 272,61-36,-53-256,36 282,-72-411,-1 58,-2-67,1 1,-1-1,-1 0,1 1,0-1,-1 0,0 1,0-1,0 0,-1-1,1 1,-1 0,-4 4,-18 18,-17 18,-2-1,-52 38,81-69,-1-2,0 0,-1-1,0 0,-1-1,1-1,-1-1,-1-1,1 0,-38 4,52-9,0-1,0 1,0-1,0 0,0 0,0 0,0 0,0-1,0 1,0-1,1 0,-1-1,1 1,-1 0,1-1,0 0,0 0,0 0,1 0,-1 0,0 0,1-1,0 1,0-1,0 0,1 0,-2-4,-7-16,2 0,1-1,-5-32,7 35,-6-25,3 19,2-1,1 0,-3-48,8 70,0 1,0-1,1 1,0-1,0 1,0 0,1-1,0 1,0 0,0 0,1 0,0 0,0 1,0-1,1 1,0 0,0 0,0 0,1 0,0 1,0 0,6-5,-6 7,0 0,0-1,0 2,1-1,-1 1,1-1,-1 1,1 1,-1-1,1 1,-1 0,11 2,71 15,-62-11,18 7,-1 3,0 1,-1 1,61 39,-12-8,-41-27,2-2,0-2,1-3,61 10,-102-23,4 2,0-1,1-1,-1-1,18 0,-30-1,-1 0,1 0,-1 0,1 0,-1-1,1 1,-1-1,1 0,-1 0,0 0,1 0,-1 0,0 0,0 0,0-1,0 1,0-1,0 0,0 1,0-1,-1 0,1 0,-1 0,1 0,-1-1,0 1,0 0,0 0,0-1,0 1,-1-1,2-2,1-34,-2 0,-5-66,0 8,4 74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13.6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1291,'8'0,"-1"-1,0 0,0-1,0 0,0 0,-1 0,1-1,0 0,-1 0,0-1,12-8,6-7,34-34,-14 13,3 0,-3-1,-1-2,-2-3,-2 0,-2-3,34-59,-68 103,18-30,22-54,-38 75,0-1,-1 0,0 0,-1 0,-1-1,0 1,-1-17,-11-189,6 181,-3-1,-1 1,-17-52,24 88,0 0,0 1,0-1,-1 1,0-1,1 1,-1-1,-1 1,1 0,0 0,-1 0,1 0,-1 0,0 1,0-1,0 1,-1 0,1 0,0 0,-1 0,1 0,-1 1,0 0,1 0,-1 0,0 0,0 0,0 1,1-1,-1 1,0 0,0 1,0-1,0 1,0-1,1 1,-1 0,0 0,0 1,1-1,-1 1,1 0,0 0,-1 0,1 0,0 1,0-1,0 1,-3 3,-3 4,0 0,0 1,1 0,1 0,0 1,0 0,1 0,1 0,0 1,0 0,1 0,1 0,1 0,-1 1,2-1,0 1,1-1,0 1,1-1,0 1,1-1,1 1,0-1,7 17,4 8,2-1,2-1,1-1,1-1,2 0,2-1,31 33,19 11,121 98,-190-171,0 0,0 0,0 0,-1 1,1 0,-1 0,0 0,3 7,-6-10,0 1,-1-1,0 1,1-1,-1 0,0 1,0-1,0 1,0-1,-1 0,1 1,-1-1,1 0,-1 1,0-1,0 0,0 0,0 0,0 0,0 0,-1 0,1 0,-1 0,-3 3,-133 146,100-112,-3-3,-53 38,11-10,65-50,4-3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14.9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22 140,'2'-41,"-4"-47,-3 77,-2 21,-1 22,7-24,1 2,0-1,1 0,0-1,0 1,1 0,0 0,5 14,37 66,-35-74,-1 0,0 0,-1 1,-1 0,0 0,-1 1,4 23,-8-21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15.4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16.9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93,'53'-18,"-46"17,0 1,-1 0,1 0,0 1,0-1,0 2,-1-1,1 1,-1 0,1 0,-1 0,0 1,0 0,0 1,0-1,0 1,-1 0,9 8,6 8,-1 1,-1 0,20 30,-15-19,-22-31,14 20,24 41,-36-57,0 0,-1 0,1 0,-1 0,-1 1,1-1,-1 0,0 1,0-1,0 1,-1 0,0-1,0 1,-1-1,0 8,0-12,1 0,0 0,0 0,-1 0,1 0,0 0,-1 0,1 0,-1 0,1 0,-1-1,1 1,-1 0,0 0,1 0,-1-1,0 1,0-1,0 1,-1 0,1-1,1 0,-1 0,0 0,1 0,-1 0,0 0,1-1,-1 1,1 0,-1 0,0-1,1 1,-1 0,1-1,-1 1,1-1,-1 1,1-1,0 1,-1-1,1 1,-1-2,-2-2,0 0,1-1,0 1,0-1,0 0,-1-8,-2-30,2 1,4-84,1 47,-2 70,1 0,-1 0,1 1,1-1,0 0,0 1,1-1,3-8,-5 15,0 0,1 0,-1 0,0 0,1 0,-1 0,1 0,0 0,0 1,-1-1,1 1,0-1,0 1,1 0,-1 0,0 0,0 0,0 0,1 0,-1 0,1 1,-1 0,0-1,1 1,-1 0,1 0,-1 0,1 0,-1 1,0-1,1 1,-1-1,0 1,3 1,6 2,-1 0,1 1,-1 0,-1 1,1 0,-1 1,13 11,55 62,-51-52,-3-1,-2 0,0 2,32 61,33 101,-74-150,-11-35,0 1,1 0,0-1,0 1,1-1,0 0,0 1,0-1,5 5,2-2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17.7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1,'2'14,"1"0,0 0,1 0,0 0,1-1,0 0,14 24,6 18,76 182,173 297,-270-528,-1 0,0 1,0-1,-1 1,1 0,-1 0,-1 0,1 0,-1 0,0 11,-2-11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18.9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275 0,'-10'12,"0"1,0 0,-12 22,-17 25,17-33,-123 140,144-166,-1 1,1-1,0 1,-1-1,1 1,0-1,0 1,0-1,0 1,0 0,1 0,-1-1,1 1,-1 0,1 0,-1 0,1 0,0 0,0-1,0 1,0 0,0 0,0 0,1 0,-1 0,0 0,1-1,0 1,-1 0,1 0,0-1,0 1,0 0,0-1,0 1,0-1,1 1,-1-1,1 0,-1 1,1-1,-1 0,1 0,2 1,7 5,-1-1,1-1,1 0,-1 0,17 4,-8-2,0 2,-1 0,0 1,-1 1,0 1,21 17,32 21,1 3,-55-40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20.1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1,'1'25,"2"1,0-1,1 0,2-1,1 1,10 26,70 138,-83-181,87 168,-24-53,82 215,-149-337,0 1,0-1,1 0,-1 0,0 0,1 1,-1-1,1 0,-1 0,1 0,0 0,-1 0,1 0,0 0,0 0,-1 0,1-1,0 1,0 0,0 0,0-1,0 1,0 0,0-1,1 1,-1-1,0 0,0 1,0-1,0 0,1 0,-1 1,0-1,0 0,0 0,1-1,-1 1,0 0,2-1,3-1,0-2,0 1,0-1,-1 1,0-2,7-5,14-11,-5 9,0 0,0 1,1 1,0 1,35-9,-30 13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20.9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10,'0'1,"1"1,-1-1,1 0,0 0,-1 0,1 0,0 0,-1 0,1 0,0 0,0 0,0-1,0 1,0 0,0 0,0-1,0 1,1-1,-1 1,0-1,0 1,0-1,1 0,-1 0,0 0,0 1,2-1,36 3,147-26,-135 23,-29 1,0-1,38-5,-40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44.0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530 25,'0'-1,"0"0,0 0,0 0,0 0,0 0,0 0,0 0,-1 1,1-1,0 0,-1 0,1 0,0 0,-1 0,1 1,-1-1,0 0,1 1,-1-1,1 0,-1 1,0-1,0 0,1 1,-1-1,-1 0,-28-1,-33 19,61-16,-31 12,1 3,0 0,1 2,-47 35,-101 103,175-154,1 2,0-1,0 0,0 1,0-1,1 1,-1 0,1 0,0 0,0 0,1 0,-1 0,1 0,0 1,0-1,0 0,0 1,1-1,0 6,2 1,0 0,1 1,0-1,1 0,9 19,1 2,3 19,-2 1,8 58,-2-9,-4-22,-5 1,4 117,-16 167,-3-181,-34 472,34-622,-5 85,8-105,0 1,1-1,1 0,0 0,1 0,6 19,-7-29,-1 0,1 0,0 0,0 0,0-1,1 1,-1-1,0 1,1-1,0 0,0 0,-1 0,1 0,0-1,0 1,1-1,-1 0,0 1,0-1,1-1,-1 1,1-1,-1 1,0-1,1 0,-1 0,7-1,11-1,0-1,-1-1,30-9,-20 5,19-3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03.9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488 502,'129'-110,"-37"34,-55 43,-2 3,0-2,-2-1,35-47,-66 77,0 1,0-1,-1 0,1 0,-1 0,0-1,1 1,-2 0,1 0,0-1,-1 1,1 0,-1-1,0 1,-1-7,1 9,0 0,0 0,-1 0,1 0,0 1,-1-1,1 0,-1 0,1 0,-1 0,0 0,1 1,-1-1,0 0,0 1,1-1,-1 1,0-1,0 0,0 1,-1-1,0 1,0-1,0 1,0 0,0-1,0 1,0 0,0 1,0-1,0 0,0 0,0 1,0-1,0 1,-2 1,-32 13,-47 27,12-5,-19 5,3 5,2 3,2 4,2 3,3 4,-71 72,145-130,1 1,-1-1,1 1,-1 0,1 1,0-1,1 0,-1 1,1 0,0-1,0 1,0 0,1 0,0 0,0 0,-1 10,3-10,-1-1,2 0,-1 1,0-1,1 0,0 0,0 0,0 0,0 0,1 0,0 0,-1-1,1 1,1-1,-1 0,0 0,1 0,-1-1,7 4,28 16,1-1,1-3,1-1,0-2,77 17,-26-6,-74-21,0 0,0-1,36 4,-49-8,-1 0,1 0,0 0,0-1,-1 1,1-1,0 0,-1-1,1 1,-1-1,1 0,-1 0,0 0,0-1,0 1,0-1,0 0,0 0,-1 0,5-7,157-195,-54 71,183-291,-271 372,-22 52,0-1,0 0,-1 1,1-1,-1 0,1 0,-1 0,0 1,1-1,-1 0,0 0,0 0,-1 0,1 0,0 1,0-1,-1 0,1 0,-1 0,0 1,0-1,1 0,-1 1,0-1,0 1,0-1,-2-1,2 3,-1-1,1 1,-1 0,1 0,-1 0,1-1,-1 2,1-1,-1 0,1 0,-1 0,1 1,-1-1,1 0,0 1,-1 0,1-1,0 1,-1 0,1-1,0 1,0 0,0 0,-1 0,1 0,0 0,0 1,-1 1,-26 35,24-31,1-1,0 1,0 0,0 0,1 1,0-1,1 0,-1 1,1-1,1 1,0-1,0 1,0-1,1 1,3 13,-2-14,0-1,1 0,0-1,0 1,0 0,1-1,-1 0,1 0,1 0,-1 0,1-1,0 1,0-1,0 0,0-1,1 1,0-1,9 4,100 37,-80-33,-1 2,0 2,-1 0,59 39,-89-51,1 0,0 0,0 0,-1 0,0 0,0 1,0 0,0-1,0 1,-1 0,1 1,-1-1,0 0,-1 1,1-1,-1 1,0-1,0 1,0 0,0 8,-2-2,-1 0,0 0,-1 0,0 0,0-1,-1 1,-10 17,-39 73,-25 55,77-156,1 1,-1 0,0 0,1 0,-1 0,1 0,-1 1,1-1,0 0,-1 0,1 0,0 0,0 0,0 0,0 1,0-1,0 0,0 0,0 0,0 0,1 0,-1 1,0-1,1 0,-1 0,1 0,-1 0,1 0,0 0,-1 0,1 0,0 0,0-1,-1 1,1 0,0 0,0-1,0 1,0 0,0-1,0 1,0-1,0 0,0 1,0-1,1 0,-1 1,0-1,0 0,0 0,0 0,0 0,1 0,-1 0,0 0,0-1,2 1,6-1,1-1,-1 0,1 0,-1-1,15-6,184-95,-186 94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12.9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0 142,'0'-5,"0"0,1-1,0 1,0 0,0-1,0 1,1 0,0 0,0 0,0 0,1 0,0 1,-1-1,2 1,-1 0,0 0,1 0,0 0,0 0,0 1,0-1,7-3,-1 2,0 0,-1 1,2 0,-1 1,0 0,1 0,0 1,-1 0,1 1,11 0,-4 2,-1 0,1 2,-1 0,1 0,-1 2,0 0,-1 1,1 1,27 16,-18-8,0 2,-2 1,0 0,42 44,-59-54,0 1,-1 0,0 0,0 1,0-1,-2 1,1 1,-1-1,-1 1,0-1,0 1,-1 0,0 0,-1 0,0 0,-1 0,-2 22,-5 9,-1 0,-2 0,-21 56,-6 22,28-82,3-21,1 1,1 0,1-1,0 2,2-1,0 0,0 0,4 25,-2-39,1 0,-1 0,1 0,0-1,-1 1,2 0,-1-1,0 0,1 0,0 1,-1-1,1-1,0 1,1 0,-1-1,0 0,1 1,0-1,-1-1,1 1,0 0,0-1,0 0,0 0,0 0,0-1,7 1,-2 0,0-1,0 0,0 0,1-1,-1 0,0-1,0 0,0-1,-1 1,1-2,11-5,-19 8,0 1,0-1,0 1,0-1,1 1,-1-1,0 1,0-1,0 1,0 0,1 0,-1 0,0 0,0 0,1 0,-1 0,0 0,0 0,0 1,1-1,-1 0,0 1,0-1,0 1,0-1,0 1,0 0,0-1,0 1,0 0,0 0,0 0,0 0,0-1,-1 1,1 0,0 1,-1-1,2 2,2 6,0 1,0 0,-1 0,2 13,4 7,45 111,116 211,107 120,-74-132,-128-211,-5-12,-4 3,56 148,-120-264,2 5,-1-1,-1 1,0 0,3 17,-5-24,0-1,0 1,0 0,0-1,-1 1,1-1,0 1,-1 0,1-1,-1 1,1-1,-1 1,0-1,0 1,1-1,-1 0,0 1,0-1,0 0,-1 0,1 0,0 1,0-1,-1 0,1-1,-1 1,1 0,-1 0,1-1,-1 1,1-1,-3 1,-38 10,2-1,-44 16,10-2,38-16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45.5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1,'0'1,"0"0,1 0,-1 0,1 0,-1 0,1 0,-1 0,1 0,0-1,-1 1,1 0,0 0,0-1,-1 1,1 0,0-1,0 1,0-1,0 1,0-1,0 1,0-1,0 0,0 1,0-1,0 0,0 0,2 0,38 5,-30-4,42 6,0 2,61 19,-91-21,0 1,-1 2,0 0,0 2,-1 0,-1 1,23 19,50 53,-4 3,93 119,-107-110,66 116,47 114,-149-258,10 17,-3 2,59 163,-93-200,-3-1,-1 1,1 94,-7-103,3-8,0 0,3-1,0 0,2-1,19 42,10 33,-25-62,35 121,-43-137,0 0,-2 0,1 53,-5-79,0 0,0 0,-1 0,1-1,-1 1,1 0,-1 0,0-1,0 1,0-1,0 1,0-1,-4 5,-6 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47.1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373 543,'-13'-294,"2"46,15 318,18 100,-10-93,-1-6,93 713,-66 5,-40-745,-1-1,-2 1,-15 59,13-78,-1 0,-1-1,-1 0,-1 0,-1-1,-1-1,-17 22,29-42,0-1,-1 0,1 1,-1-1,1 0,-1 0,0 1,1-1,-1-1,0 1,0 0,1 0,-1-1,0 1,0-1,0 1,0-1,0 0,0 0,0 0,0 0,0 0,0 0,0 0,0-1,1 1,-1-1,0 1,0-1,0 0,0 0,1 0,-1 0,0 0,1 0,-1 0,-1-2,-10-7,1-1,-1-1,-16-19,11 11,-25-26,3-3,1-1,-55-94,87 130,1 1,0-2,1 1,1 0,0-1,1 0,1 0,0 0,1 0,0-1,1 1,1 0,1 0,0 0,1 0,0 0,7-18,-2 11,0 0,2 1,0 0,1 1,2 1,0-1,0 2,2 0,0 0,31-25,-42 39,1 1,-1 0,1 0,0 1,0 0,0 0,0 0,1 0,-1 1,0-1,1 2,-1-1,1 0,-1 1,1 0,-1 0,1 1,-1 0,1 0,-1 0,0 0,9 4,11 6,-1 0,-1 2,37 25,4 2,284 159,-231-135,-104-58,0-1,1 0,-1-1,1-1,0 0,0 0,18 0,-30-3,0 0,-1 0,1 0,0-1,0 1,-1 0,1-1,0 1,-1-1,1 1,0-1,-1 0,1 0,-1 0,1 0,-1 0,0 0,1 0,-1 0,0-1,0 1,0 0,0-1,0 1,0-1,0 1,0-1,-1 0,1 1,0-1,-1 0,0 1,1-1,-1 0,0 1,0-1,0 0,0-2,0-9,-1-1,-1 1,0-1,-5-14,3 7,-32-134,15 73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48.4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385 0,'-10'1,"0"0,0 1,0 0,1 1,-1 0,1 0,0 1,0 0,0 1,1 0,-1 1,-7 6,-7 6,1 1,-36 39,42-39,1 0,0 1,1 1,2 0,0 0,1 2,1-1,1 1,1 1,1-1,1 1,2 1,0-1,-1 34,5-53,1 0,0 0,-1 0,2 0,-1 0,0 0,1 0,0 0,0-1,1 1,-1 0,1-1,0 0,0 0,0 0,1 0,-1 0,1-1,0 1,0-1,5 3,12 7,0-1,0-1,31 11,-10-4,-17-6,7 1,-1 2,0 1,-2 1,0 2,48 39,-74-56,-1 0,1 1,-1-1,0 0,0 1,0-1,0 1,-1 0,1 0,-1-1,1 1,-1 0,0 0,0 1,0-1,-1 0,1 0,-1 0,0 0,1 1,-1-1,-1 0,1 0,-1 5,-1-4,-1 0,1 0,-1 0,1-1,-1 0,0 1,0-1,-1 0,1 0,-1 0,1-1,-1 1,0-1,0 0,0 0,0-1,-5 3,-131 60,97-42,-2-1,1-3,-71 19,112-36,1-1,-1 1,0-1,0 1,1-1,-1 0,0-1,0 1,0 0,1-1,-5 0,6 0,0 1,1 0,-1-1,0 1,0-1,0 1,1-1,-1 1,0-1,1 0,-1 1,1-1,-1 0,0 0,1 1,0-1,-1 0,1 0,-1 0,1 1,0-1,0 0,-1-1,1-1,1 1,-1 0,1-1,-1 1,1 0,0-1,0 1,0 0,0 0,0 0,0 0,1 0,-1 0,1 0,-1 1,1-1,0 0,-1 1,1-1,0 1,0 0,0 0,0 0,3-2,-2 2,0 0,0 0,0 0,0 0,0 0,0 0,0 1,0 0,0-1,0 1,0 0,0 1,0-1,0 0,0 1,0 0,0-1,0 1,0 1,0-1,0 0,-1 1,1-1,0 1,-1 0,1 0,-1 0,0 0,0 0,0 0,0 1,0-1,0 1,0-1,1 5,7 10,-1 0,-1 1,0 1,5 22,-9-31,19 75,-3 2,-5 1,-3 0,-4 1,-3 94,-7-83,-5 1,-23 121,-60 196,5-33,66-278,-6 176,24-276,1-1,0 0,0 1,1-1,0 1,0-1,0 0,1 1,3 8,-3-13,-1-1,0 1,1 0,-1-1,1 1,0-1,0 1,-1-1,1 0,0 0,0 0,0 0,0 0,0 0,0 0,1-1,-1 1,0-1,0 0,0 1,1-1,-1 0,0 0,0 0,0-1,1 1,-1-1,0 1,0-1,3-1,51-14,63-27,-65 22,69-18,-59 26,-6 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50.2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 2051,'-1'0,"0"0,1 0,-1-1,0 1,1 0,-1 0,0-1,0 1,1 0,-1-1,1 1,-1-1,0 1,1-1,-1 1,1-1,-1 0,1 1,-1-1,1 1,0-1,-1 0,1 1,0-1,-1 0,1 0,0 1,0-1,0 0,0 0,0 1,0-1,0 0,0 0,0 1,0-1,0 0,0 0,0 1,1-1,-1 0,1 0,9-34,19-19,1 1,3 1,58-68,-46 61,406-510,-121 157,-321 400,158-221,-152 208,0-1,-2 0,-2-1,0-1,-1 0,-2 0,7-46,-14 64,0-1,-1 1,0-1,-1 1,0 0,-1 0,0-1,-6-16,7 24,0 0,0 0,-1 0,1 0,-1 0,1 0,-1 1,0-1,0 1,-1-1,1 1,0 0,-1-1,1 1,-1 1,0-1,1 0,-1 1,0-1,0 1,0 0,0 0,0 0,-1 0,1 1,0-1,0 1,0 0,-1 0,1 0,-5 1,-5 2,0 1,0 0,0 1,0 0,1 1,0 1,0 0,0 0,1 1,0 1,-17 17,-1 4,1 1,-37 54,56-72,-28 40,-49 93,78-131,1 1,0 0,1 1,1-1,1 1,0 0,1 0,1 1,1-1,0 0,2 22,2-24,1 1,0 0,2-1,-1 0,2 0,0-1,1 0,0 0,1-1,21 25,8 3,75 63,-23-31,-39-34,60 61,-105-94,-1 1,0-1,0 1,0 1,-1-1,0 0,0 1,-1 0,0 0,0 0,-1 0,2 15,-2-10,-2 1,0-1,-1 0,0 0,-1 0,0 0,-6 19,-8 10,-1 0,-2-2,-42 67,52-92,-22 42,-28 72,37-77,10-30,0-5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50.7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1,'0'4,"0"5,0 5,0 5,0 2,0 2,0 1,0 4,0 2,0-5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51.3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23,'0'-4,"4"-1,6 0,4 1,4 1,0 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52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1 208,'13'13,"0"0,0 1,-2 1,1 0,15 28,-22-30,0-1,0 1,-1-1,0 1,-1 1,-1-1,0 0,0 24,-5 76,30-407,-27 294,3-34,2 0,1 1,1 0,17-44,-22 73,-1 0,1 0,0 0,1 0,-1 0,1 1,0-1,0 1,0 0,0-1,0 1,1 1,-1-1,1 0,0 1,0 0,0 0,0 0,0 0,0 1,1 0,-1 0,0 0,1 0,-1 0,1 1,-1 0,1 0,-1 0,1 1,-1-1,0 1,1 0,-1 1,0-1,6 3,4 2,1 0,-1 2,0 0,-1 0,0 1,0 1,-1 0,0 0,10 13,-13-14,0 1,-1 0,0 0,-1 1,0 0,-1 0,0 0,-1 1,0 0,0 0,-2 1,1-1,-2 1,0-1,0 1,-1 21,0-11,-1-9,0 0,0 0,-2 0,-3 20,-1-19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53.5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81 45,'1'36,"2"0,1 0,13 48,38 102,-39-136,203 581,-41-123,-164-457,-28-61,-4-11,-93-130,7-6,-119-237,202 348,2 0,2-1,2-1,2-1,2 0,3 0,-4-64,11 86,0-1,2 1,1-1,1 1,2 0,0 0,2 0,1 1,1 0,1 1,2 0,0 0,1 1,30-38,-39 57,1 0,0 0,1 1,-1 0,1 0,-1 1,1-1,1 1,-1 1,0-1,0 1,1 0,0 0,-1 1,1 0,0 0,0 1,-1-1,1 1,10 2,3 0,0 2,-1 0,1 1,-1 1,32 14,141 75,-163-78,0 1,-2 1,0 2,33 31,-58-49,1-1,-1 0,0 1,1 0,-1-1,0 1,-1 0,1 0,-1 0,1 0,-1 1,0-1,0 0,0 0,0 1,-1-1,1 6,-2-6,1 0,-1 0,0-1,0 1,-1 0,1 0,-1-1,1 1,-1-1,0 1,0-1,0 0,0 0,0 1,0-1,-1-1,1 1,-1 0,-3 1,-62 37,-1-4,-2-3,-79 26,125-50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54.3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0,'20'293,"0"-53,-13 598,-8-664,0-161,2 28,-1-39,0-1,0 1,0 0,0-1,1 1,-1-1,1 1,-1-1,1 1,-1-1,1 1,0-1,0 1,0-1,0 0,0 0,0 1,2 1,-2-3,0 0,1 0,-1 0,0 0,0 0,0 0,0 0,0 0,0-1,1 1,-1 0,0-1,0 1,0-1,0 1,0-1,0 0,0 1,0-1,0 0,-1 1,1-1,1-2,26-26,-16 16,43-34,-36 32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55.0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1 239,'34'-1,"0"-2,-1-1,1-2,-1-1,43-14,149-71,-67 24,-139 60,1 1,0 1,1 1,-1 1,27-2,-25 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14.0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0 753,'25'-26,"-13"13,1 0,26-20,31-13,142-68,-58 35,-81 38,289-153,16 30,-345 148,-27 7,-21 5,-1 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56.2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18,'77'-18,"-66"18,-1 1,1 0,-1 0,1 1,-1 0,0 1,0 0,0 0,0 1,0 1,-1-1,0 2,0-1,0 1,-1 1,0-1,0 2,0-1,-1 1,0 0,8 13,-6-8,-1 0,-1 1,0-1,0 2,-2-1,0 1,0-1,-2 1,1 0,-2 1,0-1,-1 1,-1-1,-1 20,-8 19,-3 0,-23 64,-12 59,42-155,2 0,1 1,1-1,0 1,6 43,-4-58,1 0,-1-1,2 1,-1-1,1 1,0-1,0 0,1 0,0 0,1-1,-1 1,1-1,0 0,1-1,-1 1,1-1,0 0,1 0,-1-1,1 0,12 6,-5-5,0 0,1-1,-1 0,1-1,0-1,-1 0,1-1,0-1,0-1,24-3,-6-7,-33 11,1 0,0-1,-1 1,1 0,-1 0,1-1,-1 1,1 0,-1-1,1 1,-1 0,1-1,-1 1,1-1,-1 1,1-1,-1 1,0-1,1 1,-1-1,0 1,0-1,1 0,-1 1,0-1,0 1,0-1,0 0,0 1,0-1,0 1,0-1,0 0,0 1,0-1,0 0,0 1,0-1,-1 1,1-1,0 0,0 1,-1-1,1 1,0-1,-1 1,0-1,1 0,0 1,-1 0,1-1,0 1,-1 0,1-1,-1 1,1 0,-1 0,1-1,-1 1,1 0,-1 0,1 0,-1 0,1 0,-1 0,1 0,-1 0,1 0,-1 0,1 0,-1 0,1 0,-1 0,1 0,-1 0,1 0,-1 1,1-1,-1 0,0 1,-14 17,-3 24,11-5,2 0,2 1,0 44,13 113,5-51,33 142,55 136,-90-377,-3 0,-1 0,-3 1,-1 0,-3 1,-3 53,-1-91,1 0,-1-1,-1 1,1-1,-2 0,1 0,-1 0,0 0,-1 0,1-1,-2 0,1 0,-1 0,-9 8,-9 5,0 0,-48 27,27-17,-6 2,-1-1,-2-3,-86 31,113-49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57.7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1 837,'0'-1,"0"0,0 0,0 1,1-1,-1 0,0 0,1 1,-1-1,1 0,-1 0,1 1,-1-1,1 1,-1-1,1 0,0 1,-1-1,1 1,0-1,-1 1,1 0,0-1,0 1,-1 0,1-1,0 1,1 0,29-5,-23 4,1862-141,-1628 143,152-6,-379 4,-4 0,-1 1,0-1,0-1,0 1,0-2,0 1,0-2,12-5,-21 9,0 0,0-1,-1 1,1-1,0 1,-1-1,1 0,0 1,-1-1,1 0,-1 1,1-1,-1 0,1 0,-1 1,1-1,-1 0,0 0,1 0,-1 1,0-1,0 0,0 0,0 0,0 0,0 0,0 0,0 0,0 1,0-1,0 0,-1 0,1 0,0 0,0 1,-1-1,1 0,-1 0,1 0,-1 1,1-1,-1 0,1 1,-1-1,0 0,1 1,-1-1,0 1,-1-1,-44-32,39 29,-351-191,173 71,-39-22,211 140,6 2,0 1,0-1,0 0,-11-10,17 13,1 1,-1-1,1 0,-1 1,1-1,-1 1,1-1,-1 0,1 1,0-1,-1 0,1 0,0 1,0-1,0 0,-1 0,1 1,0-1,0 0,0 0,0 0,0 0,1-1,0 1,0 0,-1 0,1-1,0 1,0 0,0 0,0 0,0 0,0 0,0 1,1-1,-1 0,0 0,0 1,1-1,1 0,14-5,2 1,-1 1,0 1,1 0,22 0,-3 0,31-3,0 3,0 2,96 13,-127-7,-1 2,0 1,-1 2,0 1,0 2,-1 2,61 34,-86-43,0 0,-1 0,0 1,0 1,0-1,-1 1,0 1,-1-1,0 1,0 0,-1 1,0 0,-1 0,0 0,-1 1,0-1,0 1,-1 0,0 0,-1 1,-1-1,1 20,-2-19,-9 391,-1-350,-1 0,-3-1,-3-1,-1 0,-31 59,-32 90,71-164,-10 69,15-72,-2 1,-15 48,-7 1,29-83,0 1,0-1,-1 0,1 0,0 0,0 0,0 1,0-1,0 0,0 0,-1 0,1 1,0-1,0 0,0 0,0 1,0-1,0 0,0 0,0 0,0 1,0-1,0 0,0 0,0 1,0-1,0 0,0 0,0 1,1-1,-1 0,0 0,0 0,0 1,0-1,0 0,0 0,1 0,-1 0,0 1,0-1,0 0,1 0,-1 0,0 0,0 0,0 0,1 0,-1 1,0-1,1 0,3-5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0:59.3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0,'3'44,"3"-1,1 0,2 0,2 0,26 62,-10-25,159 555,-165-560,192 653,-174-603,-37-122,-1-7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00.4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0 240,'2'-17,"1"1,0-1,1 1,0 0,2 0,0 0,0 1,2 0,0 0,17-24,-22 35,0 1,1-1,-1 1,1 0,0 0,-1 0,1 1,0-1,1 1,-1 0,0 0,1 1,-1-1,1 1,-1 0,1 0,0 0,-1 1,1-1,0 1,0 1,-1-1,1 0,0 1,-1 0,1 0,7 4,12 3,0 1,-1 1,39 23,-60-32,65 38,-2 4,-1 2,68 63,-113-89,0 0,-2 2,0 0,-1 1,-1 0,-1 1,-1 1,-1 0,-1 1,-2 0,13 51,-20-54,0 1,-2 0,0 0,-2-1,0 1,-2 0,0-1,-2 0,0 0,-2 0,0-1,-20 37,17-45,0 0,-1 0,0-1,-1 0,0-1,0 0,-2-2,-15 10,-18 13,39-25,-1-1,0 0,-1 0,1-1,-1-1,0 0,0 0,-1-1,1 0,-1-1,0 0,-21-1,13-1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01.8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66,'0'2,"0"0,0 0,1 0,-1 0,1-1,0 1,-1 0,1 0,0 0,0 0,0-1,0 1,1 0,-1-1,0 1,1-1,-1 0,1 1,-1-1,1 0,0 0,-1 0,1 0,0 0,0 0,0 0,0-1,0 1,-1-1,1 0,3 1,10 1,0 0,0-1,21-1,-10 0,104 10,131 28,126 44,-39-6,131-18,-100-17,-230-21,293 3,-403-23,-9 1,-1-2,0-1,0-1,0-1,-1-1,30-11,10-10,-2-2,0-4,-2-2,-2-4,82-63,-121 83,1 1,0 0,29-13,-42 25,1 0,1 1,-1 0,1 0,-1 2,1-1,0 2,0 0,17 0,9 0,0-2,0-2,42-10,-2 1,-31 4,-34 6,0 1,0 1,0 0,1 1,22 1,-19 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06.3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723 0,'-1'1,"1"0,0 0,-1 0,1 0,-1 0,0 0,1 0,-1 0,0 0,0-1,1 1,-1 0,0-1,0 1,0 0,0-1,0 1,0-1,0 1,0-1,0 0,0 1,0-1,0 0,-2 1,-38 6,28-5,-59 14,-127 46,161-46,0 0,2 3,0 1,-62 46,83-53,0 0,1 2,0 0,-12 17,21-25,-1 1,1 0,1 0,0 0,0 0,0 1,1 0,1 0,-1 0,-1 18,4-24,0 0,1 1,-1-1,1 0,0 0,-1 0,2 0,-1 0,0 0,1 0,-1 0,1 0,0-1,0 1,0 0,0-1,0 0,1 1,-1-1,1 0,-1 0,1-1,0 1,0 0,4 1,10 4,1 0,0-1,26 6,-8-3,337 107,-341-106,84 27,-105-33,-1 1,1 0,-1 0,0 1,0 0,-1 1,17 16,-22-19,-1 0,0 1,0 0,0-1,0 1,-1 1,0-1,0 0,0 0,-1 1,0-1,0 1,0-1,-1 1,1-1,-1 1,-1 0,1-1,-1 1,0-1,0 1,-1-1,1 0,-1 1,-5 8,-5 11,-2-1,-1-1,-34 43,30-41,-32 42,-181 221,196-248,-3-2,-1-2,-2-1,-82 52,117-83,-5 4,0-1,-1 0,0-1,0 0,0-1,-17 4,7-6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07.9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71 363,'1'-11,"0"0,1 1,0-1,1 0,1 1,-1 0,1-1,1 2,8-15,59-82,-67 101,1-4,5-7,0 1,1 0,1 1,0 1,1 0,24-18,-36 30,-1 0,0 0,0 1,0-1,0 1,1-1,-1 1,0-1,0 1,1-1,-1 1,0 0,1 0,-1 0,0 0,1 0,-1 0,0 0,1 0,-1 1,0-1,1 0,-1 1,0-1,2 1,-2 1,1-1,-1 1,0-1,0 1,1 0,-1-1,0 1,-1 0,1 0,0-1,0 1,-1 0,1 0,0 4,0 7,0 0,0 0,-4 25,0-17,-2 0,-1 0,0 0,-2-1,0 0,-1 0,-16 24,8-12,-20 50,32-72,0-1,0 0,-1 0,0 0,0-1,-1 0,0 0,-1-1,-14 12,-26 28,15-11,19-22,0 1,1 0,-17 28,30-43,0 1,0-1,0 0,0 0,-1 1,1-1,0 0,0 0,0 1,0-1,0 0,0 1,0-1,0 0,0 0,0 1,0-1,0 0,0 0,0 1,0-1,1 0,-1 1,0-1,0 0,0 0,0 0,0 1,1-1,-1 0,0 0,0 1,0-1,1 0,-1 0,0 0,0 0,1 0,-1 1,17 3,23-4,-36 0,424-4,-406 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08.7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0 280,'64'-3,"0"-2,0-3,94-25,190-71,-198 56,-82 32,-53 13,0 0,-1 0,1-1,-1-1,0-1,0 0,22-13,-20 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09.5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1,'-1'65,"3"1,3-1,2 0,26 102,-25-138,-2 0,-1 0,-1 1,-1 58,-3-69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10.8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1,'2'14,"0"0,1 0,1 0,0-1,1 1,10 19,6 21,230 685,-172-546,-70-168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14.7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1 386,'22'-19,"2"2,0 0,1 2,0 1,1 1,33-12,-4 1,30-10,105-28,-87 31,231-62,-255 77,-65 10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11.9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1 162,'0'-3,"0"0,0 0,0-1,1 1,-1 0,1 0,0-1,0 1,0 0,0 0,1 0,-1 0,1 1,0-1,0 0,0 1,3-4,1 1,0 0,0 1,1 0,0 0,-1 1,15-5,34-9,0 2,1 2,1 3,83-3,-112 11,-1 1,1 1,-1 2,1 1,-1 1,40 11,-54-11,-1 0,1 1,-1 0,0 1,-1 0,1 1,-1 1,-1 0,1 0,-1 1,-1 0,1 1,-2 0,1 0,10 18,-16-23,-1 1,1 0,-1 0,0-1,0 1,-1 1,1-1,-1 0,-1 0,1 0,-1 1,0-1,-1 0,1 0,-1 0,-1 1,1-1,-1 0,0 0,0-1,-1 1,1 0,-1-1,-1 1,1-1,-1 0,-6 6,-11 12,-1 0,-1-2,-1 0,-34 21,27-19,-255 195,261-202,-1-2,-31 13,-28 16,62-28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13.2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52,'10'-1,"1"-1,0 0,-1 0,1-1,-1 0,15-7,-12 4,0 2,0 0,22-4,-27 7,7-2,0 2,0 0,28 2,-40-1,0 1,1-1,-1 1,0 0,0 0,0 0,1 0,-1 0,-1 1,1-1,0 1,0 0,0 0,-1 0,1 0,-1 1,0-1,0 1,0-1,0 1,0 0,0 0,1 3,4 12,-1 2,-1-1,-1 0,-1 1,2 34,-3-7,-7 60,4-102,0 0,0 1,-1-1,0 0,0-1,0 1,0 0,-1 0,1-1,-1 0,-1 1,1-1,0 0,-1-1,0 1,0-1,0 1,0-1,-1 0,-6 3,2-1,-1-1,1 1,-1-2,0 0,0 0,0 0,-1-2,1 1,-12 0,34-5,0 0,0-1,19-9,30-9,44 4,-82 15,-1 0,0-1,1-1,40-16,-50 14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17.4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302 454,'0'-68,"4"1,2 0,4 0,29-109,-33 167,-2 23,-1 37,-3-41,22 975,-20-757,-10 340,0-462,-5 0,-5-1,-38 126,19-129,32-91,-1 0,0 0,0-1,-1 1,0-1,-14 14,19-22,1-1,0 0,0 0,-1 0,1 1,-1-1,1 0,-1-1,1 1,-1 0,0 0,1-1,-1 1,0-1,0 1,1-1,-1 0,0 0,0 0,1 0,-1 0,0 0,0 0,0 0,1-1,-3 0,1-1,0 1,0-1,0-1,0 1,1 0,-1-1,0 1,1-1,0 0,0 0,0 0,-2-4,-5-11,1 0,0 0,-7-30,-5-22,2-1,3-1,4 0,-4-113,18 151,1 0,2 0,1 1,1 0,2 0,2 1,22-44,-33 72,1 1,-1 0,1-1,0 1,0 0,0 0,1 1,-1-1,1 0,-1 1,1-1,0 1,0 0,0 0,0 0,1 0,-1 1,0-1,1 1,-1 0,1 0,-1 0,1 1,0-1,-1 1,1 0,0 0,-1 0,1 0,0 1,-1-1,1 1,-1 0,1 0,4 2,11 6,0 0,-1 2,0 0,0 1,17 15,-2-1,-13-12,0-1,1 0,0-2,1-1,1 0,-1-2,1 0,1-2,-1 0,1-2,29 2,2 3,18 0,-68-9,0 0,0-1,-1 1,1-1,0 0,0-1,-1 1,1-1,-1 0,1 0,-1 0,8-5,32-24,51-41,-86 64,1-2,-1 1,0-1,-1 0,0-1,11-20,-11 13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18.8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613 1,'-3'1,"0"0,0 1,0 0,0 0,0 0,1 0,-1 0,1 0,-1 1,1-1,0 1,-3 5,-8 6,-7 6,1 2,0 0,2 2,1 0,1 0,-16 34,23-41,1 1,0-1,1 1,1 0,1 0,0 1,1-1,2 1,0 0,2 32,1-40,1-1,0 0,1 1,0-2,0 1,1 0,1-1,-1 0,2 0,8 10,-4-6,-1 2,13 24,-21-33,0 1,0 0,-1-1,0 1,0 0,0 0,-1 0,0 0,-1 0,1 0,-1-1,-1 1,1 0,-1 0,0-1,-5 11,-7 13,-1-1,-21 33,24-44,-20 28,-2-2,-2-1,-2-2,-45 39,8-8,71-68,0 0,-1 0,1 0,-1 0,0-1,0 0,0 0,0 0,-9 3,13-6,0 0,0 1,0-1,0 0,0 0,-1 0,1 0,0 0,0 0,0-1,0 1,0 0,0-1,0 1,-1 0,1-1,0 1,0-1,0 0,-1-1,0 1,1-2,-1 1,1 0,-1 0,1 0,0-1,0 1,0 0,0-1,0 1,1-1,-1 1,1-4,-2-3,0-1,1 0,0 0,1 0,0-1,0 1,1 0,1 1,-1-1,2 0,-1 0,7-15,-8 25,-1-1,1 0,-1 0,1 1,-1-1,1 0,-1 1,1-1,0 1,-1-1,1 1,0-1,-1 1,1-1,0 1,0 0,0-1,-1 1,1 0,0 0,0-1,0 1,0 0,-1 0,1 0,0 0,1 0,0 1,0 0,-1-1,1 1,0 0,-1 0,1 0,-1 1,1-1,-1 0,1 0,-1 1,2 1,30 54,-28-48,11 20,-5-11,0 1,-2 0,0 0,-1 1,-1 0,7 33,-6 25,-3 2,-10 154,-4-169,-3 0,-2-1,-3 0,-28 67,4-10,29-85,2 1,2 0,1 0,2 1,-1 68,6-101,1-1,0 1,1 0,-1-1,1 1,0-1,0 1,0-1,1 0,-1 0,1 0,0 0,0 0,1-1,-1 1,1-1,0 0,-1 0,1 0,1-1,-1 1,0-1,1 0,-1 0,1-1,8 3,11 2,1 0,0-2,45 2,-37-4,-5-1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20.4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1074,'0'-3,"1"1,0 0,-1 0,1 0,0 0,0 0,0 0,1 0,-1 0,0 0,1 1,-1-1,1 0,0 1,3-3,35-25,-24 17,38-32,-2-2,57-67,-84 81,-3-2,0 0,-3-1,27-64,-18 37,4-2,-6 13,31-90,-52 126,0-1,-1 0,-1 0,-1-1,0 1,-1-1,-1 1,0-1,-2 1,-3-23,4 36,0 1,0-1,-1 1,1 0,0-1,-1 1,0 0,1 0,-1 0,0 0,0 0,0 0,0 0,-1 1,1-1,0 1,-1 0,1-1,-1 1,1 0,-1 1,1-1,-1 0,0 1,1-1,-1 1,0 0,0 0,1 0,-6 1,-1-1,0 1,0 0,1 1,-1 0,0 0,1 1,-1 0,-10 5,17-6,0-1,0 0,0 1,0-1,0 1,0 0,0 0,0 0,1 0,-1 0,1 0,0 0,-1 0,1 0,0 1,0-1,1 0,-1 1,0-1,1 1,-1-1,1 1,0-1,0 1,0-1,0 1,0-1,1 1,-1-1,1 1,0-1,-1 0,2 3,4 9,0-1,0-1,2 1,12 17,-17-26,422 530,-199-263,-220-264,-1 0,0 0,0 0,0 1,-1-1,5 15,-8-19,-1 0,1 0,0-1,-1 1,0 0,0 0,0 0,0 0,0 0,-1 0,1-1,-1 1,1 0,-1 0,0-1,0 1,-1 0,1-1,-1 1,1-1,-1 0,0 1,-2 2,-20 16,0-2,-1-1,-1 0,0-2,-1-1,-1-2,-50 19,15-10,-100 23,126-38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21.2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0,'4'4,"5"9,5 3,1 2,1 2,2 2,2 5,1 2,-2 0,-1-5,-4 1,-3 0,-5 1,-2 3,-3 0,-1 0,0-5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21.7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22.7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1,'105'116,"100"144,-176-222,-12-16,0 1,-1 1,-1 0,14 32,-24-35,-11-16,4-6,0-1,-1 1,1-1,0 1,0-1,0 0,0 0,0 0,1 0,-1 0,-1-3,-43-69,3-2,4-1,-33-92,68 157,-1 0,2 0,-1 0,2 0,-2-15,3 24,1 1,0 0,0-1,0 1,0 0,0 0,1-1,-1 1,1 0,-1 0,1 0,0-1,0 1,0 0,0 0,0 0,0 0,0 0,1 1,-1-1,1 0,0 1,-1-1,1 1,0-1,0 1,0 0,0 0,0 0,0 0,0 0,0 0,0 0,0 1,4-1,16-2,-1 2,1 0,-1 1,1 1,0 1,-1 1,0 1,1 1,23 9,-14-2,-1 0,0 2,-1 2,0 1,34 26,-7-5,-43-31,-1 0,0 1,-1 0,0 1,0 1,-1-1,0 2,16 20,-19-17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25.3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271 417,'-4'-6,"1"0,-1-1,1 1,0-1,1 1,0-1,-3-13,-1-21,213 500,-89-187,125 243,-242-514,0-1,-1 1,1 0,0 0,-1 0,1 0,-1 0,0 0,1 0,-1 0,0 0,1 0,-1 0,0 1,0-1,0 0,0 0,0 0,-1 2,-14-9,-23-27,-18-29,-95-135,-25-85,112 175,50 84,-140-243,125 209,2-1,-34-110,37 61,23 98,0 0,0 0,0 0,1 0,1 0,0 0,0 0,1 0,4-16,-3 21,0-1,0 1,0 0,0 0,1 0,0 1,-1-1,1 1,0 0,1 0,-1 0,1 1,5-4,73-26,-58 23,-16 6,0 0,1 1,-1 0,1 0,-1 1,1 1,-1-1,1 2,0-1,-1 1,1 0,-1 1,0 1,1-1,14 7,-1 3,0 0,0 1,-1 2,33 27,-31-21,0 0,-2 2,0 0,-2 1,32 49,-42-57,-1 0,-1 1,-1 0,0 0,-1 0,-1 1,-1 0,0 0,-2 0,0 0,0 28,-3-30,0 1,-1 0,0-1,-10 31,8-38,1-1,-1 0,0 0,-1 0,0-1,0 0,-1 0,0 0,0 0,-13 10,17-16,1 0,0 0,-1 0,1 0,-1 0,1 1,0-1,0 0,0 1,0-1,0 1,0-1,0 1,1 0,-1-1,0 1,1 0,0-1,-1 1,1 0,0 0,0 0,0-1,0 1,0 3,1-3,1 1,-1 0,1 0,-1-1,1 1,0-1,0 1,0-1,0 0,0 1,1-1,-1-1,5 4,11 6,0-1,1-1,30 10,-43-17,116 42,172 70,-108-32,-110-44,127 71,-183-98,-3-3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26.2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1,'2'64,"3"-1,14 69,38 128,-53-243,9 55,-12-55,1 0,1-1,1 1,1-1,0 1,13 28,-16-43,-1-1,0 1,1 0,0 0,-1-1,1 1,0-1,0 1,0-1,0 0,0 0,0 0,0 0,0 0,0 0,1 0,-1-1,0 1,0-1,1 0,-1 0,0 0,1 0,-1 0,0 0,4-1,7-2,-1 0,1-1,21-9,-2 0,26 1,1 1,-1 3,82 0,-124 7,78-1,-72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15.8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 9,'0'0,"0"0,0 0,0-1,0 1,0 0,1 0,-1-1,0 1,0 0,0 0,0-1,0 1,0 0,0 0,0-1,0 1,0 0,0 0,0-1,-1 1,1 0,0 0,0-1,0 1,0 0,0 0,0 0,0-1,-1 1,1 0,0 0,0 0,0-1,-1 1,1 0,0 0,0 0,0 0,-1 0,1 0,0-1,0 1,-1 0,1 0,0 0,0 0,-1 0,1 0,0 0,0 0,-1 0,1 0,0 0,0 0,-1 0,1 0,0 0,0 1,0-1,-1 0,1 0,0 0,-11 15,9-4,1-1,0 1,0-1,1 1,0-1,1 1,0-1,1 1,0-1,7 19,4 7,30 55,-31-67,214 359,-92-168,-117-185,-7-7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26.9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1 274,'0'-4,"8"-5,10-10,11 0,11-2,8-5,3 2,5 5,8-2,2-2,-6 3,-10 2,-10 3,-11 0,-6 3,-8 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28.0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39,'15'-1,"-1"-1,0 0,15-4,30-4,-18 2,-27 5,0 1,0 0,18-1,-30 3,1 0,-1 0,1 0,0 1,-1-1,1 1,-1-1,1 1,-1 0,1 0,-1 0,0 0,1 1,-1-1,0 0,0 1,0 0,0-1,0 1,0 0,0 0,2 4,4 11,0 0,-2 0,0 0,0 1,2 22,11 96,-13-79,19 212,10 79,-34-343,0 1,0 0,0 0,1 0,0-1,0 1,0-1,1 1,0-1,0 0,0 0,1-1,0 1,6 6,-7-9,0 0,1 0,-1 0,1 0,0-1,-1 0,1 0,0 0,0 0,0 0,-1-1,1 1,0-1,0 0,0-1,0 1,0-1,0 1,0-1,-1 0,1 0,5-3,9-3,-1-1,0-1,-1-1,0 0,0-1,-1 0,-1-1,0-1,23-27,-16 14,-1-1,-2-1,0-1,21-50,-39 79,0 0,0 0,0 0,0-1,0 1,0 0,0 0,0 0,0 0,0 0,0-1,0 1,0 0,0 0,0 0,0 0,0 0,0-1,0 1,0 0,0 0,0 0,0 0,1 0,-1 0,0 0,0-1,0 1,0 0,0 0,0 0,0 0,1 0,-1 0,0 0,0 0,0 0,0 0,0 0,0 0,1 0,-1-1,0 1,0 0,0 0,0 0,0 0,1 0,-1 1,0-1,0 0,0 0,0 0,0 0,1 0,-1 0,0 0,0 0,0 0,0 0,0 0,0 0,0 0,1 1,-1-1,3 16,-1 43,-1-28,5 23,2 0,2 0,33 98,76 146,-76-202,-4 1,46 179,-82-262,0 0,-1 0,-1 0,0 1,-1-1,-2 22,0-28,0-1,0 0,-1 1,0-1,0 0,0-1,-1 1,0 0,0-1,-1 0,0 0,0 0,-10 8,-23 21,11-8,-1-2,-1-1,-50 31,54-42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29.9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1 960,'577'-42,"-327"17,2929-115,-2476 161,573-10,-1024-22,405-34,-564 30,-1-4,102-35,-190 53,1-1,0 0,-1 0,1 0,-1 0,1-1,3-3,-7 5,0 1,-1-1,1 1,-1-1,1 0,-1 1,1-1,-1 0,0 1,1-1,-1 0,0 0,1 0,-1 1,0-1,0 0,0 0,0 0,0 1,0-1,0 0,0 0,0 0,0 0,0 1,-1-1,1 0,0 0,-1 1,1-1,0 0,-1 0,1 1,-1-1,1 0,-1 1,1-1,-1 1,0-1,1 1,-1-1,0 1,1-1,-1 1,0-1,1 1,-2-1,-29-18,-1 1,0 2,-1 1,-51-16,-3-2,-186-82,-487-189,751 300,4 3,0-1,0 0,0 0,0 0,1-1,-1 1,-4-5,9 7,0 0,0 0,0 0,0 0,-1 0,1 0,0 0,0 0,0-1,0 1,0 0,0 0,0 0,0 0,0 0,0 0,0-1,0 1,0 0,0 0,0 0,0 0,0 0,0 0,0-1,0 1,0 0,0 0,0 0,0 0,0 0,0-1,0 1,0 0,0 0,0 0,0 0,0 0,0 0,1 0,-1-1,0 1,0 0,0 0,0 0,0 0,0 0,0 0,1 0,-1 0,0 0,0 0,0 0,14-4,13 2,62 3,0 4,0 3,-1 5,139 38,-49 4,197 89,-368-142,1 2,-1-1,0 1,-1 0,1 0,-1 1,0 0,9 9,-13-12,0 1,0 0,0 0,-1 0,1 0,-1 0,0 0,0 0,0 1,0-1,0 0,-1 0,1 1,-1-1,0 1,0-1,0 0,-1 1,1-1,-1 0,0 1,-1 3,-308 883,149-471,94-218,61-182,-3 10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33.4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0,'4'49,"2"-1,2 0,2 0,2-1,24 61,-13-39,126 427,37 116,-2 16,-177-599,-2-6,1 0,0-1,2 1,1-1,12 23,-11-29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34.8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0 237,'2'-3,"-1"-1,1 1,-1 0,1-1,0 1,1 0,-1 0,0 0,6-5,0-1,7-7,-1 0,2 2,0 0,0 0,1 2,1 0,0 1,38-17,-30 17,-1 2,2 0,-1 2,1 1,0 1,43-2,-43 8,0 0,0 2,0 1,-1 1,1 1,-1 2,33 13,-17-3,-1 2,-1 1,60 44,-79-48,-1 0,-1 2,0 0,-1 1,-2 1,0 1,-1 0,-1 1,-2 0,0 1,-1 1,-1-1,-2 2,9 42,-5-3,-3 0,-3 1,-3-1,-9 120,3-160,-1 0,-1-1,-2 1,0-1,-1-1,-2 0,-20 37,5-17,-2-2,-62 74,-2-19,55-61,1 3,-47 65,55-75,27-27,-1-1,1 0,-1 1,1-1,-1 1,1-1,-1 0,1 0,-1 1,0-1,1 0,-1 0,1 0,-1 0,0 1,1-1,-1 0,0 0,1 0,-1 0,0-1,1 1,-1 0,1 0,-1 0,0 0,1-1,-1 1,1 0,-1 0,1-1,-1 1,1-1,-1 1,1 0,-1-1,1 1,-1-1,1 1,0-1,-1 1,1-1,0 0,-1 1,1-1,0 1,0-1,0 0,-1 1,1-1,0 1,0-1,0 0,0 1,0-2,0 1,0 0,-1 0,1-1,0 1,0 0,0 0,0-1,1 1,-1 0,0 0,0 0,1-1,-1 1,0 0,1 0,0 0,-1 0,1 0,0 0,-1 0,1 0,0 0,0 0,0 0,1-1,1 0,0 0,1 0,-1 1,0-1,1 1,-1 0,1 0,6-1,1 0,0 1,0 1,0 0,0 0,15 3,18 8,82 34,-26-9,208 60,371 65,-555-137,121 18,-225-40,-2-1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35.7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1 910,'1'-1,"-1"-1,1 1,0 0,0 0,0 0,0 0,1-1,-1 1,0 1,0-1,0 0,1 0,-1 0,1 1,-1-1,0 1,1-1,-1 1,1-1,-1 1,1 0,-1 0,1 0,0 0,-1 0,2 0,5-1,238-42,390-61,-94 30,635-88,100-11,-1155 158,158-14,-137 17,-1-6,174-44,-196 25,203-90,-322 127,23-13,-23 13,-1-1,1 1,-1 0,1 0,-1 0,1-1,-1 1,1 0,-1-1,0 1,1 0,-1-1,1 1,-1 0,0-1,1 1,-1-1,0 1,1-1,-1 1,0-1,0 1,0-1,1 1,-1-1,0 1,0-1,0 1,0-1,0 1,0-1,0 1,0-1,0 1,0-1,0 1,0-1,-1 0,-6-4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36.6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749 48,'-4'-4,"-1"0,0 0,0 1,-1-1,1 1,0 1,-1-1,0 1,0 0,0 0,-10-1,-70-6,69 9,-19-2,1 2,-1 1,-36 6,52-3,-1 1,1 0,0 1,0 2,1 0,-29 16,27-11,-1 1,2 1,0 0,0 2,2 0,-33 39,45-49,0 1,1 1,0-1,0 1,1 0,0 0,1 0,0 0,0 1,1-1,0 1,1 0,0-1,0 1,1 0,0 0,1 0,0 0,1-1,4 18,0-12,1 0,0-1,0 0,2-1,0 1,0-1,1-1,0 0,1-1,1 0,19 15,16 8,97 50,-15-8,-92-54,-27-16,0-1,0 2,-1-1,1 1,-1 1,-1-1,10 12,-17-18,0 1,-1-1,1 0,0 0,-1 0,1 1,-1-1,0 0,1 1,-1-1,0 0,0 1,0-1,0 0,0 1,0-1,0 0,-1 1,1-1,0 0,-1 1,1-1,-1 0,1 0,-1 0,0 1,1-1,-1 0,0 0,0 0,0 0,0 0,0 0,0 0,0-1,0 1,0 0,0 0,-1-1,1 1,-2 0,-7 4,-1 0,1-1,-21 5,26-8,-28 10,0 2,-51 28,57-27,0 0,0-2,-1-1,-45 11,33-16,5-2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37.7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0 328,'1'-5,"-1"1,1 0,0-1,1 1,-1 0,1 0,0 0,0 0,0 0,0 0,1 1,0-1,3-3,48-47,-36 37,11-9,0 1,1 1,61-35,-74 50,0 0,1 1,0 0,1 2,0 0,0 1,0 1,0 1,28-2,-41 5,1 0,-1 1,0 0,0 0,0 0,0 0,0 1,0 0,0 1,0-1,-1 1,1 0,-1 1,0-1,9 8,-7-3,-1-1,0 1,0 0,0 0,-1 0,-1 1,1 0,-1 0,3 11,2 13,-2 1,-1-1,-2 1,0 60,-4-62,-2 0,-1-1,-2 1,-1-1,-1 0,-2-1,-19 46,-12 9,-62 98,97-175,2-2,0 0,0 0,0 0,1 0,-3 11,5-16,0 0,0-1,0 1,-1-1,1 1,0 0,0-1,0 1,0 0,1-1,-1 1,0-1,0 1,0 0,0-1,1 1,-1-1,0 1,1-1,-1 1,0-1,1 1,-1-1,0 1,1-1,0 1,1 0,-1-1,0 0,1 0,-1 0,1 0,-1 0,1 0,-1 0,1 0,-1-1,1 1,-1 0,1-1,-1 0,0 1,1-1,0 0,206-104,21-10,-155 82,6-5,2 4,156-43,-180 69,-37 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38.3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0 183,'0'1,"1"0,-1 0,0 0,1-1,-1 1,1 0,-1 0,1 0,-1 0,1-1,0 1,-1 0,1-1,0 1,0 0,-1-1,1 1,0-1,0 1,0-1,0 0,0 1,0-1,0 0,0 0,-1 1,1-1,2 0,33 4,-29-4,65 3,1-3,-1-3,120-21,207-73,-134 22,-240 68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39.1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0,'0'4,"0"5,4 10,5 12,1 6,7 12,5 9,6 12,2 0,-4-6,2-3,0 0,-5-6,-2-13,-5-5,-5-5,-4-8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16.8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0 731,'9'-2,"0"0,0 0,-1 0,1-1,-1-1,1 1,-1-1,12-9,15-5,567-210,-358 143,255-126,-476 199,236-106,-230 103,-20 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41.2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302 451,'0'-1,"0"1,0 0,0 0,0 0,-1 0,1 0,0 0,0-1,0 1,0 0,0 0,0 0,0 0,0 0,0-1,0 1,0 0,0 0,0 0,0 0,0 0,0-1,0 1,0 0,0 0,0 0,0 0,0-1,0 1,0 0,0 0,0 0,0 0,1 0,-1 0,0-1,0 1,0 0,0 0,0 0,0 0,0 0,1 0,-1 0,0 0,0 0,0 0,0-1,0 1,1 0,-1 0,0 0,0 0,0 0,0 0,1 0,-1 0,0 0,0 0,0 0,0 0,0 0,1 1,-1-1,0 0,0 0,10 15,17 40,-18-35,330 702,-333-710,-3-7,0 1,0 0,-1 0,1 0,-2 0,1 0,-1 0,2 13,-4-19,1 0,0 0,0 1,-1-1,1 0,0 0,-1 0,1 1,0-1,-1 0,1 0,-1 0,1 0,0 0,-1 0,1 0,0 0,-1 0,1 0,-1 0,1 0,0 0,-1 0,1 0,0 0,-1 0,1 0,-1-1,1 1,0 0,-1 0,1 0,0-1,0 1,-1 0,1 0,0-1,0 1,-1 0,1-1,0 1,-1-1,-17-13,-19-22,-44-54,24 25,-13-13,3-3,4-2,4-4,3-1,5-4,-67-162,112 239,1-1,1 0,0 0,1-1,1 1,1 0,0-1,1 1,4-31,-2 38,0 0,0 1,0-1,1 1,1 0,-1 0,1 0,1 0,-1 1,1-1,1 1,-1 1,1-1,0 1,1 0,-1 0,1 1,0-1,16-7,-16 10,0 0,0 0,0 1,0 0,0 0,0 0,1 1,-1 0,1 1,-1 0,1 0,-1 0,10 3,-5 0,0 0,-1 1,0 0,0 1,0 0,0 0,15 12,0 4,0 1,-1 1,-2 1,39 52,-50-62,1 3,0 0,-2 0,0 1,10 22,-19-35,0-1,0 1,-1 0,1 0,-1 0,0 0,-1 0,1 0,-1 0,0 0,-1 0,1 0,-1 0,0 0,0 0,0 0,-1 0,0 0,0 0,0-1,0 1,-5 5,-11 11,0-1,-1 0,-2-2,-40 30,-7 6,47-39,17-13,0 0,1 1,-1-1,0 1,1 0,0 1,-1-1,1 0,1 1,-4 5,5-8,1-1,0 1,0 0,1 0,-1 0,0 0,0 0,0 0,1-1,-1 1,0 0,1 0,-1 0,0-1,1 1,-1 0,1 0,-1-1,1 1,0 0,-1-1,1 1,0-1,-1 1,1-1,0 1,0-1,0 1,-1-1,3 1,30 12,-26-11,399 163,-211-81,227 65,-324-130,-68-15,45 13,-58-10,-5 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1:42.6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45,'5'-1,"-1"0,0 0,1-1,-1 1,0-1,0 0,0 0,0 0,4-4,23-11,-22 15,1 0,-1 0,1 1,0 0,-1 1,1 0,-1 1,1 0,-1 0,1 1,-1 0,0 1,0 0,0 0,0 1,0 0,-1 1,1 0,11 9,2 3,-1 1,0 1,-1 1,-2 1,27 36,-36-44,0 0,-1 0,0 1,-1 0,-1 1,0 0,-1 0,0 0,-1 0,-1 1,1 20,-4-33,0 0,0 0,-1 0,1 0,-1 0,0 0,0 0,0 0,0 0,-1-1,1 1,-1 0,1-1,-3 3,2-2,2-2,1-1,-1 1,1-1,0 1,-1-1,1 0,0 1,0-1,-1 1,1-1,0 0,0 0,-1 0,1 1,0-1,0 0,0 0,-1 0,1 0,0 0,0 0,0-1,-1 1,1 0,1-1,31 0,-31 1,1136-129,-1038 116,-68 10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26.2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4713,'31'2,"0"1,34 7,-30-4,61 3,-44-9,1-4,0-1,-1-3,77-22,162-65,103-81,112-102,100-109,73-106,614-600,-84-92,-836 788,-123 112,-206 233,-18 25,-2-2,-1-1,-1 0,-2-2,21-44,-35 51,-7 24,1 1,0 0,0-1,0 1,-1 0,1-1,0 1,0 0,-1 0,1-1,0 1,0 0,-1 0,1 0,0-1,-1 1,1 0,0 0,-1 0,1 0,-1 0,1 0,0 0,-1 0,1 0,0 0,-1 0,1 0,0 0,-1 0,1 0,-1 0,1 0,-1 0,-35 19,-19 23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27.3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3250,'80'-2,"0"-4,-1-4,0-3,0-3,96-34,-19-7,222-116,-138 45,390-281,-360 201,243-244,-149 81,611-809,-898 1074,-26 38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28.0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2902,'175'-3,"198"-29,-252 13,-1-5,172-58,-136 23,-4-8,-2-5,145-97,395-315,-48-47,-58-59,-494 483,77-119,-122 157,-3-3,62-150,-100 214,-2 1,1-1,-1 1,0-1,2-15,-6 11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47.0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2 112,'-1'-24,"1"11,0 0,0 0,5-23,-5 36,0-1,0 1,0-1,0 1,0-1,0 1,0-1,0 1,0 0,0-1,0 1,0-1,1 1,-1-1,0 1,0 0,0-1,1 1,-1-1,0 1,1 0,-1-1,0 1,1 0,-1-1,0 1,1 0,-1 0,1-1,-1 1,0 0,1 0,-1 0,1 0,-1 0,1 0,-1-1,1 1,-1 0,1 0,-1 0,1 0,-1 1,0-1,1 0,-1 0,1 0,-1 0,1 0,-1 1,1-1,-1 0,0 0,1 0,-1 1,0-1,1 0,-1 1,0-1,1 0,-1 1,0-1,1 1,-1 0,22 31,6 28,-2 1,-3 1,28 122,-39-138,115 611,-120-607,1 72,-8-103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47.8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15 466,'-4'-4,"-1"-5,0-5,9-5,15-2,13-10,13-7,10-6,0 1,-1 0,-6 8,-8 1,-10 3,-2 2,-2 3,-5 1,-7 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48.4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0 593,'8'-4,"11"-9,13-15,22-21,21-20,18-13,1 0,-4 5,-13 8,-15 16,-19 13,-16 13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48.9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1,'0'3,"0"7,0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49.4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45 129,'-4'-4,"-1"-5,-4-6,0-7,1-4,2-2,2 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19.2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802 45,'-7'-5,"0"0,-1 0,0 0,0 1,0 0,0 1,-1 0,1 0,-1 1,0 0,1 1,-1 0,0 0,0 0,0 1,0 1,-16 2,-6 2,-1 1,1 1,-49 20,50-15,0 1,1 2,0 2,1 0,1 2,1 0,1 2,0 1,2 1,1 1,0 1,2 1,-25 42,25-40,-23 38,41-62,0 0,0 0,0 0,0 1,1-1,-1 1,1-1,0 1,1-1,-1 1,1-1,0 8,1-10,-1 0,1 0,-1 0,1-1,0 1,0 0,0 0,0-1,0 1,1-1,-1 1,0-1,1 1,-1-1,1 0,0 0,-1 0,1 0,0 0,-1 0,1 0,0 0,0-1,0 1,0-1,0 1,0-1,0 0,0 0,4 0,6 0,1 0,-1-1,22-5,-24 4,44-6,1 3,0 1,0 3,0 3,0 2,101 20,-82-5,0 2,-1 4,-2 3,92 50,-157-75,0 0,0 0,0 1,-1-1,1 2,-1-1,0 0,0 1,0 0,4 7,-7-9,-1 0,0 0,0 0,0 0,-1 1,1-1,-1 0,1 1,-1-1,0 0,0 1,-1-1,1 0,-1 0,0 1,0-1,0 0,0 0,0 0,-1 0,1 0,-3 4,-3 7,-1-1,0 0,-1 0,0 0,-1-1,0 0,-1-1,0-1,-1 1,0-2,-1 0,0 0,0-1,-1-1,0 0,0-1,0 0,-1-1,0-1,0 0,0-1,-21 1,-20 1,0-3,-1-2,-89-12,113 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50.6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179 309,'0'-3,"0"-7,-4-4,-1-4,-4 0,0-3,-3-3,-7-1,-1-1,0-3,-1-1,3 0,0 6,4 3,4 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51.6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96,'0'-1,"0"1,0-1,0 1,0-1,0 1,0-1,0 1,1-1,-1 1,0-1,0 1,0-1,0 1,1-1,-1 1,0-1,1 1,-1 0,0-1,1 1,-1-1,0 1,1 0,-1-1,1 1,-1 0,0 0,1-1,-1 1,1 0,-1 0,1 0,-1-1,1 1,-1 0,1 0,-1 0,1 0,-1 0,1 0,0 0,-1 0,1 0,-1 0,1 1,-1-1,1 0,-1 0,0 0,1 1,-1-1,1 0,-1 0,1 1,26 17,-5 10,-1 1,-2 1,0 0,27 66,-25-54,-34-76,3-1,1 0,1 0,2-1,-2-67,8 99,0 0,0 0,0 0,0 0,1 0,0 0,0 0,0 0,0 0,0 1,1-1,0 0,-1 1,1-1,4-4,-4 7,0-1,0 1,0-1,0 1,1 0,-1 0,0 0,0 0,1 1,-1-1,1 0,-1 1,0 0,1-1,-1 1,1 0,-1 0,1 1,-1-1,1 0,-1 1,0 0,1-1,-1 1,0 0,3 2,7 2,0 1,-1 0,0 1,0 1,0-1,15 17,57 65,-50-52,105 120,-80-93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52.6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417 672,'1'-14,"-3"-20,-7 27,-11 15,8 1,0 2,1 0,0 0,1 1,0 0,1 1,0 0,-11 25,5-12,-103 192,102-184,2 0,2 1,1 1,-10 61,19-88,1 0,1 0,0 0,0 0,1 0,0 0,0 0,1 0,4 12,-5-19,0 1,0-1,0 0,1 0,-1 1,1-1,-1 0,1 0,0 0,0-1,0 1,0 0,0-1,0 1,0-1,0 0,1 1,-1-1,1 0,-1-1,1 1,-1 0,1-1,-1 1,1-1,0 0,-1 0,1 0,-1 0,1 0,0-1,-1 1,1-1,-1 0,1 1,2-3,4 0,0-1,-1 0,1 0,-1-1,-1 0,1 0,0-1,-1 0,0 0,-1-1,0 1,0-2,0 1,-1-1,0 0,0 0,-1 0,0 0,0-1,-1 0,0 0,-1 0,2-11,1-12,-1 0,-1 0,-2 0,-1-1,-7-45,-7-30,-6 1,-4 1,-4 2,-5 0,-83-176,82 224,25 42,1 1,0-2,1 1,-7-19,15 33,-1 0,0 0,0 0,0 0,0 0,0 0,0 0,0 0,1 0,-1 0,0 0,0 0,0 0,0 0,0 0,0 0,0 0,1 0,-1 0,0 0,0 0,0 0,0 0,0 0,0 0,0 0,0 0,1 0,-1 0,0 0,0 0,0 0,0-1,0 1,0 0,0 0,0 0,0 0,0 0,0 0,0 0,0-1,0 1,0 0,0 0,0 0,0 0,0 0,0 0,0 0,0-1,0 1,0 0,0 0,0 0,0 0,0 0,0 0,0 0,0 0,0-1,0 1,0 0,0 0,0 0,0 0,-1 0,1 0,12 9,15 18,68 97,126 214,-186-280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53.3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79,'0'-7,"1"0,0 0,0 0,1 1,0-1,5-12,-7 18,1 0,-1 0,0 0,1 0,-1 0,1 0,-1 0,1 0,-1 1,1-1,-1 0,1 0,0 1,0-1,-1 0,1 1,0-1,0 1,0-1,0 1,0-1,0 1,0 0,-1-1,1 1,0 0,0 0,0-1,0 1,0 0,0 0,0 0,0 1,0-1,0 0,0 0,0 0,0 1,0-1,0 0,0 1,0-1,0 1,0-1,0 1,-1 0,1-1,0 1,0 0,-1-1,1 1,0 0,-1 0,1 0,-1 0,1-1,-1 3,13 14,-2 1,0 0,-1 0,8 23,7 13,14 25,4-2,3-1,81 100,-104-151,0 0,2-2,0-1,2-1,30 19,-37-28,1-1,0-1,0-1,1 0,1-2,-1-1,1-1,29 4,-12-7,-1-1,0-1,0-3,0-1,0-2,38-11,-2-4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53.8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54.4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0,'0'4,"8"5,6 6,10 7,3 8,10 15,11 20,12 14,8 14,9 7,3-2,-1-5,-9-15,-13-17,-16-18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54.9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0 411,'4'0,"9"-4,11-5,20-5,31-13,39-12,31-13,18-4,2-2,-19 6,-31 8,-30 11,-31 11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56.3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240 644,'0'2,"-1"1,0-1,0 1,1-1,-2 1,1-1,0 0,0 0,-1 1,-1 1,-10 21,12-22,1 0,0 0,-1 0,1 0,0 0,0 0,1 1,-1-1,1 0,0 0,-1 0,1 0,1-1,-1 1,0 0,1 0,2 4,0-3,0 1,0-1,1 0,-1 0,1 0,0-1,0 0,9 5,4-1,0 0,0-1,0-1,33 5,-5-6,-15-2,-53-2,-106-1,-118-7,189-4,56 12,0 0,0 0,0-1,0 1,0 0,0 0,0-1,0 1,0-1,0 1,0-1,0 1,1-1,-1 0,0 1,0-1,1 0,-1 1,0-1,1 0,-1 0,0 0,1 0,0 0,-1 1,1-1,-1 0,1 0,0 0,0 0,0 0,-1 0,1 0,0 0,0 0,0-1,1 1,-1 0,0 0,0 0,0 0,1 1,-1-1,1 0,-1 0,0 0,1 0,0 0,-1 0,1 0,1-1,7-7,1 0,1 1,-1 0,1 1,0 0,20-9,2-2,25-15,803-476,-841 496,1 1,-1-1,-1-2,0 1,18-20,-36 33,0 0,0 0,0 0,0 0,0-1,0 1,0 0,-1 0,1-1,0 1,-1-1,1 1,-1 0,1-1,-1 1,0-1,0 1,0-1,0-2,0 3,0 0,-1 1,1-1,-1 0,1 0,-1 0,0 0,1 1,-1-1,0 0,0 1,1-1,-1 1,0-1,0 1,0-1,0 1,0-1,0 1,0 0,-1-1,-7-1,0 1,0 0,0 0,-15 2,24-1,-13 0,1 0,0 1,0 1,0 0,-1 1,-19 7,30-9,-1 0,1 0,0 0,0 1,0-1,0 1,0-1,0 1,1 0,-1 0,0 0,1 0,0 0,-1 0,1 0,-1 3,1-1,0-1,1 0,-1 0,1 0,0 0,0 1,1-1,-1 0,1 0,-1 0,1 0,0 1,0-1,0 0,1-1,1 5,124 212,-29-55,-1 11,-9 5,68 195,-152-364,5 13,-2 1,0 1,6 43,-13-62,1 0,-1 0,0 0,-1-1,0 1,0 0,0-1,-1 1,0 0,0-1,-1 0,0 1,0-1,0 0,-1-1,1 1,-1-1,-1 1,-4 4,-2-1,0 0,0 0,0-1,-20 10,9-8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56.9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15 388,'-4'-4,"-2"-5,1-5,5-8,14-5,17-9,23-6,10-9,2 5,-2 3,-8 8,-10 10,-8 5,-11 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58.2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296 1,'-7'0,"1"2,-1-1,1 1,-1 0,1 0,0 1,0-1,0 2,0-1,0 1,1-1,-1 1,-6 8,-12 10,-28 35,45-49,-12 14,2 1,0 0,-22 44,34-60,1 1,1 0,-1 0,1 0,1 1,0-1,0 1,0-1,1 1,1-1,-1 1,1 0,1 0,-1-1,2 1,2 12,0-15,-1 0,1 0,0 0,1-1,-1 1,1-1,0-1,0 1,1-1,-1 1,1-1,0-1,0 1,0-1,1-1,-1 1,13 3,12 2,0 0,45 4,-41-9,1-2,0-1,50-7,-34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20.7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1 250,'0'-4,"4"-1,5-4,5-1,1-1,1-1,-2 0,0-4,3-2,-3-2,1-2,-2-1,0-1,3 4,-2 2,0 3,-1 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2:59.2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233 17,'-1'-1,"1"0,-1 0,1 0,0 0,-1 0,0 0,1 1,-1-1,1 0,-1 0,0 1,0-1,1 0,-1 1,0-1,0 1,0-1,0 1,0-1,0 1,0 0,1-1,-1 1,0 0,0 0,0 0,0-1,-1 1,0 1,-35 0,29 1,0 1,1 1,-1-1,1 1,0 1,0-1,0 1,0 0,1 1,0 0,0 0,1 0,-1 0,2 1,-1 0,0 0,-5 14,1-1,0 0,1 0,2 0,0 1,-6 39,12-55,-1 0,1 0,0-1,0 1,0 0,1-1,0 1,0 0,0-1,0 1,1-1,-1 1,1-1,0 0,1 0,-1 0,4 4,-2-3,1 0,0-1,0 1,1-1,-1 0,1 0,0-1,0 0,0 0,11 3,3 0,-1-2,1 0,0-1,0-1,0-1,0-1,23-3,-38 3,0-1,0 0,0 0,0-1,-1 1,1-1,0 0,-1-1,1 1,-1-1,0 1,0-1,0-1,0 1,3-4,-1-1,0 1,-1-1,0 1,0-1,-1-1,0 1,5-15,-2-3,-2 1,0-1,-1 0,0-48,-4 69,0 0,0-1,0 1,-1 0,0-1,0 1,0 0,-1 0,1 0,-1 0,-1 0,1 0,-1 0,1 1,-7-9,5 10,0 0,0 0,0 1,0-1,0 1,0 0,-1 0,1 0,0 1,-1-1,0 1,1 0,-1 0,0 1,0 0,1-1,-9 2,-8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00.0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441 1,'-33'1,"1"2,-1 2,1 0,0 3,1 0,-1 2,2 1,0 2,0 1,1 1,-33 23,61-37,-28 24,28-25,1 1,-1-1,1 1,0 0,-1-1,1 1,0-1,-1 1,1 0,0-1,0 1,0 0,0-1,0 1,0 0,0-1,0 1,0 0,0-1,0 1,0 0,0-1,0 1,1 0,-1-1,0 1,0-1,1 1,-1 0,1-1,-1 1,0-1,1 1,-1-1,1 1,-1-1,1 0,-1 1,1-1,0 1,-1-1,1 0,-1 0,1 1,0-1,-1 0,1 0,0 0,-1 0,1 0,0 0,0 0,221 56,-116-24,200 88,-299-116,0-1,0 1,0 0,0 0,-1 1,0 0,0 0,0 0,9 13,-14-16,0 1,1 0,-2-1,1 1,0 0,0-1,-1 1,1 0,-1 0,0 0,0-1,0 1,0 0,-1 0,1 0,-1-1,0 1,1 0,-1-1,-1 1,1 0,0-1,0 1,-1-1,0 0,1 0,-1 1,0-1,-4 3,-17 20,-2-2,0-1,-45 30,-94 50,146-91,-259 131,240-124,-32 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00.8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1,'0'7,"4"8,6 8,8 13,13 24,22 21,13 21,12 16,7 9,-1-2,-12-10,-18-21,-15-22,-13-20,-11-14,-9-14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02.0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310 1,'-6'0,"1"1,-1 0,1 0,0 0,0 1,-1-1,1 1,0 1,1-1,-8 5,-47 38,27-20,3-3,20-14,-1 0,1-1,-2 0,1 0,-1-1,0-1,0 1,-23 5,25-10,17-4,23-4,8 4,1 3,-1 0,1 3,44 9,-10 3,88 31,-135-37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02.7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1,'2'27,"1"0,1-1,1 1,2-1,0 0,12 25,0 2,298 771,-308-803,0 0,1-1,0-1,1 1,1-2,18 21,-27-35,0 0,1-1,0 0,-1 0,1 0,0 0,1 0,-1-1,0 0,1 0,0 0,-1 0,1-1,0 0,-1 0,1 0,0-1,0 1,0-1,0 0,0-1,0 1,0-1,-1 0,1 0,0 0,0-1,-1 0,5-2,111-57,30-13,-106 57,-12 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03.5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1 212,'4'-4,"5"-1,1-4,3 0,4-3,1 1,4 2,8-1,8-3,5 1,3-6,6-4,-2 3,-6 0,-6 3,-5 4,-5 5,-7 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05.1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1007,'4'0,"0"0,1-1,-1 0,0 0,0 0,1 0,-1-1,0 0,0 0,-1 0,1 0,7-6,38-39,-40 37,40-44,-2-2,-2-2,-3-1,-3-3,-3-1,-2-2,-3-2,26-80,-53 132,0 0,-1 1,0-1,-1 0,-1 0,-1-1,0 1,-1 0,-4-24,4 33,-1 0,0 0,0 0,-1 0,1 0,-1 0,-1 1,1-1,-1 1,0 0,0 0,0 0,-1 1,0 0,0 0,0 0,0 0,0 1,-1 0,0 0,1 0,-1 1,0-1,-11-1,11 2,0 1,1-1,-1 1,0 1,0-1,1 1,-1 0,0 0,0 1,0-1,1 1,-1 1,0-1,1 1,-1 0,1 0,0 1,-7 3,12-5,-1-1,0 1,1 0,-1-1,1 1,-1 0,1 0,-1 0,1-1,0 1,-1 0,1 0,0 0,0 0,0 0,0-1,0 1,-1 0,2 0,-1 0,0 0,0 0,0 0,0 0,0-1,1 1,-1 0,0 0,1 0,-1 0,1-1,-1 1,1 0,-1 0,1-1,0 1,-1-1,1 1,0 0,-1-1,1 1,0-1,0 1,-1-1,2 1,45 24,-38-21,17 10,0 1,-1 1,-1 1,0 2,-1 0,-1 1,-1 1,-1 1,-1 1,-1 1,28 48,3 15,-3 1,-5 2,-3 2,-5 2,-3 1,29 171,-50-189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06.2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705 937,'-2'0,"0"1,-1-1,1 1,0-1,-1 1,1 0,0 0,0 0,0 0,-1 0,1 0,1 1,-1-1,0 1,0-1,0 1,1 0,-1 0,1 0,-1 0,1 0,0 0,0 0,0 0,0 0,0 0,0 1,1-1,-1 0,1 1,-1-1,1 1,0-1,0 0,0 1,0-1,1 1,-1-1,1 0,-1 1,1-1,0 0,0 0,0 1,0-1,0 0,0 0,1 0,-1 0,1 0,-1-1,1 1,0 0,0-1,-1 1,1-1,0 0,1 1,-1-1,0 0,0 0,0-1,3 2,30 7,0-1,1-2,0-1,-1-2,1-2,1-1,-1-1,58-11,-88 11,1-1,-1 1,1-1,-1 0,0-1,0 1,0-1,0-1,9-6,-13 8,0 1,0-1,-1 0,1 0,-1-1,1 1,-1 0,0 0,0-1,0 1,0-1,0 1,0-1,-1 1,1-1,-1 1,0-1,0 1,0-1,0 0,0 1,0-1,-1 1,1-1,-1 1,0-1,0 1,-1-4,-3-5,-1 0,1 1,-2 0,0 0,0 0,0 1,-10-10,-72-61,85 77,-139-106,-250-143,89 62,283 177,0 0,1-2,1-1,0 0,-30-36,47 49,0 1,0-1,0 1,1-1,0 0,-1 0,1 0,0 1,0-1,1 0,-1 0,0 0,1-1,0 1,0 0,0 0,0 0,0 0,1 0,-1 0,1 0,0 0,0 0,0 0,0 0,1 1,-1-1,1 0,-1 1,1-1,0 1,0-1,0 1,1 0,-1 0,0 0,1 0,-1 0,1 1,0-1,-1 1,6-2,-7 3,1 0,-1 0,1 0,0 0,-1 0,1 0,-1 0,1 0,-1 1,1-1,0 1,-1-1,0 1,1 0,-1 0,1-1,-1 1,0 0,0 0,1 0,-1 0,0 1,0-1,0 0,1 2,26 43,-18-29,146 252,239 400,33-16,-407-623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06.6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1 941,'4'0,"9"-4,26-9,34-19,53-23,55-22,62-34,52-29,11-12,-26 9,-48 21,-65 31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07.1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264 1,'-20'15,"-26"18,-13 11,-1-2,14-8,18-14,23-15,20-11,19-13,11-7,11 0,7 2,5 0,-9 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21.0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0,'4'0,"1"0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10.5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 0,'0'1,"0"0,0-1,0 1,0 0,0 0,0 0,0-1,0 1,0 0,0 0,1-1,-1 1,0 0,0 0,1-1,-1 1,1 0,-1-1,1 1,-1-1,1 1,0 0,4 9,39 85,49 158,7 110,-48-142,43 399,-94-608,2 27,-3 77,0-107,-1 0,-1 0,1 0,-1 0,-1 0,0-1,0 1,0-1,-1 0,-1 0,1 0,-1 0,-1-1,-5 7,7-10,0-1,0 0,0-1,0 1,0-1,0 0,-1 0,1 0,-1 0,1-1,-1 0,0 0,1 0,-1 0,0-1,0 0,0 0,1 0,-1 0,0-1,0 0,0 0,1 0,-1-1,1 1,-1-1,1 0,-6-4,-7-4,1 0,0-1,0-1,1-1,-21-22,18 17,2-1,0-1,2 0,0-1,-12-26,22 40,0-1,0 0,1 0,0-1,1 1,0 0,0-1,1 0,0 1,0-1,1 0,0 0,1 1,0-1,0 0,1 1,0-1,4-8,-5 14,1 0,0 0,0 0,0 1,0-1,0 0,0 1,1 0,-1-1,1 1,0 0,-1 0,1 0,0 1,0-1,0 1,1 0,-1 0,0 0,0 0,1 0,-1 1,0-1,1 1,-1 0,6 0,5 2,-1-1,1 2,-1 0,0 0,20 9,252 120,-187-82,136 49,-203-88,-12-4,-1 0,1-2,0 0,0-1,34 3,-51-7,0 0,0-1,0 1,-1 0,1 0,0-1,0 1,0-1,-1 0,1 0,0 1,-1-1,1 0,-1 0,1 0,-1-1,1 1,-1 0,0 0,1-1,-1 1,0-1,0 1,0-1,0 1,-1-1,1 0,0 0,-1 1,1-1,0-3,1-6,-1 0,0 0,-1 0,-1-15,0 1,3-25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11.8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1151 1,'-7'0,"0"1,-1 0,1 0,0 1,0 0,0 0,1 0,-1 1,0 0,1 0,0 1,0 0,-6 5,-9 8,1 1,-23 28,24-26,-63 72,4 3,4 4,-107 188,169-265,1 0,2 0,0 1,1 0,1 1,1 0,-4 41,9-48,1-1,1 1,0-1,1 1,1-1,0 0,2 0,-1 0,2 0,0-1,1 0,10 16,2-2,33 38,-30-40,-1 1,18 31,-34-50,-1-1,0 1,0 0,-1 1,0-1,0 1,-1-1,-1 1,1 0,-2-1,0 18,-3-8,-1-1,0 1,-2 0,0-1,-1-1,-1 1,-1-1,0 0,-2-1,1 0,-2-1,-18 20,4-7,-2-1,0-2,-1 0,-2-2,-43 24,56-36,0-2,0-1,-1 0,1-1,-2-1,1-1,-1-1,-21 3,35-7,0 1,0-1,0 0,-1-1,1 1,0-1,1 0,-1-1,0 0,0 1,0-2,1 1,-1-1,1 0,0 0,0 0,0-1,0 0,1 1,-1-2,1 1,0-1,0 1,1-1,-1 0,1 0,0-1,1 1,-1-1,-2-8,0-5,0-1,1 0,1 0,1 0,0 0,4-39,1 22,2 0,18-68,-22 102,0-1,0 1,0-1,0 1,0 0,1 0,-1-1,1 1,0 0,0 0,0 1,1-1,-1 0,1 1,-1-1,1 1,0 0,4-3,-4 5,-1 0,1-1,-1 1,1 0,0 1,-1-1,1 0,-1 1,1-1,-1 1,1 0,-1 0,1 0,-1 0,0 0,0 1,0-1,1 1,-1-1,0 1,-1 0,1 0,0 0,0 0,-1 0,3 3,19 26,-1 0,-2 1,-1 1,15 36,53 148,-45-91,36 184,-1 136,-41-208,74 255,-106-478,39 111,-38-113,1-1,0 0,0-1,2 1,-1-1,1-1,15 16,-1-9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12.7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244 51,'0'-3,"0"-1,-1 1,1 0,0 0,-1 0,0-1,0 1,0 0,0 0,0 0,0 0,-3-3,3 5,1 1,-1-1,0 0,0 1,0-1,0 1,0-1,0 1,0 0,0-1,0 1,0 0,0-1,0 1,0 0,0 0,0 0,0 0,0 0,0 0,0 1,0-1,-1 0,1 0,0 1,0-1,0 1,1-1,-1 1,0-1,0 1,0-1,0 1,0 0,1-1,-1 1,0 0,0 0,1 0,-2 1,-9 11,1 1,0 0,1 0,0 1,1 0,0 1,2-1,-8 28,5-18,-15 41,4 1,-20 119,33-136,3 1,1-1,3 1,9 77,-7-110,2 0,0-1,0 0,2 0,0 0,1-1,0 0,2 0,0 0,0-1,23 26,-23-32,1 0,0 0,0-1,1-1,0 1,0-2,0 0,1 0,0-1,0 0,0-1,1-1,0 0,-1 0,1-1,23 0,-15-2,0-1,0-2,0 0,0 0,-1-2,38-14,-48 15,0 0,0 0,0-1,-1-1,0 0,0 0,0 0,-1-1,0-1,0 1,-1-1,0-1,-1 1,1-1,6-13,-2-6,-1-1,-1-1,9-53,3-97,-16 128,2-24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13.6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86 0,'-10'12,"1"1,0-1,1 2,0-1,1 1,1 0,0 0,1 1,0 0,1 0,1 0,1 0,0 1,1-1,0 1,1-1,1 0,0 1,2-1,-1 1,9 24,-7-32,-1-1,1 0,0 0,1 0,-1-1,2 0,-1 1,0-2,1 1,0-1,1 0,-1 0,1 0,0-1,0 0,0-1,1 1,-1-1,1-1,12 3,-5-2,-1-1,0-1,1 0,-1-1,1 0,-1-2,1 1,-1-2,0 0,24-8,-33 9,0 0,0-1,0 1,-1-1,1 0,-1 0,1-1,-1 1,0-1,0 0,-1 0,1 0,-1 0,0-1,0 0,0 1,-1-1,1 0,-1 0,-1 0,1-1,-1 1,0 0,0-1,0 1,-1-1,1 1,-1 0,-1-1,1 1,-1-1,-2-7,1 3,0 0,-1 1,0 0,0-1,-1 1,0 0,-1 1,0-1,0 1,-1 0,0 0,0 1,-1 0,0 0,-1 0,1 1,-12-7,11 8,-1 2,0-1,0 1,-13-3,-2 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14.3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248 27,'0'-1,"1"0,-1 0,0 0,0 0,0 0,0 0,0 0,0 0,0 0,0 0,-1 0,1 0,0 0,-1 0,1 0,0 0,-1 1,1-1,-1 0,1 0,-1 0,0 1,1-1,-1 0,0 0,1 1,-1-1,-1 0,0 1,1 0,-1 0,1 0,-1 1,1-1,0 1,-1-1,1 1,-1-1,1 1,0 0,0-1,-1 1,1 0,0 0,-2 2,-6 5,0 2,0 0,-10 14,-4 11,1 0,1 2,3 0,1 1,1 0,3 2,-12 50,21-69,1-1,0 1,2 0,0 0,1 0,2 0,0 0,1-1,1 1,1-1,0 1,2-2,0 1,2-1,0 0,15 23,-4-16,2-1,0-1,2-1,0-2,2 0,0-1,39 21,47 37,-106-74,-1 0,0 1,0 0,0-1,0 2,-1-1,0 0,0 1,4 7,-7-10,0 0,0 0,-1 1,1-1,-1 0,0 0,1 0,-2 0,1 1,0-1,0 0,-1 0,0 0,0 0,0 0,0 0,0 0,0 0,-1 0,0 0,-2 3,-15 20,-2 0,0-2,-44 38,42-40,-14 12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15.0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1,'0'4,"0"13,0 24,4 28,14 34,14 36,11 22,2-2,-3-18,-5-23,-8-26,-10-26,-7-23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16.1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339 1,'-2'24,"-2"0,-1 0,-1-1,0 1,-2-1,-1-1,-15 28,8-13,-43 106,16-34,-80 144,98-223,16-17,39-12,77-7,-1 4,0 5,0 5,0 4,-1 4,118 36,-188-41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16.7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1,'1'8,"0"0,1-1,0 1,1 0,0-1,0 1,0-1,9 13,4 11,300 684,-304-689,-6-10,0 0,2-1,0 0,1 0,0-1,1 0,0-1,20 19,-26-29,1 0,0-1,1 1,-1-1,0 0,0-1,1 1,-1-1,1 0,0-1,-1 1,1-1,-1 0,1-1,0 1,-1-1,1 0,5-2,16-4,-1-1,33-14,-50 18,36-16,-9 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17.3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1 311,'4'0,"1"-4,4-2,4-3,8 0,8-7,12-8,13-9,7-5,4-2,0-1,-8 7,-10 8,-8 9,-8 8,-8 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18.5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1 686,'0'-31,"1"-1,2 1,1 0,13-49,-11 62,0 0,1 1,1-1,1 1,1 1,0 0,1 0,25-28,-9 18,1 2,1 0,1 2,1 1,1 1,1 2,62-25,-32 19,1 4,1 2,98-13,-158 30,13-2,0 0,0 2,0 0,0 1,21 2,-36-1,-1-1,0 1,0-1,0 1,1 0,-1 0,0 0,0 0,0 0,0 1,-1-1,1 1,0-1,0 1,-1 0,1-1,-1 1,0 0,1 0,-1 0,0 0,0 0,0 0,-1 0,1 1,1 3,-1 5,0 0,0 0,-1-1,-1 19,0-12,-2 54,-3 40,4-1,22 185,-12-245,2 0,2-1,3 0,2-1,25 53,-31-80,0-2,1 1,1-1,0-1,2-1,0 0,1 0,1-2,0 0,1-1,0-1,1 0,40 19,-36-23,1 0,-1-1,2-2,37 6,-55-10,1-1,0 0,0-1,0 0,0 0,0-1,0 0,0 0,0-1,0 0,0 0,-1-1,0 0,1 0,-1-1,0 0,12-9,-17 12,-1-1,1 1,-1-1,1 1,-1-1,0 1,0-1,0 0,0 1,0-1,0 0,0 0,0 0,-1 0,1 0,-1 0,0 0,1 0,-1-3,0 4,-1-1,1 1,-1-1,1 1,-1-1,0 1,0-1,1 1,-1 0,0 0,0-1,0 1,0 0,-1 0,1 0,0 0,0 0,-1 0,-1-1,-1 0,0 1,0-1,0 1,0 0,0 0,0 0,0 0,0 1,0-1,0 1,-1 0,1 1,0-1,0 1,0-1,0 1,0 1,-6 1,3 2,0 0,0 0,0 1,1 0,0 0,0 0,1 1,-1 0,2 0,-1 1,1-1,0 1,0 0,1 0,0 0,-3 16,-2 9,2 1,2-1,-1 38,5-12,2 1,3-1,3 0,2 0,2-1,33 91,162 325,-87-215,-106-230,3 10,13 43,-27-71,0 0,0 0,-1 0,-1 1,0-1,-1 1,0-1,-3 21,2-28,0 1,-1 0,1 0,-1-1,0 1,-1-1,1 1,-1-1,0 0,0 0,0 0,0 0,-1-1,0 1,1-1,-1 0,-6 3,-6 4,-1-2,0 0,-25 7,26-9,-425 140,291-97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22.9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1 489,'8'0,"1"-1,0 0,-1 0,1-1,-1 0,1-1,-1 0,0 0,0-1,8-4,7-7,40-33,-43 31,1 1,30-18,-21 21,-23 10,0 0,0 0,0 0,0-1,-1 0,0 0,0-1,11-10,-12 11,0 0,0 1,0 0,1-1,0 2,-1-1,1 1,0 0,0 0,12-2,16-6,27-18,84-53,-91 49,107-47,-144 71,-11 5,-8 4,-7 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19.2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0 487,'8'-4,"15"-5,14-14,18-1,23-2,26-4,19-9,16-6,17-3,9 3,0 5,-16-3,-17-1,-27 6,-32 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19.9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0 704,'4'0,"6"-4,12-5,23-9,35-13,43-22,57-17,57-9,44-6,9 2,-16 5,-44 10,-52 18,-53 13,-43 13,-36 10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21.1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82 71,'-3'-1,"-1"0,1 0,0-1,0 0,-1 1,1-1,0 0,1 0,-1-1,0 1,0-1,1 1,0-1,-1 0,1 0,-3-5,3 4,-1 1,0-1,1 1,-2 0,1 0,0 0,-5-3,5 6,6 9,8 17,1-1,24 35,-14-24,232 366,41 69,-215-330,86 211,-134-272,24 94,-50-147,0 1,-2-1,0 1,-2 0,-2 0,0 0,-6 39,3-54,1-1,-1 0,-1 0,0 0,-1 0,0 0,-1-1,0 0,-1 0,0-1,-1 0,0 0,-17 15,13-15,-1 0,-1-1,1 0,-2-1,1-1,-1 0,0-1,0-1,-28 6,14-6,1-1,-1-1,0-2,1-1,-1-1,0-2,1 0,-1-2,1-1,0-2,-43-17,51 16,0-1,1 0,0-2,1 0,0-1,1-1,1-1,-24-26,33 32,0 0,0 0,1-1,0 0,1 0,0 0,1-1,0 0,0 0,1 0,1 0,0 0,0 0,1-1,1 1,0-1,0 1,3-15,1 7,1 0,1 1,1-1,0 1,1 0,1 1,1 0,0 1,1 0,1 0,0 1,1 0,28-22,-28 25,1 2,1 0,0 0,0 2,1-1,0 2,0 0,0 1,1 1,0 1,0 0,1 1,-1 1,1 0,29 2,-5 5,1 1,-1 3,64 21,121 57,-161-60,193 86,114 44,-372-157,17 7,0-1,0-1,38 7,-52-12,1 1,-1-1,1 0,-1-1,1 1,-1-1,1 1,-1-1,0-1,1 1,-1 0,0-1,0 0,0 0,0-1,0 1,0-1,-1 1,1-1,-1 0,0-1,3-3,0-1,0 0,-1-1,0 0,-1 0,6-16,1-13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22.2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796 15,'0'-1,"-1"0,1 1,0-1,-1 0,1 1,0-1,-1 0,1 1,-1-1,1 0,-1 1,0-1,1 1,-1-1,0 1,1-1,-1 1,0-1,1 1,-1 0,0 0,0-1,1 1,-1 0,0 0,0 0,0 0,1 0,-1 0,-1 0,-28-1,28 1,-17 2,-1 1,1 0,0 2,0 0,0 2,1 0,0 1,0 0,1 2,-31 22,-2 5,2 3,-48 51,48-42,1 3,-62 90,94-120,1 1,1 0,1 1,1 1,1 0,1 0,1 1,1 0,-5 47,12-57,0 0,1-1,1 1,1 0,0 0,1-1,0 0,2 0,-1 0,2-1,0 1,1-1,0-1,14 18,16 14,1-2,71 62,-19-20,-71-66,-1 2,0 1,27 43,-41-56,1 1,-2 0,0 0,0 0,-1 1,0-1,0 1,-1 0,-1 0,0 0,0 0,-3 19,-2-5,-1-1,-2 0,0 0,-2 0,0-1,-1 0,-2-1,0-1,-2 1,-16 19,1-4,-2-1,-2-2,-1-1,-51 39,78-67,3 0,-1-2,1 1,-1 0,0-1,0 0,-1 0,1 0,0-1,-1 0,0 0,1 0,-1 0,-11 0,16-2,0 0,0-1,0 1,0-1,0 1,0-1,0 1,0-1,0 0,0 0,0 1,0-1,0 0,1 0,-1 0,0 0,1 0,-1 0,0 0,1 0,-1 0,1 0,0 0,-1 0,1 0,0 0,0-1,0 1,0 0,0 0,0 0,0 0,0-1,0 1,0 0,1 0,-1 0,0 0,1-2,17-45,-16 45,0-1,1 0,-1 1,0-1,1 1,0 0,0 0,0 0,0 0,0 0,1 1,-1-1,1 1,0 0,0 0,7-3,-8 5,0 0,1 0,-1 0,0 0,0 1,0-1,0 1,1 0,-1 0,0 0,-1 0,1 1,0-1,0 1,0-1,-1 1,1 0,-1 0,1 0,-1 1,0-1,0 0,0 1,3 4,124 189,-58-81,-12-24,223 364,-232-362,-3 2,-5 2,32 107,-61-145,-2 0,-3 1,-2 0,-3 92,-2-69,-1-62,1-1,1 0,1 0,1 0,1 0,11 31,-14-44,1-1,1 1,-1-1,1 0,0 0,0 0,1-1,0 1,0-1,0 0,0-1,1 1,0-1,0 0,0 0,0-1,1 0,-1 0,1-1,0 1,0-1,10 1,0-2,1-1,-1 0,0-1,0-2,0 1,0-2,0 0,0-1,-1-1,26-12,1-3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31.3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246 705,'1'-8,"0"0,0 0,1 0,0 1,0-1,1 1,0-1,0 1,1 0,0 0,1 0,-1 1,11-13,8-5,51-43,-59 54,372-309,-376 312,50-47,-56 52,0 0,-1 0,0-1,0 0,0 1,-1-2,0 1,0 0,3-8,-6 13,0 0,0 1,0-1,0 0,0 0,0 0,0 0,0 0,0 0,0 1,0-1,0 0,0 0,-1 0,1 0,0 0,-1 1,1-1,-1 0,1 0,-1 1,1-1,-1 0,1 1,-1-1,0 0,1 1,-1-1,-1 0,-32-7,-33 14,36 3,0 0,0 2,1 2,0 0,1 2,1 1,-51 39,-3 12,-80 87,-29 24,190-177,-8 6,0 0,0 1,1 0,0 1,-14 18,21-25,0 0,0 0,1 0,-1 0,0 0,1 0,-1 1,1-1,-1 0,1 0,0 0,0 0,0 1,0-1,1 0,-1 0,1 0,-1 0,1 1,0-1,-1 0,1 0,0 0,1-1,-1 1,0 0,0 0,1 0,-1-1,1 1,-1-1,1 1,0-1,0 0,-1 0,1 0,0 0,3 2,52 27,1-1,93 30,-136-53,36 13,0-2,1-3,98 15,-130-27,1 0,-1-2,1 0,-1-1,0-1,1-2,-1 1,0-2,-1-1,1 0,-1-2,-1 0,24-14,11-9,-42 21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32.6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73,'1'-2,"1"0,0 0,-1 0,1 0,0 0,0 1,0-1,0 0,0 1,0 0,0 0,0-1,1 1,-1 0,0 1,1-1,4-1,9-4,-5-1,0 1,1 0,0 1,0 1,17-5,-27 8,0 1,1-1,-1 1,0 0,0 0,0 0,1 0,-1 0,0 0,0 0,0 1,1-1,-1 1,0 0,0-1,0 1,0 0,0 0,0 0,0 1,-1-1,1 0,0 1,-1-1,1 1,-1 0,1-1,-1 1,0 0,0 0,1 0,-1 0,-1 0,1 0,0 0,0 0,-1 0,1 0,-1 4,4 21,-2 0,-1 50,1 24,28 54,-21-122,-1 0,-2 1,-2-1,-1 1,-1 43,-4-68,1 0,-2 0,1-1,-1 1,0-1,-7 13,0-1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33.1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33.9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1,'0'11,"1"0,1 0,0 0,1 0,0 0,0-1,1 1,1-1,9 16,7 9,34 40,-32-45,22 26,-19-25,32 48,-53-71,-1 0,1 0,-1 0,-1 0,0 1,0 0,0-1,-1 1,0 0,-1 0,1 17,-5-6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34.9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249 0,'-1'8,"-1"0,0 0,0-1,-1 1,0-1,-1 0,1 1,-2-1,1-1,0 1,-7 5,-20 39,-62 142,86-176,-1 0,-1 0,-1-1,-21 27,31-43,0 1,-1-1,1 0,0 1,-1-1,1 1,0-1,-1 0,1 0,0 1,-1-1,1 0,-1 1,1-1,0 0,-1 0,1 0,-1 0,1 0,-1 1,1-1,-1 0,1 0,-1 0,1 0,-1 0,1 0,-1 0,1-1,-1 1,1 0,0 0,-2-1,2 1,0 0,0-1,0 1,0 0,-1-1,1 1,0-1,0 1,0 0,0-1,0 1,0-1,0 1,0 0,0-1,0 1,1-1,-1 1,0 0,0-1,0 1,0 0,1-1,-1 1,0 0,0-1,0 1,1 0,-1-1,0 1,1 0,-1 0,0-1,1 1,-1 0,0 0,1-1,7-4,1 0,-1 0,1 0,0 1,0 1,0-1,1 2,-1-1,1 1,-1 1,1-1,0 2,0-1,0 1,-1 1,19 3,8 4,0 1,-1 2,40 19,-13-6,-16-8,-2 2,-1 2,67 41,-105-58,-1 1,1-1,-1 1,1 1,-1-1,7 10,-2 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35.5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1,'2'14,"1"0,0 0,2-1,-1 1,1-1,1 0,1 0,0-1,9 13,-1 0,27 48,4-2,3-2,94 103,-142-170,1-1,-1 1,1 0,0 0,-1-1,1 1,0-1,0 0,0 0,0 1,0-1,1 0,-1-1,0 1,0 0,0-1,1 1,-1-1,0 0,3 1,-3-2,0 0,0 0,0 0,0 0,0 0,0-1,-1 1,1 0,0-1,-1 0,1 1,-1-1,0 0,1 0,-1 1,0-1,0 0,0 0,0 0,0-4,6-13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24.0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0,'2'5,"0"-1,0 1,1-1,-1 0,1 0,0 0,0 0,0-1,0 1,1-1,0 0,6 5,6 6,148 132,-123-115,-2 2,-2 2,-1 1,-1 2,29 42,-55-66,0 0,2-1,0 0,0 0,1-1,1-1,23 17,-30-24,-1 1,1-1,-1 1,0 0,0 0,-1 1,5 6,2 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36.2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1 191,'4'-4,"5"-5,5-6,0-3,6-3,3-2,2-1,1 4,-4 1,-3 3,1 6,0 3,1 4,0 1,-2 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37.1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0 165,'42'1,"26"0,0-3,-1-2,95-19,0-18,89-19,-72 35,-123 18,11 3,-48 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37.8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0,'0'17,"0"-1,1 0,1 0,1 0,0 0,1 0,1 0,1-1,0 0,0 0,2-1,0 1,14 19,234 324,-250-348,0 0,0 0,-1 0,0 0,-1 1,0 0,-1 0,2 13,-2-4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39.6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703 581,'2'-4,"-1"0,0 0,1 0,0 1,0-1,0 0,1 1,-1-1,1 1,0 0,4-4,12-18,-16 18,0 0,0-1,0 0,-1 0,0 0,-1 0,0 0,0 0,0 0,-1 0,-1-1,1 1,-1 0,0 0,-1 0,0 0,-1 0,1 1,-6-11,-8-13,-1 0,-1 1,-30-36,7 8,20 24,15 23,0 1,0 1,-1-1,0 1,-14-14,19 21,-1 0,0 0,0 0,0 0,0 1,0-1,0 1,0 0,-1 0,1 0,0 0,-1 1,1 0,0-1,-1 1,1 0,-1 0,1 1,0-1,-1 1,1 0,0 0,-7 2,-6 5,0 1,1 0,0 1,0 1,1 0,-16 17,-5 2,5-4,2 1,0 2,2 1,1 1,2 1,-32 57,42-64,0 0,2 0,1 1,2 0,0 1,2 0,0 0,2 1,1-1,1 37,3-60,-1 1,0-1,1 0,0 0,0 1,0-1,1 0,-1 0,1 0,0 0,0 0,0-1,1 1,0-1,-1 1,1-1,0 0,0 0,1 0,-1 0,1-1,-1 1,1-1,0 0,0 0,0-1,0 1,0-1,0 1,6 0,12 1,1 0,0-1,0-1,38-4,-17 1,69 2,1-6,-2-4,133-30,-172 25,140-12,-198 25,0-1,-1 0,1-1,-1-1,0 0,15-8,-5 2,-8 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40.4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1 255,'2'-4,"0"0,1 1,-1-1,1 1,0 0,0 0,0 0,0 0,0 0,1 1,-1-1,1 1,5-2,2-3,58-37,3 3,85-35,-130 64,32-12,-36 17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41.4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47,'0'-1,"1"0,-1 0,0 0,1 0,-1 1,1-1,-1 0,1 0,-1 0,1 1,-1-1,1 0,0 0,-1 1,1-1,0 1,0-1,0 1,-1-1,1 1,0-1,0 1,0 0,0-1,0 1,0 0,1 0,34-6,-25 5,25-8,-25 6,0 0,0 0,1 1,-1 1,14-1,-23 2,0 0,1 1,-1-1,0 0,0 1,0-1,0 1,0 0,0 0,0 0,0 0,0 0,0 0,0 0,-1 0,1 1,0-1,-1 1,0-1,1 1,-1 0,0 0,1-1,-1 1,0 0,0 0,-1 0,1 0,0 0,-1 0,1 1,0 2,2 23,-1 1,-3 45,1 19,11 26,38 178,-49-294,1 0,-1 0,1 0,0 0,0 0,0 0,0 0,0 0,1-1,0 1,-1 0,1-1,0 1,0-1,0 1,0-1,1 0,-1 0,1 0,-1 0,1-1,0 1,-1-1,1 0,6 2,8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41.8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42.8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0,'2'9,"-1"-1,1 0,1 0,0 0,0 0,0 0,1 0,6 9,5 10,137 351,-81-193,-69-180,0 0,1 0,-1 0,1 0,0 0,0-1,5 6,4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43.7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215 1,'-2'12,"0"1,-1-1,-1 0,0 0,-1 0,0-1,-1 1,0-1,-9 11,-1 5,-45 74,-21 40,82-140,-1-1,1 0,0 1,0-1,-1 1,1-1,0 0,0 1,0-1,-1 1,1-1,0 1,0-1,0 1,0-1,0 1,0-1,0 1,0-1,0 1,0-1,0 1,0-1,1 0,-1 1,0-1,0 1,0-1,1 1,-1-1,1 1,15 0,28-17,-37 13,6-2,1 0,0 2,0-1,1 2,-1 0,1 1,-1 0,1 1,-1 0,1 2,-1-1,0 2,1 0,-1 1,0 0,-1 1,1 0,-1 1,18 12,-28-16,0 0,0 0,-1 1,1-1,-1 1,0 0,0-1,4 7,0 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44.5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1,'1'13,"0"0,2 0,0 0,0 0,1 0,1-1,0 0,0 0,2 0,-1 0,1-1,1 0,12 13,13 14,2-2,43 35,-68-62,-1 0,2-1,-1 1,1-2,1 0,-1 0,1-1,1 0,-1-1,1-1,-1 0,1-1,0 0,1-1,-1 0,17 0,29-1,-36 0,1 0,0-2,-1-1,31-5,-39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05.1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11 492,'1'-8,"1"0,-1 0,1 1,0-1,1 1,0-1,4-6,5-16,21-55,-19 55,-3-1,13-50,-16 49,-5 22,0 1,-1-1,0 0,0 0,-1 0,-1 0,0-1,-1-14,1 24,0-1,-1 1,1 0,0 0,0-1,-1 1,1 0,-1 0,1-1,-1 1,0 0,1 0,-1 0,0 0,0 0,0 0,0 0,1 0,-1 0,-1 1,1-1,0 0,0 1,0-1,0 0,0 1,-1-1,1 1,0 0,0-1,-1 1,1 0,0 0,-1 0,1 0,0 0,-1 0,1 0,0 1,0-1,-1 0,1 1,0-1,0 1,0-1,-1 1,1-1,0 1,0 0,0 0,0 0,-1 1,-6 4,0 0,0 1,1 0,0 0,-8 11,6-7,4-5,1 0,-1-1,1 2,0-1,-3 8,6-13,1 1,0-1,-1 0,1 0,0 1,-1-1,1 0,0 0,0 1,0-1,0 0,0 1,0-1,1 0,-1 0,0 1,1-1,-1 0,1 0,-1 1,1-1,0 0,-1 0,1 0,0 0,0 0,0 0,0 0,-1 0,1-1,1 1,-1 0,0 0,0-1,2 2,22 9,1-1,0-2,1 0,51 7,28 9,181 71,-282-94,-1 1,1 0,-1 0,0 1,1 0,-1-1,0 1,0 1,-1-1,1 1,5 6,-8-8,-1-1,1 1,0 0,-1 0,1-1,-1 1,1 0,-1 0,0 0,0 0,0 0,0 0,0 0,0-1,0 1,-1 0,1 0,-1 0,1 0,-1-1,0 1,0 0,0 0,0-1,0 1,0-1,0 1,0-1,-1 0,1 1,0-1,-1 0,-2 2,-119 86,83-59,23-20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25.2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0,'10'10,"-2"1,0 0,14 24,0 2,369 494,-358-491,133 182,-156-206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45.6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95,'6'-2,"0"0,0 0,0 0,0-1,0 0,-1 0,10-7,-2 3,3-1,0 1,0 0,1 1,-1 1,28-4,90-7,-51 13,-73 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46.7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1520,'1'-6,"0"1,0 0,0 0,0 0,1 0,0 0,0 0,1 0,-1 1,1-1,0 1,0 0,0-1,1 1,7-6,8-7,0 1,23-14,-36 26,117-74,4 5,3 5,247-90,439-81,-20 87,8 49,-590 78,1393-237,-1480 241,198-9,-322 30,294-20,-260 14,-1 0,-1-3,1-1,-2-1,1-2,34-18,-65 28,10-5,0 1,0 0,1 0,0 1,0 1,0 1,19-3,-15 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48.1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1 307,'0'-6,"1"0,0 0,1 1,-1-1,1 1,0-1,1 1,-1 0,1 0,0 0,0 0,1 0,-1 0,1 1,0 0,0 0,1 0,-1 0,1 1,8-5,10-6,1 1,50-20,-70 31,254-90,-214 79,0 3,1 1,91-5,-132 14,-1-1,1 1,-1 1,1-1,-1 0,1 1,-1 0,1-1,-1 1,0 1,1-1,-1 0,0 1,0 0,0 0,0 0,0 0,0 0,-1 0,5 5,-4-1,0-1,0 1,0 0,-1 0,0 0,0 0,-1 0,0 0,0 1,1 12,-2 9,0-1,-2 1,-1 0,-1-1,-2 0,0 0,-2 0,-1-1,-13 27,-19 32,-70 104,68-120,40-63,-7 13,-1-1,-1 0,-1-1,0 0,-1-1,-27 23,41-38,0-1,0 0,0 0,0 1,0-1,0 0,-1 0,1 1,0-1,0 0,0 0,-1 0,1 0,0 1,0-1,-1 0,1 0,0 0,0 0,-1 0,1 0,0 1,0-1,-1 0,1 0,0 0,0 0,-1 0,1 0,0 0,-1 0,1 0,0 0,0 0,-1-1,1 1,0 0,0 0,-1 0,1 0,0 0,0 0,-1-1,1 1,0 0,6-15,23-20,19 1,2 3,0 2,78-33,-59 30,198-77,-82 37,-98 27,-73 36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49.6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82,'16'-1,"0"-1,0-1,0 0,0-2,15-5,29-8,0 2,-43 10,1 1,-1 1,0 1,36-2,-47 5,0 0,0 1,0 0,0 0,0 1,0 0,0 0,0 0,-1 1,1 0,-1 0,0 0,0 0,0 1,0 0,0 0,-1 0,7 9,-8-8,1 1,-1-1,0 0,-1 1,0 0,0 0,0 0,0 0,-1 0,0 0,0 0,-1 0,0 0,0 0,0 1,-1-1,1 0,-4 10,-4 14,-1-1,-20 45,15-40,-35 89,-172 474,183-475,6 2,-31 251,61-358,0-5,1-1,1 1,0-1,2 18,-2-26,0-1,1 0,-1 1,1-1,0 0,0 0,0 0,0 1,0-1,0 0,1 0,-1-1,1 1,-1 0,1 0,0-1,0 1,-1-1,1 1,0-1,0 0,1 0,-1 0,0 0,0 0,5 1,32 4,0-2,1-2,78-5,-40 1,-73 2,204-10,-181 7,-1-2,0 0,0-2,-1-1,38-16,-45 18,-12 10,-14 23,3-17,-2 9,1 1,2-1,0 1,0-1,2 1,1 0,0 0,1-1,1 1,1 0,6 19,10 31,46 109,-50-143,43 99,82 139,96 119,-226-377,376 570,-270-415,-46-63,-4 3,80 186,-134-265,-1 1,-2 1,-2 0,0 0,-3 0,-1 1,-1 0,-2-1,-6 55,5-85,1 0,-1 0,0 0,-1 0,1 0,0 0,-1-1,-2 5,3-6,0-1,0 0,0 0,1 0,-1 0,0 0,0 0,-1 0,1 0,0-1,0 1,0 0,0-1,-1 1,1-1,0 1,-1-1,1 1,0-1,-1 0,1 0,-1 0,1 0,0 0,-1 0,-1 0,-9-4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53.3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1 141,'6'-5,"0"-1,1 2,0-1,0 1,1 0,-1 1,1-1,-1 2,1-1,0 1,0 0,1 1,7-1,19-1,62 3,-54 2,44-3,-1-3,91-17,-118 12,-28 6,0-2,-1-1,0-1,57-23,-81 26,-7 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53.8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89,'13'-1,"0"-1,-1 0,1 0,19-8,31-5,89 1,269 10,-233 7,-162-2,43-1,-66 0,-1-1,1 1,0 0,-1-1,1 0,0 0,-1 0,1 0,-1 0,1 0,-1 0,0-1,0 0,1 1,-1-1,0 0,0 0,-1 0,4-4,1-9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54.3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0,'0'4,"0"5,0 6,4 7,1 8,8 8,6 8,-1 8,1 4,5 11,-2 2,0 1,0-8,0-7,-4-10,-5-7,-4-12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55.0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1 237,'20'-2,"0"0,-1-1,1-1,30-11,7-1,482-80,-147 32,-384 62,191-29,-170 30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56.0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 92,'2'-3,"0"0,0 0,0 0,1 0,-1 0,1 0,0 1,0-1,0 1,0 0,0 0,4-2,6-5,-7 4,0 0,1 0,0 1,0-1,0 1,0 1,1-1,-1 1,1 1,16-4,-19 6,1 0,0 0,-1 0,1 1,0 0,-1 0,1 0,-1 1,0 0,1 0,-1 0,0 1,0-1,0 1,-1 1,9 6,-4-3,0 1,-1 0,1 1,-2 0,1 0,-1 1,-1 0,0 0,0 0,-1 1,0 0,-1 0,0 0,-1 0,0 1,-1 0,0-1,-1 1,0 14,-2-8,-1 1,0 0,-2 0,0-1,-1 0,0 0,-2 0,0 0,-1-1,-1-1,-15 22,-19 19,-2-2,-3-2,-68 58,80-78,21-16,27-22,28-22,-23 14,0 1,1 1,0 0,0 2,1 0,1 1,-1 1,37-8,14 1,88-5,-31 5,-55 5,-46 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3:58.6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690 15,'3'0,"0"0,0 0,0 0,0-1,-1 1,1-1,0 0,0 0,-1 0,1 0,-1 0,1-1,-1 1,4-3,-17 3,-8 6,-21 9,0-2,-1-2,0-2,-69 5,-169-12,259-2,-1 0,0-2,1 0,0-2,-31-10,119 106,-3 18,56 130,35 126,-44-97,-44-115,76 181,-104-228,32 132,-49-138,113 406,-81-326,51 139,-105-315,1-1,0 0,0 1,0-1,0 0,0 0,1-1,-1 1,1 0,0-1,0 1,0-1,0 0,0 0,0 0,1-1,-1 1,1-1,-1 0,1 0,-1 0,1 0,0 0,-1-1,1 0,0 0,4 0,12-1,1-2,0 0,37-11,-18 5,664-168,-477 116,-214 57,32-7,-43 10,0 1,0-1,0 1,0 0,0 0,0 0,0 0,0 0,0 0,0 0,0 1,0-1,0 1,0 0,4 1,-6-1,-1 0,1 1,0-1,-1 0,1 0,0 0,-1 0,1 0,-1 0,0 0,1 0,-1 0,0 0,0 0,1 0,-1 0,0-1,0 1,0 0,0-1,0 1,0 0,-2 0,-26 19,12-10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5:27.1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304 1,'-1'16,"-2"0,0-1,0 1,-2-1,0 0,0 0,-10 18,-15 40,25-51,-2-1,0 0,-1 0,-2-1,0 0,-1-1,-1 0,0-1,-26 29,-76 85,130-148,-6 4,0 1,1 0,1 0,0 2,0-1,1 1,0 1,0 0,1 1,0 0,24-7,-30 13,9-3,-1 0,0 2,1 0,21 0,-32 3,1 0,-1 0,0 0,0 1,0 0,0 0,0 1,0-1,0 1,-1 1,1-1,-1 1,0 0,7 7,41 32,-40-33,-1-1,0 2,0-1,-1 2,0 0,15 21,-17-16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00.0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0,'2'17,"1"0,0 0,2 0,0 0,0-1,2 0,0 0,11 16,7 22,356 778,-314-688,-9-24,-14-34,-5 2,38 121,-68-173,-1 0,-2 0,-2 0,-1 1,-2 0,-4 44,1-62,0 0,-1 0,-1-1,-1 1,-1-1,0 0,-2 0,0-1,0 0,-2 0,0-1,-1 0,-20 22,28-35,0 0,0-1,0 1,0-1,0 0,-1 0,1 0,0 0,-1-1,0 1,1-1,-1 0,0 0,0 0,1-1,-1 0,0 1,0-1,0 0,0-1,1 1,-1-1,0 1,0-1,0 0,-5-3,-7-4,0 0,0-1,1-1,-23-18,9 6,-8-6,2-2,0-1,3-1,0-2,2-1,2-1,1-2,2-1,2 0,1-2,2-1,2 0,-15-55,30 83,-1 0,2 0,0 0,0 0,2 0,1-24,0 31,0 1,0 0,1 0,0 0,0 0,1 1,-1-1,1 1,0-1,1 1,-1 0,1 0,0 0,1 1,-1-1,1 1,6-5,11-5,-1 0,2 1,0 2,0 0,1 1,0 2,1 0,0 2,0 0,0 2,1 1,0 1,-1 1,1 1,36 5,-20 2,0 2,0 1,-1 2,0 2,-1 2,-1 1,-1 2,53 35,-11 4,120 112,-124-100,114 78,-182-142,1 0,0-1,0 0,0-1,1 0,-1 0,1-1,0 0,0-1,17 2,-23-4,-1 0,1-1,0 1,0-1,-1 0,1 0,0 0,-1 0,1-1,-1 1,0-1,1 0,-1 0,0 0,0-1,0 1,-1-1,1 1,0-1,-1 0,0 0,0 0,0 0,0-1,0 1,0-1,-1 1,0-1,0 1,0-1,1-5,-1 1,-1 0,0 0,-1 0,1 0,-1 1,-1-1,0 0,0 0,0 1,-1 0,0-1,0 1,-8-12,6 9,-13-25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02.6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320 183,'0'-19,"0"0,-2 0,0 0,-1 0,-6-22,8 38,0 0,0 0,0 0,-1 1,1-1,-1 0,0 1,1-1,-1 1,0 0,0 0,-1-1,1 1,0 1,-1-1,1 0,-4-1,3 2,0 0,-1 1,1-1,0 1,-1 0,1 0,0 0,-1 1,1-1,0 1,0 0,-1-1,1 1,0 1,0-1,0 0,0 1,0 0,-4 2,-8 7,0 0,0 0,1 1,0 1,1 1,1 0,0 0,1 1,1 1,0 0,1 0,0 1,2 0,0 0,1 1,0-1,2 2,0-1,-2 27,6-27,0 0,2 0,0 0,1 0,0 0,2-1,0 1,1-1,0 0,13 21,3-1,2-1,1-1,36 38,-46-56,-1 1,0 0,-2 1,0 0,-1 1,16 39,-25-52,0 0,0 0,0 0,-1-1,0 1,0 0,-1 1,0-1,0 0,-1 0,0 0,0 0,-1 0,1-1,-1 1,-1 0,1-1,-1 1,-1-1,1 0,-1 0,0 0,0-1,-1 1,1-1,-7 5,9-7,-1 0,0 0,0-1,-1 1,1-1,0 1,-1-1,1 0,-1-1,-4 2,6-3,1 0,-1 0,1-1,0 1,-1-1,1 1,0-1,-1 1,1-1,0 0,0 0,-1 0,1 0,0 0,0 0,0 0,0 0,0 0,0 0,1 0,-1-1,0 1,1 0,-1-1,0 1,1-1,0 1,-1 0,1-4,-9-15,-13-44,21 61,0 0,0 0,1 0,-1 0,1 0,0 0,0-1,0 1,0 0,1 0,-1 0,1 0,0 0,0 0,0 0,2-5,-2 7,0 0,-1 1,1-1,0 0,0 0,0 1,0-1,0 0,1 1,-1-1,0 1,0-1,0 1,0 0,0-1,1 1,-1 0,0 0,0 0,1 0,-1 0,0 0,0 0,0 1,1-1,-1 0,0 1,0-1,0 0,0 1,0 0,0-1,0 1,0 0,0-1,0 1,0 0,0 0,0 0,1 1,36 40,-38-42,30 42,-2 1,-2 1,-2 1,-2 2,-2 0,-2 1,-2 1,-2 0,-3 1,-1 0,-3 1,-2 0,-2 56,-8 160,5-262,0-1,1 1,0 0,-1-1,2 1,-1-1,1 0,-1 1,1-1,0 0,1 0,-1 0,1 0,0-1,0 1,0-1,0 1,0-1,1 0,-1-1,1 1,0 0,0-1,0 0,0 0,1 0,-1-1,6 2,13 4,1-1,-1-1,1-1,26 0,-39-3,101 7,162-9,-214-8,-39 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04.2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235 1030,'2'-3,"0"0,0 1,0-1,1 1,-1 0,1 0,0 0,-1 0,1 0,0 1,6-4,-2 2,213-107,-56 31,479-293,-641 371,127-96,-117 87,0-1,0-1,-1 0,-1-1,0 0,0-1,11-23,-18 30,-1 1,0-1,0 1,-1-1,0 0,0 1,-1-1,0 0,0 0,0 0,-1 1,0-1,0 0,-1 1,0-1,0 1,-1-1,1 1,-1 0,-1 0,1 0,-1 0,0 1,0 0,-1 0,1 0,-1 0,-1 0,1 1,0 0,-1 0,0 1,0 0,0 0,0 0,0 0,-1 1,1 0,-14-2,-18 3,0 0,0 3,1 1,-1 2,1 1,0 2,1 2,0 1,0 1,-66 35,20-1,3 3,1 3,-87 77,75-48,3 4,4 3,4 3,-69 107,147-195,-6 6,0 1,1 0,0 0,0 0,-4 15,9-22,0-1,1 1,-1 0,1 0,0 0,0 0,0-1,0 1,0 0,0 0,1 0,-1-1,1 1,0 0,0-1,0 1,0 0,1-1,-1 1,1-1,-1 0,1 1,0-1,0 0,0 0,0 0,2 1,35 27,0-2,2-2,1-2,72 30,-29-21,134 34,-178-59,0-2,0-2,1-2,-1-1,1-2,-1-2,0-2,0-2,63-18,-57 10,0-3,-1-2,-1-1,-1-3,-1-1,-1-3,-2-1,53-48,-91 75,0 0,0 1,0-1,0 1,-1-1,1 0,-1 1,1-1,-1 0,0 0,1 0,-1 0,0-1,0 1,-1 0,1 0,0-3,-4-6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05.3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0 101,'1'-2,"-1"0,1 0,0 0,0 0,0 0,0 0,0 0,0 0,0 0,1 0,-1 1,1-1,-1 1,1-1,3-1,30-22,-32 24,6-6,1 2,1 0,-1 0,1 0,-1 1,1 1,0 0,0 1,1 0,14-1,-22 3,1 0,-1 1,1-1,-1 1,1 0,-1 0,1 0,-1 1,0-1,0 1,0 0,0 0,0 1,0-1,0 1,-1 0,1 0,-1 0,0 0,0 1,0-1,-1 1,1 0,-1 0,0 0,0 0,0 0,2 7,-2-6,-1 0,0 0,0 1,-1-1,1 0,-1 1,0-1,-1 0,1 1,-1-1,0 0,-3 9,-30 64,6-16,-76 277,103-336,0 0,0 1,0-1,1 0,-1 1,1-1,0 1,0-1,0 0,0 1,0-1,1 0,0 1,-1-1,3 5,-1-6,-1-1,0 1,1-1,-1 0,1 0,0 1,-1-1,1 0,0-1,0 1,-1 0,1 0,0-1,0 1,0-1,0 1,0-1,0 0,0 0,0 0,0 0,0 0,0-1,0 1,0 0,0-1,2-1,8-1,1 0,-1-2,-1 1,1-2,-1 0,0 0,0-1,-1 0,1 0,12-14,-9 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05.8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1,'4'0,"1"0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06.5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1,'41'45,"-2"1,-2 2,35 60,-26-37,-2-10,-3 3,-3 2,52 124,-84-173,-1 1,4 32,-7-38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07.6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301 1,'-8'0,"0"1,0 0,0 0,-1 1,1 0,0 0,1 1,-1 0,0 0,1 1,-7 4,-6 6,0 1,-23 23,30-25,0-1,-1-1,0 0,-1 0,0-2,-18 9,168 19,-59-13,-34-13,-1 3,0 1,-1 2,71 42,-76-30,-24-15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08.2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0,'1'21,"1"-1,1 0,1 1,0-1,2-1,0 1,11 22,72 126,-88-166,21 37,56 90,-65-111,0-1,0 0,2 0,28 23,-37-36,0 0,0-1,1 0,0 0,0 0,-1-1,2 0,-1-1,0 1,0-1,0-1,0 1,1-1,-1-1,0 1,0-1,12-3,8-3,-1 0,0-2,32-15,-26 5,-21 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08.8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0 102,'8'0,"11"-4,5-1,4-4,0 0,4 1,4 2,0-2,-3 1,-2-3,-3 0,-2 3,-5-3,-7 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09.8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0 156,'16'-15,"1"2,0 0,1 0,0 2,1 0,0 2,32-13,-15 10,-1 2,1 1,58-7,-86 15,0 0,0 1,0 0,0 1,0 0,0 0,0 1,0-1,0 2,0-1,-1 1,1 0,-1 1,10 6,-7-3,-1 1,0 0,0 0,-1 1,0 0,-1 0,0 1,12 21,-7-6,-1 0,-2 0,0 1,-2 1,0 0,-2-1,3 53,-11 108,3 28,0-213,0 0,0 0,0 0,1 0,-1 0,1 0,0 0,-1 0,1-1,0 1,0 0,0 0,0-1,0 1,1-1,-1 1,0-1,1 1,-1-1,1 0,-1 0,1 0,2 2,0-2,1 1,-1-1,0 0,1 0,-1 0,1-1,-1 1,1-1,-1 0,6-1,3-1,0 0,-1-1,1 0,0-1,-1-1,18-8,-13 2,-14 9,-1 0,1 0,0 0,1 1,-1-1,0 1,0-1,1 1,3 0,-6 1,0 0,0 0,0 1,0-1,0 1,0-1,0 1,0-1,0 1,0 0,0-1,0 1,0 0,0 0,-1 0,1 0,0 0,-1-1,1 1,0 0,-1 1,1-1,-1 0,0 0,1 0,-1 0,0 0,0 0,1 0,-1 1,0-1,0 0,-1 2,13 52,1-1,4 0,42 96,92 145,-131-259,47 85,161 329,-222-435,0 0,-1 1,-1-1,4 26,-7-37,-1 0,1 0,-1 0,-1 0,1 0,0 0,-1 0,0 0,0 0,0 0,0 0,-1 0,0-1,1 1,-1-1,0 1,-1-1,1 0,-1 1,0-1,1-1,-1 1,-5 4,-18 9,-1-1,-47 19,47-23,2 1,-1 1,-33 23,55-33,0 1,-1 0,2 0,-1 0,0 0,1 0,-4 8,-2 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02.6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 1,'-2'3,"-1"1,1-1,0 1,0 0,1 0,-1 0,1 0,-1 0,1 0,1 0,-1 1,1-1,-1 6,3 57,-2-66,46 468,-40-416,20 133,8 103,-33-270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10.9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0 351,'0'8,"2"1,16-5,10-3,0-1,0-2,0 0,40-10,115-35,-123 30,909-249,-945 259,0 1,0 1,1 1,-1 2,30-1,-54 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11.5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1,'1'0,"0"1,0-1,1 1,-1-1,0 1,0 0,0 0,0-1,0 1,0 0,0 0,0 0,0 0,-1 0,1 0,0 0,0 1,-1-1,1 1,15 33,-9-20,27 59,45 146,-19-43,-57-169,37 97,69 126,-87-198,-16-27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12.6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96 17,'-10'-16,"10"16,0 0,0 0,0 1,0-1,0 0,0 0,-1 0,1 0,0 1,0-1,0 0,0 0,0 0,0 0,0 1,-1-1,1 0,0 0,0 0,0 0,0 0,0 0,-1 0,1 0,0 1,0-1,0 0,0 0,-1 0,1 0,0 0,0 0,0 0,-1 0,1 0,0 0,0 0,0 0,-1 0,1 0,0 0,0 0,0-1,0 1,-1 0,1 0,0 0,0 0,0 0,0 0,-1 0,1-1,0 1,0 0,0 0,0 0,0 0,0 0,0-1,-1 1,1 0,0 0,0 0,0 0,0-1,0 1,7 32,2 0,1-1,1 0,2-1,22 41,-2-4,-11-19,108 247,-101-220,-4 1,16 80,-40-153,0 1,0 0,0 0,-1 0,0 0,0 0,0-1,0 1,0 0,-1 0,0 0,0 0,0 0,-2 5,0-6,0 1,0 0,0-1,-1 0,1 0,-1 0,0 0,1 0,-1-1,-1 0,1 0,-5 2,-96 52,59-30,-82 33,124-57,0-1,0 0,0 0,0 0,0 0,0-1,0 1,0-1,-1 0,1 0,0-1,0 1,0-1,0 0,0 0,0 0,0-1,-5-2,6 2,1 1,0-1,1 0,-1 0,0 0,0 0,1-1,0 1,-1 0,1-1,0 1,0 0,0-1,0 0,0 1,1-1,-1 1,1-1,0 0,0 1,0-1,0 0,0 1,1-1,-1 0,1 1,-1-1,1 0,2-3,0-2,1 0,0 1,1 0,-1 0,1 0,0 0,1 1,0 0,0 0,13-9,-10 8,0 0,1 1,0 0,0 1,0 0,0 0,19-4,-20 7,0 2,-1-1,1 2,0-1,-1 1,1 0,0 1,-1 0,0 0,1 1,8 4,18 8,39 25,-34-18,327 186,-364-207,0 1,0 0,0-1,0 0,1 0,-1 0,0 0,1-1,-1 1,1-1,3 0,-6 0,0 0,-1 0,1 0,0 0,-1 0,1 0,-1-1,1 1,-1 0,1-1,0 1,-1 0,1-1,-1 1,0-1,1 1,-1 0,1-1,-1 1,1-1,-1 0,0 1,0-1,1 0,-1 0,1-1,-1 0,0 1,0-1,0 0,0 1,0-1,-1 0,1 1,0-1,-1 0,1 1,-2-3,-35-68,21 46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13.7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225 1,'-20'0,"-2"-1,1 2,-1 0,-26 5,43-5,0 1,0-1,0 1,0-1,0 2,0-1,0 0,1 1,-1 0,1 0,0 0,0 0,0 1,0 0,1 0,-1 0,1 0,-4 7,6-8,0-1,0 1,0-1,1 1,-1-1,1 1,0-1,0 1,-1-1,2 1,-1 0,0-1,0 1,1-1,0 1,-1-1,1 1,0-1,0 1,0-1,1 0,-1 0,0 0,1 1,0-1,-1 0,4 2,6 7,0-1,1 0,20 13,-14-11,34 25,-3 3,0 2,-3 1,-2 3,58 75,-89-102,0 1,-1 0,-1 1,-1 0,0 0,-2 1,-1 1,0-1,-2 1,0 0,-2 0,-1 1,0-1,-2 0,-1 1,0-1,-2 1,-7 27,6-34,-1 0,-1 0,-1 0,0-1,-1 0,-1 0,-1-1,-17 23,26-36,-1-1,1 1,0 0,0-1,-1 1,1-1,-1 0,0 1,1-1,-1 0,0 0,0 0,0 0,1 0,-1 0,0-1,0 1,0-1,0 1,0-1,0 0,-1 0,1 0,0 0,0 0,0 0,0-1,0 1,0 0,-2-2,1 0,0 0,1 0,0 0,-1 0,1-1,0 1,0-1,0 0,1 1,-1-1,1 0,-1 0,1 0,0 0,0 0,0 0,0-4,0 3,1 0,-1-1,1 1,-1-1,2 1,-1 0,0-1,1 1,0 0,-1-1,2 1,-1 0,3-6,-3 8,0 1,0-1,1 0,-1 0,0 1,1-1,-1 1,1-1,0 1,-1 0,1 0,0-1,0 1,0 0,0 1,0-1,0 0,0 1,0-1,0 1,0-1,0 1,0 0,0 0,1 0,-1 0,0 0,0 1,2 0,0 0,0 0,0 1,0-1,0 1,-1 0,1 0,-1 0,1 1,-1 0,0-1,0 1,0 0,4 5,33 49,-31-43,19 38,-1 1,-3 2,-2 0,-2 2,15 77,-23-75,-4 0,-1 1,-3 59,-4-106,1-1,1 1,-1-1,2 1,0-1,0 0,1 0,1 0,0-1,1 1,0-1,14 19,-9-17,1-1,-1-1,2 0,0-1,0 0,1-1,0 0,0-1,24 9,314 106,-263-95,-64-20,-14-3,0-1,0 0,1-1,0 0,-1-1,1-1,0 1,0-2,21-1,-19-4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15.2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577 654,'1'-3,"-1"-1,1 1,0 0,0 0,0 0,0 0,1 0,-1 0,1 0,-1 1,1-1,0 0,0 1,0-1,1 1,-1 0,1 0,4-3,58-35,-42 28,52-31,398-247,-413 250,47-35,-106 74,0 1,0-1,0 0,0 0,0 1,-1-1,1 0,0 0,0 0,0 0,-1 0,1 0,-1 0,1 0,-1-1,1 1,-1 0,0 0,1 0,-1-1,0 1,0 0,0 0,0-1,0 1,0 0,0-2,-1 1,0 1,-1-1,1 0,0 0,-1 1,1-1,-1 1,1-1,-1 1,0 0,1-1,-1 1,0 0,-3-1,-10-4,0 0,-1 1,-19-4,30 8,-28-5,-2 1,1 1,0 2,-1 2,-53 5,19 5,-119 32,126-25,1 4,1 2,0 3,2 2,2 3,-92 65,119-73,1 1,1 2,1 1,2 0,-32 47,40-50,2 1,1 0,1 1,2 0,0 0,1 1,-8 54,15-70,1 0,0 0,0 0,2 0,-1 0,1 0,1 0,0 0,1 0,0-1,0 1,1-1,1 0,-1 0,12 17,-6-15,0 0,0-1,1 0,0-1,1 0,0-1,1 0,0-1,0 0,27 11,19 1,1-2,1-2,94 11,-39-8,285 42,-299-51,201-10,-294-1,0 0,-1-1,1 0,0 0,-1-1,0 0,0-1,0 0,0 0,-1-1,1 1,-1-2,0 1,-1-1,10-10,4-8,-1-1,-1 0,15-30,1-1,-22 39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16.0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1 162,'0'-4,"0"-5,3-1,7-3,4 0,8 0,5-3,5 1,1 4,-1-1,-2-2,-6-2,-7 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16.9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0 207,'1'-3,"-1"0,1 0,0 0,0 0,0 0,0 0,0 0,1 0,-1 0,1 1,0-1,0 0,0 1,0-1,0 1,1 0,-1 0,1 0,-1 0,6-2,8-6,0 2,26-10,-20 9,160-80,-179 87,1 0,-1 0,1 1,-1-1,1 1,0 0,-1 0,1 0,0 0,0 0,0 1,0 0,-1 0,1 0,0 0,0 1,0 0,0-1,-1 1,1 1,0-1,-1 0,1 1,-1 0,1 0,-1 0,0 0,0 0,0 1,0-1,0 1,0 0,-1 0,1 0,-1 0,0 1,0-1,1 4,4 6,-1 1,0 0,-1 0,-1 0,0 0,-1 1,-1 0,1 27,-3-15,-2 1,-1 0,-2-1,0 1,-2-1,0-1,-2 1,-2-1,-14 27,-15 20,-86 116,125-188,0-1,0 1,0 0,0 0,1 0,-1 0,0 0,1 0,-1 0,1 1,-1-1,1 0,-1 0,1 0,0 0,0 1,-1-1,1 0,0 0,0 1,0-1,1 0,-1 0,0 0,0 1,1-1,-1 0,0 0,2 2,-1-2,1 0,0 1,0-1,0 0,0 0,0 0,0-1,0 1,0 0,0-1,0 1,0-1,0 0,5 0,9 0,0 0,0-2,19-3,21-10,-32 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17.3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18.1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75 224,'-1'-10,"-1"0,-1 0,1 1,-2-1,1 1,-1-1,-1 1,-7-11,-6-16,14 27,1 5,1 0,0-1,0 1,1 0,-1-1,1 1,0-1,0 0,0 1,0-1,1 0,0 1,0-1,1-6,-1 11,1-1,-1 1,0-1,0 1,0-1,1 1,-1 0,0-1,0 1,1 0,-1-1,0 1,1 0,-1-1,1 1,-1 0,0 0,1-1,-1 1,1 0,-1 0,0 0,1-1,-1 1,1 0,-1 0,1 0,-1 0,1 0,-1 0,1 0,-1 0,1 0,-1 0,1 1,20 10,15 25,-34-35,50 62,-2 2,-4 2,-2 3,-3 1,45 109,-17-37,-53-113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18.9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372 0,'-14'13,"-1"-2,-29 19,-10 8,25-12,2 1,1 2,1 1,-25 39,-14 16,47-70,17-15,0 0,0 0,0 0,-1 0,1 0,0 1,0-1,0 0,0 0,-1 0,1 0,0 0,0 0,0 0,-1 0,1 0,0 0,0 0,0 0,0-1,-1 1,1 0,0 0,0 0,0 0,0 0,-1 0,1 0,0 0,0-1,0 1,0 0,0 0,-1 0,1 0,0 0,0-1,0 1,0 0,0 0,0 0,0 0,0-1,0 1,0 0,0 0,0-1,0-1,0 0,1 0,-1 0,1 0,-1 0,1 0,0 1,0-1,0 0,0 0,0 0,0 1,0-1,1 1,-1-1,1 1,1-2,4-2,0 1,0-1,1 1,-1 1,1 0,0 0,0 0,0 1,0 0,1 0,-1 1,0 1,1-1,-1 1,14 2,-1 0,-1 1,1 0,-1 2,0 0,24 11,155 80,-124-57,-50-27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03.4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86,'7'0,"8"0,4-4,8-1,10-4,8-1,7 2,3-1,0 0,-1 1,-2 4,-2 0,-6 3,-6 0,-9-3,-6-1,-7 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19.5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0,'1'13,"0"0,2-1,-1 1,2-1,-1 1,2-1,0 0,0-1,1 1,12 16,11 15,44 47,-59-73,24 28,2-2,1-2,90 67,-95-87,0-3,2 0,0-3,71 19,-87-28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20.0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46,'4'0,"5"-5,6 0,3 0,3 1,2 1,1 1,0 1,1 1,-1 0,-4-4,-2-1,1 0,0 2,-3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21.3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0 575,'63'-30,"-1"-3,113-80,-85 52,416-239,-494 294,1 0,0 0,0 1,1 1,16-3,-29 6,1 0,0 1,0-1,-1 1,1 0,0 0,0 0,0 0,-1 0,1 0,0 0,0 0,0 1,-1-1,1 1,0-1,0 1,-1 0,1 0,-1-1,1 1,-1 0,1 1,-1-1,1 0,-1 0,0 1,0-1,1 0,-1 1,0-1,-1 1,1 0,0-1,0 1,-1 0,1-1,-1 1,1 0,-1 0,0-1,1 1,-1 0,0 0,0 0,0-1,-1 1,1 0,0 0,-2 2,-6 39,-2 1,-23 62,-3 10,24-71,3 1,1 1,3-1,0 52,5-77,1-1,1 0,1 1,1-1,1 0,0-1,2 1,0-1,1 0,1-1,22 34,-11-26,2-1,0-1,2-1,0-2,2 0,0-1,50 27,-33-24,1-2,1-1,0-3,75 18,-100-30,1 0,0-2,0 0,37-1,-54-2,1 0,-1-1,1 1,-1-1,1 0,-1 0,1-1,-1 1,0-1,0 0,0 0,0-1,0 1,0-1,-1 1,1-1,-1-1,0 1,0 0,0-1,0 1,-1-1,1 0,-1 0,0 0,0 0,0 0,1-6,2-5,-3 10,0 1,-1-1,1 1,-1-1,0 0,0 1,0-1,-1 0,0 0,0 1,0-1,-1-5,1 9,-1 1,1 0,-1-1,1 1,-1 0,1 0,0-1,-1 1,1 0,-1 0,1-1,-1 1,1 0,-1 0,0 0,1 0,-1 0,1 0,-1 0,1 0,-1 0,1 0,-1 0,1 0,-1 1,1-1,-1 0,1 0,-1 0,1 1,-1-1,1 0,-1 1,1-1,0 0,-1 1,1-1,0 0,-1 1,1-1,0 1,-1-1,1 1,0-1,0 1,-1-1,1 2,-18 23,13-15,0 1,1-1,1 1,-1 0,2 1,-1-1,2 0,-1 19,1 12,7 42,-4-55,12 94,5-1,6 0,5-2,58 150,234 444,-178-449,53 108,-178-333,15 50,-30-77,0 0,-1 0,-1 1,0-1,-1 1,0-1,-1 0,-2 20,1-30,-1 1,1-1,0 1,-1-1,0 1,1-1,-2 0,1 0,0 0,0 0,-1 0,0 0,1-1,-1 1,0-1,0 0,-1 0,1 0,0 0,-7 2,-11 4,0 0,-34 7,-2 0,-192 72,-3-11,-349 58,563-128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23.9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11 258,'-1'0,"1"0,0 0,-1 1,1-1,0 0,-1 0,1 0,0 0,-1 0,1 0,0-1,-1 1,1 0,0 0,-1 0,1 0,0 0,-1 0,1-1,0 1,-1 0,1 0,0 0,-1-1,1 1,0 0,0 0,0-1,-1 1,1 0,0-1,0 1,0 0,0-1,-1 1,1-1,7-13,17-9,-2 11,2 1,0 1,0 1,0 1,50-9,-42 10,655-113,-595 107,-58 8,-8 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24.4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0 106,'5'0,"0"-2,-1 1,1 0,0-1,-1 0,1 0,5-4,21-8,43-1,0 3,1 3,116 2,50-4,-143 10,-39 2,-55-1,-1-1,1 1,0-1,0 0,-1 0,1 0,0 0,-1 0,1-1,5-3,2-2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25.3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1,'0'73,"4"0,25 140,65 136,-25-106,-59-206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25.9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1 172,'3'0,"11"0,5 0,12-4,9-6,9 0,24-3,20-3,17-3,7-2,-2 2,-8 1,-14 3,-19 0,-23 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26.8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46,'12'-1,"-1"-1,1 0,-1-1,1 0,16-7,29-7,-42 14,-1 1,1 1,-1 0,1 1,0 0,-1 1,1 1,-1 1,1 0,-1 0,23 10,-27-8,1 0,-1 1,-1 0,1 0,-1 1,-1 1,1 0,-1 0,0 0,-1 1,0 0,0 0,-1 1,0 0,6 16,-9-18,-1-1,-1 0,1 1,-1-1,-1 1,1 0,-1-1,0 1,-1 0,0-1,0 1,-1-1,0 0,-5 14,-6 11,-1-1,-19 30,19-36,-258 447,259-450,13-22,-1 1,1 0,0-1,0 1,-1-1,1 1,0-1,0 1,-1-1,1 0,0 1,-1-1,1 1,-1-1,1 0,-1 1,1-1,-1 0,1 1,-1-1,1 0,-1 0,1 1,-1-1,1 0,-1 0,0 0,1 0,-1 0,1 0,-1 0,1 0,-1 0,-1 0,2-1,0 0,0 1,0-1,0 1,0-1,0 0,0 1,0-1,1 0,-1 1,0-1,0 1,0-1,1 0,-1 1,0-1,0 1,1-1,-1 1,1-1,-1 1,0-1,1 1,-1 0,1-1,-1 1,1-1,0 1,-1 0,1 0,-1-1,2 1,23-15,-20 13,27-12,1 2,1 1,0 2,0 1,49-5,-34 6,190-31,-195 33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27.9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509 1,'-1'2,"-1"0,1 0,-1 0,0 0,0 0,0 0,0 0,0-1,0 1,-1-1,1 0,0 1,-1-1,1 0,-1-1,1 1,-6 1,1 0,-111 50,-139 83,251-132,0 1,1 0,-1 0,1 0,0 1,0 0,0 0,1 0,0 0,0 1,0 0,0 0,1 0,0 0,1 0,-1 1,1-1,0 1,1 0,-1 6,0 12,1-1,1 1,2-1,5 32,0 4,107 883,-109-908,78 505,46 374,-91-480,59 427,-88-800,-6-36,1 0,1 1,14 38,-18-62,0 0,1 0,0 1,-1-1,1 0,0-1,0 1,0 0,0-1,0 1,0-1,1 1,-1-1,0 0,1 0,-1 0,1 0,-1-1,1 1,0-1,-1 1,1-1,0 0,-1 0,1 0,3-1,12 0,1-1,31-8,-25 5,274-56,-75 13,-98 20,-125 28,-1 0,1 0,0 0,-1 0,1-1,-1 1,1 0,-1 0,1 0,0 0,-1 0,1 0,-1 1,1-1,-1 0,1 0,-1 0,1 0,0 1,-1-1,1 0,-1 0,1 1,-1-1,0 1,1-1,-1 0,1 1,-1-1,0 1,1-1,-1 1,0-1,1 1,-1-1,0 1,0-1,0 1,1 0,-1 10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37.0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1 724,'0'0,"0"1,0-1,0 1,0-1,0 1,0-1,0 0,0 1,0-1,0 1,0-1,0 1,0-1,1 0,-1 1,0-1,0 1,0-1,1 0,-1 1,0-1,0 0,1 1,-1-1,0 0,1 1,-1-1,1 0,-1 0,0 1,1-1,-1 0,1 0,-1 0,0 0,1 0,-1 1,1-1,-1 0,1 0,-1 0,0 0,1 0,-1 0,1 0,-1-1,1 1,0 0,0 0,0-1,1 1,-1-1,0 0,1 1,-1-1,0 0,0 0,0 0,0 0,0 0,0 0,0 0,1-2,3-8,-2-1,0 0,0 0,-1 0,0 0,-1-1,0 1,-1 0,-3-17,3-6,11-207,-1 25,-10 202,0 10,-1 0,1 0,0 0,1 0,-1 0,1 0,0 0,0 0,1 0,-1 1,1-1,4-7,-6 12,0-1,1 1,-1 0,0 0,0-1,0 1,1 0,-1 0,0-1,1 1,-1 0,0 0,1 0,-1-1,0 1,1 0,-1 0,0 0,1 0,-1 0,0 0,1 0,-1 0,0 0,1 0,-1 0,0 0,1 0,-1 0,0 0,1 0,-1 0,0 1,1-1,-1 0,1 0,11 15,6 26,-16-36,22 70,-3 1,15 103,-17-79,0-1,92 426,45-10,-153-511,-1 1,-1 0,1 0,-1 0,0 0,0 0,0 0,-1 0,0 0,0 0,0 7,-1-10,0 0,0 0,0 0,0 0,-1 0,1 0,0-1,-1 1,1-1,-1 1,0-1,1 1,-1-1,0 0,0 0,0 0,0 0,0 0,0 0,0 0,0-1,0 1,0-1,-1 0,1 1,0-1,0 0,-3-1,-17 3,0-1,0-1,0-1,-28-5,50 6,0 0,0 0,-1 0,1 0,0 0,0 0,0 0,0 0,0 0,0 0,-1 0,1-1,0 1,0 0,0 0,0 0,0 0,0 0,0 0,0-1,0 1,0 0,-1 0,1 0,0 0,0 0,0-1,0 1,0 0,0 0,0 0,0 0,0 0,0-1,0 1,0 0,0 0,1 0,-1 0,0 0,0-1,0 1,0 0,0 0,0 0,0 0,0 0,0 0,0 0,1-1,-1 1,0 0,0 0,0 0,0 0,13-11,15-8,167-86,20-12,-195 106,-4 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04.3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26,'52'-11,"-7"0,198 7,-139 6,-84-2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37.9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0 585,'43'-3,"0"-1,58-14,-17 2,653-79,256-44,-659 83,48-9,-7-33,-304 75,1 3,0 2,111-10,-175 27,-1 1,1-1,-1 2,1-1,8 2,0 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39.0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420 19,'0'-1,"0"0,0 0,-1 0,1 0,-1 0,1 0,-1 0,1 0,-1 1,1-1,-1 0,0 0,1 1,-1-1,0 0,0 1,1-1,-1 1,0-1,0 1,0-1,0 1,0-1,0 1,0 0,0 0,0-1,0 1,0 0,0 0,0 0,0 0,0 0,0 1,0-1,0 0,-1 1,-40 7,17-1,1 2,0 1,0 0,1 2,0 1,1 1,-28 22,39-26,-1 1,1-1,1 2,0-1,1 1,0 1,1 0,0 0,1 1,1-1,0 2,1-1,-7 28,9-26,1-1,0 1,1 0,0-1,2 1,0 0,0 0,8 27,-5-32,0 0,0 0,1-1,0 0,1 0,0-1,1 1,0-1,1-1,-1 1,2-1,17 13,3-2,0-2,2-1,-1-1,54 17,43 19,-122-48,4 1,1 1,-1 0,0 1,0 0,12 11,-20-16,0 0,1 0,-1 1,0-1,0 1,0-1,-1 1,1-1,0 1,0 0,-1-1,1 1,-1 0,1 0,-1-1,0 1,0 0,0 0,0 0,0-1,0 1,0 0,-1 0,1-1,-1 1,1 0,-1 0,0-1,1 1,-1-1,0 1,0-1,0 1,0-1,-1 1,1-1,0 0,-3 3,-14 12,1 0,-2-1,0 0,-1-2,-1 0,0-1,0-2,-1 0,0-1,-1-1,-33 7,28-11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39.6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0 118,'0'-4,"8"-5,3-6,7 1,4-2,4 2,3-1,3 3,2 3,1 3,-7 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40.5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24,'3'-2,"1"-1,0 0,0 1,0 0,0 0,1 0,-1 0,0 1,1 0,-1 0,1 0,0 0,-1 1,1 0,0 0,5 0,0 1,1 0,0 1,0 0,-1 0,20 8,-8-1,-4-2,-1 0,0 1,0 1,0 0,-1 1,0 1,14 13,-28-21,0-1,0 0,0 1,-1-1,1 0,-1 1,0 0,0-1,0 1,0 0,0 0,0 0,-1-1,1 1,-1 0,0 0,0 0,0 0,0 0,0 0,-1 0,0-1,1 1,-1 0,0 0,0 0,0-1,-1 1,-1 2,-6 9,0-1,-1-1,0 1,-18 14,-14 21,38-41,0 1,1 0,0 0,0 0,1 0,0 0,0 1,1-1,0 1,0-1,1 1,1-1,-1 1,1-1,1 1,-1-1,1 0,1 1,0-1,0 0,0-1,1 1,0-1,1 1,-1-1,2 0,-1-1,1 1,0-1,0 0,0-1,1 0,0 0,0 0,0 0,12 4,1-2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41.1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41.7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 45,'0'-2,"0"0,0 0,0-1,0 1,-1 0,1 0,-1 0,0 0,1 0,-1 0,0 0,0 0,0 1,0-1,-1 0,1 0,0 1,-1-1,1 1,-1-1,1 1,-3-2,3 3,1 0,0 0,0 0,0 0,-1 0,1 0,0 0,0 0,-1 0,1 0,0 0,0 0,0 0,-1 0,1 0,0 0,0 0,0 0,-1 0,1 0,0 0,0 0,0 0,-1 0,1 0,0 1,0-1,0 0,-1 0,1 0,0 0,0 0,0 1,0-1,0 0,0 0,-1 0,1 1,0-1,0 0,0 0,0 0,0 1,0-1,0 0,0 0,0 1,0-1,0 0,0 0,0 0,0 1,0-1,0 0,0 0,0 0,0 1,1-1,-1 0,0 0,0 0,0 1,0-1,5 19,16 31,3-1,46 73,-37-67,184 275,-190-283,-20-28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43.3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216 0,'0'10,"-1"0,-1-1,0 0,0 1,-1-1,0 0,0 0,-1 0,0-1,-1 1,-9 12,0-3,0 0,-1-1,-31 26,39-35,0 1,1 0,0 0,0 0,1 0,0 1,-5 14,-4 6,11-25,1-1,0 0,0 1,0 0,1-1,-1 1,1 0,0 0,0 0,1 7,0-11,0 1,0-1,1 0,-1 0,0 0,1 0,-1 0,1 0,-1 0,1 0,0 0,0 0,-1 0,1 0,0 0,0-1,0 1,1 1,1-1,0 1,0-1,0 0,0 0,1 0,-1 0,0-1,0 1,5-1,58 3,-31-2,0 1,-1 2,1 1,57 17,179 48,-251-66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44.1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0 111,'230'1,"663"-30,-846 23,0-3,0-1,-1-3,52-22,-74 26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44.7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1,'1'13,"0"0,1 0,0 0,1 0,1-1,0 1,6 12,46 85,-30-65,92 171,58 112,-141-249,-30-60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45.7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0,'3'42,"1"0,1-1,3 0,1 0,26 69,207 492,-214-546,-18-38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05.6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0,'0'556,"0"-546,-1-7,1 1,0-1,0 0,1 0,-1 0,1 0,-1 0,1 0,1 4,3-2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46.4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1 437,'9'-1,"-1"-1,1 0,0 0,-1 0,0-1,1-1,10-5,32-12,57-6,140-18,118 5,-278 32,572-35,-125 12,-7-32,-467 53,0-3,0-3,-2-2,105-47,-142 54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47.3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279 49,'0'-2,"-1"0,1 0,-1 0,0 0,0 0,1 0,-2 0,1 0,0 1,0-1,0 0,-1 1,1-1,-1 1,1-1,-1 1,0 0,1 0,-1 0,0 0,0 0,0 0,0 0,0 0,0 1,0-1,0 1,0-1,-3 1,-62-7,66 7,-10-1,1 1,0 0,0 1,0 0,0 0,0 1,0 1,0-1,-10 6,16-6,1 1,-1-1,0 1,1 0,0 0,-1 0,1 1,0-1,1 1,-1-1,1 1,-1 0,1 0,0 0,1 1,-1-1,1 0,0 1,0-1,0 0,0 1,1 8,0 2,1 0,0 0,1 0,0 0,2-1,0 1,0-1,1 0,1 0,0 0,10 15,10 13,2-1,34 39,-33-42,1-2,2-1,1-2,2-1,59 42,-90-72,-1 0,0 0,0 0,0 0,0 1,0-1,-1 1,1 0,-1 0,1 0,-1 0,0 0,0 0,0 0,-1 1,1-1,-1 1,0-1,0 1,0 0,-1-1,1 1,-1 0,0 0,0-1,0 1,0 0,0 0,-1-1,0 1,0 0,0-1,0 1,-1-1,1 1,-1-1,0 0,0 0,-3 5,-5 5,-1 1,0-2,0 1,-1-1,-1-1,0 0,-21 12,19-12,-1-1,-1-1,0-1,0 0,0-1,-1-1,0 0,-1-1,1-2,-28 3,23-5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48.2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1 284,'0'-1,"0"0,0 0,1 0,-1 0,1 1,-1-1,0 0,1 1,-1-1,1 0,-1 0,1 1,0-1,-1 1,1-1,0 1,-1-1,1 1,0-1,0 1,-1 0,1-1,0 1,1-1,26-6,-16 4,459-172,-436 160,-10 3,0 1,0 1,1 2,0 0,0 2,46-6,-46 11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48.8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0,'1'3,"0"0,0-1,1 1,-1 0,1-1,-1 1,1-1,0 0,4 5,8 13,58 120,44 98,-93-185,-16-35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50.0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47,'278'-23,"-191"11,117 1,-198 11,1 1,0-1,-1 2,1-1,-1 1,1 0,-1 0,10 5,-14-6,-1 0,0-1,0 1,0 0,0 0,0 0,0 0,0 0,0 0,0 0,0 0,0 1,0-1,-1 0,1 0,-1 1,1-1,0 3,-1-2,0-1,0 1,-1 0,1 0,-1-1,1 1,-1 0,1-1,-1 1,0 0,0-1,0 1,0-1,0 1,0-1,0 1,0-1,0 0,-2 1,-5 6,-2 1,0 2,0-1,-13 21,20-25,0 0,0 1,0 0,1-1,0 1,0 0,1 0,-1 0,2 1,-1 6,1 21,2 0,1-1,2 1,1-1,2 0,1 0,18 41,-3-17,3-1,3-1,41 59,-62-102,1 0,20 21,-10-16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50.6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51.3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 3,'0'0,"0"-1,-1 1,1 0,0 0,0 0,0 0,0 0,0 0,0-1,0 1,0 0,0 0,0 0,-1 0,1 0,0 0,0 0,0 0,0 0,0-1,0 1,-1 0,1 0,0 0,0 0,0 0,0 0,0 0,-1 0,1 0,0 0,0 0,0 0,0 0,0 0,0 0,-1 0,1 0,0 0,0 1,0-1,0 0,0 0,-1 0,1 0,0 0,0 0,0 0,0 0,0 0,0 0,0 1,0-1,0 0,-1 0,1 0,0 0,0 0,0 1,0-1,0 0,0 0,0 0,0 0,0 1,0 16,9 24,29 47,86 147,-35-76,-25-41,-57-99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52.9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228 1,'0'8,"0"1,-1-1,0 0,0 1,-1-1,0 0,0 0,-1 0,0 0,-1 0,0-1,0 1,0-1,-9 11,-3-2,0-1,0-1,-1 0,-27 16,34-24,2-1,0 1,0-1,1 1,0 0,0 1,-11 12,18-18,0-1,-1 1,1 0,0-1,0 1,0 0,0-1,0 1,0 0,0-1,0 1,0 0,0-1,0 1,0 0,0-1,0 1,0 0,1-1,-1 1,0 0,1-1,-1 1,0-1,1 1,-1 0,1-1,-1 1,1-1,-1 0,1 1,-1-1,1 1,-1-1,1 0,0 1,-1-1,1 0,-1 0,1 1,0-1,1 0,36 11,-28-9,23 10,0 1,-1 1,-1 2,31 21,-19-12,49 22,-17-20,-55-22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54.0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0 612,'25'-53,"-15"31,1 0,26-40,-4 18,2 2,1 1,2 2,2 2,85-62,-94 79,1 1,1 1,1 2,0 2,1 0,1 3,0 1,0 1,58-5,-62 11,-1 1,0 2,1 0,32 6,-53-4,0 1,1 0,-1 0,0 1,0 1,-1-1,0 2,1 0,-2 0,1 0,-1 1,0 1,0 0,9 10,9 20,-2 1,-1 1,-2 1,31 79,-23-49,183 437,212 762,-378-1086,-8 2,-8 1,7 192,12 155,-29-410,5-2,53 152,85 109,-108-261,-52-113,1-1,-1 1,-1 0,0 0,4 18,-6-25,-1-1,0 1,0-1,0 1,0 0,0-1,0 1,0-1,0 1,-1-1,1 1,-1-1,1 1,-1-1,0 1,1-1,-1 1,0-1,0 0,0 0,0 1,0-1,0 0,0 0,0 0,-1 0,1 0,0 0,-1-1,1 1,-1 0,1-1,-1 1,1-1,-1 1,-2-1,-9 3,0-2,0 0,-1 0,1-1,-1-1,1 0,-16-4,-94-28,93 24,-258-88,243 81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54.8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0 182,'11'-1,"0"-1,0-1,-1 0,1 0,-1-1,0 0,0 0,0-2,-1 1,12-9,45-22,-32 21,0 1,1 2,0 2,1 1,0 1,1 3,43-3,-62 8,-1-2,32-6,-42 7,12-3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06.1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55.6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90,'77'1,"0"-3,145-24,-218 25,226-54,-210 49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56.3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0,'1'28,"2"0,0-1,2 0,1 0,14 40,62 129,-40-103,7 13,-20-44,28 82,-53-129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56.9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0 281,'18'-1,"0"0,0-2,-1 0,1-1,20-8,87-37,-63 22,322-108,-258 94,-107 37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4:57.9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0 139,'1'-2,"-1"0,1 0,-1 0,1 0,0 0,0 1,0-1,0 0,0 1,0-1,0 1,0-1,1 1,-1-1,0 1,1 0,0 0,-1-1,1 1,1 0,44-23,-28 16,9-7,0 2,1 1,40-11,-57 20,0 1,0 0,0 0,0 1,0 1,0 0,1 1,-1 0,0 0,0 2,20 5,-12 0,-1 0,1 2,-2 0,1 1,-1 0,-1 2,0 0,-1 1,0 1,-1 0,24 33,-30-35,-1-1,0 1,-2 1,1 0,-2 0,1 0,-2 0,0 1,-1 0,0 0,-1 0,-1 0,-1 0,0 0,0 0,-2 0,-5 26,4-30,-1-1,0 0,0 0,-1 0,-1 0,0-1,0 0,0 0,-11 10,-12 10,-37 30,39-36,-93 72,79-65,2 1,0 2,3 1,-42 50,80-82,10-6,30-15,18-9,2 7,137-53,-184 69,0 1,1 0,-1 1,1 0,-1 2,1 0,0 0,18 3,-14-1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00.4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986 0,'-58'2,"1"2,-1 2,1 4,1 1,-93 32,147-42,-465 171,461-170,0 0,1 1,-1 0,1 1,-1-1,1 1,0 0,0 0,1 1,-9 9,11-10,0 0,0 1,0-1,0 1,1-1,0 1,0-1,0 1,0 0,1 0,0-1,0 1,0 0,0 0,2 7,47 202,-11-59,165 844,-68-334,-56-200,28 117,-105-572,27 108,87 224,-109-326,6 16,2-1,1-1,27 39,-36-60,1 0,0 0,1-1,-1 0,2 0,-1-1,1 0,0-1,1 0,-1 0,1-1,0-1,17 5,21 1,0-3,0-2,72-1,-91-3,2-1,1 0,-1-3,0 0,-1-2,1-2,32-11,-40 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02.3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616 92,'0'-4,"0"0,0 1,0-1,-1 0,1 1,-1-1,0 0,0 1,0-1,-1 1,1 0,-1-1,0 1,1 0,-2 0,1 0,0 0,-1 0,1 1,-1-1,0 1,0-1,0 1,0 0,0 0,0 1,0-1,-1 1,1-1,-1 1,1 0,-1 0,0 1,1-1,-1 1,0 0,1 0,-1 0,0 0,1 0,-5 2,-15 1,1 2,0 0,0 2,0 0,1 2,-34 18,14-4,1 2,-45 37,69-49,-1 2,2 0,0 0,1 1,1 1,-18 29,25-36,1 0,0 0,1 1,0-1,1 1,0 0,0 1,1-1,1 0,0 1,0-1,1 0,1 1,1 12,0-16,1-1,-1 0,1 0,0 0,1 0,0-1,0 1,0-1,1 0,0 0,0-1,0 1,1-1,-1-1,1 1,1-1,9 6,13 6,1-1,51 17,-62-25,108 31,-91-29,0 2,0 1,58 29,-87-37,0 1,-1-1,0 1,0 0,0 0,-1 1,0 0,0 0,0 0,-1 1,1-1,-2 1,1 0,-1 1,0-1,3 11,-5-13,0-1,-1 1,1-1,-1 1,0 0,0-1,-1 1,1-1,-1 1,0-1,0 1,-1-1,1 1,-1-1,0 0,0 0,0 0,-1 0,1 0,-1 0,0-1,0 1,-1-1,1 0,0 0,-1 0,0-1,0 1,-5 2,-28 16,-1-2,-70 26,83-38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03.0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0 156,'0'-1,"1"0,-1 0,1 0,-1 0,1 0,0 0,-1 0,1 1,0-1,-1 0,1 0,0 0,0 1,0-1,0 1,0-1,0 0,0 1,0 0,0-1,0 1,0 0,0-1,0 1,2 0,39-8,-25 6,212-42,350-20,-471 62,-69 2,0-1,78-12,-102 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03.4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0,'0'8,"0"11,0 9,4 9,5 9,5 9,0 3,-2 8,1 0,2 5,2-6,-1-6,-4-8,0-6,-1-7,0-9,-1-9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04.2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1,'15'-1,"1"2,-1 0,0 1,1 0,-1 1,0 1,15 5,-21-5,-1 1,1-1,-1 1,-1 1,1-1,-1 1,0 1,0-1,-1 1,0 0,0 1,9 14,-10-14,-1 1,1-1,-1 1,-1 0,0 0,0 0,-1 0,0 0,0 0,-1 1,-1-1,1 1,-2 13,-2-6,-1 0,0-1,-1 0,-1 0,0 0,-14 24,17-33,-1 0,2-1,-1 1,1 0,0 0,1 0,-1 1,2-1,-1 0,1 1,0-1,0 0,1 0,0 1,0-1,1 0,0 0,0 0,0 0,1 0,0-1,1 1,-1-1,6 6,-3-3,2 0,-1 0,1-1,0-1,1 1,-1-2,2 1,-1-1,1 0,0-1,0 0,0-1,0 0,1 0,11 1,-1-1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04.6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09.2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0 157,'5'0,"-1"0,0 0,0 1,0 0,0 0,0 0,0 0,-1 0,1 1,0 0,-1 0,1 0,-1 0,1 1,3 2,-2 1,0 0,0 0,0 0,0 0,-1 1,0-1,4 12,3 10,-2 0,-1 1,5 37,-10-50,3 29,2 63,-5-45,-3-62,-1 0,1 1,0-1,0 0,0 0,0 1,0-1,1 0,-1 0,0 0,1 0,-1 1,0-1,1 0,-1 0,1 0,0 0,-1 0,1 0,0 0,0 0,-1 0,1 0,1 0,0-1,-1 0,0 0,0-1,0 1,0-1,0 1,0-1,0 1,0-1,0 0,0 0,0 1,0-1,-1 0,1 0,0 0,0 0,-1 0,2-1,31-59,76-236,-60 152,-40 119,-6 14,1 0,0 1,1 0,0 0,12-19,-16 28,1 1,-1-1,1 0,0 1,0-1,0 0,0 1,0 0,0 0,0-1,0 1,0 1,0-1,1 0,-1 0,0 1,1-1,-1 1,0 0,1 0,-1 0,1 0,-1 0,0 0,1 1,-1-1,0 1,1-1,-1 1,0 0,0 0,0 0,0 0,0 1,2 1,9 5,-1 0,0 2,-1-1,0 2,-1-1,0 1,16 24,50 93,-46-68,-3 1,-2 2,-3 0,-3 2,-3 0,-3 1,6 78,-17-85,-3-38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05.4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85 74,'-3'-2,"0"1,0-1,0 0,0-1,0 1,1 0,-1-1,1 1,-1-1,1 0,0 0,0 0,0 0,-1-4,-12-14,14 20,0 0,0 0,0 0,0 0,0 0,0 1,0-1,-1 0,1 1,0-1,0 1,-1-1,1 1,0-1,-2 1,2 0,1 0,-1 0,1 0,-1 1,1-1,-1 0,1 0,-1 1,1-1,0 0,-1 0,1 1,-1-1,1 0,0 1,0-1,-1 1,1-1,0 0,-1 1,1-1,0 1,0-1,0 1,0-1,-1 1,1 0,0 3,-1 0,1 0,0 0,0 0,0 0,1 0,0 1,1 5,52 149,89 181,-7-21,-126-295,-2-9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06.4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249 1,'-1'11,"0"1,-1 0,0-1,0 0,-2 0,1 1,-1-2,-1 1,-5 10,-11 15,-31 40,4-6,42-59,4-5,-1 0,-1 0,1-1,-1 1,0-1,0 0,-1 0,1 0,-1 0,0-1,-1 0,1 0,-1 0,1-1,-1 0,-11 5,45-11,0 1,56 5,-66-1,1 0,-1 2,0 0,0 1,23 10,85 44,-86-38,-7-5,68 33,133 89,-228-134,-1 0,1 0,-1 1,0 0,-1 0,7 8,-1 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08.2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0 276,'32'-1,"-1"-3,1-1,36-10,30-5,-47 12,-1-3,0-1,73-30,-27 1,48-18,-111 48,-1-1,32-17,-55 23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09.1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1,'0'4,"0"5,4 5,1 5,4 2,0 2,7 5,0 1,-2 5,1 3,1 0,-2-2,-4 0,2-5,1 0,-1-2,-2 0,-4-6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10.7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749 0,'-43'1,"1"1,-1 2,1 2,0 2,0 2,-51 19,62-18,-151 60,163-62,1 1,0 0,0 2,1 0,1 0,0 2,-16 17,28-27,0 1,1-1,-1 1,1 0,0 0,1 0,-1 0,1 1,0-1,1 1,-2 5,3-8,-1-1,1 0,0 1,1-1,-1 0,0 1,1-1,-1 0,1 0,0 1,0-1,-1 0,2 0,-1 0,0 0,0 0,1 0,-1 0,1-1,-1 1,1 0,0-1,-1 1,1-1,0 0,0 0,0 1,4 0,117 49,-33-16,-16-2,21 9,159 49,-251-90,1 0,-1 0,0 0,0 0,0 0,0 0,0 1,0 0,0-1,-1 1,1 0,-1 0,1 1,-1-1,0 1,1-1,-1 1,-1-1,4 6,-4-5,-1-1,0 1,1-1,-1 1,0-1,0 1,-1-1,1 1,0 0,-1-1,0 0,1 1,-1-1,0 1,0-1,0 0,-1 0,1 1,-1-1,1 0,-1 0,1 0,-1-1,0 1,-3 2,-16 14,-1-2,-1 0,-30 15,31-19,2 0,-1 2,2 0,-34 31,35-26,3-4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11.4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0 126,'4'0,"5"0,6 0,3-4,3-5,6-1,11 1,5-2,9-3,3-3,-1 1,0 4,-3-1,-9 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12.1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25,'4'-2,"0"-1,0 0,-1 1,1 0,1 0,-1 0,0 0,0 1,1 0,-1 0,1 0,-1 0,7 0,68 0,-52 2,145 5,-146-4,-1 2,0 1,0 1,42 16,-65-21,1 0,0 0,0 0,-1 0,1 1,0-1,-1 1,0-1,1 1,-1 0,0 0,0 1,0-1,0 0,0 0,-1 1,1-1,-1 1,1 0,-1-1,0 1,0 0,0 0,0 0,-1 0,1 0,-1 0,0 0,0 0,0 0,0 0,0 0,-1-1,1 1,-1 0,-1 4,-4 9,-1-1,-1 0,0 0,-1-1,-14 18,10-13,-53 74,1-1,-74 137,136-223,-1 1,1 0,1 0,-1 1,1-1,-1 10,3-15,-1 0,1-1,0 1,0-1,0 1,1-1,-1 1,0-1,1 1,-1-1,1 1,-1-1,1 1,-1-1,1 0,0 1,0-1,0 0,0 0,0 0,0 1,0-1,0 0,1 0,-1 0,0-1,0 1,1 0,-1 0,1-1,-1 1,1-1,-1 1,0-1,1 0,2 1,14 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12.5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13.2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78 30,'-14'-8,"10"5,-1 1,1-1,-1 1,0-1,0 1,0 1,0-1,0 1,-7-1,12 2,-1 0,1 1,-1-1,1 0,-1 1,1-1,-1 1,1-1,-1 0,1 1,-1 0,1-1,0 1,-1-1,1 1,0-1,0 1,-1 0,1-1,0 1,0-1,0 1,0 0,0-1,0 1,0 0,0-1,0 1,0 0,0-1,0 1,0 0,0-1,1 1,-1 0,0-1,0 1,1 0,12 31,-11-30,229 441,208 417,-424-829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14.3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492 1,'0'1,"-1"0,1 0,-1 0,1 0,-1 0,0 0,0 0,1 0,-1-1,0 1,0 0,0 0,0-1,0 1,0 0,0-1,0 1,0-1,-2 1,-28 11,22-9,-38 11,37-12,1 0,0 1,-1 0,1 1,-16 9,18-9,-29 18,1 1,1 2,-45 43,69-57,-1 0,0-1,0-1,-1 0,0 0,-1-1,-13 6,25-13,1-1,0 0,-1 1,1-1,-1 0,1 1,-1-1,1 0,-1 0,1 0,-1 0,1 0,-1 1,1-1,-1 0,1 0,-1 0,1 0,-1 0,1 0,-1 0,1-1,-1 1,1 0,-1 0,1 0,-1 0,1-1,0 1,-1 0,1-1,-1 1,1 0,0 0,-1-1,0 0,8-17,20-20,-17 27,0 1,1 0,0 0,1 1,0 0,19-10,-27 17,0 0,1 0,-1 0,1 1,0-1,-1 1,1 0,0 1,0-1,-1 1,1 0,0 0,0 1,0-1,0 1,-1 0,1 0,0 1,-1-1,1 1,-1 0,0 0,5 4,35 26,-29-21,0 0,32 18,0-9,56 15,35 15,-124-43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10.3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723 422,'-10'2,"0"0,1 1,-1-1,1 2,0-1,0 2,0-1,1 1,-14 10,-5 1,-4 4,0 0,2 2,1 2,1 0,-38 45,13-6,-63 98,78-101,3 1,-29 72,46-92,2 1,2 1,2 0,-8 64,17-93,1 0,0 1,1-1,4 26,-4-37,0-1,0 0,1 1,-1-1,1 0,0 1,0-1,0 0,0 0,0 0,0 0,0 0,1 0,-1 0,1 0,-1 0,1-1,0 1,0-1,-1 1,1-1,0 0,0 0,1 1,-1-1,0-1,0 1,0 0,1-1,-1 1,0-1,1 1,-1-1,1 0,-1 0,0 0,3-1,10-2,0-1,0 0,-1-1,0-1,0 0,0-1,-1 0,0-1,0 0,20-20,-6 4,-2-1,0-1,32-46,-35 37,-1 0,-1-1,-2-1,14-42,41-159,-72 233,22-80,-4-1,12-125,-28 170,-2-1,-1 1,-2-1,-2 1,-2 0,-2 0,-16-53,20 83,-1-1,0 1,-1 0,0 0,-11-13,16 22,0 0,-1 1,1-1,-1 0,0 1,0-1,1 1,-1 0,0 0,0-1,0 1,0 1,0-1,-1 0,-2 0,3 1,1 0,-1 0,0 0,1 1,-1-1,1 1,-1-1,0 1,1 0,-1-1,1 1,0 0,-1 0,1 0,0 0,-1 0,1 1,0-1,0 0,0 0,0 1,0-1,-1 4,-2 2,0 1,1-1,0 1,0 0,1 0,0 0,1 0,-1 1,2-1,-1 0,1 1,1 10,3 16,14 56,-8-43,13 94,-13-71,2-1,4-1,42 117,-45-162,-2-8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16.1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2067,'31'-2,"-1"-2,1 0,0-3,52-18,6 0,949-227,17 37,31-7,-838 157,442-179,-412 126,479-134,-506 187,605-186,-692 199,219-42,-296 75,145-28,281-21,-507 68,-1-1,0 0,1 0,-1 0,0-1,0 1,0-1,0-1,0 1,0-1,-1 0,1 0,-1 0,6-5,-7 6,-7 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17.9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412 2,'-27'-1,"-1"1,1 1,0 1,0 2,0 1,0 0,1 3,-48 18,64-22,-60 34,67-36,0 0,0-1,0 1,1 1,-1-1,1 0,-1 1,1-1,0 1,0 0,0-1,0 1,1 0,-1 0,1 1,-1-1,1 0,0 0,0 6,1-6,1 0,0 0,0 0,0 0,0 0,1 0,-1 0,1 0,0 0,0-1,0 1,0-1,0 1,0-1,1 0,-1 0,4 2,53 35,-45-31,73 47,-2 2,116 105,-198-160,-1 0,0 0,0 1,0-1,0 0,-1 1,1-1,-1 1,1 0,-1-1,0 1,0 0,0 0,0 0,-1-1,1 1,-1 0,0 0,0 0,0 4,-1-2,0 0,0 0,-1-1,0 1,0 0,0-1,0 1,-1-1,1 0,-1 0,-4 5,-6 4,0 0,-1-1,0 0,-1-1,-25 14,24-15,-1 0,0-2,-1 0,0-1,0 0,-1-2,1 0,-1-1,0-1,-30 1,-46-6,71 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18.8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50,'11'-7,"-1"1,1 1,0 0,1 1,-1 0,1 0,0 1,19-2,5 1,1 1,58 4,-33 1,-42-2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19.6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5,'70'-1,"-44"-2,1 2,-1 1,0 2,0 0,0 2,0 0,40 13,-63-16,0 1,1-1,-1 1,0 0,0 0,0 0,0 0,0 0,-1 1,1-1,0 1,-1 0,0-1,0 1,0 0,0 1,0-1,-1 0,1 0,-1 1,0-1,0 1,1 5,-2-4,0 0,0 1,-1-1,0 0,1 0,-2 1,1-1,-1 0,0 0,0 0,0-1,0 1,-1 0,0-1,-5 7,6-9,0 0,0 0,1 0,-1 0,0 1,1-1,0 1,0-1,0 1,0 0,0-1,0 1,1 0,-1 0,1-1,0 1,0 0,0 0,0-1,0 1,2 5,-1-4,1-1,0 0,0 0,1 0,-1 0,0 0,1-1,0 1,0-1,0 0,0 0,0 0,0 0,0 0,1 0,3 0,10 5,0-2,1-1,0 0,-1-1,24 1,49 10,-57-5,-3-1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20.1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 9,'-4'0,"-1"-4,0-1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20.8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1,'0'4,"0"5,0 6,8 11,6 10,10 6,3 4,10 11,2 2,3 0,-2-2,0 0,-7-4,-5-8,-3-4,-6-4,-6-6,-5-7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21.8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103 0,'0'9,"0"-1,-1 0,0 1,0-1,-1 0,0 0,0 0,-1 0,0 0,0 0,-1-1,0 0,0 1,0-2,-1 1,-1 0,1-1,-1 0,0 0,0-1,-1 1,1-1,-9 4,15-9,-1 0,1 0,0 0,0 0,-1 0,1 0,0 0,0 0,0 0,-1 0,1 0,0 0,0 0,-1 1,1-1,0 0,0 0,0 0,-1 0,1 0,0 1,0-1,0 0,0 0,-1 0,1 1,0-1,0 0,0 0,0 0,0 1,0-1,0 0,0 0,0 1,-1-1,1 0,0 0,0 0,0 1,0-1,0 0,1 0,-1 1,0-1,0 0,0 0,0 1,0-1,0 0,0 0,0 0,0 1,1-1,-1 0,0 0,0 0,1 1,21 3,47-5,-55 1,-5-1,0 1,0 0,0 0,-1 1,1 0,0 1,0 0,0 0,-1 1,1 0,-1 1,0 0,0 0,13 9,-10-2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22.5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0,'2'3,"-1"0,1 0,0 0,0 0,0-1,0 1,0-1,1 1,-1-1,1 0,-1 0,1 0,0 0,6 2,7 8,344 303,-271-228,143 178,-211-237,-1 1,-2 1,18 37,-30-52,0 0,0 1,-2 0,0 0,0 0,-2 1,0-1,0 30,-7 94,4-117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23.5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1,'0'112,"6"0,4 0,46 207,-47-284,116 394,-104-372,3-2,1-1,3-1,3-1,52 69,-75-111,1 0,0-1,1 1,-1-2,2 1,-1-2,1 1,24 11,-21-13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24.6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73 10,'0'-1,"-1"1,0-1,1 0,-1 0,0 1,1-1,-1 1,0-1,0 0,0 1,1 0,-1-1,0 1,0-1,0 1,0 0,0 0,0 0,0-1,0 1,0 0,0 0,0 0,0 0,0 1,0-1,0 0,1 0,-1 1,0-1,0 0,0 1,0-1,0 1,0-1,1 1,-1-1,0 1,0 0,1-1,-1 1,0 0,1 0,-1-1,1 1,-1 0,1 0,-1 0,1 0,0 0,0-1,-1 1,1 0,0 1,-17 58,17-59,-7 49,2 1,2-1,6 95,38 148,-35-257,2-2,1 1,1-1,3-1,21 44,-26-62,1 0,1 0,1 0,0-2,1 1,0-1,1-1,0 0,1-1,1-1,0 0,24 12,-24-15,0 0,29 8,-25-11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13.4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1,'2'0,"0"1,1-1,-1 1,0 0,0-1,0 1,1 0,-1 1,0-1,-1 0,1 0,0 1,0-1,0 1,-1 0,1-1,-1 1,1 0,-1 0,0 0,0 0,0 0,0 0,0 0,0 0,-1 1,1-1,-1 0,1 1,-1-1,0 5,3 12,-2 1,-2 36,1-32,-2 713,1-731,1 0,0 0,1 0,-1 0,1-1,0 1,1 0,0 0,0-1,0 1,0-1,1 1,0-1,4 6,-4-8,1 0,-1 0,1 0,0-1,0 1,0-1,0 0,0 0,1 0,-1-1,0 1,1-1,0 0,-1-1,1 1,-1-1,1 0,7 0,65-5,-1-3,88-21,8-2,-137 27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25.6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308 1,'-12'2,"0"1,0 0,0 1,1 0,-1 1,1 1,0-1,1 2,-1-1,-11 11,-15 7,23-16,1 1,1 0,0 1,0 0,1 0,0 1,-18 24,27-32,-1 1,1-1,0 1,0 0,0-1,1 1,-1 0,1 0,0 0,0 0,0 1,1-1,0 0,-1 0,1 0,1 0,-1 1,1-1,-1 0,1 0,0 0,1 0,-1 0,1 0,0 0,-1-1,2 1,-1 0,0-1,1 0,0 0,-1 1,7 3,28 24,1-2,1-2,64 33,-60-36,0 2,-2 1,39 35,-75-58,0 1,0-1,0 1,-1 1,0-1,0 1,0-1,-1 1,0 0,0 0,3 10,-6-14,1 1,-1 0,0 0,0 0,0 0,0-1,-1 1,1 0,-1 0,1-1,-1 1,0 0,0-1,0 1,-1-1,1 1,-1-1,1 1,-1-1,0 0,0 0,0 0,0 0,0 0,0 0,-1-1,1 1,0-1,-4 2,-31 22,1 1,1 2,-45 47,56-52,-47 33,23-19,35-26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26.3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0 325,'0'-8,"4"-2,6 0,8-6,13 0,10-6,5-2,7-6,7-2,-4 2,-7 1,-3 1,-7 3,-5 4,-4 6,-8 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27.1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1,'0'4,"4"1,2 8,3 10,4 9,4 6,3 5,3 7,0 7,1-2,0-6,-4-5,-5 0,-2-9,-2-6,-4-4,1-6,0-7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28.0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27,'52'-11,"-6"1,15 6,1 2,63 8,-91-3,-1 2,1 1,-1 2,-1 1,42 18,-69-25,0 0,-1 0,1 1,0 0,-1 0,1 0,-1 0,0 1,0 0,-1 0,1 0,5 9,-8-11,0 1,0-1,0 1,0 0,-1-1,1 1,-1 0,0-1,0 1,0 0,0-1,0 1,-1 0,1-1,-1 1,0 0,1-1,-1 1,0-1,-1 1,1-1,0 0,-1 1,1-1,-1 0,-3 4,-45 39,43-40,0 0,0 1,1-1,-1 2,1-1,0 1,1 0,0 0,0 0,-7 16,12-22,0-1,0 1,0 0,0 0,0-1,0 1,1 0,-1-1,0 1,0 0,1-1,-1 1,0 0,1-1,-1 1,1 0,-1-1,1 1,-1-1,1 1,0-1,-1 0,1 1,-1-1,1 1,0-1,-1 0,1 1,0-1,-1 0,1 0,0 0,0 0,-1 0,1 1,0-1,0 0,-1-1,1 1,1 0,38 1,-35-1,39 0,-23 0,1 0,-1-1,34-6,-38 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28.7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 42,'0'-3,"-4"-7,-1-4,0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29.4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1,'5'0,"1"0,0 0,0 0,0 1,-1 0,1 0,0 1,-1-1,1 1,-1 1,0-1,1 1,-1 0,0 0,-1 0,1 1,0-1,-1 1,0 0,0 1,0-1,-1 1,5 7,32 47,-2 2,-4 1,32 79,-42-89,22 40,-19-39,36 95,-58-125,-1-5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30.5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271 1,'-2'3,"0"1,-1-1,1 1,-1-1,1 0,-1 0,0 0,0 0,-1-1,1 1,0-1,-1 0,0 0,-5 2,-8 7,-22 18,-51 51,16-20,74-59,0-1,0 1,0-1,0 0,0 1,0-1,0 0,0 1,0-1,0 1,0-1,0 0,0 1,0-1,0 0,1 1,-1-1,0 0,0 1,0-1,1 0,-1 1,0-1,0 0,1 0,-1 1,0-1,1 0,-1 0,0 0,1 0,-1 1,0-1,1 0,-1 0,1 0,-1 0,0 0,1 0,-1 0,0 0,1 0,-1 0,1 0,-1 0,0 0,1 0,-1 0,1-1,23 3,29-2,-40-2,-1 2,1 0,0 0,0 1,-1 1,1 0,-1 0,23 9,-15-1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31.3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0,'10'1,"1"0,-1 1,0 0,0 1,0 0,0 1,-1 0,1 0,-1 1,0 0,0 1,-1 0,0 0,14 14,10 12,-2 0,29 43,-37-47,13 18,-3 2,-1 1,-2 2,-3 1,-2 0,-2 2,-3 1,16 72,-31-109,-1 1,-1 0,-1 0,0 0,-3 20,-3-5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34.1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74,'15'-2,"-1"0,1-1,27-8,-12 2,22-6,-30 8,0 1,0 1,35-3,32 3,119 8,-175 0,-1 1,1 2,-2 0,1 3,-1 0,0 2,32 17,-53-23,0 1,0 0,0 1,-1 0,0 1,0 0,-1 1,0-1,0 1,-1 1,-1 0,1 0,5 12,-3 2,0 0,-1 1,-2 0,7 49,9 54,6-2,63 181,-3-23,-75-228,-3 0,-3 0,1 72,-5-10,27 183,-16-222,4-1,3-1,40 96,31 48,216 561,-253-616,-8 2,46 311,-43 114,-39-511,-7-66,-1-1,-1 1,-1 0,0-1,0 1,-2 0,0-1,-4 19,3-29,-1 1,0-1,0 0,0 0,-1 0,0 0,0-1,0 1,0-1,-1 0,0 0,0-1,0 0,-7 4,-9 5,0-2,-30 10,9-8,-1-2,0-2,-69 5,-47 7,137-15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44.4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963 0,'-2'4,"1"-1,-1 0,0 0,0 0,0 1,-1-2,1 1,-1 0,0 0,-5 3,-9 11,-11 24,2 2,2 1,-24 60,38-82,-144 311,-217 525,319-692,-46 265,92-402,-67 269,56-264,8-24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07.3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1,'4'2,"0"0,-1 1,1-1,-1 1,1 0,-1 0,0 0,0 0,0 1,-1-1,1 1,-1 0,3 4,-2-2,224 393,-166-282,84 165,113 206,-243-460,-9-16,1 1,0-2,1 1,11 12,-17-22,0-1,-1 0,1 0,0 0,0 0,0 0,0-1,0 1,0-1,0 1,0-1,0 0,0 1,0-1,1 0,-1 0,0-1,0 1,0 0,0-1,0 1,0-1,0 0,0 0,2-1,56-31,-39 20,19-9,2 2,0 1,1 2,1 2,0 2,1 2,1 2,-1 2,1 2,59 1,-76 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13.9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45.9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907 1,'-1'3,"0"0,0 0,-1 1,1-1,-1 0,0-1,1 1,-1 0,0 0,-5 4,-10 15,-160 411,48-101,-282 686,308-725,101-288,0-1,-1 1,1 0,-1-1,-1 1,1-1,0 0,-8 6,-3 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51.8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1161 8960,'-82'0,"-213"-6,243 1,0-1,1-4,-83-24,105 24,0-1,1-1,0-2,1-1,-38-26,47 26,1 0,0-1,0-1,2 0,0-1,1-1,-22-39,14 12,1 0,3-2,2 0,1 0,3-2,-7-63,8 7,6-209,16 149,8 1,7 1,7 1,7 1,7 3,91-206,-13 93,12 6,279-405,114-22,-423 574,6 4,4 6,186-133,-239 200,1 4,2 3,2 2,0 4,2 2,143-32,-178 51,0-2,-1-1,0-1,-1-2,0-2,47-30,-68 38,0-2,-1 0,0 0,-1-1,0-1,0 1,-1-2,-1 0,-1 0,1 0,-2-1,0 0,-1-1,0 1,-1-1,-1-1,5-28,-7 27,-2 0,0 0,-1 0,0 0,-2 0,0 0,-1 1,0-1,-1 1,-1 0,-1 0,0 1,-1 0,-13-18,-16-19,-2 1,-69-67,56 62,-24-25,-138-160,173 177,36 53,-1 0,0 1,-1 0,-1 0,1 0,-1 1,-1 0,-18-14,4 9,-1 2,0 1,-1 0,0 2,-49-11,10 2,-75-29,2-7,3-5,3-6,2-6,4-5,-197-157,144 77,156 134,0-2,2 0,1-2,1 0,-21-39,36 57,-1-1,1 0,1 0,0 0,0 0,0-1,1 1,1-18,11-76,-3 51,87-543,-93 586,1-11,1 0,11-31,-11 43,0 0,0 0,1 1,-1-1,2 1,-1 0,1 1,11-11,9-3,0 1,1 1,1 2,1 0,34-12,-25 11,-1-1,47-32,-29 16,-53 33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53.4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0 268,'8'-4,"7"-5,4-1,8-3,2 0,1 4,3-2,7-2,6-4,6-2,3-2,3-1,0-2,-2 0,-10 0,-9 4,-12 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54.4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1 319,'48'1,"-35"1,1-1,-1-1,1 0,-1-1,1 0,-1-1,0 0,1-1,-1-1,0 0,23-11,262-143,-220 121,0-9,8-3,-83 48,-6 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54.9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1,'0'4,"0"5,0 5,0 5,0 2,4 6,5 6,2 2,2 6,3 5,3-2,-2-5,0-4,-2-5,-5-3,1-6,2-7,-1-6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55.5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0 300,'2'-3,"0"-1,1 1,-1-1,0 1,1 0,0 0,0 0,0 1,0-1,0 1,1-1,-1 1,7-3,3-3,297-193,-227 163,-74 34,6-1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56.4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0 124,'18'-15,"0"2,0 0,2 1,-1 1,2 1,21-8,-19 11,0 0,1 2,-1 0,1 2,0 0,0 2,0 0,0 2,0 1,25 5,-44-7,0 1,0 0,0 1,-1-1,1 1,0 0,-1 0,1 0,-1 1,0-1,1 1,-1 0,-1 0,1 1,0-1,-1 1,0 0,0 0,0 0,3 5,-4-2,0 0,0 0,0 0,-1 0,0 0,0 1,-1-1,0 0,0 1,-1-1,0 0,0 1,-3 8,-19 60,-3-2,-3 0,-57 103,35-74,45-91,-1 1,0-1,-1 0,0 0,-1-1,0 0,-12 10,12-8,24-16,25-14,72-50,-87 49,2 2,0 0,1 2,38-14,-41 21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5:57.8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402 1,'-43'10,"14"-2,-64 15,-27 4,112-26,1 0,0 0,-1 1,1 0,0 0,0 1,0 0,1 0,-1 0,1 1,-8 5,12-6,-1 0,1-1,0 1,0 0,0 0,0 0,0 1,1-1,-1 0,1 1,0-1,0 0,0 1,1 0,-1-1,1 1,0-1,0 1,0-1,1 1,-1 0,1-1,-1 1,1-1,3 6,24 85,62 258,27 421,-64-509,25 182,-64-243,16 119,-18-283,-2-32,4-19,7-23,-12 19,1 0,0 0,1 1,1 0,1 1,0 0,21-17,-15 17,-4 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00.4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646 158,'-1'-1,"1"0,-1 0,0 0,1 0,-1 0,0 0,0 0,0 0,0 0,0 0,0 1,0-1,0 0,0 1,0-1,-1 1,1-1,0 1,0 0,-1-1,1 1,0 0,0 0,-1 0,1 0,0 0,-2 0,-39 0,-18 11,0 2,-70 27,74-22,0-2,-90 14,140-29,1-1,-1 0,0 0,1 0,-1-1,-10-2,16 3,-1 0,0 0,0-1,0 1,1 0,-1-1,0 1,0-1,1 1,-1-1,0 1,1-1,-1 0,1 1,-1-1,1 1,-1-1,1 0,-1 0,1 1,0-1,-1 0,1 0,0 0,0 1,-1-1,1 0,0 0,0 0,0 0,0 1,0-1,0 0,0 0,1 0,-1 1,0-1,0 0,1 0,-1 0,0 1,1-1,-1 0,1 0,-1 1,1-1,-1 0,1 1,-1-1,1 1,0-1,0 0,26-29,1 2,1 1,1 1,58-38,-66 48,-15 11,-1 1,1-1,0 1,0 0,0 1,0 0,1 0,0 1,-1 0,1 0,14-1,-16 3,0 0,0 1,0 0,0 1,0-1,0 1,0 0,0 0,0 1,-1 0,0 0,1 0,-1 1,0 0,8 7,42 40,77 89,-113-115,0-1,-2 2,0 1,-2 0,-1 0,16 48,-26-65,-1 1,-1 0,0-1,0 1,-1 0,-1 0,0 0,0 0,-1 0,0 0,-1 0,-5 16,1-11,-1-1,0 1,-1-1,-1 0,-1-1,0 0,-15 16,-46 47,-3-3,-89 69,155-136,-1-1,1 0,-1 0,-1 0,1-1,-1 0,0-1,0 0,0-1,-13 3,17-6,0 1,0-1,0 0,1-1,-1 1,0-1,0 0,1-1,-1 1,1-1,-1 0,1-1,0 1,0-1,0 0,0 0,0-1,1 1,-1-1,-4-5,3 2,1-1,-1 1,1-1,1 0,-1 0,1 0,1-1,0 0,0 1,0-1,1 0,1-1,-1 1,2 0,-1 0,1 0,0-1,3-15,-2 19,0 0,0 0,0 0,1 1,0-1,0 0,0 1,1 0,0-1,0 1,0 0,0 0,1 1,0-1,0 1,0 0,1 0,-1 0,1 0,0 1,0 0,0 0,0 0,1 1,-1 0,1 0,0 0,-1 1,10-2,12 2,0 2,-1 0,53 11,-10-1,-37-5,1 1,56 20,-13-3,14-9,-30-7,-28-5,-26-3,-1 0,1 1,0-1,-1 1,1 0,-1 1,1 0,-1-1,0 1,0 1,7 3,-2 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02.3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557 250,'-1'-13,"0"1,0-1,-1 1,0 0,-2-1,1 1,-1 1,-1-1,0 1,-1-1,0 1,0 1,-1-1,-1 1,0 1,0-1,-1 1,0 1,0-1,-17-10,23 18,0-1,-1 1,1-1,-1 1,1 0,-1 0,1 1,-1-1,0 1,1-1,-1 1,1 0,-1 1,0-1,1 1,-1-1,1 1,-1 0,1 1,-1-1,1 0,0 1,-1 0,1 0,0 0,0 0,0 0,-4 6,-10 7,0 2,2 0,-20 26,25-29,-24 32,3 3,-41 81,55-99,12-24,1 1,0-1,0 1,1-1,0 1,0 0,1 0,0 1,-1 15,2-13,0 0,1 1,1-1,0 0,4 18,-4-25,1 0,-1 0,1 0,0-1,0 1,0-1,1 1,-1-1,1 0,0 0,0 0,0 0,0 0,0-1,1 1,-1-1,1 0,5 3,10 2,0-1,0 0,1-2,0 0,24 1,-19-2,1 1,37 11,-49-10,0 0,-1 1,1 0,-1 1,-1 0,17 13,-26-18,0 0,-1 0,0 0,1 1,-1-1,0 1,0-1,0 1,0 0,-1 0,1 0,-1 0,1 0,-1 0,0 0,0 0,-1 0,1 0,-1 1,1-1,-1 0,0 1,0-1,-1 0,1 0,-1 1,1-1,-1 0,0 0,0 0,0 0,-1 0,-2 4,-6 9,-1-2,-1 1,0-1,-18 15,-23 27,15-13,-2-2,-2-2,-89 65,124-99,0 0,-1-1,0 0,0 0,0-1,0 0,-1 0,1-1,-10 2,-2-2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14.6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1,'2'22,"1"1,1-1,1 0,1 0,14 34,-2-4,-12-30,20 53,-4 1,-3 1,16 139,-31-179,2 1,17 54,5 35,-24-96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03.6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1191,'15'-2,"0"-1,-1 0,1-1,-1 0,1-2,-1 1,20-12,30-11,474-129,-129 44,-247 63,183-59,297-72,-494 144,-42 13,0 4,121-5,219 18,-407 5,0-1,0-2,71-19,-46 9,32-11,-1-5,108-51,-171 69,27-11,-2-3,-1-2,87-60,-143 89,0-1,1 1,0 0,0-1,-1 1,1-1,0 1,-1-1,1 1,-1-1,1 1,0-1,-1 1,1-1,-1 0,0 1,1-1,-1 0,1 1,-1-1,0 0,0 0,1 1,-1-1,0 0,0 0,0 0,0 1,0-1,0 0,0-1,-7-3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05.8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324 44,'0'-1,"0"-1,0 0,0 1,0-1,0 0,0 1,-1-1,1 0,-1 1,1-1,-1 0,1 1,-1-1,0 1,0-1,0 1,0 0,0-1,0 1,0 0,-1 0,1 0,0 0,-1 0,-1-1,-1 0,1 1,-1 0,1 1,-1-1,1 0,-1 1,1 0,-1 0,0 0,1 1,-6 0,-7 3,1 0,0 0,0 2,-20 10,22-8,1 1,-1 1,1 0,1 1,0 0,1 1,0 0,0 0,1 1,1 0,1 1,0 0,0 0,1 1,-7 26,13-37,0 0,-1 0,1 0,0 0,1 0,-1 0,1 0,0 0,0 0,0 0,0 0,1-1,0 1,-1 0,1-1,1 0,-1 1,0-1,1 0,0 0,-1 0,6 3,9 9,1-2,0 0,20 10,-5-2,206 147,-236-166,0 1,0-1,0 0,0 1,-1 0,1-1,-1 1,1 0,-1 0,0 1,-1-1,1 0,0 1,-1-1,0 1,0-1,0 1,0-1,0 1,-1 0,0 0,0-1,0 1,0 0,0-1,-1 1,0 0,1 0,-2-1,1 1,0-1,-1 1,-1 3,-7 10,-1 0,-1-1,0 0,-1-1,-16 15,7-7,-8 11,12-12,0-2,-1 0,-1-1,-1-1,-1 0,-27 15,42-30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06.6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0 328,'6'-2,"-1"0,-1 0,1-1,0 0,0 0,-1 0,0 0,0-1,0 0,0 0,0 0,5-8,2-1,173-151,-86 81,-78 64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07.6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0,'25'0,"0"1,0 2,0 0,0 1,-1 2,1 0,-1 2,-1 0,0 2,0 0,0 2,-2 0,36 28,-52-36,1 0,-1 1,-1 0,1 0,-1 0,1 0,-1 1,5 11,-7-14,-1 0,0 0,0 0,0 0,0 0,-1 0,1 0,-1 0,0 0,0 0,0 1,0-1,-1 0,1 0,-1 0,0 0,0 0,0 0,0 0,0 0,-3 3,2-2,-4 5,1 0,0 0,1 1,-6 16,9-23,1-1,-1 1,1-1,-1 1,1-1,0 1,0-1,0 1,1-1,-1 1,1-1,-1 1,1-1,0 0,0 1,0-1,0 0,0 1,0-1,1 0,-1 0,1 0,0 0,-1-1,3 3,10 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08.5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24,'0'-4,"0"-5,0-2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09.5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0,'0'4,"0"6,0 4,0 8,0 4,8 6,2 6,4-1,4-2,2 1,-2-2,-4-2,-5-3,1-3,-2-1,-2-1,-2-5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10.7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214 0,'-3'2,"-1"-1,1 1,0 0,0 0,-1 1,2-1,-1 1,0-1,0 1,1 0,0 0,-3 4,-4 4,-155 141,169-155,0 1,0-1,1 1,-1 0,1 0,6-1,11-4,-4 0,-8 2,0 0,0 2,0-1,18-2,-25 6,1 0,-1 0,1 0,-1 0,1 1,-1 0,1 0,-1 0,0 1,0-1,1 1,-1 0,0 0,0 0,4 4,4 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11.6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0,'3'1,"-1"-1,1 1,0-1,0 1,0 0,-1 0,1 0,-1 0,1 1,-1-1,1 1,-1 0,0-1,1 1,-1 0,0 0,2 4,31 46,-26-37,35 55,159 289,-183-318,-3 0,-1 2,-3 0,-1 0,-2 1,-2 0,2 49,-9-83,-1 0,-1 1,0-1,0 0,-6 19,2-12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12.7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 1,'-1'0,"-1"0,1 1,-1 0,0-1,1 1,0 0,-1 0,1 0,-1 0,1 0,0 0,0 0,-1 1,1-1,0 0,0 1,0-1,1 0,-1 1,0-1,0 1,1 0,-1 2,-12 40,8-1,2 2,2-1,2 0,1 0,10 48,0-28,3 0,41 111,-45-145,1-1,2 0,1-1,1 0,37 48,-50-73,-1-1,1 1,0-1,0 1,0-1,0 0,0 0,4 1,7 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14.3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0,'0'22,"-2"39,3 0,3 1,2-1,25 105,-19-128,18 44,-25-71,1 1,0-1,1 0,0-1,1 1,0-2,17 18,-11-18,-4-6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15.5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26,'77'-18,"381"10,-273 11,450-3,-626 0,-1 1,1 0,-1 0,1 1,-1 0,12 4,5 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15.4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210 1,'-7'0,"1"1,-1 0,1 1,-1 0,1 0,-1 0,1 0,0 1,0 0,-6 4,-56 43,50-37,14-10,1 0,-1 0,1 0,-1 0,1 1,0-1,0 1,1 0,-1-1,1 1,0 1,0-1,0 0,0 0,1 1,-1-1,1 1,1-1,-2 6,3-5,-1 1,1-1,0 1,1-1,-1 0,1 1,0-1,0 0,0 0,1-1,0 1,0 0,0-1,0 0,7 7,48 43,-45-44,0 1,0 1,-2 0,1 0,-2 1,1 1,12 22,-22-34,0 0,0 0,-1 1,1-1,0 1,-1-1,1 0,-1 1,0-1,0 1,0-1,0 1,-1-1,1 1,0-1,-1 0,0 1,0-1,1 0,-3 5,0-4,0 1,0 0,0 0,0-1,-1 0,0 0,1 0,-1 0,0 0,-5 2,-8 3,1-1,-1-1,-1 0,-28 5,29-7,2 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16.3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1 189,'4'0,"5"-5,9-4,6-5,6-4,6 0,1 1,2-2,-1 2,0 1,-2-1,-3 2,-4 4,-10 3,-8 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17.0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1,'4'0,"2"7,3 8,0 4,3 3,3 10,3 4,-1 2,0 5,1 1,-2 2,-1-4,-2-4,1-5,-2-4,-4-3,-2-2,-3-5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18.2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12,'35'-6,"-33"5,1 0,-1 0,0 0,1 1,-1-1,1 1,-1 0,1 0,-1 0,1 0,-1 0,1 0,-1 1,1-1,-1 1,1 0,-1-1,0 1,1 0,-1 1,0-1,0 0,0 1,0-1,4 4,18 20,0 2,-1 1,-2 0,-1 2,-1 0,-1 1,14 36,-28-57,0 0,0 0,-1 1,0-1,2 20,-4-26,-1-1,0 1,0 0,0-1,-1 1,1 0,-1-1,0 1,0 0,0-1,0 1,-1-1,1 0,-1 1,0-1,0 0,0 0,-1 0,-4 4,-7 9,14-13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18.9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19.8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0,'-1'35,"2"0,1-1,1 1,2-1,1 0,2 0,2-1,20 49,51 98,-72-160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20.8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96 1,'0'4,"0"1,0-1,0 1,-1-1,0 0,0 1,0-1,0 0,-1 0,0 0,0 0,0 0,0 0,-4 5,-1-2,0 0,0-1,0 0,-1 0,-9 4,6-2,1 2,21-7,34-9,-35 4,6 0,1 1,0 0,25 3,-36-2,1 1,-1 0,0 1,1 0,-1 0,0 0,0 1,0-1,0 1,-1 1,1-1,5 6,0 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21.5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0,'10'1,"-1"0,-1 0,1 1,0 0,0 1,-1 0,1 0,-1 1,0 0,0 1,0-1,-1 1,0 1,9 7,11 13,-1 1,27 35,-25-27,83 106,141 233,-244-363,-1 1,0 1,-1-1,0 1,-1 0,-1 1,5 23,-7-17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22.5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0,'0'4,"0"6,0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23.4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 1,'0'0,"0"0,0 0,0 0,0 0,0 1,0-1,0 0,0 0,0 0,0 0,0 0,0 1,0-1,0 0,0 0,0 0,0 0,0 0,0 1,0-1,0 0,0 0,-1 0,1 0,0 0,0 0,0 1,0-1,0 0,0 0,0 0,0 0,-1 0,1 0,0 0,0 0,0 0,0 1,0-1,-1 0,1 0,29 11,43 10,-42-16,0 2,35 14,-54-17,-1 1,1 1,-1-1,0 2,0 0,-1 0,0 0,0 1,7 9,10 17,-2 1,-1 1,-1 1,-3 1,-1 0,-1 1,14 56,-14-23,-3 1,-3 0,1 94,10 73,116 347,-60-297,-42-148,43 199,-70-287,-2 1,-3 0,-2 0,-7 69,4-120,0-1,0 0,0 0,0 0,-1 0,0 0,1 0,-1 0,0 0,0-1,-1 1,1-1,-1 0,1 1,-1-1,0 0,1 0,-1-1,0 1,0-1,0 1,-1-1,1 0,-5 1,-12 4,-1-1,-36 4,40-7,-107 7,90-8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17.3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396 354,'-19'1,"0"1,0 0,1 1,-1 1,1 1,0 0,-34 16,21-5,1 1,0 1,-38 32,63-45,0 1,1-1,0 1,0 0,0 0,0 0,1 0,0 1,0-1,1 1,0 0,0-1,-1 15,-1 1,2 0,1 0,2 27,0-29,2 1,0-1,1 0,1 0,1-1,0 0,2 0,0 0,14 21,-17-32,0 0,0 0,1-1,0 0,0 0,0-1,1 1,0-1,1-1,-1 1,1-1,0-1,0 1,1-2,-1 1,1-1,0 0,0-1,0 0,0 0,0-1,14 0,-7 0,-1-2,1 0,-1-1,1-1,25-7,-36 8,-1 0,0 0,0 0,0 0,0-1,0 1,-1-1,1 0,-1 0,0 0,0-1,0 1,0-1,0 0,-1 1,0-1,0-1,0 1,0 0,0 0,-1-1,0 1,0 0,1-8,-1 0,-1-1,0 1,-1-1,0 1,-1-1,0 1,-1 0,0 0,-1 0,0 0,-1 1,0-1,-1 1,-1 1,1-1,-2 1,1 0,-15-14,6 9,0 0,-1 1,-1 0,0 1,-1 2,0-1,0 2,-2 1,-36-12,56 21,0 0,0 0,-1-1,1 1,0 0,0 0,0-1,0 1,0-1,0 1,0-1,0 1,0-1,0 0,0 1,0-1,0 0,1 0,-1 0,0 0,1 0,-1 1,0-1,1 0,-1-1,1 1,-1 0,1 0,0 0,-1 0,1 0,0-2,1 0,0 1,0-1,0 1,0 0,1-1,-1 1,1 0,0 0,-1 0,1 0,0 0,0 0,3-2,12-7,-1 0,34-16,253-140,-163 87,-90 52,159-97,-207 124,1-1,-1 0,0 1,0-1,0 0,0 0,0 0,0 0,-1-1,1 1,-1 0,1-1,-1 1,1-4,-2 5,0 1,0-1,0 0,0 1,0-1,0 1,0-1,0 0,0 1,0-1,0 1,-1-1,1 0,0 1,-1-1,1 1,0-1,-1 1,1-1,0 1,-1 0,1-1,-2 0,-23-7,14 7,-1 1,1 0,-1 0,1 1,-1 1,1 0,0 0,-1 1,1 1,1 0,-1 0,0 1,1 1,0-1,0 2,1-1,0 1,0 1,1 0,-10 10,9-7,-1 1,2 1,0-1,0 1,1 1,1-1,0 1,1 0,0 1,1-1,1 1,0 0,1 0,1 0,0 17,4 1,1 0,1 0,2-1,1 1,23 56,82 149,-91-195,251 427,-261-450,-5-10,-1 0,-1 1,0-1,0 1,5 21,-10-29,1 0,0 1,-1-1,0 1,0-1,0 1,0-1,0 0,-1 1,1-1,-1 1,0-1,0 0,0 0,-1 0,1 1,-1-1,0-1,0 1,0 0,0 0,0-1,-4 5,-38 24,24-21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24.6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1177 1,'-256'229,"155"-143,-11 11,-522 469,578-522,38-34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25.9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1000 8,'0'0,"1"0,-1-1,0 1,0 0,0 0,0-1,0 1,0 0,0 0,0-1,0 1,0 0,-1 0,1-1,0 1,0 0,0 0,0-1,0 1,0 0,0 0,-1 0,1-1,0 1,0 0,0 0,0 0,-1 0,1-1,0 1,0 0,0 0,-1 0,1 0,0 0,0 0,-1 0,1 0,0-1,0 1,-1 0,1 0,0 0,0 0,-1 0,-14 9,-11 16,-141 166,-427 539,543-651,34-50,-2 0,-1-1,-1-1,-29 29,36-46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26.9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1 124,'13'-2,"0"-1,0-1,0 0,15-7,45-14,347-50,-414 76,-9 3,-9 3,-3-1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27.6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1,'4'0,"5"0,6 0,3 0,3 0,2 0,5 0,2 0,-1 0,-1 0,-1 0,-1 0,-2 0,-4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29.2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590 44,'-2'-4,"-1"1,0 0,0-1,-1 1,1 0,-1 1,1-1,-1 0,0 1,0 0,0 0,0 0,0 1,0-1,-1 1,1 0,0 0,-1 1,1-1,-1 1,1 0,-1 0,1 0,-1 1,1 0,-8 1,2 2,0 0,1 1,-1 0,1 1,0 0,1 0,-1 0,1 1,-11 13,-62 78,68-80,-46 59,-72 123,117-175,2 0,0 1,1 0,2 1,1 0,1 0,1 1,1 0,-1 52,6-73,1 0,0 0,1 0,0 0,0 0,0 0,1 0,0 0,0-1,1 0,-1 1,1-2,1 1,-1 0,1-1,0 0,0 0,1 0,11 8,10 3,-1 0,2-2,40 15,-28-12,-16-6,-4-3,0 0,0 2,-1 0,0 2,-1 0,29 24,-37-26,1 0,-1 1,-1 0,0 0,0 1,-1 1,-1-1,0 1,-1 0,0 1,-1-1,0 1,-1 0,-1 1,0-1,-1 1,0 26,-2-21,-1 0,-1 0,-1 0,-1-1,0 1,-2-1,0 0,-1-1,-1 1,0-1,-2-1,0 0,-1 0,-20 24,19-28,0-1,0 0,-1 0,-1-2,0 0,0 0,-1-1,0-1,0 0,-1-1,0-1,0 0,-1-2,0 0,0 0,0-2,-21 1,28-2,-1-2,1 1,0-1,-1-1,1 0,0 0,0-1,0-1,1 1,-1-2,1 1,0-1,-11-7,6 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30.3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1445,'26'-21,"2"0,1 2,0 1,58-25,-42 21,99-45,221-71,165-17,-321 97,-118 32,559-168,-64-60,-390 160,-83 41,-1-5,129-90,-174 105,-44 31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36.7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375 1,'-11'0,"-1"1,0 0,0 0,1 2,-1-1,1 2,-1-1,1 1,1 1,-20 11,12-4,1 0,1 2,0 0,1 0,-16 22,13-16,4-5,0 1,1 1,1-1,0 2,-12 27,22-41,0 1,0-1,1 1,0 0,0-1,0 1,1 0,0-1,0 1,0 0,0 0,1-1,-1 1,1 0,1-1,-1 1,0-1,1 1,0-1,0 0,1 0,-1 1,1-2,0 1,0 0,0 0,0-1,1 0,5 5,165 116,-47-36,-10-11,-113-74,1 1,-1 0,0 1,0-1,0 1,-1-1,1 1,-1 0,0 1,-1-1,1 0,-1 1,0-1,-1 1,1 0,-1 0,0 0,-1-1,1 1,-1 0,-1 11,0 0,-1 1,-1-1,-1 0,0 1,-1-2,-8 20,-8 9,-2 0,-50 72,66-109,1 0,-1 0,-1-1,1 0,-1 0,-1-1,1 0,-1-1,0 0,-11 5,-11 2,-58 16,37-13,30-9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38.4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1 213,'-1'-14,"2"0,0 0,0 0,2 0,0 0,0 0,1 0,7-14,-9 23,1 0,-1 0,1 1,1 0,-1-1,0 1,1 0,0 1,0-1,0 1,0-1,1 1,-1 1,1-1,0 1,0-1,0 1,0 1,0-1,0 1,0 0,1 0,-1 0,9 0,-3 2,0 0,0 0,0 1,0 0,0 1,-1 0,1 0,-1 2,0-1,0 1,0 0,-1 1,1 1,9 8,-15-13,-1 1,1 1,-1-1,0 0,0 1,0 0,-1-1,1 1,-1 0,0 0,0 0,0 1,-1-1,1 1,-1-1,0 0,0 1,-1 0,1-1,-1 1,0-1,0 1,-1 0,1-1,-1 1,0-1,0 1,-1-1,1 0,-1 1,0-1,0 0,-1 0,1 0,-1 0,-3 3,-88 98,69-80,1 2,0 0,2 2,-19 32,48-70,-1-1,2 1,-1 1,1-1,1 1,-1 0,1 1,1 0,17-9,116-56,-80 42,-6 0,-41 24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39.6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0 240,'11'-8,"-1"0,1 1,0 1,0-1,1 2,0 0,13-4,38-19,135-86,-158 83,-31 20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41.0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0 116,'0'-5,"1"1,-1-1,1 1,0-1,0 0,0 1,1 0,0-1,0 1,0 0,0 0,1 0,-1 0,1 0,0 1,0-1,1 1,-1 0,1 0,-1 0,1 0,0 0,0 1,0 0,7-3,-3 2,1 0,-1 0,1 1,-1 0,1 1,0-1,-1 2,1-1,0 1,0 1,-1 0,15 3,-9 0,0 1,-1 1,0 0,0 1,0 0,-1 1,18 15,-23-17,0-1,-1 1,0 1,0-1,0 1,-1 0,0 0,0 0,-1 1,0 0,0 0,-1 0,4 16,-7-18,0-1,0 1,-1 0,1-1,-1 1,-1-1,1 0,-1 1,0-1,0 0,-1 0,1 0,-1 0,0-1,-1 1,-5 5,-9 11,-1-1,-22 18,24-23,3-2,-6 4,0 1,2 1,-24 32,37-44,1 0,0 1,0-1,0 1,1 0,0 0,1 1,0-1,0 0,1 1,0-1,0 1,1 0,1 15,-1-22,1 0,-1 0,0 0,1 1,-1-1,1 0,0 0,0 0,0 0,0 0,0 0,0-1,1 1,-1 0,0 0,1-1,0 1,-1-1,1 1,0-1,0 0,3 2,10 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18.1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1 133,'4'0,"5"0,5-4,4-1,3 0,-2-3,0 0,4-3,3 1,0 1,1 0,-2 0,4-2,1 1,-1 2,-6-2,-2 2,-5 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41.7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43.1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 36,'5'-4,"0"0,0 0,0 1,1 0,-1 0,1 1,-1-1,1 1,0 0,0 1,0-1,0 1,0 0,0 1,0 0,11 0,-14 0,-1 0,1 1,-1-1,1 1,-1-1,1 1,-1 0,1 0,-1 0,0 0,1 0,-1 0,0 1,0-1,0 1,0 0,0-1,-1 1,1 0,0 0,-1 0,1 0,-1 1,0-1,0 0,0 0,0 1,0-1,0 1,-1-1,1 1,-1-1,1 1,-1-1,0 1,0-1,0 1,-1 0,1-1,-1 1,0 3,-8 22,-1-1,0-1,-2 1,-1-2,-2 0,-22 31,-17 32,43-69,6-12,1-1,0 1,1 0,0-1,0 1,0 1,1-1,-2 10,9-19,0-1,-1 0,1 0,-1 0,0-1,8-7,106-109,-107 107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44.2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81,'-1'-26,"2"-28,1 55,0 0,-1 0,1 0,-1 1,0-1,1 1,-1-1,0 1,0 0,0-1,0 1,0 0,1 3,122 218,8 17,-120-215,16 47,-20-47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45.8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173 17,'0'0,"0"-1,1 1,-1-1,0 1,0-1,0 1,0-1,0 1,0-1,0 0,0 1,0-1,0 1,0-1,0 1,-1-1,1 1,0-1,0 1,-1-1,1 1,0-1,0 1,-1 0,1-1,0 1,-1-1,1 1,-1 0,1-1,-1 1,1 0,-1-1,1 1,-1 0,1 0,-1-1,-19 15,-22 39,37-46,-40 35,39-37,-1 1,0-1,1 1,0 0,-9 13,14-18,1 0,-1 0,1 0,-1-1,1 1,-1 0,1 0,0 0,0 0,-1 0,1 0,0 0,0 0,0 0,0 0,0 0,0-1,0 1,0 0,0 0,0 0,1 0,-1 0,0 0,1 0,0 1,0-1,0 1,1-1,-1 0,1 0,-1 0,1 0,-1 0,1 0,-1-1,1 1,0-1,0 1,2 0,61 3,-60-4,12-1,-1 1,0 0,1 1,-1 1,0 1,0 0,0 1,0 1,-1 0,0 1,0 1,0 0,16 12,17 11,-36-21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47.1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97,'1'-4,"-1"0,1 0,0 0,0 0,0 0,1 0,0 0,-1 0,1 1,1-1,-1 1,0-1,1 1,0 0,0 0,0 0,0 0,0 1,0-1,1 1,-1 0,1 0,0 0,-1 0,1 1,0 0,0-1,5 1,1-2,0 0,1 1,-1 0,1 1,0 0,-1 1,1 0,0 1,20 4,-27-4,-1 1,0-1,0 1,0-1,0 1,-1 0,1 0,0 0,-1 1,1-1,-1 1,0-1,0 1,0 0,0 0,-1-1,1 1,-1 1,1-1,-1 0,0 0,0 0,-1 1,2 5,0 10,-1 0,0-1,-2 26,-1-20,1-8,-1-1,-1 0,-1 0,0 0,-1 0,-1-1,0 0,-1 0,0 0,-1-1,-1 0,0-1,-11 12,39-41,38-26,-36 29,-2-1,23-22,-32 27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49.0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20 243,'-1'0,"0"0,0 0,0 0,0 0,0-1,0 1,1-1,-1 1,0 0,0-1,0 1,0-1,1 0,-1 1,0-1,1 0,-1 1,1-1,-1 0,0 0,1 1,-1-1,1 0,0 0,-1 0,1 0,0 0,0 0,-1 0,1 0,0 0,0 1,0-1,0 0,0 0,0 0,0 0,1 0,-1 0,0 0,1 0,-1-1,1-2,0 0,0 0,0 1,0-1,1 0,-1 0,1 1,4-7,4-1,0 1,1 0,0 0,1 1,0 0,0 1,1 1,0 0,0 1,1 0,0 1,0 0,0 1,0 1,1 0,18-1,-18 3,0-1,0 0,0-1,-1-1,1 0,17-9,49-12,-81 25,0 0,0 0,0 0,-1 0,1 1,0-1,0 0,0 0,0 0,0 0,0 0,0 1,0-1,0 0,0 0,0 0,0 0,0 0,0 0,0 1,0-1,0 0,0 0,1 0,-1 0,0 0,0 1,0-1,0 0,0 0,0 0,0 0,0 0,0 0,1 0,-1 0,0 0,0 1,0-1,0 0,0 0,0 0,1 0,-1 0,0 0,0 0,0 0,0 0,0 0,0 0,1 0,-1 0,0 0,0 0,0 0,0 0,0 0,1 0,-1 0,0 0,0 0,0-1,-8 9,-2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49.7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0 146,'21'-2,"0"-2,0 0,-1-1,1-1,-1-1,-1-1,0 0,23-14,-16 9,-7 2,0 0,27-22,-32 22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51.4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472 0,'-14'1,"0"0,0 1,1 1,-1 0,1 1,0 0,0 1,0 0,0 1,1 1,0 0,1 0,-1 1,1 1,1 0,0 0,0 1,1 1,0-1,1 1,0 1,0-1,2 2,-1-1,2 0,-1 1,-3 17,8-28,0 0,1 0,-1 0,0 0,1 0,0 0,-1 0,1 0,0 0,0 0,0 0,1 1,-1-1,0 0,1 0,-1 0,1 0,0 0,0 0,0-1,0 1,0 0,0 0,0-1,0 1,1 0,-1-1,1 1,-1-1,1 0,-1 1,1-1,0 0,0 0,2 1,6 1,0-1,1 0,-1 0,0-1,1 0,10-1,28 4,-37-2,0 0,0 1,0 1,0 0,0 0,20 12,-29-14,-1-1,1 1,0 0,-1 1,0-1,1 0,-1 0,0 1,0 0,-1-1,1 1,0 0,-1 0,0 0,1 0,-1 0,-1 0,1 0,0 0,-1 0,1 0,-1 1,0-1,0 0,0 0,-1 0,1 1,-1-1,1 0,-1 0,0 0,-2 4,-3 5,0 0,-1-1,0 1,-1-1,0 0,0-1,-2 0,1-1,-16 13,-12 7,-55 33,75-53,-1-1,0-1,0 0,0-1,-28 5,-48 17,80-23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52.5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1604,'15'-2,"0"0,-1-1,1-1,-1 0,0-1,0 0,18-11,19-6,247-72,-93 32,191-77,415-207,-330 85,-224 87,97-58,-176 146,19-11,-155 79,-35 17,-1-1,0 0,0-1,0 0,-1 0,1 0,8-7,-11 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53.9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304 0,'-6'1,"0"0,0 0,0 1,0 0,0 0,1 0,-1 1,1 0,-1 0,1 0,0 1,0 0,1-1,-1 2,1-1,-5 6,-3 4,0 1,1 0,-18 32,21-32,1 0,1 0,0 0,1 1,1-1,0 1,-2 26,5-36,1 1,0-1,0 1,1-1,0 1,0-1,0 0,1 1,0-1,0 0,1 0,0 0,0 0,0-1,0 1,1-1,0 0,0 0,1 0,-1 0,7 4,6 2,-1-1,1 0,1-2,-1 0,34 10,-5-2,-44-15,0 0,0-1,0 1,0 0,0 0,-1 0,1 0,0 1,-1-1,1 0,-1 1,1-1,-1 1,0 0,1-1,-1 1,0 0,0 0,0 0,-1 0,1-1,0 4,0-2,-1 1,0 0,0-1,0 1,0 0,-1-1,1 1,-1 0,0-1,0 1,-3 5,-3 4,0 1,-1-1,0-1,-1 1,-12 11,-17 17,-3-2,-1-2,-69 48,61-56,30-18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21.2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1310,'73'-67,"-37"36,61-69,-28 11,114-193,-144 211,-4-2,-3-1,34-119,-55 152,9-66,-19 96,0 0,0-1,-1 1,0 0,-1-1,0 1,-1 0,-1 0,1 0,-10-21,11 29,-1 0,0 1,0-1,0 1,-1-1,1 1,0 0,-1 0,0 0,1 0,-1 1,0-1,0 1,0-1,0 1,0 0,0 0,0 0,-1 1,1-1,0 1,0 0,-1 0,1 0,0 0,-1 0,1 1,0-1,0 1,-5 2,-12 3,-1 1,1 1,-29 16,31-15,0-1,-14 7,0 1,1 1,1 1,1 2,-32 28,58-45,0-1,0 1,0 0,1 1,-1-1,1 0,0 1,0-1,0 1,1 0,-1 0,1-1,0 1,0 0,0 0,0 0,1 0,0 0,-1 0,2 1,-1-1,0 0,1 0,0 0,0 0,0 0,0-1,1 1,-1 0,1 0,0-1,0 1,0-1,4 4,7 9,2 0,0 0,1-2,1 0,20 13,-26-19,351 244,-198-142,-144-96,108 78,-111-78,-1 1,0 0,-1 1,-1 1,13 18,-23-29,-1 0,1 0,-1 1,0-1,-1 1,0 0,0 0,0 0,-1 0,0 0,0 0,-1 0,0 0,-1 8,0-5,-1 0,-1 0,0 0,0 0,-1-1,0 0,-1 1,-10 15,-8 4,-2 0,0-2,-2 0,-37 28,49-42,10-9,0 0,0-1,-1 1,1-1,-1 0,1 0,-1-1,-8 3,-3-1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55.5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1 115,'1'-3,"1"-1,0 1,0 0,0 0,0 1,0-1,0 0,1 1,-1-1,1 1,0 0,3-3,7-6,-5 3,0 1,0-1,0 2,1-1,0 1,0 1,14-7,-21 11,0 0,0 0,0 0,1 1,-1-1,0 1,1-1,-1 1,0 0,1 0,-1 0,1 0,-1 0,0 1,1-1,-1 1,0-1,1 1,-1 0,0 0,0 0,0 0,0 1,0-1,0 0,0 1,0-1,-1 1,1 0,0 0,-1-1,1 1,-1 0,0 0,0 0,0 1,0-1,0 0,0 0,0 4,0-3,0 0,0 1,0-1,-1 1,1-1,-1 1,0 0,0-1,-1 1,1-1,-1 1,1-1,-1 1,0-1,0 1,-1-1,1 0,-1 0,-2 4,-4 5,-1 0,0-1,-16 15,0 0,26-21,10-5,12-2,-14-2,0-1,1 1,-1-1,-1-1,1 0,-1 0,14-15,47-56,-60 66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56.5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0 324,'6'-1,"0"-1,1 1,-1-1,0-1,-1 1,1-1,0 0,9-7,57-41,-54 37,257-160,-271 171,13-7,0 0,1 1,34-12,-33 16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57.4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1,'3'0,"1"1,0 0,-1 0,1 0,-1 0,1 1,-1-1,0 1,0 0,1 0,-1 0,0 0,-1 1,1-1,0 1,-1-1,1 1,3 6,6 9,-1 1,11 22,-8-13,49 89,30 53,-83-155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6:58.5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 0,'-1'0,"1"0,-1 0,1 0,-1 0,1 0,-1 0,1 0,-1 0,1 0,-1 1,1-1,-1 0,1 0,-1 0,1 1,-1-1,1 0,-1 1,1-1,0 0,-1 1,1-1,0 0,-1 1,1-1,0 1,-1-1,1 1,0-1,0 0,-1 1,1 0,4 20,17 17,95 105,-11-15,-72-85,-13-18,32 51,-45-62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00.0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 0,'0'6,"-1"0,0 0,1 0,-2 0,1 0,-1 0,0-1,0 1,-1-1,0 1,1-1,-2 0,1 0,-1 0,0 0,-8 7,-10 15,21-26,0 0,0 0,0 1,0-1,0 0,0 1,1-1,-1 0,1 1,-1-1,1 1,-1-1,1 1,0-1,-1 1,1-1,0 1,0-1,0 1,1-1,-1 1,0-1,0 1,1-1,-1 1,2 2,0-1,0-1,1 1,-1-1,0 1,1-1,0 0,-1 0,1 0,0 0,0 0,6 1,10 4,0 0,0-2,25 4,-42-9,64 13,-39-6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02.1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87,'0'-3,"0"1,0-1,0 0,1 0,-1 0,1 0,-1 0,1 0,0 0,0 0,0 1,1-1,-1 0,0 1,1-1,0 1,0 0,0 0,0-1,3-1,-2 2,0 0,1 1,-1-1,1 1,-1 0,1 0,0 0,-1 0,1 1,0-1,-1 1,1 0,0 0,0 1,-1-1,5 2,0-1,-1 1,0 0,1 1,-1 0,-1 0,1 1,0-1,-1 1,1 1,-1-1,0 1,7 8,-11-11,-1 0,1-1,-1 1,1 0,-1 0,0 0,0 0,0 0,0 0,0 1,-1-1,1 0,0 0,-1 1,0-1,0 0,1 0,-1 1,-1-1,1 0,0 1,0-1,-1 0,0 0,1 1,-1-1,0 0,0 0,0 0,0 0,0 0,-1 0,1 0,-1 0,1-1,-1 1,0 0,1-1,-1 0,0 1,0-1,0 0,-3 2,-20 17,15-8,10-11,0-1,0 0,0 0,0 0,0 0,0 1,0-1,0 0,0 0,0 0,0 1,0-1,0 0,0 0,0 0,0 1,0-1,0 0,1 0,-1 0,0 0,0 0,0 1,0-1,0 0,0 0,1 0,-1 0,0 0,0 0,0 0,0 1,1-1,-1 0,0 0,0 0,0 0,1 0,-1 0,0 0,0 0,0 0,0 0,1 0,-1 0,0 0,0 0,0 0,1 0,-1 0,0 0,0-1,0 1,0 0,1 0,5-2,1 0,-1-1,0 0,0 0,0-1,0 1,-1-1,0 0,1-1,-1 1,-1-1,7-7,30-25,-16 21,9-6,0 1,47-19,-67 34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10.7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283 361,'-22'-64,"7"25,-12-56,24 83,1 0,1 0,0 0,0 0,1 0,1 0,0 0,1 0,4-15,-6 25,0 1,0-1,1 0,-1 1,1-1,0 1,-1-1,1 1,0-1,0 1,0 0,0-1,0 1,0 0,0 0,0 0,0 0,2-1,-2 2,0 0,-1 0,1 0,0 0,0 0,-1 0,1 0,0 0,-1 1,1-1,0 0,0 1,-1-1,1 0,-1 1,1-1,0 1,-1-1,1 1,-1-1,1 1,-1-1,1 1,-1 0,0-1,1 2,4 6,-1 0,0 0,0 1,4 16,78 346,-48-188,130 716,-134-631,-2 378,-31-614,-2-1,-1 1,-2-1,-1 0,-1 0,-2 0,-1-1,-1 0,-1 0,-2-1,-19 31,-15 14,-2-2,-101 111,143-176,0 0,0 0,-1 0,0-1,0 0,-18 9,23-14,1 0,-1 0,0 0,0 0,0-1,0 1,0-1,0 0,0 0,0 0,0 0,0 0,0-1,0 1,0-1,0 0,0 0,1 0,-1 0,0-1,1 1,-1-1,1 1,-1-1,1 0,0 0,-3-3,-8-9,0 0,1-1,1-1,1 0,0-1,1 0,1 0,0-1,1 0,-6-28,4 10,3-1,0 0,3-1,1-54,5 56,1 0,1 0,2 0,2 0,1 1,2 1,31-64,-19 53,2 0,2 2,2 1,71-75,-96 111,0 0,1 1,0 0,0 1,0-1,1 1,-1 0,1 1,0-1,0 1,1 1,-1-1,12-1,-12 3,0 1,0 0,0 1,0-1,0 1,-1 1,1-1,0 1,0 0,-1 1,0 0,1 0,-1 0,11 8,115 88,-80-57,97 57,-131-88,2-1,-1-2,1 0,1-1,-1 0,1-2,0-1,1 0,28 0,-47-4,0 1,0-1,1 0,-1 0,0-1,0 1,0 0,0-1,0 0,0 0,0 0,0 0,0 0,0-1,-1 1,1-1,5-4,0-5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11.8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737 0,'-16'1,"-1"1,1 0,0 1,1 1,-1 0,-20 9,-88 46,108-51,-18 9,1 2,1 2,1 0,1 2,0 2,-47 51,67-65,1 1,0-1,1 1,0 1,1-1,0 1,1 1,0-1,2 1,-1 0,2 0,-1 1,2-1,0 1,1-1,0 1,2-1,-1 1,2 0,5 24,1-13,1-1,1 0,1-1,1 0,1-1,2 0,0-2,1 1,1-2,1 0,24 21,25 14,2-2,82 46,-89-59,-43-28,0 1,-1 1,0 0,-1 2,21 24,-34-36,0 1,-1-1,0 1,0-1,-1 1,1 0,-1 0,0 0,0 0,-1 1,1-1,-1 0,0 1,-1-1,1 1,-1-1,0 1,-1-1,1 1,-1-1,0 1,0-1,-1 0,0 1,0-1,0 0,0 0,-5 6,-18 21,-2 0,-1-2,-1-1,-1-2,-48 34,23-17,-362 272,412-313,-2 3,-1-1,0 0,-1-1,-14 6,22-9,0-1,0 1,0-1,0 0,-1 1,1-1,0 0,0 0,0 0,-1 0,1 0,0 0,0 0,-1-1,1 1,0 0,0-1,0 1,0-1,0 1,0-1,0 1,-1-1,2 0,-1 1,0-1,0 0,0 0,0 0,0 0,1 0,-1 0,0 0,1 0,-1 0,1 0,-1 0,1 0,-1-1,1 1,0 0,0 0,-1-2,-1-15,1 0,1 0,0 0,1 0,1 1,0-1,2 0,9-29,5-5,37-76,-51 120,0 0,0 0,1 1,0-1,1 1,7-9,-12 15,0 0,1 0,-1 0,0 0,0 0,1 0,-1 1,1-1,-1 0,1 1,-1-1,1 1,-1 0,1-1,-1 1,1 0,-1 0,1 0,0 0,-1 0,1 1,-1-1,1 0,-1 1,1-1,-1 1,1-1,-1 1,1 0,-1-1,0 1,1 0,-1 0,0 0,0 0,0 0,0 1,0-1,0 0,0 0,0 1,0-1,0 2,16 25,-1 1,-1 0,-2 1,-1 0,13 49,-21-65,29 106,-5 2,-6 1,-5 1,-5 0,-6 1,-11 152,-6-180,-41 166,5-39,45-212,1 0,1 0,-1 0,2 0,0 0,0 0,1 0,1 0,0 0,1-1,0 1,9 17,-9-20,1-2,0 1,0 0,1-1,0 0,0 0,1-1,0 0,0 0,0 0,1-1,-1 0,1-1,1 0,-1 0,0 0,10 2,78 13,1-4,188 5,-213-17,46-3,-72-4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13.1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561 1,'-9'0,"-36"0,-60 7,88-4,1 0,0 1,0 1,0 0,0 1,1 1,-15 9,5-1,1 1,0 1,2 1,0 1,-31 35,43-42,1 0,-1 1,2 0,0 0,0 1,2-1,0 2,0-1,1 1,1 0,0 0,-2 19,6-30,0 1,1-1,-1 0,1 0,0 0,0 0,0 0,0-1,1 1,-1 0,1 0,0-1,0 1,1-1,-1 0,1 0,-1 1,1-2,0 1,0 0,1-1,-1 1,6 2,8 5,1 0,1-1,29 9,-26-10,49 18,2-3,0-3,1-3,1-4,0-3,129 1,-180-11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23.0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272 116,'-8'0,"1"1,-1-1,1 1,-1 1,1-1,0 1,0 1,0-1,0 1,0 0,0 1,1 0,-1 0,1 0,0 0,-6 7,1 1,0 1,1 0,0 1,1 0,1 0,-9 20,14-27,-13 25,2 1,-15 49,27-75,0 1,0 0,1 0,0 0,0 1,1-1,0 0,0 0,1 0,0 0,0 0,1 0,0 0,0 0,1 0,6 12,-4-15,-1 1,1-1,1 0,-1 0,1-1,-1 1,1-1,0 0,1-1,-1 0,1 0,-1 0,12 3,14 2,53 9,-67-15,-2 1,1 0,0-2,0 0,0-1,0-1,0 0,20-5,-28 4,0-1,0 0,-1-1,0 0,1 0,-1-1,-1 0,1 0,-1-1,0 0,0 0,-1 0,1-1,-1 0,5-8,-3 2,1 0,-2-1,0 0,0 0,-1 0,-1 0,-1-1,0 0,-1 0,0-1,-1 1,-1 0,0-1,-1 1,-1-1,-3-15,0 12,0 0,-2 0,0 1,-1 0,-1 0,-1 0,0 1,-2 1,0 0,0 0,-1 1,-18-17,22 24,-46-40,51 45,0 1,0 0,0 1,0-1,-1 0,1 1,-1 0,1 0,-1 0,0 0,1 0,-1 1,0 0,0 0,1 0,-5 0,-10 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22.2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1,'0'4,"0"9,0 6,0 5,0 1,4 5,6 4,4 2,0 2,6-2,0-2,-1-4,-2-3,-5-5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24.1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359 94,'0'-6,"0"1,0 0,0 0,-1 0,0 0,0 0,0 0,0 0,-1 0,0 0,0 0,-4-5,4 7,0 1,0 0,0 1,-1-1,1 0,0 1,-1-1,0 1,1 0,-1-1,0 2,1-1,-1 0,0 0,0 1,0-1,0 1,0 0,1 0,-1 0,0 0,0 1,0-1,-3 2,-6 1,0 1,0 0,1 1,0 0,0 1,0 0,0 0,1 1,0 1,1 0,0 0,-17 19,19-18,-1 0,1 0,0 0,1 1,0 0,1 0,0 1,1 0,0-1,0 1,1 1,0-1,-1 23,4-30,1 0,-1 0,1 0,0 0,0 0,1 0,-1-1,1 1,0 0,0-1,0 1,1-1,-1 0,1 1,-1-1,1 0,0-1,0 1,1-1,-1 1,6 2,9 5,0-1,0-1,25 8,-3-1,35 15,-31-13,79 41,-121-57,1 0,-1 0,0 1,0-1,0 1,0-1,0 1,0 0,0-1,0 1,-1 0,1 0,-1 1,0-1,1 0,-1 0,0 1,0-1,0 0,-1 1,1-1,0 1,-1-1,0 1,0-1,0 4,-1-3,0 1,0-1,0 0,-1 0,0 0,0 0,0 0,0 0,0-1,0 1,-1 0,1-1,-1 0,0 0,0 0,1 0,-1 0,-7 3,-38 16,-98 30,119-43,-32 9,-90 14,115-26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25.7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26,'0'-26,"0"39,0 47,12 307,0-7,-15-288,1-45,1-1,2 1,0-1,7 37,-8-62,1 0,-1 1,1-1,0 0,-1 0,1 0,0 0,0 0,0 0,0 0,0 0,0 0,0 0,0 0,0-1,0 1,0 0,1-1,-1 1,0-1,0 1,1-1,-1 0,0 1,1-1,-1 0,0 0,1 0,-1 0,0 0,1 0,-1-1,2 1,56-15,-28 7,24 1,81 2,-87 5,0-3,71-11,-112 11,0 1,0-1,-1-1,1 1,-1-2,1 1,-1-1,-1 0,1 0,-1 0,7-8,10-13,28-39,-32 40,-9 12,1-2,-2 1,0-2,-1 1,0-1,-1 0,-1-1,6-21,-11 32,0 0,-1 0,1 0,-1-1,0 1,0 0,-1 0,0 0,0 0,-1 0,1 0,-1 0,0 0,-1 1,1-1,-1 1,-1-1,1 1,-1 0,1 0,-1 1,-1-1,1 1,-1 0,1 0,-11-6,13 9,0-1,0 0,-1 1,1-1,0 1,-1 0,1 0,-1 0,1 0,-1 0,0 0,0 1,1-1,-1 1,0 0,0 0,1 0,-4 0,4 2,1-1,-1 0,1 1,-1-1,1 1,0-1,0 1,0-1,-1 1,2 0,-1 0,0 0,0 0,0-1,1 1,-1 0,1 0,0 0,0 0,-1 0,1 0,0 0,1 0,-1 0,0 0,1 3,5 41,1-1,2 0,30 84,-21-70,45 132,46 175,-105-342,-1-1,-1 1,0 26,-3-26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26.6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1,'0'91,"4"-1,30 172,152 436,-169-647,31 65,-47-114,0 0,-1 0,1 0,1 0,-1 0,0 0,0 0,1 0,-1-1,1 1,-1-1,1 1,0-1,0 1,-1-1,1 0,0 0,0 0,0 0,0 0,1-1,-1 1,0 0,0-1,0 0,1 1,-1-1,0 0,0 0,0 0,1-1,-1 1,0 0,0-1,0 0,0 1,1-1,-1 0,0 0,0 0,-1 0,5-3,8-6,0-1,0-1,-1 0,17-19,-15 15,-7 6,1 1,-1 0,2 0,-1 1,1 1,0 0,1 0,-1 1,1 0,1 0,-1 2,1-1,13-2,-1 1,-3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27.4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2,'0'9,"0"-8,-1 0,1 0,0 0,0 0,0 0,-1 0,1 0,0 1,1-1,-1 0,0 0,0 0,0 0,1 0,-1 0,0 0,1 0,-1 0,1 0,-1 0,1 0,0 0,-1 0,1 0,0 0,0 0,0-1,0 1,-1 0,1-1,0 1,0-1,0 1,0-1,0 1,1-1,-1 0,0 1,0-1,0 0,0 0,0 0,0 0,0 0,1 0,1 0,19 0,0-1,1-1,23-5,10 0,436-20,-477 27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28.6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24,'0'-1,"1"0,-1 0,0 0,1 0,0 0,-1 0,1 0,-1 0,1 0,0 0,0 1,0-1,-1 0,1 1,0-1,0 0,0 1,0-1,0 1,0-1,0 1,0 0,0 0,0-1,0 1,0 0,2 0,36-4,-35 3,4 1,-1 0,1 0,0 1,-1 0,1 0,0 1,-1 0,0 0,1 1,-1 0,0 0,0 0,-1 1,1 0,-1 1,0-1,0 1,0 0,-1 1,1 0,-1-1,-1 2,1-1,-1 0,0 1,3 7,7 17,-2 1,0 1,-3-1,10 52,-19-82,51 369,-14-78,-36-291,1 17,2 1,0-1,2 0,8 21,-12-36,0 1,0-1,1 0,-1 0,1 0,0 0,0-1,0 1,1-1,-1 1,1-1,0 0,0-1,0 1,0-1,0 0,0 0,1 0,-1 0,1-1,0 1,7 0,0-1,1 1,-1-2,1 0,-1 0,0-2,1 1,-1-1,21-7,-27 7,0-1,-1 1,1-1,0-1,-1 1,0-1,0 0,0 0,0-1,-1 1,0-1,0 0,0 0,0 0,-1-1,0 1,0-1,4-9,7-23,-2-1,-1 0,9-74,-14 171,3-1,2-1,32 94,77 160,-102-267,39 86,-23-56,-2 2,23 90,-50-139,-1 0,-1 0,-1 0,-1 0,-2 1,0-1,-8 39,0-23,-1-1,-2 0,-32 72,32-92,0 0,-1 0,-2-1,0-1,-1 0,0-1,-2-1,-37 29,40-37,0-1,-1 0,0-1,-1-1,1 0,-1-1,0-1,0-1,-30 3,29-3,3 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30.6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1151,'0'-5,"0"0,0-1,0 1,1 0,0-1,0 1,0 0,1 0,-1 0,1 0,0 0,1 0,-1 1,1-1,0 1,0-1,1 1,-1 0,1 0,0 1,0-1,0 1,0 0,1 0,5-3,10-6,1 1,0 1,1 1,0 1,1 1,33-6,148-15,-128 21,852-60,8 53,-242-9,57 0,-718 20,0-1,0-1,0-2,-1-1,0-2,36-16,-26 10,99-41,-126 50,-1-1,0 0,-1-1,0-1,-1 0,0-1,17-18,-28 28,0 0,0 0,0 0,-1-1,1 1,0 0,-1 0,1-1,0 1,-1-1,1 1,-1 0,0-1,0 1,1-1,-1 1,0-1,0 1,0-1,-1 1,1-1,0 1,0-1,-1 1,1 0,-1-1,1 1,-1 0,0-1,1 1,-1 0,0 0,0-1,0 1,0 0,0 0,0 0,0 0,-1 0,1 1,0-1,0 0,-1 0,1 1,0-1,-2 0,-12-6,-1 1,1 0,-26-5,11 3,-351-139,130 46,241 97,-75-27,2-4,-87-49,164 80,0-1,-1 1,2-1,-12-11,17 16,-1-1,1 1,-1-1,0 1,1-1,-1 0,1 1,0-1,-1 1,1-1,-1 0,1 0,0 1,0-1,-1 0,1 0,0 1,0-1,0 0,0 0,0 1,0-1,0 0,0 0,0 0,0 1,0-1,1 0,-1 0,0 1,1-1,-1 0,0 1,1-1,-1 0,1 1,-1-1,1 0,-1 1,1-1,-1 1,1-1,-1 1,1-1,0 1,-1 0,1-1,0 1,0 0,-1-1,1 1,0 0,0 0,-1 0,1 0,0 0,0 0,0 0,17-3,-1 0,0 1,1 1,-1 1,1 1,-1 0,1 1,18 5,7 4,84 31,-105-31,0 0,0 1,-1 1,-1 1,0 1,-1 1,-1 1,-1 0,0 1,-1 1,23 36,-3 2,-4 2,-1 1,23 68,-47-109,0-1,8 39,-14-51,0 0,-1 0,0 1,0-1,0 0,-1 0,1 0,-2 0,1 0,-1 0,1 0,-2 0,-4 10,-31 46,26-47,2 1,0 1,1 0,1 0,0 1,1 0,1 0,-3 20,-13 69,12-67,2 2,-3 44,21-118,-4 12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31.9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1492 215,'2'-40,"-1"25,0-1,-1 1,-1-1,-3-20,3 32,1 1,-1 0,-1-1,1 1,0 0,-1 0,1 0,-1 0,0 0,0 0,0 0,0 1,-1-1,1 1,-1-1,0 1,1 0,-1 0,0 0,0 1,0-1,0 1,-1-1,-3 0,-14-2,1 0,-1 2,0 0,0 1,0 1,0 1,0 1,-26 6,-23 8,-71 26,54-12,1 5,2 2,1 5,-91 61,120-66,1 2,1 3,3 2,1 2,3 3,-64 87,96-119,1 1,1 1,1 0,0 1,-11 35,20-51,-1 0,1 0,1 0,-1 0,0-1,1 1,0 0,0 0,0 0,1 0,-1 0,1 0,0 0,0 0,0 0,0-1,1 1,0 0,-1-1,1 1,1-1,-1 0,0 0,1 0,-1 0,1 0,0 0,0-1,0 1,1-1,-1 0,1 0,-1 0,1-1,-1 1,1-1,0 0,5 2,81 19,160 18,-147-26,85 9,115 19,-244-30,0 2,111 42,-159-51,1 1,-1-1,0 2,0-1,0 2,-1-1,0 1,-1 1,13 14,-19-19,0 0,-1-1,0 1,0 0,0 1,0-1,0 0,-1 0,0 1,0-1,0 1,-1-1,1 1,-1-1,0 1,0 0,-1-1,1 1,-1-1,0 1,0-1,-1 0,1 1,-1-1,0 0,0 0,0 0,-1 0,-4 5,-7 9,-1 0,0-1,-2 0,0-2,0 0,-2-1,-28 17,-2-3,-100 39,125-57,-1-1,0-2,-1 0,0-2,0 0,0-2,0-1,-1-1,1-2,0 0,-1-2,1-1,0 0,-34-13,-28-12,73 23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32.7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1261,'24'-21,"1"1,1 1,0 1,2 2,0 0,1 2,0 2,1 0,36-8,19-1,1 4,98-6,579-5,2 58,214 1,-716-41,-1-11,445-93,-377 32,524-202,-123 15,-489 193,264-46,-413 105,226-48,-303 61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33.7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636 1,'-5'1,"-1"-1,1 2,0-1,-1 1,1-1,0 1,0 1,0-1,-8 6,-47 35,46-32,-72 54,2 3,4 4,-110 128,182-189,-1 0,2 0,-1 1,2 0,-1 0,-4 15,10-24,0 0,0-1,0 1,1 0,-1 0,1 0,0 0,-1 1,1-1,1 0,-1 0,0 0,1 0,0 0,-1 0,1 0,0-1,1 1,-1 0,0 0,1-1,0 1,-1-1,1 1,0-1,0 0,0 0,1 1,-1-2,0 1,1 0,5 2,4 2,1 0,0-1,0-1,0 0,0-1,1-1,16 2,102-1,-65-3,-52 0,215 13,-196-9,-1 1,0 2,0 2,55 21,-85-29,0 0,0 0,0 1,0-1,-1 1,1 0,-1 0,1 0,-1 0,1 0,-1 0,0 0,0 1,0 0,-1-1,1 1,0 0,1 4,-2-4,-1 0,0 0,0 1,0-1,0 0,0 0,0 0,-1 0,0 0,1 0,-1 0,0 0,0-1,-1 1,-2 5,-7 7,0 0,-1 0,-1-1,0-1,-15 12,16-14,-55 52,19-16,-2-3,-78 55,111-88,-1 0,0-2,0 0,-1-1,-1-1,1 0,-1-2,0 0,0-1,0-1,-1-1,-26-1,25-2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34.9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1 563,'2'-9,"0"-1,1 1,0 0,0 0,1 0,1 0,0 1,0-1,0 1,1 0,10-10,3-8,25-37,3 2,3 2,2 2,98-84,-143 136,-1 1,0-1,1 1,0 1,0-1,0 1,0 0,1 1,-1 0,1 0,14-2,-19 4,0 1,0-1,-1 0,1 1,0-1,-1 1,1 0,0 0,-1 0,1 0,-1 0,1 0,-1 1,0 0,0-1,1 1,-1 0,0 0,-1 0,1 0,0 0,0 0,-1 1,0-1,1 1,-1-1,0 1,0-1,0 1,0-1,-1 1,1 0,-1 0,0-1,0 5,5 48,-4 0,-5 63,0-11,4-69,-2 1,-2-1,-15 68,12-84,0 1,-2-2,0 1,-1-1,-1 0,-1-1,-21 26,12-20,-1 0,-31 26,42-42,0-1,-1 0,1-1,-1-1,-1 0,0 0,-24 8,56-26,41-21,32 5,2 3,178-21,9 10,-275 34,0 0,1-1,-1 1,0-1,0 0,7-4,4-4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22.6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35.6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8 471,'0'0,"-1"0,1 0,0 0,0 0,-1 0,1 0,0 0,0 0,0 0,-1 0,1 0,0 0,0 0,0 0,-1 0,1 0,0 0,0 0,-1 0,1 0,0 0,0-1,0 1,0 0,-1 0,1 0,0 0,0 0,0-1,0 1,-1 0,1 0,0 0,0 0,0-1,0 1,0 0,0 0,0 0,0-1,0 1,0 0,0 0,0-1,0 1,0 0,0 0,0 0,0-1,0 1,0 0,0 0,0-1,11-14,20-10,26-6,1 2,1 3,92-27,197-35,-288 74,34-8,604-120,-650 133,1 3,1 2,86 5,-115 3,-9 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36.2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0,'2'49,"2"0,2 0,2-1,16 51,71 183,32 73,-116-327,0-6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37.7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0,'-1'108,"3"117,0-206,0-1,1 0,1 0,1 0,0 0,2-1,0 0,0 0,14 21,-18-35,0 0,1 1,-1-2,1 1,-1 0,1-1,0 1,0-1,0 0,0-1,0 1,0-1,1 1,-1-1,1-1,-1 1,7 0,11 0,0-2,30-3,-27 2,26-2,-1-3,0-1,0-3,51-18,-98 28,0-1,0 1,-1-1,1 1,-1-1,1 0,-1 0,0 0,1 0,-1 0,0-1,-1 1,1-1,0 1,-1-1,3-5,-1 1,-1 0,0 0,0-1,-1 1,0 0,0-15,-2 2,0-1,-2 0,0 0,-8-23,10 41,1 0,-1 1,0-1,0 0,0 1,-1-1,1 1,-1-1,1 1,-1 0,0 0,-2-2,4 3,0 1,-1 0,1 0,0 0,0 0,-1 0,1 0,0-1,-1 1,1 0,0 0,-1 0,1 0,0 0,0 0,-1 0,1 0,0 0,-1 0,1 1,0-1,0 0,-1 0,1 0,0 0,0 0,-1 0,1 1,0-1,0 0,-1 0,1 0,0 1,0-1,0 0,-1 1,-6 22,6-5,0 0,1 0,1 0,1 0,7 34,33 84,-10-37,-23-52,-7-36,-1-1,2 1,0-1,7 19,-1-3,0 1,-2 0,-1 0,5 53,-7-47,-2-12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38.9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26,'149'-13,"-98"7,54 0,-91 6,-1 0,1 2,-1-1,1 2,-1 0,0 0,20 9,-25-9,-1 1,0 0,-1 1,1-1,-1 1,0 1,0-1,0 1,-1 0,0 0,0 0,0 1,-1 0,5 10,-4-1,-1 1,0-1,-1 1,0 0,-2 0,0 0,-1 1,0-1,-4 19,2 16,1-27,0 0,-2 0,-1-1,-1 1,-1-1,-15 41,15-51,0-1,-1 0,-1 0,0-1,-1 1,-1-2,0 1,0-2,-1 1,0-1,-1-1,-19 12,24-16,-1 0,1-1,-1 0,0 0,-1-1,1 0,-1 0,-16 2,25-5,-1 1,1-1,0 0,0 0,-1 0,1 0,0 0,0 0,0 0,-1 0,1 0,0 0,0 0,-1 0,1 0,0 0,0 0,-1 0,1 0,0 0,0 0,0-1,-1 1,1 0,0 0,0 0,0 0,-1 0,1 0,0-1,0 1,0 0,0 0,-1 0,1-1,0 1,0 0,0 0,0 0,0-1,0 1,0 0,0 0,0-1,0 1,7-12,18-9,29-12,2 2,0 2,84-29,-137 57,22-7,1 2,-1 0,1 2,43-3,19-2,16-4,190 1,-268 12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41.2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681 1,'-22'1,"0"1,1 0,-1 2,0 1,1 1,0 1,1 0,-22 12,-21 14,-66 46,72-43,57-36,-34 21,1 2,-34 29,59-45,0 1,0-1,1 1,1 0,-1 1,1-1,1 1,-1 1,2-1,-1 1,1 0,1 0,-4 14,7-17,0-1,0 0,0 1,1-1,0 0,0 1,1-1,0 0,0 0,0 0,1 0,0-1,0 1,0-1,1 1,-1-1,9 8,8 8,0-1,36 28,-45-40,79 60,130 76,111 38,-47-27,-278-152,130 83,-123-76,0 0,-1 0,-1 1,0 1,0 0,-2 0,1 1,7 14,-15-22,0-1,0 0,0 0,-1 1,0-1,0 1,0-1,0 1,-1 0,0-1,0 1,0 0,0-1,-1 1,0-1,-2 9,0-6,0 0,0 0,-1-1,1 1,-2-1,1 0,-1 0,0-1,-10 10,5-6,-1-1,0 0,0-1,0 0,-1-1,0 0,0-1,-1 0,0-1,0-1,-21 4,-207-6,122-4,99 3,-141-7,145 5,-1 0,1-2,0 1,0-2,1 0,0-1,-24-13,17 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39.7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0 209,'0'-4,"8"-1,7 0,4-3,8-4,10-1,11 3,18-1,12-3,18-2,4-4,1-1,-5 2,-11 5,-16 1,-15 2,-14 3,-13 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40.2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86,'56'1,"-1"-3,0-3,79-16,152-32,-267 48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41.9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0 333,'1'-1,"-1"-1,1 0,-1 1,1-1,-1 1,1-1,0 1,0-1,0 1,0-1,0 1,0 0,0-1,0 1,1 0,-1 0,3-2,29-18,-21 15,14-9,0 1,1 2,1 1,0 1,42-10,154-17,168-6,1 17,1 17,430 47,-442 1,651 45,-1001-83,-15 0,0 0,31-4,-43 2,1 0,-2 0,1 0,0-1,0 0,0 0,-1 0,1-1,-1 1,1-1,-1 0,0 0,6-7,40-48,50-75,-89 117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43.3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895 24,'-4'-3,"0"1,-1-1,1 1,-1-1,0 1,0 0,1 1,-1-1,0 1,0 0,0 0,-1 1,1 0,0 0,-6 0,-4 1,-1 0,1 2,-27 6,-4 9,1 2,1 2,0 1,-58 44,70-46,-69 47,-123 109,211-166,1 1,1 0,-15 21,23-30,1 0,-1 1,1 0,0-1,0 1,0 0,1 0,-1 0,1 0,0 0,0 1,1-1,-1 0,1 0,0 0,0 1,0-1,2 8,0-9,-1 0,1-1,0 1,-1-1,1 1,0-1,1 0,-1 0,0 0,1 0,-1 0,1 0,0-1,-1 1,1-1,5 2,54 15,-50-15,249 48,-166-37,-1 6,132 43,-199-53,-2 0,1 2,-2 0,0 2,40 30,-59-41,-1 1,1 0,-1 0,0 0,0 1,0-1,-1 1,1 0,-1 0,0 0,-1 1,1-1,-1 1,0-1,-1 1,1 0,-1 0,0-1,-1 1,1 0,-1 0,0 0,-1 0,1 0,-1 0,0 0,-1-1,1 1,-1 0,-1-1,1 1,-1-1,-3 6,-11 17,-2-2,0 0,-2-1,-1-1,-33 29,47-46,-1-1,1 0,-1-1,0 1,-15 5,4-5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44.5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1 134,'10'-2,"0"1,1-2,-1 1,15-7,-1 1,-24 8,16-5,0 0,0 2,0 0,19-1,-32 4,1 0,-1-1,0 2,1-1,-1 0,0 1,0-1,0 1,1 0,-1 0,0 0,0 0,0 1,0-1,-1 1,1 0,0 0,-1 0,1 0,-1 0,0 1,1-1,-1 1,0-1,-1 1,1 0,0 0,1 3,1 8,0 1,-1-1,0 1,-1 0,-1 0,0 0,-1 0,0 0,-2 0,0-1,-5 22,0-10,-1 0,-1-1,-1 0,-2 0,-19 32,22-39,7-14,1-1,-1 1,0-1,0 1,0-1,0 0,-1 0,1 0,-4 3,6-8,-1 0,1 0,1 0,-1 0,0 0,0 0,1 0,-1 0,1 0,0 0,-1 0,1 0,0 0,2-2,11-15,1 1,0 0,2 1,22-18,79-56,-104 81,67-47,2 3,3 3,171-72,-173 89,-55 23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24.1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94,'6'1,"0"-1,0 1,1 1,-1-1,0 1,0 0,-1 1,1-1,9 6,48 36,-47-32,73 57,-3 4,113 124,-197-196,-1 0,0 0,0 0,0 0,0 1,0-1,0 0,-1 1,1-1,0 1,-1-1,1 1,-1-1,1 1,-1-1,0 1,1-1,-1 1,0 0,0-1,0 1,-1-1,1 1,0-1,-1 3,0-4,0 1,1 0,-1-1,0 1,0-1,0 1,0-1,0 1,0-1,0 0,0 1,0-1,0 0,0 0,0 0,0 0,0 0,0 0,0 0,0 0,0 0,0-1,0 1,0 0,0 0,0-1,0 1,0-1,0 1,0-1,1 0,-1 1,0-1,0 0,0 1,1-1,-2-1,-10-8,-1-1,2-1,0 0,0 0,-15-24,-40-77,44 74,12 21,0 0,1 0,1 0,1-1,1 0,-7-34,13 49,1-1,-1 0,1 0,1 0,-1 0,1 1,-1-1,2 1,-1-1,0 1,1 0,-1 0,1 0,1 0,-1 0,0 1,1-1,0 1,-1 0,1 0,1 0,7-3,-2-1,1 1,0 1,1 0,-1 1,1 0,0 1,0 0,15-2,-14 5,0 0,0 1,0 1,0 0,-1 1,1 0,16 6,87 42,-51-20,-30-17,0 2,0 1,-2 2,0 1,-1 1,40 36,-65-47,-1-1,0 1,0 1,-1-1,0 1,-1 0,0 0,-1 0,0 0,2 20,7 20,-8-36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45.1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0 327,'13'-1,"-1"-1,1-1,-1 0,0-1,0 0,19-9,-4 2,426-146,-106 40,-326 110,-5 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45.6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1,'1'16,"1"0,0 0,1 0,9 25,4 18,102 512,-109-510,-7-38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46.2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0,'4'8,"6"7,0 8,3 4,3 6,3 9,2 6,2 1,0 2,1 3,0 5,-1 0,1-6,0-4,-5-3,0-5,-5-9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47.3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 0,'0'34,"6"294,-1-246,33 159,-30-211,47 175,-47-182,1 0,1-1,0-1,2 0,0 0,26 30,-32-45,0 0,1 0,-1-1,1 1,1-2,-1 1,1-1,0 0,0-1,0 1,0-2,1 1,-1-1,1 0,-1-1,1 0,0-1,12 0,1-1,-1-2,1 0,-1-1,0-1,0-1,26-12,-43 16,0 0,0-1,0 0,0 0,0 0,-1-1,1 1,-1-1,0 0,0 0,0 0,0 0,-1 0,0-1,0 1,0-1,0 1,-1-1,2-6,-2 3,1-1,-1 1,0 0,0-1,-1 1,-1 0,1-1,-1 1,0 0,-5-14,5 19,-1-1,0 1,0 0,0 0,0 0,-1 1,1-1,-1 0,1 1,-1 0,0-1,0 1,0 0,0 1,-1-1,1 0,0 1,-1 0,1 0,-1 0,-5-1,-9-1,-1 1,-36 0,36 2,-84-2,-230-12,302 11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27.5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377 0,'9'55,"1"-9,41 412,-18-248,36 283,-57-357,-8 224,-7-320,-1-1,-3 0,-1 0,-2 0,-1-1,-22 47,-2 3,17-40,-38 72,54-115,-1-1,1 0,-1 0,0 0,0 0,-1 0,1-1,-1 0,1 0,-1 0,0 0,0 0,-1-1,1 1,-1-1,1 0,-1-1,1 1,-1-1,-7 1,7-2,-1 0,1 0,-1-1,1 1,-1-1,1-1,0 1,0-1,0 0,0 0,0-1,0 1,0-1,1 0,-1 0,1-1,-8-6,-6-10,1 0,1 0,1-2,0 0,2-1,1 0,0-1,2 0,-8-30,4 8,3 0,2-1,2 0,-1-56,8 63,3 0,1 0,2 1,1-1,2 2,2-1,2 1,1 1,2 0,2 1,1 1,34-48,-50 79,0 0,0 1,0-1,0 1,0 0,1 0,0 0,0 0,-1 0,2 1,-1 0,0 0,0 0,1 0,-1 1,1 0,-1-1,1 2,0-1,-1 1,1-1,0 1,-1 0,1 1,0-1,-1 1,1 0,-1 0,9 4,9 3,1 2,-2 1,0 0,30 23,-34-23,214 168,-158-118,133 87,-202-145,0-1,0 0,0-1,0 1,0 0,0-1,0 0,0 0,1 0,-1-1,0 0,1 1,-1-1,1-1,-1 1,0-1,8-1,-6-1,1 1,-1-1,0-1,0 1,0-1,-1 0,1 0,-1-1,0 1,6-8,3-6,-1 0,-1-1,0 0,-2-1,0 0,7-22,38-128,-45 133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28.8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628 1,'-13'1,"-1"1,0 0,1 1,-1 1,1 0,0 1,0 0,1 1,-1 0,1 1,0 0,1 1,-18 16,-12 13,2 2,-34 44,65-74,-133 167,114-139,2 2,-38 79,61-113,-1 1,1-1,0 1,1 0,-1 0,1 0,1 0,-1-1,1 1,0 0,1 8,-1-10,1-1,1 1,-1 0,0-1,1 1,0-1,0 0,0 1,0-1,0 0,1 0,-1 0,1-1,0 1,0-1,0 1,0-1,6 3,18 12,0 0,-1 2,-1 1,0 1,-2 1,39 48,-48-51,0 1,-2 0,-1 1,0 0,-2 1,0 0,-1 1,-2-1,0 2,3 25,-6-16,-1 0,-1 0,-1 0,-2-1,-2 1,-1 0,-1-1,-2 0,-1 0,-2-1,-1 0,-1-1,-1 0,-2-1,-1-1,-24 30,38-54,0 0,0-1,-1 1,1-1,-1 0,1 0,-1 0,0 0,0-1,-1 0,1 1,0-2,-1 1,1 0,-1-1,-8 2,9-4,0 1,1 0,-1-1,0 0,1 0,-1 0,1 0,-1 0,1-1,-1 1,1-1,0 0,0 0,0-1,0 1,0 0,0-1,1 0,-1 0,1 1,-3-5,-2-4,0-1,1 1,0-1,0 0,2-1,-1 1,2-1,-1 0,2 0,0 0,0 0,2-1,-1 1,2 0,0 0,0-1,1 1,1 0,0 0,1 1,0-1,1 1,0 0,8-14,-12 26,4-11,1 0,0 1,0 0,2 0,13-15,-20 24,1 0,-1-1,1 1,0 0,0 0,0 0,0 0,0 0,0 0,0 0,0 1,0-1,0 1,0-1,0 1,0 0,0 0,0 0,1 0,-1 0,0 0,0 1,0-1,0 1,0 0,0-1,0 1,0 0,0 0,0 0,0 0,-1 1,1-1,0 0,-1 1,1-1,-1 1,0 0,3 2,6 8,-1 1,0 0,-1 1,0 0,-1 0,-1 0,0 1,-1 0,0 0,-1 0,3 27,-1 16,-3 105,-3-132,-4 118,-7 0,-44 224,36-285,-27 153,40-197,2 0,2 0,5 63,-3-104,0 1,0 0,1-1,-1 1,1-1,0 1,0-1,0 1,1-1,-1 0,1 1,0-1,0 0,0 0,0 0,0 0,1-1,-1 1,4 2,-2-3,0 0,1-1,-1 1,0-1,1 0,-1 0,1-1,-1 1,1-1,-1 0,1 0,-1-1,1 1,-1-1,6-1,49-13,-1-2,84-37,-54 19,-1 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29.6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373 0,'-6'1,"0"0,0 0,1 1,-1 0,1 0,-1 0,1 0,0 1,0 0,0 0,0 1,1-1,-1 1,1 0,0 0,-7 9,-4 6,0 1,-18 33,-21 48,4 2,-37 113,81-202,2 0,0 1,0-1,1 1,1 0,1 0,0 0,1 15,1-24,0 0,0-1,0 1,1-1,0 1,0-1,0 0,1 1,0-1,0 0,0-1,0 1,1-1,0 1,0-1,0 0,0 0,1-1,-1 1,1-1,0 0,0 0,8 2,3 2,0-1,1 0,-1-2,1 0,0-1,0 0,1-2,-1 0,0-1,0-1,29-4,-23 0,0 0,-1-2,0-1,0 0,0-2,-1-1,38-25,-24 11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30.4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115 74,'-5'0,"1"-1,-1 1,1 1,0-1,-1 1,1-1,-1 1,1 1,0-1,-1 0,1 1,0 0,0 0,0 0,1 1,-1-1,0 1,1 0,0 0,-1 0,1 1,0-1,1 1,-1-1,1 1,0 0,-1 0,2 0,-1 0,0 0,1 1,0-1,0 1,0-1,0 7,1-2,0 1,0-1,1 0,0 0,1 1,0-1,0 0,1 0,0-1,1 1,0-1,0 1,1-1,0 0,0-1,10 12,-7-12,0 0,0 0,1-1,-1 0,2 0,-1-1,0 0,1 0,0-1,0-1,16 4,-9-4,0 0,0-1,0-1,0-1,0-1,25-3,-38 3,0 0,0-1,0 1,-1-1,1 0,0 0,-1-1,0 1,1-1,-1 1,0-1,0 0,-1 0,1 0,-1-1,1 1,-1-1,0 1,0-1,-1 0,1 1,-1-1,0 0,1-5,4-14,-1 0,3-45,-7 59,1-7,0 0,-2 0,0 0,-1 0,-3-18,3 30,0-1,0 1,-1 0,1 0,-1 0,0 0,-1 0,1 0,0 1,-1-1,0 1,0-1,0 1,0 0,-1 1,1-1,-1 0,0 1,0 0,1 0,-1 0,-1 0,-5-1,-6-1,0 1,0 0,-1 1,1 1,-1 1,1 0,-1 2,1-1,-1 2,1 0,-26 9,11-2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31.5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496 0,'-40'1,"0"1,0 2,0 1,-49 15,68-15,1 2,0 1,1 0,-1 1,2 2,-1 0,2 0,-1 2,-26 25,41-36,0 1,0 0,1 0,0 1,-1-1,1 1,0-1,0 1,1-1,-1 1,1 0,0 0,0 0,0 0,0 0,1 0,0 0,0 6,0-7,1 1,0-1,-1 0,1 0,1-1,-1 1,0 0,1 0,0-1,-1 1,1 0,0-1,0 0,1 1,-1-1,0 0,1 0,-1 0,1-1,0 1,-1-1,1 1,5 1,35 11,-29-10,1 0,-1 2,24 12,-35-17,0 1,0 1,0-1,0 0,0 1,0-1,-1 1,0 0,1 0,-1 0,0 0,0 0,0 0,-1 1,1-1,-1 1,0-1,0 1,0-1,0 5,1 14,-2 0,0-1,-1 1,-1 0,-1-1,-1 1,-1-1,-12 32,0-14,0 0,-3-1,-33 48,40-68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32.2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1,'0'7,"4"8,6 12,0 10,7 6,4 8,3 8,6 4,0 5,1 2,1-3,-3-9,-4-6,-5-4,-7-7,-5-9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24.8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1,'1'27,"2"1,1-1,1 0,1 0,1-1,2 0,12 29,97 172,-80-160,-2-5,-6-10,31 74,-53-106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33.2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171 0,'-2'12,"-1"0,0 0,0 0,-1 0,-1-1,0 0,0 0,-14 20,4-5,-23 51,20-40,-31 50,49-87,0 0,0 0,0 1,-1-1,1 0,0 0,0 0,0 0,0 0,0 1,0-1,0 0,0 0,0 0,0 1,0-1,0 0,0 0,0 0,0 0,0 1,0-1,0 0,0 0,0 0,0 1,0-1,0 0,0 0,0 0,0 0,0 1,0-1,1 0,-1 0,0 0,0 0,0 0,0 1,0-1,1 0,-1 0,0 0,0 0,14 3,26-6,-26 2,9 1,-1 2,0 0,1 1,-1 2,26 8,107 45,-98-35,62 18,-47-20,-57-15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33.7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0,'0'18,"2"0,0-1,2 1,0-1,9 28,42 83,-36-86,11 26,10 25,4-1,110 168,-150-254,0 0,1-1,0 1,0-1,1 0,-1 0,1-1,0 0,1 0,-1 0,1-1,-1 0,1 0,10 2,0-2,0-1,0 0,0-1,0-1,18-3,-15 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34.2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1 269,'4'0,"5"-4,5-1,5-4,2-4,2-4,5-3,5-2,6-6,3-1,3 0,-2 1,-5 1,-4 5,-9 7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35.5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0 351,'1'-9,"0"1,1-1,0 1,0 0,1 0,0 0,0 0,1 0,0 0,0 1,1 0,0 0,6-7,13-13,45-41,-67 67,28-27,44-29,-64 50,1 0,0 1,0 0,1 0,0 1,0 1,0 0,19-3,-27 7,-1 0,1 0,-1 0,1 0,-1 0,1 1,-1-1,1 1,-1 0,0 1,1-1,-1 0,0 1,0 0,5 3,-2-1,0 1,-1 1,1-1,-1 1,0 0,7 12,0 5,0 0,-1 1,8 29,-2 2,-2 2,-3 0,7 80,-6 173,-10-187,-3-110,0-1,1 1,1 0,0-1,1 1,4 13,-6-23,1 0,-1 0,1 0,0 0,0 0,0-1,0 1,1 0,-1-1,1 0,-1 1,1-1,0 0,0 0,0-1,0 1,0-1,0 1,0-1,1 0,-1 0,0 0,1-1,-1 1,1-1,5 0,41 0,62-8,-110 8,0 0,-1 0,1-1,0 1,-1 0,1-1,-1 0,1 1,0-1,-1 0,1 0,-1 0,0 1,1-2,-1 1,0 0,0 0,1 0,-1-1,0 1,0 0,0-1,1-2,-1 2,-2 5,0 0,0 1,0-1,1 0,-1 0,1 1,0-1,0 1,0-1,1 0,-1 1,1-1,-1 0,1 0,0 1,3 5,28 57,-24-53,93 156,17 31,-104-172,-1 1,-2 0,0 1,-2 1,6 37,-14-50,0-1,-1 0,-1 0,0 0,-1 0,-1 0,-1-1,0 1,-2-1,-6 17,-14 25,-45 72,52-98,-119 194,112-189,-1-2,-2 0,-64 57,78-80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37.4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0 634,'269'9,"29"0,853-47,-6-77,-828 76,-103 14,27-26,-76 12,-130 34,1 1,43 2,-40 2,57-8,-52-1,-42 8,0 1,0 0,0-1,0 0,1 0,-1 1,0-1,0 0,-1-1,1 1,0 0,0 0,0-1,-1 1,1-1,1-2,-3 3,0 0,-1 0,1 0,-1 1,1-1,-1 0,1 1,-1-1,0 0,1 1,-1-1,0 1,1-1,-1 1,0-1,0 1,1-1,-1 1,0 0,0 0,0-1,0 1,-1 0,-27-8,25 7,-168-38,-48-12,99 12,-118-55,234 92,1 1,0-2,0 1,0 0,0-1,1 0,-1 0,-5-5,9 8,0-1,-1 1,1 0,0-1,0 1,0 0,-1-1,1 1,0 0,0-1,0 1,0 0,0-1,0 1,0 0,0-1,0 1,0-1,0 1,0 0,0-1,0 1,0 0,0-1,0 1,1 0,-1-1,0 1,0 0,0-1,0 1,1 0,-1-1,0 1,0 0,1-1,27-6,43 3,0 3,93 11,137 34,-281-41,314 68,-329-70,0 1,0-1,-1 1,1 0,0 0,-1 0,0 1,0-1,0 1,0 0,0 0,0 1,4 4,-7-5,1 0,-1 0,0 0,0 0,0 0,0 1,0-1,-1 0,0 0,1 1,-1-1,0 0,-1 1,1-1,-1 0,1 0,-1 1,0-1,0 0,-2 5,-118 262,79-198,32-59,1 1,1 1,0 0,1 0,1 0,0 1,-5 21,-1 26,-2 1,-6 90,19-140,0 20,-1-1,-1 0,-3 0,-15 55,15-73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42.4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786 1,'-21'0,"-15"-1,-1 2,0 1,1 2,-61 14,48-5,2 2,0 3,0 1,2 2,0 3,2 1,-51 40,83-56,1 0,1 2,0-1,0 1,-12 19,18-24,0-1,0 1,0-1,1 1,0 0,0 0,0 0,1 0,0 0,0 0,1 1,-1-1,2 0,0 12,1-13,0-1,0 0,0 0,0-1,1 1,-1 0,1-1,0 1,0-1,0 0,1 0,-1 0,1-1,-1 1,1-1,0 0,0 0,6 2,7 3,1-1,0 0,18 3,551 95,-564-101,-16-3,0 1,0 0,-1 1,1-1,0 1,-1 0,11 5,-15-5,0-1,0 1,-1 0,1 0,0 0,-1 0,1 0,-1 0,0 0,0 0,1 1,-2-1,1 0,0 1,0-1,-1 1,1-1,-1 1,0-1,0 1,0-1,0 1,0-1,-1 6,-4 27,-1-1,-2 1,-1-2,-2 1,-1-1,-1-1,-2 0,-2-1,0-1,-2 0,-41 48,55-72,-2 1,1-1,-1 0,0 0,0-1,0 0,-1 0,0-1,0 0,0 0,-1-1,1 0,-1 0,1-1,-11 1,5-2,0-1,0 0,0-1,0-1,0 0,0-1,1 0,-27-11,-1-4,1-2,1-2,1-2,1-1,1-2,2-1,-47-48,57 48,7 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43.3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0 239,'4'-1,"-1"0,0 0,0 0,0 0,0-1,-1 1,1-1,0 0,3-3,11-6,24-8,2 1,86-23,97-8,-194 42,169-25,353-13,211 49,-700-2,310 23,-80-2,-128-13,262 2,-404-15,-1-1,0-1,45-15,-60 17,11-3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44.2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282 0,'-7'1,"1"0,0 0,0 0,0 1,0 0,0 0,0 1,1-1,-1 1,1 1,0-1,0 1,0-1,0 2,-5 4,-5 7,0 1,-23 34,19-21,2 0,1 1,-17 45,26-56,0 0,2 0,0 0,1 0,2 1,0 0,1 20,2-35,0 0,0 0,1 0,0 0,1 0,-1-1,1 1,0-1,0 1,1-1,0 0,0-1,0 1,0-1,1 0,-1 0,1 0,0 0,10 4,7 5,1-1,0-1,32 10,-5-6,70 11,-20-5,-93-19,0-1,-1 1,1 1,-1-1,1 1,-1 1,0-1,0 1,-1 0,8 6,-11-8,-1 0,1 0,0 0,-1 1,1-1,-1 1,0-1,1 1,-1 0,0-1,-1 1,1 0,-1 0,1-1,-1 1,0 0,0 0,0 0,0 0,0 0,-1-1,1 1,-1 0,0 0,0-1,0 1,-2 3,-12 22,-1-1,-1 0,-2-1,0-1,-40 38,-12 18,56-60,-2 0,0-1,-2-1,0 0,-1-2,0 0,-43 26,48-36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45.5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34,'0'-2,"0"1,0 0,0-1,0 1,0 0,0-1,1 1,-1 0,0-1,1 1,-1 0,1 0,0 0,-1-1,1 1,0 0,0 0,0 0,-1 0,1 0,0 0,0 1,0-1,1 0,-1 0,0 1,0-1,0 0,1 1,-1 0,0-1,0 1,1 0,-1-1,0 1,1 0,-1 0,0 0,1 0,-1 0,0 0,1 1,-1-1,0 0,0 1,3 0,1 1,0-1,1 1,-1 0,0 0,0 1,-1-1,1 1,-1 0,1 0,3 4,-2 2,0 0,-1 0,0 0,0 1,-1 0,-1-1,1 2,-2-1,1 0,-2 0,1 1,-1-1,-1 1,0-1,-2 21,1-18,-1-1,0 0,-1 0,0 0,0-1,-1 1,-1-1,0 0,-1 0,0 0,0-1,-1 0,-12 13,29-31,1 1,-1 1,1-1,21-8,1 0,145-79,-160 86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46.3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1 281,'0'-2,"1"0,0 0,0 1,0-1,0 1,0-1,0 1,0-1,1 1,-1-1,0 1,1 0,-1 0,1 0,-1 0,1 0,0 0,-1 0,1 1,2-2,39-13,485-137,-266 83,-213 55,-43 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07.7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15,'4'0,"1"-4,4-2,1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25.9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301 1,'-2'8,"0"1,-1-1,0 0,0 1,-1-2,1 1,-2 0,1-1,-1 0,-1 0,-9 11,-3 5,-113 187,73-110,19-36,39-64,0 1,0 0,0-1,0 1,1-1,-1 1,0 0,0-1,0 1,0-1,1 1,-1-1,0 1,1 0,-1-1,0 1,1-1,-1 0,1 1,-1-1,1 1,-1-1,1 0,-1 1,1-1,-1 0,1 1,-1-1,1 0,0 0,-1 0,1 0,-1 1,1-1,0 0,-1 0,1 0,-1 0,1 0,0 0,0-1,38 2,-29-1,7 2,0 1,0 0,1 1,-2 1,1 0,28 14,92 58,-55-28,205 119,-275-161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46.9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1,'2'0,"0"0,0 1,0 0,0-1,0 1,0 0,0 0,0 0,0 0,-1 0,1 0,0 1,-1-1,1 1,-1-1,3 4,22 33,-17-24,39 65,57 124,21 38,-118-227,14 20,-2 1,16 39,-29-55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47.6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1,'1'15,"1"0,0 0,1 0,0 0,2 0,-1-1,2 1,7 13,65 108,-61-110,75 118,103 171,-182-290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48.7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218 0,'-2'4,"0"-1,0 1,0-1,0 0,0 0,-1 0,0 0,1-1,-1 1,0-1,0 1,-3 1,-6 5,-8 9,-2-1,-32 19,-14 9,68-45,0 0,-1 1,1-1,-1 0,1 0,0 0,-1 0,1 1,0-1,-1 0,1 0,0 1,0-1,-1 0,1 1,0-1,0 0,-1 1,1-1,0 0,0 1,0-1,0 0,-1 1,1-1,0 1,0-1,0 0,0 1,0-1,0 1,0-1,0 0,0 1,0-1,0 1,0-1,1 0,-1 1,0-1,0 0,0 1,0-1,1 0,-1 1,0-1,0 0,1 1,-1-1,0 0,1 0,-1 1,0-1,1 0,-1 0,0 0,1 1,-1-1,0 0,1 0,-1 0,1 0,-1 0,0 0,1 0,-1 0,1 0,-1 0,37 5,-31-5,37 6,-1 2,0 1,0 3,54 21,157 84,-121-54,-79-35,-37-17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49.9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1 136,'6'-1,"-1"-1,1 0,0-1,-1 0,1 0,-1 0,0 0,0-1,0 0,7-7,12-7,9-7,20-14,-50 37,0 0,0 0,0 1,0-1,0 1,1 0,-1 0,0 0,1 1,-1-1,0 1,1 0,-1 0,6 0,-7 1,-1 0,1 0,0 0,-1 0,1 0,-1 0,1 0,-1 0,1 1,-1-1,0 1,1-1,-1 1,0-1,0 1,0 0,-1 0,1-1,0 1,-1 0,1 0,-1 0,1 0,-1 0,0 3,1 54,-1-54,-2 28,-1 0,-2 0,-11 39,13-60,-1-1,0 1,0-1,-1 0,-1-1,0 1,0-1,-1 0,0 0,-1-1,0 0,-12 10,4-10,10-13,6 3,1 0,-1 0,1-1,-1 1,1 0,0 0,-1 0,1-1,0 1,0 0,0 0,0 0,0 1,0-1,0 0,0 0,1 1,-1-1,0 0,3 0,20-9,0 1,1 1,0 1,0 1,27-2,131-4,-121 10,107-16,-93 1,-48 12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52.0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145 0,'3'91,"18"100,-8-84,44 362,41 385,-52 6,-45-822,-2-1,-1 1,-2 0,-2-1,-1 0,-2 0,-1-1,-2 0,-22 46,15-43,11-19,-2 0,0-1,-14 19,22-34,-1 0,0 0,0-1,0 0,0 1,-1-1,1 0,-1-1,0 1,0-1,0 1,0-1,0 0,-1-1,1 1,-1-1,1 0,-1 0,-7 0,8-1,1-1,-1 1,1-1,0 0,-1-1,1 1,0-1,0 1,0-1,0 0,0 0,0 0,0 0,1-1,-1 1,1-1,0 0,-1 0,1 1,1-1,-1-1,0 1,1 0,-2-4,-5-12,0-2,-8-34,12 39,-9-34,3 0,3-1,1 0,3 0,1 0,3 0,3 0,1 0,3 0,2 1,2 0,2 1,3 0,1 2,26-47,-40 86,0 1,0 0,1 0,0 1,0-1,1 1,0 0,0 1,11-9,-12 11,0 1,-1 0,1 0,0 0,0 1,1-1,-1 1,0 0,0 1,1-1,-1 1,0 0,1 0,-1 1,11 2,17 5,0 1,-1 2,51 25,89 58,-159-87,76 49,-45-27,61 29,-104-57,1 0,0 0,0-1,0 1,0 0,0-1,0 0,0 1,0-1,0 0,0 0,0 0,0 0,0 0,0-1,0 1,0-1,-1 1,1-1,0 0,0 1,0-1,0 0,-1 0,1 0,0-1,-1 1,1 0,-1-1,0 1,1-1,-1 1,0-1,0 1,0-1,0 0,0 0,0 0,0 1,-1-1,1 0,0-2,3-12,0 1,-1-1,0 0,0-19,-3 25,5-54,-3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53.1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485 158,'0'-8,"-1"1,0 0,0 0,-1-1,0 1,0 0,-1 0,0 1,0-1,0 1,-1-1,0 1,0 0,-1 0,0 1,0 0,0-1,0 2,-1-1,-8-5,10 7,0 1,0-1,-1 1,1 0,-1 0,1 1,-1-1,0 1,1 0,-1 0,0 1,0-1,0 1,0 0,1 0,-1 1,0 0,0 0,0 0,1 0,-1 0,1 1,-1 0,1 0,-1 1,1-1,0 1,0 0,0 0,-6 6,2 1,0 1,0-1,1 1,0 0,1 1,1-1,0 1,0 0,1 1,1-1,0 1,-1 15,0 6,1-1,3 1,4 49,0-47,2 0,2 0,20 57,50 100,-17-48,-41-92,-2 2,-3 0,13 89,-24-105,-1 0,-3 0,-1-1,-1 1,-3 0,-10 41,6-42,-2-1,-1-1,-2 0,-2-1,-35 58,43-78,-1-1,-1-1,-1 0,0 0,0-1,-2 0,1-1,-1 0,-1-1,0-1,0 0,-1-1,0 0,0-2,-25 9,35-14,0 0,0 0,0 0,1 0,-1-1,0 0,0 0,0 0,0-1,0 0,0 0,1 0,-7-2,9 1,0 1,1 0,-1-1,0 1,1-1,0 1,-1-1,1 0,0 1,0-1,0 0,0 0,0 0,0 0,1 0,-1 0,0 0,1 0,0-1,0 1,-1 0,1 0,0 0,1 0,-1 0,0 0,1-1,-1 1,1 0,0 0,-1 0,2-2,1-4,0 0,0 0,1 0,0 1,0-1,1 1,-1 0,2 0,-1 1,1-1,0 1,0 1,9-7,-12 10,0 0,0 0,1 0,-1 1,0-1,1 1,-1 0,1 0,0 0,-1 0,1 1,0-1,0 1,-1 0,1 0,0 0,0 1,-1-1,1 1,0 0,-1 0,1 0,-1 1,1-1,-1 1,0 0,0 0,1 0,-1 0,-1 1,1-1,3 5,16 19,-1 1,-1 1,-2 1,-1 0,24 59,-24-54,23 54,49 153,-73-184,-3 1,-2 0,6 117,-38 253,14-354,7-64,0-1,1 0,0 1,0-1,1 0,0 0,0 0,1 0,1-1,-1 1,1-1,1 0,0 0,0 0,0 0,1-1,0 0,0 0,8 6,15 11,1-1,0-1,46 23,-70-41,54 29,0-3,2-3,2-3,112 28,-135-43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53.8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496 0,'-16'1,"1"1,0 0,0 1,0 1,0 0,1 1,0 1,0 0,-24 14,14-5,1 0,1 2,1 0,-31 33,31-27,2 0,1 2,1 0,1 1,1 0,1 1,2 1,1 0,1 1,-9 40,15-52,1 0,1 1,1-1,0 1,1-1,1 1,1-1,0 0,2 1,0-1,0 0,2-1,0 1,1-1,0-1,1 1,1-1,1 0,14 17,-4-11,0-1,1-1,1-1,1-1,0-1,2-1,-1-1,2-1,0-1,0-1,1-2,0 0,30 4,13-2,0-2,1-4,0-2,75-9,-117 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54.7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139 285,'-5'-1,"-1"1,1 0,-1 1,1-1,-1 1,1 0,0 1,-1-1,1 1,0 0,0 0,0 1,0-1,0 1,1 0,-1 1,1-1,0 1,0-1,0 1,0 1,1-1,-1 0,1 1,0 0,1 0,-1 0,1 0,0 0,0 0,1 0,-1 1,1-1,1 1,-2 9,2 1,0 1,0-1,2 0,0 1,1-1,0 0,2 0,-1-1,2 1,0-1,10 16,-1-7,2 0,1-1,0-2,2 1,0-2,1-1,1-1,1 0,1-2,35 19,-2-6,0-2,2-3,99 26,-138-44,54 12,-69-17,0 0,0 0,0-1,-1 0,1 0,0 0,0 0,0-1,0 0,0 0,7-3,-10 2,0 0,1 0,-1 0,0 0,0 0,-1 0,1-1,0 1,-1-1,0 1,1-1,-1 0,0 0,0 1,-1-1,1 0,0 0,-1 0,0-5,1-64,-2 60,-6-76,-5 1,-3 0,-4 1,-35-99,39 141,-40-79,46 106,-1 0,0 1,-2 0,0 1,-1 0,0 1,-18-15,27 25,-1 1,0 0,1 0,-1 1,0-1,0 1,-1 0,1 1,0-1,-1 1,1 0,-1 0,-8 0,-2 2,1 1,-1 0,-20 5,24-4,1 0,-1-1,0 0,0-1,1-1,-1 0,-24-2,16-3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55.5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421 19,'-1'-1,"1"0,0 0,-1 0,1 1,-1-1,1 0,-1 1,1-1,-1 0,0 1,1-1,-1 0,0 1,1-1,-1 1,0 0,0-1,1 1,-1 0,0-1,0 1,0 0,1 0,-1 0,-2-1,-26-3,25 4,-12-1,0 1,0 1,0 1,1 0,-1 1,0 0,1 1,-26 11,17-4,0 0,1 1,1 1,-35 27,53-37,-1 1,1 0,0 0,0 0,0 0,0 1,1 0,0-1,0 1,0 0,1 1,-1-1,-2 11,5-13,-1 0,1 1,0-1,0 0,1 0,-1 1,1-1,0 0,-1 0,1 0,1 0,-1 0,0 0,1 0,-1 0,1-1,0 1,0-1,0 1,0-1,1 1,-1-1,1 0,-1 0,1 0,3 1,17 10,1 0,1-2,0-1,0 0,45 9,-33-10,67 28,-99-35,0 1,-1-1,1 1,-1-1,0 1,0 1,0-1,0 0,-1 1,1 0,-1 0,0 0,0 0,0 0,0 1,-1-1,0 1,3 8,-4-5,0 0,0 0,0-1,-1 1,0 0,-1 0,0 0,0 0,0-1,-1 1,-3 8,-6 11,-2 0,0-1,-2 0,0-1,-26 31,-106 115,136-158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57.1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1 190,'1'15,"2"1,0-1,0 1,2-1,0 0,12 26,2 5,186 488,130 378,-277-724,-62-249,-21-18,-5 2,-54-103,29 64,-137-338,152 341,4-1,-22-132,49 197,3-1,-2-95,9 125,1 0,0 0,2 1,0-1,1 1,1 0,1 1,0-1,1 1,14-21,-9 17,-10 15,2-1,-1 1,1 1,-1-1,10-8,-13 13,1 1,0-1,0 1,1 0,-1-1,0 1,0 0,1 0,-1 1,0-1,1 0,-1 1,1-1,-1 1,1 0,-1 0,1 0,-1 0,1 0,-1 1,1-1,3 2,24 8,0 2,-1 1,54 33,-24-12,7 2,88 63,-131-82,-1 1,0 1,-2 1,0 1,-1 1,-2 0,16 26,-28-40,-1 0,0 0,0 1,-1-1,0 1,0 0,-1 0,0 0,-1 0,0 0,0 0,-1 1,-2 14,0-12,0-1,-2 1,1-1,-1 0,-1 0,0-1,-1 1,0-1,-11 14,-12 9,-1-1,-2-1,-1-2,-58 40,66-51,-15 12,0-2,-2-2,0-2,-51 20,49-33,26-9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26.8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 1,'-1'61,"-1"-36,1 1,1 0,1 0,2 0,1-1,0 1,15 41,5-7,-14-32,1 0,2 0,0-1,2-1,19 25,-30-45,1 0,1 0,-1-1,1 1,0-1,1-1,-1 1,1-1,0 0,0-1,0 0,0 0,0 0,1-1,-1 0,1 0,0-1,0 0,-1-1,1 1,0-2,0 1,0-1,10-2,14-2,-25 5,1 0,-1-1,0 0,1-1,-1 0,0 0,0 0,0-1,0 0,-1 0,1-1,-1 1,0-2,7-4,-2-6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57.7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0,'0'0,"-1"25,1 0,1 0,1 0,1 0,2 0,0-1,14 38,59 103,145 224,-217-379,-2-3,1 1,0 0,1-1,0 0,0 0,0-1,11 9,-14-13,1 0,-1 0,1-1,-1 1,1-1,0 0,-1 0,1 0,0 0,0 0,0-1,0 0,0 0,-1 0,1 0,0-1,0 1,0-1,5-2,20-5,0-1,-1-1,0-2,0 0,-2-2,27-19,-38 21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58.2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0 231,'4'-4,"5"-1,6 0,3 1,3-3,6-4,10 0,3-2,6-8,4 1,1 0,-5-2,-1 4,-5 1,-9-1,-6 3,-4 3,-4 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7:59.3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0 117,'7'-2,"-1"1,0-1,1 1,-1-2,0 1,0-1,10-6,8-3,-19 10,154-58,-143 55,-1 1,1 0,0 2,0 0,1 0,-1 2,0 0,22 3,-34-2,1 0,-1 0,0 0,0 1,-1 0,1-1,0 1,-1 1,1-1,-1 1,1-1,-1 1,0 0,0 0,-1 0,1 1,0-1,-1 0,0 1,0 0,0 0,0-1,-1 1,0 0,1 0,-1 1,-1-1,1 0,0 6,0 13,-1-1,0 0,-2 0,-5 29,5-37,-12 80,-9 52,-7 263,30-398,1 1,0-1,0 0,1 1,0-1,1 0,1 0,0-1,0 1,1-1,11 19,-11-23,0 0,0 0,1 0,0-1,0 0,0 0,1-1,0 1,0-1,0-1,0 1,0-1,1-1,0 1,-1-1,1-1,14 2,7 0,0-1,1-2,31-3,-45 1,0 0,0-1,-1-1,1 0,-1-2,0 1,19-11,-32 14,1 0,-1 1,0-1,1 0,-1-1,0 1,0 0,0 0,-1-1,1 1,0-1,-1 0,0 1,1-1,-1 0,0 0,0-4,-1 6,1 0,-1-1,0 1,0 0,0 0,-1-1,1 1,0 0,0 0,-1-1,1 1,-1 0,1 0,-1 0,1 0,-1 0,0 0,1 0,-1 0,0 0,0 0,0 0,0 0,0 0,0 1,0-1,0 0,0 1,0-1,0 1,0-1,0 1,-1-1,1 1,0 0,0 0,-1-1,1 1,0 0,0 0,-1 0,-1 1,1-1,0 0,0 0,0 0,0 0,-1 1,1-1,0 1,0-1,0 1,0 0,1 0,-1 0,0 0,0 0,0 0,1 0,-1 1,0-1,1 0,0 1,-1 0,1-1,0 1,0 0,-1-1,1 1,1 0,-1 0,0 0,0 0,1 0,-1 0,1 0,0 0,-1 0,1 1,0-1,0 0,1 0,-1 0,1 3,0 5,0 1,1-1,0 0,1 1,0-1,10 19,89 138,-75-128,-1 1,-2 2,-2 0,23 63,-37-70,-2-1,-2 1,-1 0,-1 0,-3 1,-4 37,3-37,-1 5,-3 0,-1 0,-1-1,-3 0,-1 0,-2-1,-2-1,-1-1,-2 0,-1-1,-47 61,-21 24,77-104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00.7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0 983,'1'1,"-1"0,1 0,-1 0,1 0,-1-1,1 1,0 0,-1 0,1 0,0-1,-1 1,1 0,0-1,0 1,0 0,0-1,0 1,0-1,0 0,0 1,0-1,0 0,0 1,0-1,0 0,2 0,34 4,-31-3,476 4,-268-8,509-29,-687 28,194-20,-180 15,0-1,75-27,184-86,77-27,-263 114,170-26,-285 60,-8 2,0 0,0 0,1 0,-1 0,0 0,0-1,0 1,0 0,0 0,0 0,0-1,0 1,0 0,0 0,0 0,0 0,0-1,0 1,0 0,0 0,0 0,0-1,0 1,0 0,0 0,0 0,0-1,0 1,0 0,0 0,0 0,-1 0,1-1,0 1,0 0,0 0,0 0,0 0,-1 0,1 0,0 0,0-1,0 1,0 0,-1 0,1 0,0 0,0 0,0 0,-1 0,1 0,0 0,0 0,0 0,-1 0,1 0,0 0,0 0,0 0,-1 0,-17-8,-359-111,198 68,-6-4,-376-121,540 168,12 6,0 0,0-1,1 0,0-1,0 0,0 0,0-1,0 0,1 0,-12-11,19 15,-1 1,1-1,-1 1,1-1,-1 0,1 1,0-1,-1 1,1-1,0 0,-1 1,1-1,0 0,0 0,0 1,-1-1,1 0,0 1,0-1,0 0,0 0,0 1,1-1,-1 0,0 0,0 1,0-1,1 0,-1 1,0-1,0 0,1 1,-1-1,1 1,-1-1,1 0,-1 1,1-1,-1 1,1-1,-1 1,1 0,0-1,-1 1,1-1,-1 1,1 0,0 0,0-1,-1 1,1 0,1 0,41-7,-42 7,377-3,-194 7,217 12,-332-8,0 3,0 3,115 39,-176-50,-1 1,1 0,-1 1,0 0,0 0,-1 1,0-1,0 1,0 1,0-1,-1 1,0 0,-1 0,0 0,0 1,0-1,-1 1,0 0,0 0,1 12,4 18,-2 0,-1 0,-1 44,-4-74,3 218,-11 1,-47 287,-138 436,163-811,28-126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02.3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1078 218,'-4'-7,"-1"1,0 0,0 0,-1 0,0 1,0 0,0 0,-1 0,-10-4,-4-6,-7-3,0 1,-1 1,0 2,-1 1,-1 1,0 1,-43-8,27 10,-1 3,0 1,-1 2,-66 6,91-1,0 1,0 2,0 0,0 2,1 0,0 1,-37 20,46-20,0 0,0 1,1 0,1 1,-1 1,1 0,1 1,0 0,1 0,0 1,1 0,-11 23,18-32,0 0,0 0,0 0,1 0,0 1,0-1,0 0,0 1,1-1,-1 1,1-1,0 1,1-1,-1 1,1-1,0 0,0 1,3 6,-1-5,1-1,0 1,0-1,0 1,1-1,-1 0,1-1,1 0,-1 1,1-1,9 4,391 207,-58-35,-333-171,-1 0,1 1,-1 0,-1 1,0 1,-1 0,0 1,-1 0,0 1,13 23,-18-27,-1 1,-1 0,0 0,0 0,-1 0,0 0,-1 1,-1 0,0-1,0 1,-1 0,-1-1,0 1,0 0,-1-1,-6 19,2-12,-1 0,0 0,-2 0,0-1,-1 0,0-1,-2 0,0 0,0-2,-2 1,1-2,-2 0,0 0,-1-1,0-1,0-1,-1 0,-1-2,1 1,-1-2,-24 6,30-10,-1-1,0-1,0 0,1-1,-1-1,0 0,1 0,-1-1,0-1,1 0,0-1,0 0,-22-11,-9-8,2-1,-52-41,50 35,5 3,6 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03.2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1 678,'16'-1,"0"-1,0-1,0-1,0 0,20-9,13-2,782-182,-599 158,385-13,-17 72,-5 41,-528-53,356 26,-353-33,1-3,0-4,135-27,-55-11,188-82,-135 47,-161 63,-1-1,0-3,-1-1,-2-1,58-44,-74 46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04.1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790 1,'-43'-1,"0"2,1 1,-1 3,1 1,-68 19,-108 58,183-67,0 2,1 1,-62 47,91-61,0-1,0 1,1 0,-1 0,1 0,1 0,-1 1,-5 10,9-14,-1-1,0 1,1 0,-1 0,1 0,-1 0,1-1,0 1,0 0,0 0,0 0,0 0,0 0,1 0,-1 0,1 0,-1-1,1 1,-1 0,1 0,0-1,0 1,0 0,0-1,0 1,1-1,-1 1,0-1,1 0,-1 1,1-1,-1 0,1 0,2 1,19 9,0 0,1-2,0-1,27 5,7 4,156 41,-112-32,-1 3,158 70,-257-98,11 5,-1 0,0 1,-1 0,0 1,12 10,-21-16,0 0,0 0,-1 0,1 0,0 0,-1 0,1 0,-1 0,0 0,0 1,0-1,0 1,0-1,-1 1,1-1,-1 1,1-1,-1 1,0 0,0-1,0 1,0-1,-1 1,1-1,-1 1,1-1,-1 1,0-1,0 1,0-1,0 0,-1 1,1-1,-3 3,-59 79,-3-2,-4-3,-135 116,185-178,0-1,-1-1,-1-1,-34 17,45-26,0-1,0 0,0-1,-1 0,1-1,-1 0,1-1,-1 0,0-1,0 0,1-1,-13-2,-7-4,4 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05.2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0 235,'153'-95,"-94"69,2 2,0 3,2 2,0 3,1 3,79-6,-139 19,0-1,0 1,1-1,-1 1,0 1,1-1,-1 0,0 1,0 0,1 0,-1 0,0 1,0 0,0-1,-1 1,7 4,-7-2,0-1,0 0,-1 1,1 0,-1 0,0-1,0 1,-1 1,1-1,-1 0,0 0,0 0,0 1,0-1,-1 0,0 6,0-2,0 1,-1-1,0 0,-1 0,0 0,0 0,0-1,-1 1,0 0,-1-1,0 0,-8 12,-7 8,-41 43,47-56,-54 54,-86 67,81-74,-78 84,128-115,22-30,0 0,0 0,0 1,0-1,0 0,0 0,0 0,0 0,0 0,0 0,0 0,0 0,0 0,0 1,0-1,0 0,0 0,0 0,0 0,0 0,0 0,0 0,0 0,0 0,0 1,0-1,0 0,0 0,0 0,0 0,0 0,0 0,0 0,0 0,0 0,1 0,-1 0,0 0,0 0,0 1,0-1,0 0,0 0,0 0,0 0,0 0,0 0,1 0,-1 0,0 0,0 0,0 0,0 0,0 0,0 0,0 0,0 0,1 0,-1 0,0 0,0 0,0 0,0-1,0 1,0 0,0 0,0 0,0 0,0 0,18-11,35-30,1 3,115-59,-127 77,2 1,0 3,1 2,91-18,-107 29,0 1,41 2,-49 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05.9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1 585,'0'-3,"1"1,0-1,0 1,0 0,0-1,0 1,0 0,0 0,1-1,-1 1,1 0,0 0,0 1,0-1,0 0,0 1,0-1,2-1,47-27,-41 25,163-88,5 8,3 8,3 8,313-75,-439 130,-32 7,1 1,0 1,0 1,33 0,-42 6,-5 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06.3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1,'2'0,"-1"1,0-1,0 0,1 1,-1-1,0 1,0 0,0-1,0 1,0 0,0 0,0-1,0 1,0 0,0 0,-1 0,1 0,0 0,-1 0,1 1,-1-1,2 2,10 30,-11-29,52 199,8 28,-32-141,56 160,-61-189,62 113,-49-118,-22-40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27.8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61,'31'-1,"-1"2,1 1,50 10,-72-11,1 0,0-1,-1 0,1-1,0 0,-1 0,1-1,-1-1,1 1,14-7,-10 4,0 0,1 1,23-2,-21 4,0 0,-1-1,1 0,-1-1,31-13,-32 10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07.6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13 746,'-1'0,"0"0,1 0,-1 1,0-1,1 1,-1-1,0 0,1 1,-1-1,1 1,-1-1,1 1,-1-1,1 1,0 0,-1-1,1 1,0-1,-1 1,1 0,0-1,0 1,-1 0,1 0,0-1,0 1,0 0,0-1,0 1,0 0,0 0,0-1,0 1,0 0,1-1,-1 1,0 0,0-1,1 2,10 31,122 199,-45-89,-17-19,7 10,68 159,-141-279,1 1,-2 0,5 29,-10-41,-6-10,-5-14,-383-1057,368 995,4-2,3-1,4 0,-6-131,21 210,1 0,0 0,1 0,0 0,0 0,0 0,1 0,0 1,0-1,1 0,0 1,0 0,5-9,-4 10,1 1,-1 0,1-1,0 1,0 1,0-1,0 1,1 0,-1 0,1 0,0 1,0 0,0 0,0 1,8-2,-2 2,0 0,0 0,1 1,-1 1,0 0,1 0,-1 1,0 1,0 0,-1 1,1 0,-1 1,0 0,0 1,0 0,-1 0,1 2,-2-1,17 16,3 6,-2 1,-1 1,-1 1,34 60,-46-71,-2 0,0 0,-1 1,-2 1,0 0,-1 0,6 37,-12-52,0 0,-1 0,0 0,0 0,0 0,-1 0,-1 0,1-1,-1 1,0 0,-1-1,0 1,0-1,-1 0,1 0,-2 0,1-1,-1 1,0-1,0 0,-1 0,1-1,-1 0,-1 0,1 0,-9 5,-26 14,8-4,-1 0,-48 18,62-31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08.8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49,'1'-2,"-1"0,1 1,0-1,0 0,0 0,0 1,0-1,0 0,0 1,1-1,-1 1,0 0,1-1,-1 1,1 0,0 0,-1 0,1 0,0 0,0 0,0 0,-1 1,1-1,3 0,48-11,-41 10,0 1,0 1,0-1,1 2,-1 0,0 0,0 1,23 7,-26-5,0 0,-1 0,1 1,-1 0,0 1,-1 0,1 0,-1 0,0 1,-1 0,11 15,-8-11,-1 1,0 0,-1 1,-1-1,0 1,-1 0,0 1,-1-1,5 28,-8-34,-1 0,0 0,0 0,-1 0,0 0,0 0,0 0,-1 0,0-1,-1 1,1-1,-1 1,-1-1,1 0,-1 0,0 0,0-1,-1 1,0-1,0 0,-10 8,-52 33,99-42,106-20,177-44,-263 48,-31 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48.7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 4331,'-4'13,"3"-13,1 1,0-1,-1 1,1-1,0 1,-1-1,1 0,0 1,0 0,0-1,0 1,-1-1,1 1,0-1,0 1,0-1,0 1,0-1,0 1,0 0,0-1,1 1,-1-1,0 1,0-1,0 1,0-1,1 1,-1-1,0 1,1-1,-1 1,0-1,1 0,-1 1,0-1,1 1,-1-1,1 0,-1 0,1 1,-1-1,1 0,-1 0,1 1,-1-1,1 0,-1 0,1 0,-1 0,2 0,5 2,-1-1,1 0,-1 0,1-1,0 0,0 0,-1-1,1 0,-1 0,10-3,70-26,-72 24,125-54,232-138,108-119,626-529,-61-78,-188 83,-31-25,-668 699,-94 103,-18 21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49.6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107 1970,'-2'25,"-1"0,-1-1,-2 1,-10 32,2-7,-11 26,17-57,1 0,1 1,1-1,1 1,-3 32,7-51,0 1,0-1,0 1,0-1,0 1,1-1,-1 1,0-1,1 1,-1-1,1 0,0 1,-1-1,1 0,0 1,0-1,0 0,-1 0,2 0,-1 1,0-1,0 0,0 0,0-1,1 1,-1 0,0 0,1-1,-1 1,0-1,1 1,-1-1,1 1,-1-1,1 0,-1 0,1 0,-1 0,1 0,-1 0,1 0,-1 0,1-1,-1 1,2-1,8-2,0 1,-1-2,0 0,0 0,11-7,27-17,60-48,-24 16,184-122,480-332,-24-31,-650 485,449-376,-36-42,-458 449,-23 28,-13 22,-1-4,0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8:50.7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1 836,'23'-1,"1"-1,-1-1,1-1,-1-1,-1-1,35-14,124-68,-122 57,162-89,-6-10,217-172,-394 272,-10 7,1 1,35-19,-50 33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10.1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1 421,'0'-9,"0"1,1-1,1 0,-1 1,1-1,1 1,-1 0,1 0,5-9,2-1,2 0,20-25,-13 20,1 1,1 1,1 1,1 1,1 0,0 2,1 1,1 1,37-16,-41 23,-1 0,1 1,0 1,1 0,-1 2,1 1,0 1,0 1,0 1,0 1,0 1,39 8,-47-5,0 0,-1 1,0 1,1 0,-2 1,0 1,0 0,0 1,-1 0,0 0,-1 2,-1-1,1 1,-2 1,0 0,0 0,-1 1,-1 0,0 1,-1-1,-1 1,0 0,-1 0,-1 1,0-1,-1 1,-1 0,0 0,-1 0,-1-1,-5 32,-6-5,-1-1,-2 0,-2 0,-2-2,-45 70,-145 171,154-211,29-46,45-37,17-7,0 2,1 1,1 2,1 2,0 1,58-11,-8 5,-55 11,1 1,-1 1,54 0,-65 6,-3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23.5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188 241,'1'-15,"1"-1,7-30,2-24,-10 66,-1 0,0 0,0 0,0 0,-1 0,1 0,-1 0,0 0,0 1,0-1,-1 0,1 1,-1-1,0 1,0-1,0 1,0 0,-1 0,-4-5,4 6,0 0,0 0,-1 1,1-1,-1 1,0 0,1 0,-1 0,0 0,0 0,1 1,-1 0,0 0,0 0,0 0,0 1,1-1,-1 1,0 0,-5 2,2-1,-1 0,1 1,0-1,0 1,1 1,-1 0,1-1,0 2,-9 7,12-9,0 0,1 0,0 1,0-1,0 1,0-1,0 1,1 0,-1 0,1 0,0 0,0 0,1 0,-1 0,1 0,0 0,0 0,0 0,1 5,40 223,-21-127,47 238,54 322,-93-462,1 267,-31-166,2-300,0 0,0-1,0 1,1 0,0 0,0 0,0-1,0 1,0 0,1-1,0 1,-1-1,1 0,0 0,1 1,-1-1,1-1,-1 1,1 0,0-1,0 1,5 2,0-1,1 0,-1-1,1 0,0-1,0 0,0-1,0 1,14-1,41 0,0-3,0-3,0-2,0-4,63-18,-95 21,-6 1,1 0,0 2,43-2,-41 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44.9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1,'21'49,"11"47,194 811,-181-700,-34-147,-2 1,-3 0,-4 123,-3-158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45.9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1 249,'26'-1,"1"-2,-1 0,1-2,-1-1,39-14,127-61,-100 40,85-38,-155 69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46.4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1 151,'10'-8,"0"1,1 0,22-11,-21 12,20-7,0 2,0 1,1 2,0 1,52-4,-75 10,33-4,-19 3,-1-1,1-1,-1-1,29-11,-31 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31.1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71 1,'24'556,"38"231,-54-535,-26 285,16-523,-10 86,11-90,-2 0,1 0,-2 0,1-1,-1 1,-1-1,-5 11,9-19,1-1,0 1,-1-1,1 1,0 0,-1-1,1 1,-1-1,1 1,0-1,-1 0,1 1,-1-1,0 1,1-1,-1 0,1 1,-1-1,1 0,-1 0,0 1,1-1,-1 0,0 0,1 0,-1 0,0 0,1 0,-1 0,0 0,1 0,-2-1,-13-17,-1-37,15 53,-15-62,7 31,1-1,2 1,1-2,0-41,6 16,4 0,2 0,2 0,3 1,3 1,23-60,-33 105,0 1,1-1,0 1,0 0,17-20,-21 29,1 0,0 1,0-1,0 1,1 0,-1-1,0 1,1 1,-1-1,1 1,0-1,-1 1,1 0,0 0,0 1,0-1,0 1,0 0,0 0,0 0,0 0,-1 1,1-1,5 3,239 73,-24-5,-41-19,-182-51,1 0,-1-1,1 0,-1 1,1-1,-1 0,1 0,-1 1,1-1,0 0,-1-1,1 1,-1 0,1 0,-1-1,1 1,-1-1,1 1,-1-1,1 0,-1 1,0-1,1 0,-1 0,0 0,0 0,0 0,0 0,0 0,0-1,0 1,0 0,0-1,0 1,0-2,1-4,-1 1,0-1,0 1,-1-1,0 0,-1-12,1 16,-2-23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46.8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0,'0'4,"0"9,4 7,2 3,-1 6,3 10,0-1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47.4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48.2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0,'0'4,"0"5,0 6,0 3,0 3,4 6,1 2,4 0,0 0,-1-2,-2-2,-2 0,-2-1,-1-1,-1 1,0-1,0-4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49.2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0 209,'4'2,"0"1,-1 0,1 0,-1 0,1 0,-1 1,-1 0,1-1,0 1,2 6,-2-5,17 29,-2 0,-2 2,-1 0,-2 1,-1 1,-3 0,9 55,-15-60,-2-23,-1-32,2-29,3 1,1 0,15-54,-13 67,10-42,50-132,-67 209,0-1,-1 1,1 0,0-1,1 1,-1 0,0 0,1 0,-1 0,1 0,-1 0,1 0,0 0,0 1,0-1,0 1,0 0,0-1,3 0,-3 2,0-1,0 1,1 0,-1 0,0 0,0 0,0 0,0 1,0-1,0 1,0-1,0 1,0 0,0 0,0 0,0 0,3 2,7 7,-1 0,0 0,0 1,17 24,-21-26,69 95,116 214,-184-303,-1 1,0-1,8 29,-8-10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50.4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414 279,'-8'1,"0"0,0 1,0 0,0 0,0 0,1 1,-1 0,1 1,0 0,0 0,-10 8,-10 8,-33 32,59-51,-22 22,1 0,1 1,1 1,1 1,1 1,2 1,0 0,2 1,1 0,2 1,1 1,-8 38,16-61,1 0,0 0,1 1,0-1,0 0,1 0,0 1,1-1,-1 0,4 9,-3-13,-1-1,1 0,-1 0,1 0,0 0,0 0,1 0,-1 0,0-1,1 1,0-1,-1 1,1-1,0 0,0 0,0-1,1 1,-1-1,0 1,0-1,1 0,-1 0,1-1,-1 1,7 0,-5-1,0 1,1-1,-1 0,0 0,0-1,1 1,-1-1,0 0,0-1,0 1,0-1,0 0,0 0,-1-1,7-3,-7 1,0 1,0 0,-1-1,1 0,-1 0,0 0,-1 0,1 0,-1 0,0-1,0 1,-1-1,2-11,13-75,-4 0,-4-2,-4 1,-14-166,-26 54,41 222,2 1,0-1,1 0,17 26,57 77,-36-54,27 34,-47-68,-1 1,-2 1,-2 1,25 54,-41-77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51.0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0,'0'8,"4"11,9 13,7 14,7 19,8 10,1 4,3 4,2 1,-5-7,-5-8,-5-12,-5-12,-7-9,-2-7,-3-9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51.8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0,'55'127,"191"415,-140-296,-100-233,-2-3,1 1,0-1,0 0,12 15,-16-24,-1-1,0 1,1-1,-1 1,1-1,-1 1,1-1,-1 0,0 1,1-1,-1 0,1 1,-1-1,1 0,0 0,-1 0,1 1,-1-1,1 0,-1 0,1 0,0 0,-1 0,1 0,-1 0,1 0,0 0,-1 0,1 0,-1-1,1 1,-1 0,1 0,-1-1,1 1,-1 0,1 0,-1-1,1 1,-1-1,1 1,-1 0,0-1,1 1,-1-1,0 1,1-1,-1 1,0-1,1 1,-1-1,0 0,14-36,-11 29,18-43,4 0,1 2,2 1,41-52,-64 93,5-9,2 1,0 0,0 1,1 0,23-18,-32 29,-1 0,0 1,1 0,-1 0,1 0,0 0,0 0,-1 1,1-1,0 1,0 0,1 0,-1 1,0-1,0 1,0 0,0 0,1 1,-1-1,0 1,0 0,0 0,0 0,0 0,0 1,-1 0,1-1,0 1,-1 1,1-1,5 6,7 7,0 1,-2 1,0 0,20 31,40 86,-28-48,-22-46,-7-13,20 47,-29-53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52.7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209 286,'8'-1,"0"0,0 0,0-1,0 0,0-1,0 0,0 0,-1 0,1-1,9-7,70-55,-69 51,-2 2,0-2,16-18,-29 30,0-1,0 1,0-1,0 0,0 0,-1-1,0 1,0 0,0-1,0 1,-1-1,0 0,0 1,0-1,0-9,-2 12,1 0,-1 0,0 1,0-1,0 0,0 1,0-1,0 0,0 1,-1-1,1 1,-1 0,1-1,-1 1,1 0,-1 0,0 0,1 0,-1 0,0 1,0-1,0 0,0 1,1-1,-1 1,0 0,0 0,0 0,0 0,-4 0,-6 0,0 0,-1 1,-17 3,15 0,0 0,0 1,0 0,1 2,0-1,0 2,0 0,-24 19,-1 6,-48 53,77-76,-1 2,-1 1,2 0,0 0,1 1,0 1,1-1,0 1,-6 18,12-27,1-1,-1 1,1-1,0 1,0 0,1 0,-1-1,1 1,0 0,1 0,0 0,0-1,0 1,0 0,1-1,0 1,0-1,1 0,-1 0,1 0,0 0,1 0,-1 0,1-1,0 0,7 7,14 9,0-1,1-2,1 0,0-2,1-1,1-1,1-1,56 14,-67-22,0-1,0-1,0-1,38-2,-49 0,0 0,0-1,0 1,-1-1,1-1,-1 0,1 0,-1 0,0-1,0 0,-1 0,1-1,-1 0,9-8,-1-3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53.4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93,'36'1,"-1"-2,1-1,-1-2,61-14,-7-4,0 4,114-8,-173 23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54.6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0,'7'209,"-3"-171,2 0,1-1,18 53,-12-51,1-1,1-1,3 0,1-1,1-1,2-1,2 0,28 30,-41-55,-1-1,2 0,-1-1,1 0,0-1,0 0,1 0,-1-2,1 0,0 0,1-1,-1-1,1 0,23 0,9-1,0-3,90-13,-14-10,-76 14,1 2,0 2,84-2,-108 12,-7 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32.4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530 1,'-8'2,"0"1,1 0,-1 0,1 1,0 0,0 0,0 1,1 0,-8 7,3-4,-9 7,1 1,1 0,1 2,0 0,1 0,1 2,-19 31,28-42,1 1,1 0,-1 1,1-1,1 1,0-1,1 1,0 0,0 0,1 0,1 1,0-1,0 0,1 0,1 0,0 0,0 0,8 20,3-4,2-1,1 0,0-1,2-1,41 43,-32-37,-1 1,32 49,-48-62,0 1,-1-1,-1 1,-1 1,-1-1,0 1,2 22,-6-28,-1-1,0 1,-1 0,-1-1,0 1,-1-1,-1 1,0-1,0 0,-1 0,-10 21,2-10,-1 1,0-2,-2 0,-1-1,-30 34,39-49,1-1,-2 0,1 0,0 0,-1-1,0 0,0-1,-1 0,1 0,-1-1,0 0,0 0,0-1,0 0,0-1,0 0,-1 0,1-1,0 0,-12-2,-5-2,1-2,0 0,-36-15,54 19,0-1,0 0,0-1,0 1,0-1,1-1,0 1,0-1,0 0,0-1,1 1,0-1,0 0,1-1,-8-12,10 15,1 0,1 0,-1 0,0 0,1 0,0 0,0 0,0 0,1 0,-1 0,1 0,0 1,0-1,0 0,0 0,1 1,0-1,-1 0,1 1,1 0,-1-1,0 1,1 0,0 0,-1 1,1-1,0 0,1 1,-1 0,0 0,5-2,-2 0,1 0,-1 0,1 1,0 0,1 1,-1-1,0 1,1 1,-1-1,1 2,-1-1,1 1,-1 0,1 0,12 3,58 21,109 51,-169-67,-1 1,0 0,-1 1,0 1,0 0,-1 2,-1-1,0 2,0 0,-2 1,0 0,0 0,-1 2,-2-1,1 1,-2 1,0-1,-1 1,-1 1,-1-1,4 26,-4 9,-2 0,-3 0,-2 0,-9 56,-50 211,18-118,-44 452,79-577,3 0,7 97,-2-171,0 0,1 0,-1 0,1 0,0 0,0-1,0 1,0 0,0 0,1-1,-1 1,1 0,0-1,0 0,0 1,0-1,0 0,0 0,5 4,-2-4,-1 0,1 0,-1 0,1-1,0 0,0 0,0 0,0 0,-1-1,1 1,7-2,2 0,1-1,-1 0,1-1,-1-1,0-1,-1 0,19-9,-8 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55.0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10,'4'-4,"1"-1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55.6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1,'0'4,"0"5,4 9,5 10,6 3,3 9,7 17,7 7,2 5,4 2,-2-3,-2-6,1-8,-6-10,-4-9,-5-5,-7-9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56.2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86,'173'2,"309"-14,-307-16,36-3,-141 23,-45 4,0 1,51 1,-60 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57.9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578 496,'-3'0,"-52"-1,-73 10,109-6,0 1,0 1,0 0,1 2,0 0,0 1,-23 14,13-5,1 2,-44 39,60-47,0 0,1 0,0 1,1 0,0 1,1 0,1 0,-7 17,13-29,0 1,0 0,1 0,-1-1,1 1,-1 0,1 0,0 0,0-1,-1 1,1 0,1 0,-1 0,0 0,0-1,1 1,-1 0,1 0,-1 0,1-1,0 1,0 0,0-1,0 1,0-1,0 1,0-1,0 0,0 1,1-1,-1 0,1 0,-1 0,1 0,-1 0,1 0,0 0,-1 0,1-1,0 1,0-1,-1 1,1-1,2 1,11 1,0 0,0-1,1 0,19-2,-18 0,66-1,0-3,0-4,107-26,-183 33,1 0,-1 0,0-1,-1 0,1 0,0-1,-1 1,0-1,0-1,0 1,0-1,9-11,-14 14,1-1,0 0,-1 0,1 0,-1 0,0 0,0 0,0 0,-1 0,1 0,-1 0,1-1,-1 1,0 0,0 0,-1 0,1-1,-1 1,1 0,-1 0,0 0,0 0,-1 0,1 0,0 0,-1 0,0 0,0 1,0-1,0 1,-3-4,-2-2,0 0,-1 1,0-1,-1 2,1-1,-1 1,0 0,-1 1,-10-5,-5 1,-1 0,-33-5,19 4,39 10,0 0,1 0,-1 0,0 0,0 0,0-1,0 1,0 0,0-1,1 1,-1 0,0-1,0 1,0-1,1 1,-1-1,0 0,1 1,-1-1,1 0,-1 0,1 1,-2-2,3 1,-1 0,0 0,0 1,1-1,-1 0,0 0,1 1,-1-1,1 0,-1 1,1-1,-1 0,1 1,0-1,-1 1,1-1,0 1,-1-1,1 1,1-1,55-24,-43 20,165-73,419-197,-579 265,-6 4,-1 0,0-1,0 0,0-1,-1 0,0-1,-1 0,13-15,-23 24,1-1,-1 1,1-1,-1 0,1 1,-1-1,1 0,-1 1,0-1,1 0,-1 1,0-1,0 0,0 0,1 1,-1-1,0 0,0 0,0 0,0 1,0-1,0 0,-1 0,1 1,0-1,0 0,0 0,-1 1,1-1,0 0,-1 1,1-1,-1 0,1 1,-1-1,1 0,-1 1,1-1,-1 1,0-1,1 1,-1 0,0-1,1 1,-1-1,0 1,1 0,-1 0,0-1,0 1,1 0,-1 0,0 0,0 0,0 0,1 0,-1 0,-1 0,-3 0,0-1,-1 1,1 0,0 0,-1 1,1 0,-7 1,8 0,-1 0,1 1,0-1,0 1,0 0,0 0,1 0,-1 0,1 1,0-1,-1 1,2 0,-1 0,0 0,1 0,0 1,0-1,0 1,1-1,-1 1,1-1,0 1,1 0,-1 0,1 7,-1 12,2 0,1 1,8 42,-7-49,187 718,-120-502,69 239,-136-466,-2-1,1 1,-1-1,0 1,0 0,-1 0,0-1,0 1,0 0,-2 6,1-10,0-1,-1 0,1 0,0 0,-1 0,1 0,-1 0,0 0,1 0,-1 0,0-1,0 1,0-1,0 0,0 1,-1-1,1 0,0 0,-1 0,1-1,0 1,-1-1,1 1,-1-1,1 0,-1 0,1 0,-1 0,-3-1,-14 0,-1 0,1-2,0-1,1 0,-30-11,-92-44,131 54,-33-15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39:58.6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1 213,'9'-7,"1"1,0 0,0 0,0 1,0 0,1 1,21-5,0-2,99-30,3 5,199-26,-247 50,-63 10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01.9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0 983,'13'-1,"0"-1,0 0,0-1,-1 0,1-1,-1-1,0 0,0 0,0-1,-1-1,0 0,0 0,13-13,16-15,65-76,-95 100,34-39,-3-1,-2-2,56-101,-82 130,-1-1,-2-1,0 0,-2 0,0-1,-2 1,-1-2,-2 1,0-1,-2 1,-3-45,1 68,1 0,-1 0,-1 0,1 1,0-1,-1 0,0 1,0-1,0 1,0 0,0-1,-1 1,0 0,1 0,-1 1,0-1,0 1,-1-1,1 1,0 0,-1 0,0 0,1 1,-1-1,0 1,0 0,1 0,-1 0,0 1,0-1,0 1,0 0,0 0,0 1,0-1,0 1,0-1,0 1,0 1,1-1,-1 0,0 1,1 0,-1 0,1 0,-4 2,6-3,1 0,-1 0,0 0,1 0,-1 1,0-1,1 0,-1 0,1 0,0 0,-1 1,1-1,0 0,0 0,0 1,0-1,0 0,0 0,0 0,0 1,1-1,-1 0,0 0,1 1,-1-1,1 0,-1 0,1 0,-1 0,1 0,1 1,26 33,29 13,122 79,-56-43,-69-45,125 97,-152-112,0 1,-1 2,-2 0,23 33,-43-54,0 0,0 0,-1 0,0 0,0 1,0-1,-1 1,0 0,0 0,-1-1,0 1,0 8,-1-11,0 0,-1 0,0-1,0 1,0 0,0 0,0-1,-1 1,0-1,0 1,0-1,0 0,0 1,-1-1,1 0,-1-1,0 1,0 0,0-1,0 0,0 1,-5 1,-33 17,-1-2,-77 25,100-38,0-2,0 0,0-2,-26 2,19-3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02.6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1,'4'0,"5"0,2 4,2 5,3 5,3 5,2 2,-3 2,1 1,-1 0,-2 0,-4 1,-4-2,-4-3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03.0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04.1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1 216,'3'2,"1"-1,-1 1,0 0,0 0,0 0,0 0,0 0,0 1,-1-1,1 1,2 4,7 6,27 18,43 40,-75-64,-1-1,0 1,0 1,-1-1,0 1,-1 0,0 0,0 0,4 11,-6 3,-9-16,5-7,1 0,-1 0,0 0,1 0,-1-1,0 1,1 0,-1-1,1 1,0-1,0 1,-1-1,1 1,0-1,-1-3,-18-39,2 0,2-1,2-1,-14-86,27 129,-1-8,0 0,0-1,2 1,-1 0,1 0,2-13,-2 22,1-1,-1 1,1 0,0 0,0 0,0-1,0 1,0 0,1 0,-1 1,0-1,1 0,0 0,-1 1,1-1,0 1,0-1,0 1,0 0,0-1,0 1,0 1,0-1,1 0,-1 0,0 1,0-1,1 1,-1 0,0-1,1 1,-1 0,0 1,1-1,2 1,7 0,-1 1,1 1,-1 0,0 0,0 1,-1 1,1 0,-1 0,13 9,86 68,-82-60,-10-8,14 10,44 46,-67-61,-1 0,0 0,0 0,-1 1,0 0,0 0,-1 1,-1-1,0 1,3 12,-3-1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06.6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1 445,'20'-2,"-1"-1,1-1,-1-1,0-1,0-1,32-15,-16 7,135-42,-28 11,-136 42,0 1,0-1,0 0,0-1,-1 1,0-1,0 0,0-1,0 1,-1-1,0 0,3-7,1 1,-1-1,-1 0,0 0,-1 0,4-17,-8 27,0-1,-1 0,1 0,-1 1,0-1,1 0,-2 0,1 0,0 0,-1 1,0-1,0 0,0 1,0-1,0 0,-1 1,0 0,1-1,-1 1,-1 0,1 0,-5-5,3 5,0 0,0 0,0 0,-1 1,1 0,-1 0,0 0,0 0,1 1,-1 0,0 0,0 0,0 1,0-1,-1 1,-8 1,13-1,0 0,0 0,0 0,0 0,0 0,-1 0,1 0,0 0,0 1,0-1,0 0,0 1,0-1,0 0,0 1,0 0,0-1,0 1,1-1,-1 1,0 0,0 0,1-1,-1 1,0 0,1 0,-1 0,0 0,1 0,0 0,-1 0,1 0,-1 0,1 0,0 0,0 0,0 0,0 0,0 1,0-1,0 0,0 0,0 0,0 0,1 1,1 7,2-1,-1 1,1-1,9 14,-1 2,170 368,-158-336,25 86,-5-12,-8-25,9 25,-41-129,-3-13,-3-18,-4-2,-8-47,2-1,-1-112,13 188,0 1,0-1,0 1,0-1,1 1,-1 0,1-1,0 1,0-1,0 1,0 0,1 0,-1 0,1 0,0 0,0 0,0 0,0 0,1 1,-1-1,1 1,2-3,1 3,0-1,1 1,-1 0,0 1,1 0,-1 0,1 0,-1 1,1-1,12 3,1 0,1 0,0 2,-1 1,0 0,0 2,0 0,19 10,-3 2,-2 0,58 43,-90-61,0 0,-1 0,1 1,0-1,0 0,-1 1,1-1,-1 1,1 0,-1 0,1-1,-1 1,0 0,0 0,0 0,0 0,-1 0,1 0,0 1,-1-1,1 0,-1 0,0 0,0 1,0-1,0 3,-2 0,-1 0,1 0,-1 0,0 0,0-1,-1 1,1-1,-8 6,11-9,-2 1,0 0,1 0,0 0,-1 0,1 0,0 0,0 0,0 1,0-1,0 4,-1 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34.3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369 363,'-3'0,"-1"0,1 0,-1 0,0 1,1 0,-1-1,1 1,-1 1,1-1,0 0,-1 1,-4 3,6-4,1 1,-1-1,1 1,0-1,-1 1,1 0,0-1,0 1,0 0,0 0,1-1,-1 1,0 0,1 0,-1 0,1 0,0 0,0 0,-1 0,2 0,-1 0,0 0,0 0,1 3,-1-5,0 1,0-1,0 1,0-1,0 1,0 0,0-1,0 1,0-1,1 1,-1-1,0 1,0-1,1 1,-1-1,0 1,1-1,-1 1,0-1,1 1,-1-1,1 0,-1 1,0-1,1 0,-1 1,1-1,-1 0,1 1,0-1,0 0,14-10,12-30,-25 37,11-18,-2-1,0 0,-2 0,0-1,-2 0,0 0,-2-1,0 0,-2 0,1-42,-4 62,0 0,0 1,0-1,-1 0,0 1,0-1,0 0,0 1,0-1,-1 1,1 0,-1-1,0 1,0 0,0 0,-1 0,1 0,-1 0,1 1,-1-1,0 1,0 0,0 0,0 0,-1 0,1 0,0 1,-1-1,-5 0,2 0,-1 1,1 0,0 1,-1 0,1 0,-1 0,1 1,0 0,-1 0,1 1,0 0,0 1,-13 5,-1 3,1 1,0 1,0 0,2 2,-1 0,2 1,0 1,1 1,1 0,1 1,0 0,1 1,-18 40,30-55,0-1,0 1,0 0,0 0,1 0,0 0,0 0,0 0,1 0,-1-1,1 1,1 0,-1 0,0-1,1 1,0 0,0-1,1 0,-1 1,1-1,3 4,8 9,1 0,1 0,25 19,-8-7,329 299,-349-317,54 53,-64-60,1 0,-1 0,1 1,-1-1,-1 1,1-1,-1 1,0 0,0 0,0 0,-1 1,1-1,0 10,-2-12,-1 0,0 0,0 0,0 0,0 0,0 0,-1 0,1-1,-1 1,0-1,1 1,-1-1,0 1,-1-1,1 0,-3 2,-47 35,30-24,-7 8,19-14,0-1,-1 0,-1 0,1-1,-1 0,-14 5,-178 81,79-33,99-48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07.5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0,'1'32,"2"1,1-1,1 0,18 58,56 117,-35-99,170 468,-207-556,-1 0,-1 0,-1 1,3 24,-7-35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08.8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511 0,'-44'47,"2"2,-64 97,-66 150,168-291,-13 29,1 0,-23 72,38-102,-1 0,0 1,0-1,0 0,0 0,-1-1,1 1,-1 0,0-1,-4 4,6-7,1 1,-1 0,0-1,0 1,1-1,-1 1,0-1,0 1,0-1,0 0,0 1,0-1,0 0,0 0,0 0,0 0,1 0,-1 0,0 0,0 0,0 0,0 0,0 0,0-1,0 1,0 0,0-1,0 1,0 0,1-1,-1 1,0-1,0 0,0 1,1-1,-1 0,0 1,1-1,-1 0,1 0,-1 1,1-1,-1 0,1 0,-1 0,1 0,0 0,0 0,-1 0,1 0,0 0,0-1,-1-2,0 0,0 1,1-1,-1 0,1 0,0 0,0 0,0 0,1 0,-1 0,1 0,0 0,0 0,1 1,-1-1,1 0,0 1,0-1,2-3,7-9,0 1,25-25,-21 25,-6 5,1 0,0 1,1 1,0-1,0 2,25-13,-31 17,1 1,-1-1,1 1,0 1,0-1,0 1,0 0,0 0,0 1,0 0,0 0,0 0,1 1,-1 0,0 0,0 0,11 5,10 9,-1 1,-1 1,-1 1,0 1,-1 1,-1 1,-1 1,-1 1,-1 1,19 30,-34-47,1 0,-2 0,1 1,-1-1,0 1,0 0,-1 0,0 0,1 14,-2-2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09.7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 1,'-1'0,"0"1,0-1,0 1,0-1,0 1,0-1,0 1,1 0,-1-1,0 1,0 0,0 0,1-1,-1 1,0 0,1 0,-1 0,1 0,-1 0,1 0,-1 0,1 0,0 0,-1 1,1-1,0 0,0 2,-5 36,5-35,-1 52,3 0,2 0,2 0,16 64,72 213,-88-314,0 3,1-1,1 0,1 0,1 0,15 22,-25-42,1 0,0 0,0 0,-1 0,1 0,0-1,0 1,0 0,0-1,0 1,0 0,0-1,0 1,1-1,-1 0,0 1,0-1,0 0,0 1,1-1,-1 0,0 0,2 0,0-1,0 0,0 0,0 0,0 0,0 0,0 0,-1-1,1 1,3-3,7-7,-1 0,21-23,-22 23,9-10,1 1,-1-1,-1-1,-1-1,16-26,-27 33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11.0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1 118,'44'-4,"0"-1,0-2,61-18,-61 14,83-13,0 5,164-2,-260 19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12.5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2,'101'-1,"115"2,-212-1,0 0,0 1,1-1,-1 1,0 0,0 0,0 0,1 1,-1-1,-1 1,6 3,-7-3,0 0,-1-1,1 1,-1 0,1 0,-1 0,0 0,0 0,0 1,0-1,0 0,0 0,-1 1,1-1,-1 1,1-1,-1 0,0 1,0-1,0 1,0-1,-1 3,-2 29,-3 12,3 1,2 0,2-1,9 64,-8-97,0 0,2-1,0 0,0 1,1-2,0 1,1 0,1-1,-1 0,2-1,0 1,0-2,0 1,2-1,-1 0,1-1,0 0,1-1,-1 0,24 11,-17-11,0-1,0 0,0-1,28 3,-36-6,0-1,0 0,0-1,-1 0,1-1,0 0,0 0,0-1,-1 0,1 0,9-5,-3-4,-16 5,-1 6,1 0,-1 0,1 0,-1 1,1-1,0 0,-1 1,1-1,-1 1,1-1,0 1,0 0,-1 0,1-1,0 1,0 0,0 0,0 0,0 0,0 1,-1 0,-4 5,1 0,0 0,0 1,1 0,0 0,1 0,-1 0,2 1,-1-1,1 1,0-1,1 1,0 0,0 0,1 0,0 0,1 0,0-1,0 1,1 0,4 13,6 14,2 0,1-1,35 58,-24-46,-22-40,84 169,-75-145,-1 0,-1 1,11 60,-21-88,0 0,-1 0,1 0,-1 0,0 0,0 0,-1 0,1 0,-1 0,0 0,0 0,0 0,-1 0,1 0,-1-1,0 1,0-1,-4 7,0-5,0 1,-1-1,0 0,0 0,0-1,0 0,0 0,-11 4,-110 37,100-34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14.2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208 1,'-8'-1,"0"1,0 1,0 0,0 0,0 0,1 1,-1 0,0 1,-10 4,14-5,1 1,-1 0,1-1,0 1,-1 0,1 0,0 1,1-1,-1 1,1-1,0 1,-1 0,1 0,1 0,-1 0,1 0,0 1,-2 7,-5 28,2 0,-1 50,7-68,1 0,1 0,1-1,1 1,13 38,-9-35,12 32,-2 1,18 111,-34-150,-1-1,0 1,-1 0,-1 0,-1 0,-1-1,0 1,-2-1,0 0,-1 0,0 0,-2-1,-14 26,18-36,-2 4,-1-1,0 0,0 0,-11 10,18-19,-1 0,-1 0,1 0,0 0,0-1,0 1,0 0,-1 0,1-1,0 1,-1-1,1 1,0-1,-1 0,1 0,0 1,-1-1,-1 0,1-1,1 1,-1-1,1 0,0 0,-1 1,1-1,0 0,0 0,0 0,0 0,0-1,0 1,0 0,0 0,0-1,1 1,-1 0,0-1,1 1,-1-1,0-2,0 2,0-1,1 0,-1 0,1 0,-1 0,1 0,0 0,0 0,1-1,-1 1,0 0,1 0,0 0,0 1,0-1,0 0,0 0,0 0,1 1,-1-1,1 1,0-1,0 1,0-1,0 1,0 0,0 0,1 0,-1 0,1 1,0-1,-1 1,1-1,0 1,0 0,-1 0,1 0,0 1,0-1,0 1,0-1,0 1,1 0,-1 0,0 0,0 1,0-1,0 1,0 0,0-1,-1 1,1 1,0-1,0 0,-1 1,1-1,0 1,-1 0,0 0,4 3,-1 0,-1 0,0 0,0 1,-1-1,1 1,-1 0,0 0,-1 0,1 0,-1 0,-1 0,1 1,0 10,1 10,-2-1,-2 30,0-19,-3 189,5 429,-1-654,0 15,1 0,1 1,0-1,8 26,-9-39,0 1,0-1,1 1,-1-1,1 0,0 0,0 0,0 0,0 0,1 0,-1-1,1 1,0-1,0 0,0 1,0-1,0-1,0 1,0 0,0-1,1 0,-1 1,1-1,-1-1,1 1,5 0,38 3,-26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17.7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55 633,'2'-6,"-1"0,1 0,0 0,1 0,0 0,-1 1,2-1,-1 1,8-10,3-5,31-49,-14 23,47-93,-72 126,0-1,-1 0,0 0,-1-1,-1 1,0-1,-1 1,-1-1,0 0,-1 0,-4-28,4 39,-1-1,0 1,0 0,0 0,0 0,-1 0,1 0,-1 0,0 0,0 1,-1-1,1 1,-1-1,0 1,1 0,-2 0,1 0,0 1,0-1,-1 1,0-1,1 1,-1 0,0 1,0-1,0 1,0-1,0 1,0 0,-1 1,1-1,-6 1,0 0,0 1,0 0,0 1,0 0,1 1,-1 0,1 1,-1-1,1 2,0-1,1 1,-15 11,17-12,-1 1,1 1,0-1,0 1,0 0,-4 8,9-13,0 0,1 0,-1 0,1 0,-1 0,1 0,0 0,-1 0,1 1,0-1,0 0,0 0,0 0,0 0,0 1,0-1,0 0,0 0,1 0,0 1,0 0,0 0,0 0,0-1,1 1,-1-1,1 1,-1-1,1 0,0 1,-1-1,1 0,0 0,0 0,0 0,3 0,30 13,-1 2,0 1,-1 2,-1 1,-1 1,0 2,-2 1,-1 1,-1 1,-1 2,-2 0,0 2,27 47,-47-70,-1-1,1 1,-2 0,1 0,-1 0,0 1,-1-1,1 1,-1-1,-1 1,0-1,0 1,-2 12,0-8,-2 1,0-1,0 0,-1 0,0-1,-1 1,-10 12,-23 34,-3-3,-2-1,-3-2,-1-3,-65 51,93-84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18.9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491 823,'-1'3,"0"0,0-1,0 1,-1 0,1-1,-1 1,1-1,-1 1,0-1,0 0,-4 4,-4 6,-28 48,2 2,-43 100,76-157,1 1,0 0,0 0,0 1,1-1,-1 0,1 12,1-16,0-1,0 1,1-1,-1 1,0-1,1 1,0-1,-1 1,1-1,0 1,-1-1,1 0,0 0,0 1,0-1,0 0,1 0,-1 0,0 0,0 0,1 0,-1 0,0 0,1-1,-1 1,1-1,-1 1,1-1,-1 1,1-1,-1 0,1 0,0 1,-1-1,1 0,1-1,6 1,0-1,0 0,0-1,0 0,0 0,-1-1,1 0,-1 0,13-8,-18 10,0-1,0 1,0-1,0 0,-1 1,1-1,0-1,-1 1,0 0,1 0,-1-1,0 1,0-1,-1 0,1 0,0 0,-1 0,0 0,0 0,1 0,-2 0,1 0,0 0,-1-1,1 1,-1 0,0-1,0 1,-1-5,-1 4,1 1,-1 0,0-1,0 1,0 0,0 0,0 0,-1 1,0-1,1 0,-1 1,-5-4,-43-25,34 22,-52-27,31 17,0-2,1-1,1-2,-36-32,64 49,1 0,-1-1,1 0,0 0,1-1,0 0,0 0,1 0,0-1,1 0,0 0,1 0,0 0,0 0,1-1,0 0,1 1,0-1,1 0,0 1,3-19,3 1,1 0,1 1,2 0,18-39,63-100,-75 138,141-211,-156 238,0-1,-1 1,1 0,0-1,0 1,0-1,-1 1,1-1,-1 1,0-1,1 0,-1 1,0-1,0 0,0 1,0-1,0 0,0-2,-1 4,1-1,-1 0,1 1,-1-1,0 1,1-1,-1 1,1 0,-1-1,0 1,1-1,-1 1,0 0,0 0,1-1,-1 1,0 0,0 0,1 0,-1 0,0 0,0 0,1 0,-1 0,0 0,-1 1,-2-1,0 1,0 0,0 1,0-1,0 1,0 0,1 0,-1 0,0 0,1 0,0 1,0 0,-4 3,5-2,-1 0,1 0,0 1,0-1,0 1,0-1,1 1,0-1,0 1,0 0,0 0,1 0,0-1,0 1,0 0,1 0,0 0,0-1,0 1,0 0,1-1,-1 1,1-1,5 8,5 11,2-1,1 0,25 28,-13-17,60 83,289 367,-307-401,-10-14,97 147,-142-179,-12-21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19.8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1029,'23'-20,"1"1,0 1,45-24,-9 5,97-58,251-112,185-36,-271 115,-210 84,-42 18,0-2,100-60,-146 71,-8 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20.4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1 856,'726'-344,"-196"97,-76 0,-427 230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35.2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333 0,'-3'3,"0"0,0 0,0 0,0 0,0 0,0 1,1 0,0-1,-1 1,1 0,1 0,-3 8,0-5,-72 178,5-10,42-109,18-37,-2-1,0-1,-2 0,-1-1,-23 29,28-44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20.9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0 710,'0'-4,"4"-5,6-6,8-3,10-7,11-7,16-10,9-2,23-13,19-9,12-2,10 4,-1 1,-11 6,-12 10,-21 4,-20 10,-21 10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27.9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1074,'0'-5,"1"1,0-1,0 0,0 1,0-1,1 1,0 0,0-1,0 1,0 0,4-4,37-45,-28 36,68-79,-5 9,121-178,-181 237,-2 0,-1-1,-1-1,-1 0,-2-1,-1-1,-1 1,-2-2,-1 1,-2 0,1-45,-5 73,-1 0,1 0,-1-1,1 1,-1 0,0 0,0 0,-1 1,1-1,-1 0,0 0,0 1,0-1,-1 1,1 0,-1 0,0 0,0 0,-4-3,5 4,0 1,0 0,-1 0,1 0,0 0,-1 1,1-1,0 1,-1-1,1 1,-1 0,1 0,-1 0,1 0,-1 0,1 1,-1-1,1 1,0 0,-1-1,1 1,0 0,-1 0,1 1,0-1,0 0,0 1,0-1,0 1,0 0,-2 3,-2 1,1-1,0 1,0 0,1 0,0 1,0-1,0 1,1 0,0 0,0 0,1 0,0 1,0-1,1 1,0-1,0 1,1-1,0 1,0 0,1-1,0 1,0-1,1 1,-1-1,2 1,-1-1,1 0,0 0,7 10,4 6,1 0,1-1,1-1,1 0,1-1,1-1,22 16,94 64,-94-71,-1 1,-2 2,0 2,52 58,-89-89,0 1,0-1,0 1,0 0,0 0,-1 0,1-1,-1 2,0-1,1 0,-1 0,-1 0,1 0,0 1,-1-1,0 0,0 6,-1-5,0 0,-1-1,1 1,-1-1,0 0,0 1,0-1,-1 0,1 0,-1 0,1 0,-1-1,0 1,-5 3,-20 15,0-1,-50 27,63-39,-1-1,-1-1,1 0,-1-1,0-1,0 0,-21 1,17-4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28.5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0,'4'0,"5"0,1 8,3 7,4 4,-2 3,0 6,3 2,1 4,2 4,1 4,-2-2,-2-4,-4-3,-3-4,-5-7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28.9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14,'0'-4,"4"-1,1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29.9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0 265,'5'1,"0"0,-1 1,0-1,1 1,-1 0,0 0,0 0,7 6,11 4,4 0,0 1,27 19,-47-28,0 0,0 1,0-1,-1 1,1 0,-1 1,0-1,-1 1,0 0,0 0,0 0,0 1,4 11,-9-5,-9-15,-11-19,10 3,1 0,1-1,1 0,0 0,2-1,0 0,1 0,1-1,1 1,1-1,0 1,2-1,2-26,0 40,0 1,0-1,0 1,0 0,1 0,0 0,0 0,1 1,0-1,0 1,0 0,0 0,1 0,0 1,0-1,0 1,1 1,-1-1,1 1,0 0,0 0,0 0,0 1,1 0,-1 0,1 1,10-2,9 0,-1 1,0 1,1 1,-1 2,1 0,25 7,-23-3,1 1,-1 2,0 0,-1 2,0 1,48 31,-58-32,0 1,0 1,-2 1,1 0,-2 1,0 1,-1 0,0 1,-1 0,14 29,-22-39,-1 2,0-1,-1 0,1 0,-2 1,1 0,-1-1,0 11,-2 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34.9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1517,'3'-2,"-1"1,1-1,0 0,-1 0,1 0,-1 0,0-1,1 1,-1 0,0-1,2-3,2-3,21-21,370-455,-342 409,165-247,-194 279,-2-2,-2-1,-2 0,-2-2,17-73,-33 113,0-1,-1 1,0-1,0 1,-1-1,0 1,-1-1,0 1,-1 0,0-1,-3-9,3 13,-1 1,0 0,0 0,0 1,0-1,-1 1,0-1,0 1,0 0,0 1,0-1,-1 1,0 0,0 0,0 0,0 0,0 1,0 0,-11-2,2 1,0 0,0 1,0 1,-1 1,1 0,-1 0,1 2,0 0,0 0,0 2,0-1,0 2,-18 8,8-2,0 1,1 1,1 1,0 0,0 2,-25 25,39-31,0-1,1 1,1 0,-1 0,2 1,-1-1,1 1,1 1,0-1,1 1,0-1,1 1,0 0,1 0,0 0,1 0,0 0,3 18,4 21,2-1,30 95,-38-141,168 440,-166-436,6 16,-1 1,-2 0,0 0,-1 1,2 39,-8 134,-1-90,2-69,0-67,-8-114,3 82,4 49,1 0,0-1,1 1,0-1,1 1,0 0,0 0,1 0,0 0,1 0,0 1,1 0,0-1,1 2,-1-1,8-8,-2 6,0 0,0 0,1 1,0 1,1 0,0 1,0 0,1 1,0 0,19-5,-14 6,1 0,0 2,0 0,1 1,-1 1,1 1,33 2,-40 1,0 0,0 0,0 1,0 1,0 0,-1 1,1 1,-1 0,-1 0,23 16,-27-16,-1 0,-1 1,1-1,-1 1,0 1,0-1,-1 1,0 0,-1 0,1 1,-2-1,1 1,3 17,-2-3,-2 0,-1 0,0 0,-3 32,0-35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35.7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1,'3'21,"0"-1,2 1,0-1,1 0,1 0,18 35,-6-11,108 248,45 115,-165-388,-1 1,0-1,4 35,-8-31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36.7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415 0,'-14'16,"1"1,1 0,0 1,-11 22,6-10,-52 90,39-63,-2-2,-3-1,-72 86,104-136,-1-1,0 0,0 1,0-2,0 1,-7 4,10-7,1 0,-1 0,1 0,-1 1,1-1,0 0,-1 0,1 0,-1 0,1 0,-1 0,1 0,-1 0,1 0,-1 0,1 0,-1 0,1 0,-1 0,1-1,0 1,-1 0,1 0,-1 0,1-1,0 1,-1 0,0-1,1 0,-1 0,1 0,0-1,-1 1,1 0,0-1,0 1,0 0,0 0,0-1,0 1,0 0,1-1,-1 1,0 0,1-2,1-3,-1 0,1 0,0 0,1 0,-1 0,1 0,0 1,1-1,-1 1,1 0,0 0,0 1,1-1,0 1,-1 0,1 0,1 0,-1 0,1 1,-1 0,1 1,0-1,0 1,0 0,0 0,9-1,-2 2,1 0,0 1,0 0,-1 1,1 0,0 2,-1-1,1 2,-1 0,0 0,15 8,229 131,-133-69,-82-47,-30-16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37.5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1,'2'23,"2"-1,0 1,2-1,0 0,1 0,2 0,0-1,14 23,-1 2,304 674,-324-716,-1-1,1 1,-1-1,1 1,0-1,0 0,1 0,-1 0,1 0,0 0,-1 0,1-1,5 4,-5-5,-1-1,0 0,1 1,-1-1,1 0,-1 0,0 0,1-1,-1 1,1 0,-1-1,0 0,0 1,1-1,-1 0,0 0,0 0,0-1,0 1,0 0,0-1,3-3,35-27,-27 21,-1 1,1 1,0 0,1 0,16-6,51-16,-60 26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38.2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1 220,'47'-2,"0"-1,0-3,66-17,135-51,-127 36,-54 19,71-25,-113 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35.9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0,'0'14,"2"-1,-1 0,2 1,0-1,0 0,9 19,40 76,-7-18,24 91,-61-160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38.9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34 179,'-19'0,"4"0,32-5,211-30,-73 13,301-61,-443 81,2 0,-1-1,1 0,-1-1,21-8,-21 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39.5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1,'636'0,"-617"0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48.9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313 683,'5'-2,"0"1,0-1,-1 1,1-1,0-1,-1 1,1-1,7-5,10-6,64-28,-6 2,79-51,-137 77,-1-1,0-1,-1-1,-1-1,-1-1,-1-1,0 0,16-27,-29 41,-1 0,1 0,-1 0,-1 0,0 0,1-1,-2 1,1-1,-1 0,0 0,-1 1,1-1,-1 0,0 0,-1 1,0-1,0 0,-1 0,1 1,-1-1,-1 1,1 0,-1 0,0 0,-1 0,1 0,-1 0,0 1,-1 0,1 0,-1 0,0 0,0 1,-1 0,1 0,-1 0,0 1,0 0,-10-4,-19-5,0 1,-1 2,0 2,0 1,0 2,-1 2,0 1,0 1,-50 8,77-5,-1 0,1 1,-1 0,1 1,0 0,0 0,1 1,0 0,0 1,0 0,-9 10,-13 15,-39 53,49-59,1 1,1 1,1 0,1 1,2 1,0 1,3 0,-11 38,17-46,0 0,2 0,1 1,1-1,1 1,0 0,2-1,1 1,1-1,1 1,8 23,-9-38,0-1,1 0,0 0,1 0,0 0,0-1,0 0,1 0,0 0,1-1,0 1,-1-2,2 1,-1-1,1 0,8 4,15 5,0 0,66 17,-44-16,25 9,116 20,-152-37,0-3,0-1,0-3,71-6,-84 2,0 1,0-1,-1-2,54-17,-63 15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51.6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92 229,'-1'-13,"-1"1,-1 0,0 0,-1 1,0-1,0 1,-11-18,-4-13,-11-29,30 71,0 0,0 0,0 0,0-1,0 1,0 0,0 0,0 0,0 0,0 0,0 0,0 0,0-1,0 1,0 0,0 0,0 0,0 0,0 0,0 0,0 0,0 0,0-1,0 1,-1 0,1 0,0 0,0 0,0 0,0 0,0 0,0 0,0 0,0 0,-1 0,1 0,0 0,0 0,0 0,0 0,0 0,0 0,-1 0,1 0,0 0,0 0,0 0,0 0,0 0,0 0,0 0,-1 0,1 0,0 0,0 0,0 0,0 0,0 1,0-1,0 0,0 0,0 0,0 0,-1 0,1 0,0 0,0 1,-2 12,4 20,67 262,32 177,-86-411,-7-31,6 48,-12-60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52.6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352 0,'-2'9,"0"-1,-1 0,0 0,0 0,-1 0,1 0,-2-1,1 0,-11 13,-5 10,-30 59,-61 100,82-139,25-41,0 0,-1 0,0-1,0 1,0-1,-1-1,-1 1,1-1,-1 0,0 0,-1-1,-12 8,20-14,1 0,-1 0,0 0,0-1,0 1,0 0,1 0,-1-1,0 1,0 0,0-1,0 1,0 0,0 0,0-1,0 1,0 0,0-1,0 1,0 0,0 0,0-1,0 1,0 0,0 0,0-1,-1 1,1 0,0 0,0-1,0 1,0 0,-1 0,1-1,0 1,0 0,0 0,-1 0,1 0,0-1,0 1,-1 0,1 0,0 0,0 0,-1 0,1 0,0 0,0 0,-1-1,1 1,0 0,-1 0,1 0,0 0,0 1,-1-1,1 0,0 0,-1 0,1 0,0 0,0 0,-1 0,1 0,0 1,-1-1,12-21,-5 15,1 0,0 1,0 0,0 0,1 0,0 1,0 0,0 1,0-1,0 1,1 1,-1 0,1 0,0 1,0 0,15 0,-6 2,0 0,0 1,-1 1,1 0,-1 1,0 1,22 10,19 10,-23-8,0-2,1-1,73 17,-83-28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53.3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1,'2'13,"0"0,1 1,1-1,0-1,0 1,2 0,-1-1,2 0,10 15,8 20,9 22,71 109,-101-173,1 0,-1-1,1 1,0-1,1 0,-1 0,1 0,-1-1,1 0,0 0,0 0,0-1,1 0,-1 0,1-1,-1 0,10 1,12 0,1-1,49-6,-53 3,66-12,-68 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54.2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0 171,'21'-19,"1"2,1 1,0 1,30-15,-35 23,-1 0,1 2,1 0,-1 1,38-3,-33 4,-1 0,1-1,27-10,-35 7,-3-1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57.5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26,'8'0,"7"0,8 0,9 0,10-5,6 0,8 0,4 1,6 1,-2 1,-3 1,-4 1,-4 0,-7 0,-8 0,-5 0,-6 0,-6 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0:58.7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349 635,'0'-5,"1"0,0 0,0 0,0 0,1 0,0 0,0 0,0 1,1-1,-1 1,1 0,0 0,0 0,1 0,5-5,9-8,41-29,-33 27,306-223,-318 232,-2-1,1 0,-1-1,-1 0,13-19,-21 27,0 0,0-1,0 1,-1-1,1 0,-1 0,0 0,-1 0,1 0,-1 0,0 0,0 0,-1-1,0 1,0 0,0-1,0 1,-1 0,0-1,-2-7,2 11,-1 0,1 0,0 0,-1 0,0 0,1 0,-1 0,0 0,0 1,0-1,0 0,0 1,-1 0,1 0,0 0,-1 0,1 0,-1 0,1 0,-1 1,1-1,-1 1,1 0,-1 0,1 0,-5 0,-8 1,1 1,-1 0,-18 5,25-5,-71 17,-145 55,191-60,1 1,1 2,0 2,2 0,0 2,-50 47,52-40,2 2,1 1,1 1,2 1,1 0,2 2,-23 59,37-83,0 0,1 0,1 0,0 1,0-1,0 13,2-20,0 0,1 0,-1 0,1-1,0 1,-1 0,2-1,-1 1,0 0,1-1,0 0,-1 1,1-1,1 0,-1 0,0 0,1 0,-1 0,1-1,0 1,0-1,4 3,29 14,1-1,0-2,1-1,1-2,0-2,56 9,245 14,-307-32,0-1,35-4,-54 1,0-1,-1 0,1 0,-1-2,0 1,0-2,19-10,-13 6,0 2,0 0,1 1,0 1,1 0,20-2,-25 5,7-2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00.5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0 118,'0'-4,"8"-1,7-4,4 0,3 1,2-2,1 1,-4-2,-2 1,1 2,0 2,-4-1,1-1,0 3,2 1,1 1,-2 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36.3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02.4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1,'1'15,"1"1,0-1,2 1,5 16,3 14,13 64,54 298,-72-315,-7-72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03.6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288 1,'-1'4,"1"0,-1 0,0 0,0 0,0 0,0 0,-1-1,0 1,0 0,0-1,0 1,-5 4,-38 41,16-19,-162 183,197-219,0 0,1 0,0 0,0 1,0 0,1 0,-1 1,1 0,0 0,0 1,1 0,-1 0,1 1,-1 0,1 1,0 0,0 0,-1 1,1 0,0 0,0 1,0 0,-1 1,1 0,-1 0,1 1,-1 0,0 1,10 5,42 31,-47-29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04.5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0,'2'55,"2"0,3 0,2-1,3 0,2 0,2-2,32 73,-11-33,49 112,-85-202,0 1,0-1,1 0,-1 0,0 0,1 1,0-1,-1-1,1 1,0 0,0 0,0-1,0 1,0-1,0 1,0-1,1 0,-1 0,0 0,1 0,-1-1,1 1,-1 0,1-1,-1 0,1 0,0 0,-1 0,1 0,-1 0,1 0,-1-1,1 0,-1 1,1-1,-1 0,0 0,1 0,-1 0,0-1,0 1,0-1,3-1,9-8,1-1,-2 0,1-1,18-25,-20 23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05.3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1 119,'8'0,"7"0,8-4,5-5,5-1,5 0,0 0,1 0,-1-2,-4 1,-4-1,-2 1,-3 3,-1 2,-1 3,0 1,0 1,-5 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06.8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1 765,'2'-4,"1"0,0 1,0-1,0 1,0 0,0 0,1 0,-1 0,1 0,0 1,6-4,-4 2,19-11,0 2,1 0,0 1,53-14,120-20,-97 25,716-114,9 55,-629 63,596-31,-27 3,-540 29,294-38,35-31,-505 78,125-26,46-5,-152 26,-51 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14.6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253 33,'-1'-2,"1"0,0 1,0-1,0 0,0 0,0 0,0 1,0-1,1 0,-1 0,0 1,1-1,0 0,-1 1,1-1,0 1,1-3,-1 4,0 0,0 1,0-1,-1 0,1 0,0 1,0-1,-1 0,1 1,0-1,-1 1,1-1,0 1,-1-1,1 1,-1 0,1-1,-1 1,1 0,-1-1,1 1,-1 0,0 0,1 1,30 65,-11-3,-4-1,13 89,2 138,-25-221,69 1193,-73-1203,-9 92,5-132,-1-1,0 0,-2 0,0-1,0 1,-2-1,0 0,-1 0,-14 19,17-28,-1-1,0 0,0 0,-1-1,1 1,-2-1,1-1,-1 0,1 0,-2 0,-9 4,15-8,-1 0,0 0,1 0,-1 0,0-1,0 1,1-1,-1 0,0 0,0 0,0-1,1 1,-1-1,0 0,0 0,1 0,-1-1,1 1,-1-1,1 0,0 0,0 0,-1 0,2-1,-1 1,0-1,0 0,-4-5,-19-26,1-1,2 0,1-2,2-1,1-1,2 0,2-1,2-1,1 0,-6-47,17 80,0 0,1 0,-1 0,2 0,-1 1,1-1,1 0,3-13,-4 18,1-1,0 1,-1 0,1-1,1 1,-1 0,0 0,1 1,-1-1,1 0,0 1,0 0,0-1,0 1,1 0,-1 1,0-1,1 1,6-3,19-5,1 0,0 2,0 1,1 2,-1 0,1 3,49 2,424 83,-417-66,-32-7,0-1,1-3,-1-3,105-4,-158-1,1 1,-1-1,1 0,-1 0,0 1,1-1,-1-1,0 1,0 0,0 0,0-1,0 0,0 1,0-1,0 0,-1 0,1 0,-1 0,1 0,-1 0,0 0,0 0,0-1,0 1,0 0,0-1,-1 1,1-1,-1 1,0-1,1 1,-1-1,0 1,-1-4,0-11,0-1,-1 0,-8-30,6 29,-61-247,20 88,33 128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15.6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375 0,'-9'1,"0"0,1 0,-1 1,1 0,-1 1,1 0,0 0,0 1,0 0,0 0,-8 6,1 2,-1 0,1 0,1 2,-13 14,5-2,2 1,1 0,0 1,3 1,0 1,2 0,1 1,-18 65,28-81,0 0,1 1,1 0,1-1,0 1,0-1,2 1,0-1,6 21,-5-25,2 1,0-1,0 0,1 0,0 0,0-1,2 0,-1 0,1-1,0 0,1 0,0-1,12 8,35 22,-28-21,41 34,-63-46,-1-1,0 1,0 1,0-1,-1 1,1 0,-2 0,1 0,0 0,-1 1,-1-1,5 15,-7-18,1 1,-1 0,-1-1,1 1,0 0,-1-1,0 1,0-1,0 1,0-1,-1 1,1-1,-1 0,-2 4,-35 47,22-34,-4 8,-43 44,54-62,-1 0,0-1,-1 0,1-1,-2 0,1-1,-15 6,26-13,1 0,-1 1,0-1,1 0,-1 0,0 0,1 1,-1-1,0 0,0 0,1 0,-1 0,0 0,1 0,-1 0,0-1,0 1,1 0,-1 0,0-1,1 1,-1 0,0 0,1-1,-1 1,1-1,-1 1,1-1,-1 1,0-2,-6-24,7 19,0 1,1-1,-1 0,2 0,-1 0,3-7,-4 13,1 0,-1 0,0 0,1 0,-1 0,1 0,-1 0,1 0,0 0,-1 0,1 0,0 0,-1 0,1 0,0 1,0-1,0 0,0 1,0-1,0 1,0-1,0 1,0-1,0 1,0 0,0-1,1 1,-1 0,0 0,0 0,0 0,0 0,0 0,1 0,-1 0,0 1,0-1,0 0,0 1,0-1,0 1,0-1,0 1,0-1,0 1,1 1,3 2,0 0,-1 0,0 0,0 1,0-1,-1 1,7 10,24 61,-2 1,-4 1,32 150,-40-129,-6 1,4 138,-21 207,-2-187,3-220,1-27,0 0,1 1,0-1,1 0,0 0,1 0,3 11,-4-20,-1 0,1-1,1 1,-1-1,0 1,0-1,0 0,1 1,-1-1,1 0,-1 0,1 0,0 0,-1 0,1 0,0-1,-1 1,1 0,0-1,0 0,0 1,-1-1,1 0,0 0,3 0,51-6,-49 5,194-44,-129 26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16.7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1284,'63'-64,"-2"-3,90-129,61-132,-167 247,-3-2,38-107,-71 164,-1-1,6-37,-13 54,1 0,-1 0,-1 0,0 0,-1 0,0 0,0 1,-1-1,-5-18,6 26,-1-1,1 0,0 1,-1 0,0-1,0 1,0 0,0 0,0 0,0 0,0 0,-1 0,1 1,-1-1,1 1,-1-1,1 1,-1 0,0 0,0 0,0 1,0-1,1 1,-1-1,0 1,0 0,0 0,0 0,0 1,0-1,0 1,0 0,-4 1,2-1,1 1,0-1,-1 1,1 0,0 0,0 1,0-1,0 1,1 0,-1 0,1 0,-1 0,1 1,0-1,1 1,-1 0,0-1,1 2,0-1,0 0,-2 5,0 19,2-1,0 1,1 0,2-1,1 1,1-1,2 1,0-1,15 42,-10-42,2-1,0-1,2 0,19 28,76 87,5 9,-108-141,-1 0,0 0,-1 1,0-1,0 1,-1 0,0 0,-1 0,3 18,-5-22,0 1,0-1,-1 1,1-1,-1 1,-1-1,1 0,-1 0,0 0,0 0,0 0,-1 0,0 0,0 0,0-1,0 0,-1 0,-4 5,-117 104,61-57,38-34,3-5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17.2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1,'0'4,"5"5,0 5,0 5,3 2,0 2,3 1,-1 4,2 6,3 0,-1-1,-3-2,1-7,-2-7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17.5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36,'0'-8,"4"-2,5 0,2 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37.5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75,'5'1,"-1"0,1 0,-1 0,1 1,-1-1,0 1,0 0,0 0,0 1,0-1,4 4,43 37,-44-36,65 60,-3 4,-3 2,108 159,-168-224,-1 1,0 1,6 18,-10-26,-1 0,1-1,-1 1,0-1,1 1,-1 0,0-1,0 1,0 0,0-1,-1 1,1-1,0 1,-2 2,2-3,-1 0,1 0,-1-1,0 1,0 0,1-1,-1 1,0-1,0 1,0-1,0 1,0-1,0 0,0 1,0-1,1 0,-1 0,0 0,0 0,0 0,0 0,0 0,0 0,0 0,0 0,0 0,-2-1,-2 0,1-1,-1 0,0 0,1 0,-1-1,1 1,-1-1,1 0,0 0,0-1,1 1,-1-1,-4-6,-41-60,42 59,-20-33,2-1,-24-59,40 82,1-1,1 1,1-1,1 0,2-1,0 1,0-30,3 47,0 0,1 0,0 0,0 0,0 0,1 0,0 0,0 0,0 1,1-1,0 1,0-1,0 1,0 0,1 0,0 1,0-1,1 1,-1 0,7-5,-3 4,0 1,1-1,0 2,-1-1,1 1,0 1,1 0,-1 0,0 0,1 1,-1 1,15 0,-2 2,0 1,1 1,-1 1,-1 1,1 0,-1 2,0 0,-1 2,0 0,0 1,-1 2,-1-1,0 2,32 31,-32-27,-1 1,-1 0,0 2,-2 0,0 0,-1 1,-2 1,0 0,-1 1,-1 0,-2 0,9 50,-13-49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18.4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0 181,'1'8,"1"-1,0 1,0-1,0 0,0 0,6 10,4 12,3 34,-8-59,-1-12,5-19,-10 23,15-39,2 1,1 0,2 1,34-48,-53 86,0 0,0 0,0 0,0 1,1-1,0 0,-1 1,1 0,0 0,0 0,0 0,0 0,0 0,1 1,-1 0,0-1,1 1,-1 0,1 1,-1-1,5 0,-4 2,0 0,0 0,0 0,0 0,0 1,0-1,0 1,0 0,-1 0,1 1,-1-1,0 1,1-1,-1 1,-1 0,1 0,0 1,2 3,25 30,107 146,-110-143,-2 2,34 75,-50-92,-3-4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19.7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14 923,'-1'0,"-12"0,18-3,11-4,26-16,70-53,-51 32,38-23,-4-5,-3-3,129-136,-212 200,0-1,0 0,-2-1,1 0,-1 0,-1 0,0-1,6-27,-10 34,0 0,-1 0,0 0,0 0,-1 0,0 0,0 0,-1 0,0 0,0-1,0 1,-1 1,0-1,-1 0,1 0,-1 1,-1 0,1-1,-1 1,-6-7,3 7,0 1,0-1,-1 2,0-1,0 1,0 0,-1 0,1 1,-1 0,0 1,0 0,0 0,0 1,0 0,0 1,0 0,-11 1,18 0,0 0,0 0,0 1,1-1,-1 0,0 1,0-1,1 1,-1-1,1 1,-1 0,1 0,0 0,0 0,0 0,0 0,0 0,0 0,0 0,1 0,-1 1,1-1,0 0,-1 0,1 4,3 64,-2-59,133 843,-106-700,-11-22,-11-76,13 61,-19-115,1-1,-1 0,0 0,0 0,0 0,1 1,-1-1,0 0,1 0,0 0,-1 0,1 0,-1 0,1 0,0 0,0 0,-1 0,1 0,0-1,0 1,0 0,0-1,0 1,2 0,-2-1,0 0,0 0,0-1,1 1,-1 0,0-1,0 1,0-1,0 0,0 1,0-1,0 0,0 0,0 1,0-1,-1 0,1 0,0 0,1-1,6-12,1 1,11-27,-16 31,67-131,154-227,-219 359,-1 1,1-1,1 1,-1 0,1 0,0 1,16-11,-21 16,1 0,0 0,-1 0,1 0,0 0,0 0,0 1,0-1,0 1,0 0,0 0,0 0,0 0,0 1,0-1,0 1,-1 0,1 0,0 0,0 0,-1 0,1 0,0 1,-1-1,1 1,-1 0,0 0,4 4,9 9,-1 2,0 0,-2 0,0 1,-1 1,11 24,20 32,-15-27,-19-29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20.2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1,'2'41,"1"1,2-1,2 0,20 66,69 155,-22-68,52 148,-92-252,-13-18,-16-46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21.1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463 0,'-2'9,"-1"0,1 0,-2-1,1 0,-1 1,-1-1,1 0,-2-1,1 1,-7 7,3-4,-202 336,94-142,110-194,4-5,1-1,-2 0,1 0,-1 0,1 0,-1 0,-1-1,1 0,-1 1,-8 5,13-10,-1 0,1 1,0-1,-1 0,1 0,-1 1,1-1,0 0,-1 0,1 0,-1 0,1 1,-1-1,1 0,-1 0,1 0,-1 0,1 0,-1 0,1 0,0 0,-1 0,1 0,-1-1,1 1,-1 0,1 0,-1 0,1 0,0-1,-1 1,1 0,-1 0,1-1,0 1,-1 0,1-1,0 1,-1-1,1 1,0 0,0-1,-1 1,1-1,0 1,0 0,0-1,0 1,0-1,-1 1,1-1,0 1,0-1,0 1,0-1,7-27,-1 18,1 0,0 0,0 1,1-1,1 2,-1-1,12-8,-16 14,1 0,0 0,0 1,0-1,0 1,0 0,0 0,0 1,1-1,-1 1,1 1,-1-1,1 1,-1 0,1 0,-1 0,1 1,6 1,12 5,0 1,0 0,-1 2,0 1,26 17,106 80,-62-40,-72-53,-1 1,0 0,18 22,-15-13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21.7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1,'-1'50,"3"-1,2 1,2-1,2 0,2 0,3-1,1 0,23 49,-21-59,3-1,0 0,3-2,1 0,1-2,2 0,41 39,-65-70,0 1,0-1,1 0,-1 0,1 0,-1 0,1 0,0-1,0 1,-1-1,1 0,0 0,1 0,-1 0,0 0,0-1,0 1,0-1,1 0,-1 0,0 0,0 0,0-1,1 1,-1-1,0 0,0 0,0 0,0 0,0-1,0 1,-1-1,1 0,0 1,2-4,10-10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22.3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0 105,'277'-12,"-222"5,0-3,104-31,-68 15,-70 18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23.6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44,'18'-1,"0"-1,31-7,9-2,-11 2,-31 6,0-1,1 2,-1 0,32 1,-45 1,0 1,0-1,1 1,-1 0,0-1,0 1,0 1,0-1,0 0,-1 1,1-1,0 1,0 0,-1 0,0 0,1 0,-1 0,0 1,0-1,0 1,0 0,0-1,-1 1,1 0,-1 0,0 0,0 0,0 0,0 0,0 5,2 21,-1 0,-2 0,0 0,-3 0,-5 32,-3 37,6 125,6-196,2 1,0 0,2-1,2 1,18 50,-23-73,0 0,0 0,1 0,0 0,0-1,0 1,1-1,0 0,0 0,0 0,0 0,0-1,1 0,-1 0,1 0,0 0,0-1,0 0,0 0,0 0,1-1,9 2,-8-2,-1-1,1 0,0 0,-1-1,1 0,-1 0,1-1,-1 0,0 0,0 0,1-1,-2 1,1-2,0 1,0-1,-1 1,0-2,8-7,-4 4,9-7,-17 16,0 0,0 0,0-1,0 1,0 0,0 0,-1 0,1 0,0 0,-1 0,1 0,0 0,-1 0,0 0,1 1,-1-1,1 0,-1 0,0 0,0 1,0-1,0 2,76 245,-37-127,157 443,-102-303,-83-230,76 244,-77-238,-3 1,-1 0,-2 0,-2 0,-2 55,-2-84,1 1,-2 0,1-1,-1 1,-1-1,1 0,-2 0,1 0,-1 0,0-1,-1 0,0 0,-1 0,-12 11,8-8,-2-1,1-1,-1 0,0-1,-1 0,0-1,0 0,-25 6,11-5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24.4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94,'113'-5,"167"-29,-57 4,-43 7,-158 22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25.4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3,'3'3,"1"0,0-1,1 0,-1 1,0-1,1-1,-1 1,1-1,-1 1,1-1,-1-1,9 1,64 0,-48-1,694-19,-610 12,168 9,-261 2,-6 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27.2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0,'0'4,"4"10,1 5,4 13,4 7,5 6,-2 7,1 7,1 1,2 2,-3 2,0-1,-3-8,0-5,-2-7,-3-7,-4-6,-2-8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4:08.4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0,'4'5,"5"4,6 5,7 9,4 7,10 7,3 10,6 11,4 17,1 7,0-7,-4-3,-7-7,-5-10,-5-15,-7-9,-4-11,-4-9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38.1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1,'1'8,"1"0,0 0,1-1,0 1,0 0,0-1,1 1,0-1,1 0,0-1,0 1,7 6,10 17,338 486,-322-468,-26-37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27.8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0 166,'50'-19,"100"-13,252-21,-104 18,-58 9,-213 26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28.6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0 124,'2'-2,"-1"-1,1 1,0 0,0 0,0 0,0 0,0 0,0 1,0-1,1 1,-1-1,1 1,-1 0,1 0,4-2,5-3,13-8,1 1,0 2,1 0,0 2,43-10,-51 15,1 1,-1 1,0 1,0 0,1 1,-1 1,0 1,1 1,20 6,-35-8,1 1,-1 0,1 0,-1 1,0 0,0 0,0 0,-1 0,1 1,-1 0,1 0,-1 0,-1 0,1 0,0 1,3 6,-4-4,0 1,0 0,0-1,-1 1,0 0,-1 0,0 1,0-1,0 0,-2 11,-2 8,-1-1,-1 1,-1-1,-1-1,-2 1,-11 23,-3-1,-2-2,-2-1,-2-1,-1-1,-3-2,-60 60,99-104,0 0,0 1,0-1,1 1,9-1,-1-2,358-79,-160 40,-180 37,-8 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29.8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5,'0'-1,"0"1,0 0,0 0,0-1,0 1,1 0,-1 0,0 0,0-1,0 1,1 0,-1 0,0 0,0-1,0 1,1 0,-1 0,0 0,0 0,1 0,-1 0,0 0,1-1,-1 1,0 0,0 0,1 0,-1 0,0 0,1 0,-1 0,0 0,0 1,1-1,-1 0,0 0,0 0,1 0,-1 0,0 0,0 0,1 1,-1-1,0 0,0 0,1 0,-1 1,0-1,0 0,0 0,0 1,1-1,-1 0,0 0,0 1,0-1,0 0,16 14,8 17,-1 0,-2 1,-1 1,17 38,4 6,-39-74,258 480,-205-366,-4 2,42 156,-91-266,4 10,-1 1,-1 0,3 35,-7-49,0-1,0 1,-1 0,1 0,-2 0,1-1,0 1,-1 0,0-1,-1 1,1-1,-1 0,0 0,0 0,0 0,-1-1,-6 7,-48 48,36-33,-2-2,-1-1,-1-1,0-1,-38 23,60-42,0 1,-1-1,1 0,-1-1,1 1,-1-1,0 1,0-1,0-1,1 1,-1-1,0 0,0 0,0 0,0-1,0 1,1-1,-1 0,0-1,0 1,1-1,-1 0,1 0,0-1,0 1,-1-1,1 0,1 0,-1 0,0 0,1-1,0 0,0 1,-4-7,-1-2,1 0,1-1,0 0,0 0,2 0,-1 0,2-1,0 1,0-1,0-27,2 22,0 2,0-1,2 0,0 1,1 0,5-23,-6 37,0 0,-1 0,2 0,-1 0,0 1,0-1,1 0,0 1,-1-1,1 1,0 0,0 0,0 0,0 0,1 0,-1 0,1 0,-1 1,1-1,-1 1,1-1,0 1,0 0,0 0,0 1,-1-1,1 1,0-1,0 1,0 0,0 0,0 0,0 0,0 1,0-1,0 1,0 0,4 1,26 10,0 0,-1 2,54 33,-39-20,149 81,382 189,-576-295,1-1,0 0,-1 0,1 0,0 0,-1-1,1 1,0-1,0 1,0-1,-1 0,1 0,0 0,0-1,4 0,-6 0,0 1,-1 0,1-1,0 1,-1-1,1 1,-1-1,1 1,-1-1,1 0,-1 1,1-1,-1 0,0 1,1-1,-1 0,0 0,1 1,-1-1,0 0,0-1,-5-29,-165-357,97 234,-55-172,111 271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30.9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400 0,'-17'1,"1"1,-1 1,1 0,0 1,0 1,0 0,0 1,1 1,0 0,-16 11,-14 12,-73 61,114-88,0 0,1 0,-1 1,1-1,0 1,0-1,0 1,1 0,0 0,-1 0,1 1,0-1,1 1,-1-1,1 1,0-1,0 1,1 0,-1 5,1-5,1 0,0 1,1-1,-1 0,1 1,0-1,0 0,0 0,1-1,0 1,0 0,0-1,0 0,1 0,0 0,5 5,39 32,80 52,-76-57,72 62,-119-93,0 0,0 0,0 1,-1-1,1 1,-1 0,0 0,-1 0,0 1,0 0,0-1,2 10,-5-12,1 0,-1 0,0 0,-1 0,1 0,0 0,-1 0,0 0,0 0,0-1,-1 1,1 0,-1 0,0-1,0 1,0-1,0 0,-1 0,1 0,-1 0,0 0,0 0,-3 2,-26 23,-51 33,72-54,1-1,-1 0,0 0,0-1,-1-1,0 0,0 0,0-1,-21 2,30-6,0 1,0-1,0 0,0 0,0 0,0-1,0 1,0-1,0 1,1-1,-1 0,0 0,1 0,0-1,-1 1,1 0,0-1,0 0,1 1,-3-5,3 6,0 0,0-1,0 1,0-1,0 1,0-1,0 0,1 1,-1-1,1 0,-1 0,1 1,0-1,-1 0,1 0,0 0,0 1,0-1,1 0,-1 0,0 0,1 1,-1-1,1 0,-1 1,1-1,0 0,0 1,0-1,0 1,0-1,0 1,0 0,0-1,2 0,0 1,-1 0,0 1,0-1,0 1,0-1,0 1,1 0,-1 0,0 0,0 1,0-1,0 0,1 1,-1-1,0 1,0 0,0 0,0 0,0 0,0 0,0 0,-1 0,1 1,0-1,-1 0,3 4,41 44,-45-48,50 71,-4 2,-3 2,-3 2,57 164,-68-158,-4 1,-3 1,-5 1,-3 0,-4 2,-4-1,-9 168,-7-160,3-28,1 102,6-165,1 0,-1 0,1 0,0 0,0 0,0 0,1-1,-1 1,1 0,0-1,1 1,-1-1,1 0,0 0,0 0,0 0,0-1,1 1,-1-1,1 0,0 0,0 0,0 0,1-1,-1 1,1-1,-1 0,1-1,0 1,0-1,8 1,-1 0,-1-1,1-1,0 0,0-1,0 0,-1-1,1 0,-1-1,1 0,-1-1,0 0,15-8,84-57,-84 51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32.4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253 591,'29'-12,"0"1,44-11,8-4,7-10,-2-4,-2-4,-2-4,-2-3,87-74,-160 119,0 0,-1 0,0-1,0 0,0 0,-1 0,0-1,0 0,5-13,-9 19,0 0,0 0,-1-1,1 1,-1 0,1-1,-1 1,0-1,0 1,0 0,0-1,0 1,0-1,-1 1,1 0,-1-1,0 1,0 0,0-1,0 1,0 0,0 0,-1 0,1 0,-1 0,1 0,-1 0,0 1,1-1,-1 1,0-1,0 1,0 0,0-1,-1 1,1 0,0 0,0 1,-4-2,-8-2,0 1,0 0,0 1,0 1,0 0,0 1,-1 0,-25 4,-119 31,120-24,-19 4,0 3,0 2,2 3,-53 31,80-38,1 1,1 2,0 1,2 1,1 1,0 1,2 1,0 1,-19 30,23-28,2 0,1 1,1 1,1 0,2 1,-8 32,16-49,0 0,1 0,1 0,0 0,1 0,0 1,1-1,1 0,0 0,0 0,2 0,-1 0,2-1,0 0,0 1,1-2,8 14,3-2,1-1,1-1,1 0,1-2,0 0,1-1,31 18,16 5,93 41,-83-47,0-3,3-4,0-3,1-4,1-3,1-4,1-4,170-3,-226-9,-1-1,1-2,-1-1,49-16,-63 16,-1 0,1 0,-1-1,0-1,-1 0,0-1,-1-1,1 0,-2 0,17-20,-13 8,-6 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33.4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0,'2'57,"3"-1,2 0,2 0,30 100,98 202,-59-166,-65-147,-11-37,0 0,0 0,0 1,1-2,0 1,1 0,0-1,0 1,8 9,-4-13,-1-5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34.4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317 1,'-1'3,"0"1,-1-1,1 1,-1-1,0 0,0 0,0 0,-1 0,1 0,-1 0,0 0,-2 2,-10 11,-58 99,-8 13,71-114,-1-1,0 0,-1-1,0 0,-1-1,-22 15,21-14,16-5,31-3,-10-3,38 16,-1 1,95 44,-95-37,-29-12,5 1,-1 1,0 2,54 36,-78-46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35.1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0,'3'13,"0"-1,0 0,1 1,0-2,1 1,1 0,0-1,15 21,-3-1,253 420,-256-427,-12-19,-1 0,1 0,0-1,0 1,1-1,-1 0,1 0,0 0,0-1,0 1,0-1,1 0,-1 0,1 0,0-1,0 0,0 0,0 0,0 0,1-1,-1 0,0 0,1 0,-1-1,0 0,1 0,-1 0,7-2,41 1,-29 2,1-2,-1-1,27-5,-34 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35.7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1 132,'68'-4,"-1"-2,0-4,69-19,45-7,-111 22,-39 8,0 0,47-1,4-2,-59 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36.4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1 184,'48'-3,"0"-3,0-2,0-2,-1-2,73-28,-53 16,109-22,83 15,-232 27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39.1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458 0,'-49'71,"-38"29,-134 202,216-296,0 0,0 0,-1 0,0-1,0 0,-11 7,12-8,0-1,0 1,1-1,-1 1,1 1,0-1,0 1,0-1,-5 10,9-13,-1-1,1 0,0 0,0 1,0-1,0 0,-1 1,1-1,0 0,0 1,0-1,0 0,0 0,0 1,0-1,0 0,0 1,0-1,0 0,0 1,0-1,0 0,1 1,-1-1,0 0,0 0,0 1,0-1,0 0,1 1,-1-1,0 0,0 0,0 1,1-1,-1 0,0 0,0 0,1 0,-1 1,0-1,1 0,-1 0,1 0,20 0,22-13,-42 13,49-15,0 2,1 3,1 1,-1 3,1 2,57 4,-57-2,51 3,-93 0,-1 0,1 1,0 0,0 0,-1 1,0 1,17 7,-11-2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37.7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377 493,'1'-1,"-1"0,1-1,-1 1,1 0,0-1,0 1,-1 0,1 0,0 0,0 0,0 0,0 0,0 0,0 0,1 0,-1 1,0-1,3-1,32-15,-22 11,136-69,302-172,-445 242,49-36,-53 39,0-1,-1 1,1-1,-1 0,1 0,-1 0,0 0,0 0,0-1,0 1,-1-1,0 1,1-1,0-6,-2 9,0 0,0 0,-1-1,1 1,0 0,-1 0,1-1,-1 1,1 0,-1 0,1 0,-1 0,0 0,0 0,0 0,1 0,-1 0,0 0,0 0,0 0,-1 1,1-1,0 0,0 1,0-1,0 1,-1-1,1 1,0 0,0 0,-1-1,1 1,0 0,0 0,-1 0,1 0,0 0,-3 1,-54 6,56-7,-72 16,1 3,0 4,2 2,-74 38,96-37,2 1,1 2,1 3,2 1,1 2,-52 57,61-56,3 1,0 2,-40 73,56-87,2 2,1-1,1 2,1-1,2 1,0 0,-3 45,9-71,1 1,0 0,-1 0,1 0,0 0,1 0,-1-1,0 1,1 0,0 0,-1 0,1-1,0 1,1 0,-1-1,0 1,1-1,-1 0,1 1,0-1,2 2,0-1,-1-2,1 1,0 0,0-1,0 1,0-1,0 0,0-1,0 1,0-1,1 1,-1-1,0-1,5 0,721-91,-328 31,-325 51,246-43,-314 50,-1 0,1-1,-1 0,0 0,0-1,12-8,14-9,-22 15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38.2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0 231,'4'0,"5"0,5 0,5 0,6 0,7-4,10-5,14-6,9 1,5-6,4-3,-1-2,5 0,-8 0,-11 0,-13 4,-9 6,-11 6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39.0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1,'3'22,"0"-1,1 1,1-1,1 0,1 0,1-1,1 1,17 28,4 12,-22-42,49 104,-5 2,50 190,-96-286,-3-6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40.1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673 1,'-8'1,"1"0,-1 0,1 1,0 0,0 0,0 1,0 0,0 0,1 1,-1 0,-10 8,-10 9,-30 31,39-35,-141 126,-89 87,241-223,5-4,-1 0,1 0,-1 0,0 0,0 0,0-1,0 1,0-1,0 0,-1 0,1 0,-1-1,1 1,-1-1,-7 2,11-3,-1 0,1 0,0 0,0 0,0 0,-1 0,1 0,0 0,0 0,0 0,0 0,-1 0,1 0,0 0,0 0,0-1,0 1,0 0,-1 0,1 0,0 0,0 0,0 0,0-1,0 1,0 0,0 0,0 0,0 0,-1-1,1 1,0 0,0 0,0 0,0 0,0-1,0 1,0 0,0 0,0 0,0 0,0-1,0 1,0 0,1 0,-1 0,0 0,0-1,0 1,0 0,0 0,0 0,0-1,11-11,14-8,-1 9,0 0,1 2,-1 1,2 0,-1 2,1 1,0 2,0 0,0 1,35 3,-41 1,-1 1,1 1,-1 1,0 1,0 0,-1 1,23 13,123 80,-24-14,-68-40,-57-36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40.8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1,'-1'38,"2"0,2-1,1 1,2 0,1-1,13 36,-4-27,-4-13,25 54,-32-78,1 1,0-1,0 0,1 0,0-1,0 0,1 0,0-1,15 10,17 6,1-1,76 26,-62-26,-6-5,-28-12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41.6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58,'3'0,"7"-4,8-1,5-1,4-2,0 0,-1 2,0 1,0 1,-2 3,0 0,0 1,-5-4,-5-1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42.9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24,'44'-2,"48"-9,-57 6,0 2,61 1,-93 2,0 0,-1 0,1 1,0-1,0 1,-1 0,1 0,-1 0,1 0,-1 1,1-1,-1 1,0-1,1 1,-1 0,0 0,0 0,3 4,-2-1,-1-1,1 1,-1 0,0 0,0 0,-1 0,1 0,-1 0,0 8,0 11,-1 0,-1-1,-6 39,5-45,-18 149,2 253,19-406,-1 0,2 0,-1 0,2 0,0 0,0-1,1 1,1-1,6 13,-5-16,0-1,0 1,0-1,1 0,0-1,1 1,0-2,0 1,0-1,1 0,17 8,-10-6,-1-1,2 0,-1-2,1 0,-1-1,2 0,-1-1,0-1,0-1,34-2,-47 0,-1 0,1-1,0 1,0-1,-1 0,1 0,-1 0,1 0,-1-1,0 1,0-1,0 0,0 0,0 0,-1 0,0-1,1 1,-1-1,0 1,2-8,11-13,-10 21,-1 12,-2 18,-2-26,5 90,5-1,38 163,76 170,-84-297,29 76,32 111,-17-32,2 7,-82-276,-1 0,-1 0,0 0,0 1,-2-1,0 21,-1-29,0 0,0 0,0 0,0-1,-1 1,1-1,-1 1,0-1,0 1,-1-1,1 0,-1 0,1 0,-1 0,0 0,0-1,0 1,-1-1,1 0,0 0,-1 0,1-1,-1 1,-5 1,-821 366,785-347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45.0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55 392,'-3'-1,"0"2,0-1,1 0,-1 0,0 1,0 0,1-1,-1 1,1 0,-1 0,1 1,-1-1,1 0,0 1,-1 0,1-1,0 1,0 0,0 0,-3 4,11-4,11-6,16-7,80-32,540-192,-454 156,-119 44,-44 23,-18 12,-17 0,-1 0,0 0,1 1,-1-1,0 0,0 0,1 1,-1-1,0 0,0 0,1 1,-1-1,0 0,0 1,0-1,0 0,1 1,-1-1,0 0,0 1,0-1,0 0,0 1,0-1,0 0,0 1,0-1,0 0,0 1,0-1,0 0,0 1,-1-1,1 0,0 1,0-1,0 0,0 1,-1-1,-4 10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45.6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95,'717'-56,"-584"41,-129 15,0-1,0 0,0 0,0 0,0 0,0-1,0 1,6-4,2-5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46.2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0,'0'8,"0"7,0 8,0 5,0 5,0 5,4 8,1 4,0 5,-1 2,3-2,0-1,-1-11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40.5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26 153,'-20'-69,"15"3,4 49,5 45,0-10,1-1,0 1,2-1,0 0,1 0,12 19,0 3,21 37,4-1,2-3,63 73,-108-141,1-1,0 0,1 0,-1 0,0 0,1-1,0 1,-1-1,1 0,0 0,0-1,0 1,0-1,1 1,-1-1,0-1,0 1,1-1,-1 1,5-1,6-2,1 0,-1-1,0-1,20-7,-12 4,21-5,0 1,69-6,-93 13,-5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46.7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1 419,'2'-4,"0"1,1 0,-1 0,1 0,0 1,0-1,0 1,0-1,1 1,-1 0,0 0,1 1,4-2,8-7,21-13,0 1,1 2,44-17,126-36,-68 25,188-79,-272 104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47.6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0 194,'34'-28,"1"1,1 2,59-31,-72 45,0 2,0 1,0 0,1 2,0 1,0 1,1 1,-1 1,1 1,0 1,-1 1,1 1,-1 2,0 0,0 2,0 0,38 17,-57-21,0 0,0 0,0 1,-1 0,0 0,1 0,-1 1,0-1,0 1,-1 0,1 0,-1 0,0 0,0 1,0-1,-1 1,0 0,0 0,2 6,-2-3,-1 0,0 0,-1 0,0 0,0 0,-1 0,0 0,0 0,-1 0,0-1,0 1,-5 9,-15 41,-2-2,-3-1,-42 64,62-109,-1 0,-1-1,0 0,0-1,-16 12,47-25,1 0,-1 2,25-1,-34 3,525-32,-499 33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51.4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464 98,'12'0,"0"-1,0 0,22-6,-31 6,1 0,-1 0,0 0,1 0,-1-1,0 1,1-1,-1 0,0 0,0 0,-1 0,1 0,0-1,-1 1,1-1,3-6,-7 9,-1-1,1 0,0 1,-1-1,1 0,0 1,-1 0,1-1,-1 1,1 0,-1 0,1 0,-1 0,1 0,-1 0,1 0,-1 0,0 1,-104 22,73-15,0-1,-40 4,42-9,0-2,-57-5,75 3,0-1,0 0,0 0,1-1,-1-1,1 0,0-1,0 0,-14-10,24 15,0 0,1-1,-1 1,0 0,1-1,-1 1,0-1,1 0,0 1,-1-1,1 0,0 0,0 0,0 0,0 0,0 0,1 0,-1 0,1 0,-1 0,1-3,17 31,3 17,-1 1,-2 1,-2 1,16 81,-10-37,79 319,60 223,-121-498,106 398,-47-154,-58-175,-40-201,0 0,0 0,0 0,1-1,-1 1,0 0,1 0,0 0,-1-1,1 1,0 0,0-1,0 1,0-1,0 1,1-1,-1 1,0-1,1 0,-1 0,1 0,-1 0,1 0,-1 0,1 0,0 0,-1 0,1-1,0 1,0-1,0 1,-1-1,1 0,0 0,0 0,0 0,0 0,3 0,8-3,1 0,-1 0,0-1,21-10,9-1,192-45,-201 53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52.6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163 124,'-1'-5,"-1"-1,0 1,0-1,-1 1,1 0,-1 0,-4-6,-2-5,3 6,4 8,0-1,0 0,0 1,0-1,1 0,0 0,-1 0,1 0,0 0,0 0,1-1,-1 1,1 0,-1-6,2 9,-1 1,1-1,-1 0,1 0,-1 0,1 0,-1 1,1-1,-1 0,1 0,-1 1,1-1,-1 0,0 1,1-1,-1 1,0-1,1 0,-1 1,0-1,1 1,-1-1,0 1,0-1,0 1,1-1,-1 1,0-1,0 2,9 17,160 502,-74-220,-77-245,32 105,-46-143,-1 0,0 0,-1 1,-1-1,-1 1,-3 31,2-47,0 0,0-1,-1 1,1-1,-1 0,1 1,-1-1,0 0,0 0,0 0,0 0,0 0,0 0,-1-1,1 1,0-1,-1 0,1 0,-1 0,0 0,1 0,-1 0,0 0,0-1,1 0,-1 1,0-1,0 0,-3-1,-4 2,1-1,0-1,0 0,0 0,0 0,0-1,-17-7,7-3,0-1,1 0,1-2,0 0,1-1,0 0,-24-36,27 36,-5-5,2 0,1-2,0 1,2-2,1 0,0 0,2-1,-9-32,18 54,0-1,1 0,-1 0,0 0,1 1,0-1,0 0,0 0,1 0,-1 0,1 0,0 0,0 1,0-1,0 0,1 1,0-1,-1 1,1-1,1 1,-1 0,0 0,1 0,-1 0,1 0,0 1,0-1,0 1,6-4,-4 4,1 0,0 0,-1 0,1 1,0 0,0 0,0 0,0 1,0 0,0 0,0 0,0 1,-1 0,1 0,0 0,0 1,-1 0,10 5,42 22,59 43,-62-37,63 31,-90-54,79 36,-93-43,1 0,0-1,0-1,1 0,22 1,-35-4,0 0,0-1,0 1,0 0,0-1,0 1,0-1,0 0,0 0,0 0,0 0,0 0,-1 0,1-1,0 1,-1 0,1-1,-1 1,0-1,1 0,-1 1,0-1,0 0,0 0,0 0,0 0,-1 0,1 0,0 0,-1 0,0 0,1 0,-1 0,0-3,1-11,0 0,-1 0,-3-25,1 23,-3-28,-1 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54.2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466 97,'-2'-4,"0"0,-1 1,1-1,-1 1,1-1,-1 1,0 0,0 0,-1 0,1 1,-6-5,1 1,0 0,0 1,0-1,-1 1,1 1,-1-1,-1 2,1-1,-14-2,21 5,0 0,0 1,-1-1,1 1,0-1,-1 1,1 0,0 0,-1 0,1 0,0 1,-1-1,1 1,0-1,0 1,-1 0,1 0,0 0,0 0,0 0,0 0,0 1,0-1,0 0,1 1,-1 0,0-1,1 1,-1 0,1 0,0 0,0 0,0 0,0 0,0 0,0 1,0-1,1 0,-1 0,0 4,0 9,0 1,1 0,0-1,1 1,1 0,1-1,0 0,1 1,9 22,9 15,35 62,-43-88,43 70,-39-69,-1-1,-2 2,0 0,-2 1,-2 1,9 33,-18-60,-1 1,-1 0,1 0,-1-1,0 1,0 0,0 0,0 0,-1-1,0 1,0 0,0 0,-1-1,0 1,1-1,-2 0,1 1,0-1,-1 0,0 0,-5 5,-1-1,0-1,-1 0,0-1,0 0,-1 0,1-1,-20 6,1 1,4-2,1 0,-1-2,0 0,-1-2,0-1,-46 3,58-8,-1 0,1-1,0-1,-1 0,-21-7,33 8,1 0,-1 1,0-1,1 0,-1 0,1-1,-1 1,1-1,0 1,-1-1,1 0,0 0,0 0,0 0,0 0,1 0,-1 0,1-1,-1 1,1-1,0 1,0-1,0 1,0-1,0 0,0 1,1-1,-1 0,1 0,0 0,0 1,0-1,0 0,1 0,-1 1,2-5,-1 5,0-1,0 0,0 1,0-1,1 1,-1-1,1 1,0-1,0 1,-1 0,2 0,-1 0,0 0,0 0,1 1,-1-1,1 1,-1-1,1 1,-1 0,1 0,0 0,0 0,0 1,-1-1,1 1,0 0,0 0,0 0,5 0,-1 1,-1-1,1 1,-1 0,0 1,0-1,1 1,-1 0,0 1,-1 0,1 0,0 0,-1 0,7 6,7 11,0 1,-1 1,-1 1,-1 1,-1 0,16 35,-12-18,-2 1,-2 1,12 54,-16-29,-3 0,-3 1,-2 0,-4-1,-12 90,6-120,4-23,1 0,0 0,1 0,0 20,1-33,1 1,-1 0,0 0,1-1,0 1,-1 0,1-1,0 1,0-1,1 1,-1-1,0 0,1 1,0-1,-1 0,1 0,0 0,0 0,0 0,0-1,0 1,1 0,-1-1,1 0,-1 0,1 1,-1-1,6 1,6 0,-1 0,2 0,-1-2,0 0,0 0,0-1,21-5,102-30,-51 11,-59 19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55.9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180 772,'1'-4,"0"0,0 0,0 0,0 0,0 1,1-1,0 0,-1 1,1 0,1-1,-1 1,0 0,1 0,0 0,0 0,5-4,62-43,-46 34,185-127,151-107,-281 191,112-78,-189 136,-1 0,1 0,0 0,0 0,-1 0,1 0,-1-1,1 1,-1 0,1-1,-1 1,0-1,0 0,0 1,0-1,0 0,0 0,1-2,-3 3,1 0,0 0,-1 0,1 0,0 1,-1-1,1 0,-1 0,0 1,1-1,-1 0,1 1,-1-1,0 0,0 1,1-1,-1 1,0-1,0 1,0-1,0 1,1 0,-1 0,0-1,0 1,-1 0,-11-3,0 1,0 0,-26 1,1 1,-210 7,217-4,1 1,0 2,0 1,0 1,-55 24,54-16,0 2,1 2,-44 37,-74 80,105-96,10-9,1 0,1 2,2 2,-35 54,63-88,0 0,-1 0,1 1,0-1,0 0,0 1,0-1,0 0,1 1,-1-1,1 1,0-1,-1 1,1-1,0 1,1-1,-1 1,0-1,1 1,-1-1,1 1,0-1,1 4,1-3,0 0,-1 0,1 0,0-1,1 1,-1-1,0 0,1 0,-1 0,1 0,0 0,-1-1,1 0,5 1,30 8,1-3,0-1,43 1,-45-5,-1 2,1 1,66 18,-39 1,67 19,-116-40,1 1,-1-2,1 0,-1-1,1-1,21-2,53-12,-2-4,97-32,-162 41,-6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56.6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0,'0'51,"2"0,2-1,17 77,13 13,42 211,-72-321,-2-7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57.5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270 0,'-6'1,"0"0,0 1,0 0,1-1,-1 2,1-1,0 1,-1 0,1 0,0 0,1 0,-1 1,1 0,-5 5,-57 65,66-74,-12 16,-29 32,39-46,0 0,0 0,-1 0,1 0,0-1,-1 1,0-1,1 0,-1 1,0-1,1 0,-1-1,0 1,0 0,0-1,0 0,-4 1,6-1,1 0,0 0,-1 0,1 0,-1 0,1 0,-1 1,1-1,-1 0,1 0,-1 0,1-1,-1 1,1 0,-1 0,1 0,-1 0,1 0,-1 0,1-1,-1 1,1 0,0 0,-1-1,1 1,-1 0,1-1,0 1,-1 0,1-1,0 1,0-1,-1 1,1-1,0 1,0 0,0-1,-1 1,1-1,0 1,0-1,0 1,0-1,0 1,0-1,0 1,0-1,0 1,0-1,0 1,0-1,0 1,1-1,-1 1,0-1,0 1,0 0,1-1,0-1,0 1,1 0,-1 0,0 0,1 0,-1 0,0 0,1 0,0 0,-1 1,1-1,-1 0,1 1,0 0,-1-1,1 1,3 0,6 1,0 1,0 0,0 1,0 0,0 1,0 0,-1 1,0 0,0 0,0 1,-1 0,16 14,-11-9,0-1,1-1,0 0,23 10,-23-15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58.3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 0,'-18'73,"16"-38,2 0,1 0,2-1,1 1,13 49,61 169,-22-83,-56-168,1-1,-1 1,1-1,-1 1,1-1,-1 1,1-1,0 0,0 1,0-1,0 0,0 1,0-1,0 0,0 0,0 0,1 0,-1 0,0 0,1 0,-1-1,1 1,-1 0,1-1,-1 1,1-1,-1 0,1 1,2-1,3 0,0-1,-1 0,1 0,-1-1,0 0,7-3,-2 2,13-4,1 1,0 1,0 2,0 0,34 2,-38 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1:59.5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146 48,'30'-2,"0"-1,-1-1,39-11,-37 7,1 2,43-4,-75 13,-10 3,-17 4,-55 1,37-6,-50 12,-68 17,147-33,14-5,26-4,15 0,-22 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41.1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1 180,'14'0,"1"-1,-1-1,1 0,-1 0,0-2,0 0,0 0,0-1,-1-1,0 0,17-11,177-103,-194 113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00.7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0,'19'3,"1"1,-1 1,1 0,-1 2,-1 0,0 1,31 18,-39-21,0 1,-1 1,0-1,0 1,15 16,-21-20,-1-1,0 1,0 0,0 0,0 0,0 0,-1 0,1 1,-1-1,0 0,0 1,0-1,-1 1,1-1,-1 1,0-1,0 1,0-1,0 1,0-1,-1 1,0-1,-1 4,0 0,-28 80,4 1,-17 103,39-166,1 0,1 1,1-1,1 0,1 1,1-1,2 0,1 0,0 0,2 0,1-1,19 42,-21-56,0-1,1 1,0-1,0-1,1 1,1-1,-1-1,1 1,0-2,1 1,-1-1,1 0,1-1,20 7,-17-7,0-1,1-1,-1 0,1-1,0-1,-1 0,1-1,0 0,0-1,0-1,16-4,-31 6,1 0,-1-1,1 1,0 0,-1 0,1 0,-1 0,1 0,-1 0,1 0,0 1,-1-1,1 0,-1 0,1 0,-1 1,1-1,0 0,-1 0,1 1,-1-1,0 1,1-1,-1 0,1 1,-1-1,0 1,1-1,-1 1,0-1,1 1,-1-1,0 1,0-1,1 1,-1 0,0-1,0 1,0-1,0 1,0-1,0 1,0 0,-1 38,0-15,4 6,2-1,0 1,2-1,13 31,51 113,-51-128,50 113,71 169,-137-318,-1-1,0 1,0 0,-1 0,-1 0,1 0,0 13,-3-18,1 0,-1 0,0-1,0 1,0 0,0 0,-1 0,1-1,-1 1,0-1,0 1,0-1,-1 0,1 0,-1 0,0 0,0 0,-5 4,-78 56,44-33,-52 47,74-57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01.8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0 144,'1'-1,"-1"0,0 0,1 0,-1 0,1 0,0 0,-1 1,1-1,0 0,-1 0,1 1,0-1,0 0,0 1,-1-1,1 1,0-1,0 1,0-1,0 1,0 0,0-1,0 1,0 0,0 0,2 0,34-4,-32 3,686-103,-655 97,59-4,-85 11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03.0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1,'4'22,"1"0,1-1,1 1,1-1,1-1,11 22,-1-3,19 46,125 299,-130-295,-5 1,25 132,-51-207,1 0,-2 0,0 1,-2 25,0-35,0 1,0-1,-1 0,0 0,0 0,-1 0,0 0,0 0,0-1,-1 1,1-1,-1 0,-8 7,8-7,-14 13,0-1,-30 22,44-36,0 0,0 0,0 0,-1-1,1 0,-1 0,0 0,0 0,1-1,-1 1,0-1,0-1,-1 1,1-1,0 0,0 0,0 0,-10-2,13 0,0 1,-1-1,1 1,0-1,0 0,0 0,0 0,0 0,1 0,-1 0,1-1,-1 1,1 0,0-1,0 1,0-1,0 0,0 1,0-1,1 0,0 1,-1-1,1 0,0 0,0-2,0-9,0 1,1 0,5-25,-3 24,2 0,0 0,0 0,1 1,1-1,0 2,1-1,0 1,13-15,-3 7,1 0,1 2,1 1,28-20,-41 33,0 0,1 1,-1-1,1 2,0-1,-1 1,1 0,0 1,0 0,1 1,9 0,18 1,47 9,-45-3,-27-4,0 0,0-1,1-1,-1 1,1-2,-1 0,1-1,-1 0,21-4,-31 4,0 0,-1 0,1 0,0 0,0 0,-1-1,1 1,-1 0,1-1,-1 1,0-1,1 0,-1 1,0-1,0 0,0 0,0 0,0 1,-1-1,1-3,5-40,-5 42,0-30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04.6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577 1,'-1'0,"-1"1,1 0,-1 0,1-1,0 1,0 0,0 1,0-1,-1 0,1 0,1 0,-1 1,0-1,0 0,0 1,1-1,-1 1,1-1,-1 1,1-1,-1 1,1-1,0 2,-6 13,-7 3,-2 0,0 0,-1-1,0-1,-30 22,-14 17,17-13,1 2,2 2,2 2,-48 82,83-127,1 0,0 1,0-1,0 1,1 0,0-1,0 1,0 0,0 0,0 8,2-11,-1-1,1 1,-1 0,1-1,-1 1,1-1,0 1,0-1,0 0,0 1,0-1,0 0,0 0,0 1,0-1,1 0,-1 0,0 0,1-1,-1 1,1 0,-1 0,1-1,-1 1,1-1,0 1,-1-1,1 0,-1 0,1 0,0 1,-1-2,4 1,0 0,0 0,0 1,0-1,0 1,0 0,0 0,0 1,0 0,5 2,-9-3,1 0,0 1,-1-1,1 1,-1 0,1-1,-1 1,0 0,0 0,0 0,0 0,0 0,0 0,0 0,-1 0,1 0,-1 1,1-1,-1 0,0 0,0 1,0-1,0 0,-1 3,-3 25,-2 0,-1-1,-2 1,-1-2,-26 56,13-31,21-48,-13 32,-1-1,-2 0,-27 41,44-76,1 0,-1 1,0-1,0 0,1 0,-1 0,0 0,0 0,-1 0,1 0,0 0,0 0,0-1,0 1,-1 0,1-1,0 1,-1-1,1 1,-1-1,-2 1,4-2,-1 0,1 1,0-1,-1 0,1 0,0 0,-1 1,1-1,0 0,0 0,0 0,0 0,0 0,0 1,0-1,0 0,0 0,0 0,1 0,-1 1,0-1,0 0,1 0,-1 0,1 1,-1-1,0 0,1 0,0 1,-1-1,1 1,-1-1,2 0,6-13,1 1,0 1,1-1,0 2,1-1,13-9,-22 18,1 1,1 0,-1-1,0 1,0 0,1 0,0 1,-1-1,1 1,0 0,-1 0,1 0,0 0,0 1,0 0,0-1,0 1,0 1,-1-1,1 1,0-1,0 1,0 0,-1 0,1 1,0-1,-1 1,1 0,4 3,38 33,-3 2,-1 2,-2 2,42 59,-79-100,28 36,-2 1,30 55,-51-79,0 0,-1 0,-1 1,0 0,-2 0,0 1,-1-1,0 1,-1 32,-3-16,2 1,1 0,1-1,2 0,2 0,13 41,-19-71,1 0,0 0,0 0,0-1,1 1,-1-1,1 1,0-1,0 0,0 0,0 0,1-1,-1 1,1-1,-1 0,1 0,0 0,0 0,7 2,5-1,0 0,0 0,32 0,-1 0,43 3,-66-5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06.4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468 656,'12'-10,"0"1,1 0,1 0,-1 2,1-1,26-9,10-5,-5-1,-1-3,-1-1,-1-2,57-52,-78 62,-2-1,-1 0,0-2,-1 0,-2-1,0 0,-2-1,0-1,-2 0,9-28,-18 50,-1 0,0 0,-1-1,1 1,0 0,-1 0,0-1,0 1,0 0,0 0,0-1,-1 1,1 0,-1 0,0-1,0 1,0 0,-1 0,1 0,-1 0,-3-5,2 5,0 1,-1-1,1 0,-1 1,0 0,0 0,0 0,0 0,0 1,0-1,0 1,-1 0,1 0,0 1,-9-1,-14 2,0 1,0 2,0 0,1 2,0 1,0 1,-36 16,21-9,-50 18,-156 82,210-94,1 2,1 1,0 2,2 2,2 0,-47 55,66-68,1 1,0 0,1 1,1 0,1 0,0 1,1 0,-6 29,11-39,0 0,1 1,0-1,0 0,1 0,0 1,0-1,1 0,0 0,1 0,0 0,0 0,0 0,1 0,1 0,-1-1,1 0,0 0,1 0,0 0,0 0,6 6,4-1,1 1,0-2,0 0,1-1,1-1,0 0,0-1,0-1,1-1,0-1,0 0,26 2,23-1,0-2,82-7,-94 1,30-1,0-3,0-5,106-25,-163 28,-7 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07.2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72,'4'0,"5"-4,6-2,7 1,5 1,1 1,0 1,-1-3,-1 0,-5-4,-2 0,0 2,0 1,1 2,2 2,0 2,1-1,-4 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08.1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1,'1'102,"22"153,66 217,-80-437,-2 0,-1 1,-2-1,0 42,-4-67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09.2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405 1,'-100'97,"61"-62,1 1,3 3,-43 56,50-52,-53 59,75-97,9-9,12-12,0 6,1 2,-1 0,1 1,1 0,-1 1,1 1,0 1,0 0,1 1,-1 1,30 0,17 3,115 19,-167-19,0 1,-1 1,1 0,-1 0,15 7,-5 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10.3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148 168,'0'-1,"0"0,-1 0,1 0,0 1,0-1,-1 0,1 0,-1 1,1-1,-1 0,1 1,-1-1,1 0,-1 1,1-1,-1 1,0-1,1 1,-1-1,0 1,0 0,1-1,-1 1,0 0,-1-1,-27-7,10 3,11 0,1-1,0 0,1 0,0-1,0 0,0 0,0-1,1 1,1-1,-1 0,1-1,1 1,-1-1,2 1,-4-14,6 22,0-1,0 1,0 0,0 0,0-1,0 1,0 0,0-1,0 1,0 0,0 0,0-1,1 1,-1 0,0 0,0-1,0 1,0 0,0 0,1-1,-1 1,0 0,0 0,0 0,1 0,-1-1,0 1,0 0,1 0,-1 0,0 0,0 0,1 0,-1-1,0 1,0 0,1 0,-1 0,0 0,0 0,1 0,-1 0,0 0,1 0,-1 0,0 0,0 1,1-1,-1 0,0 0,0 0,1 0,-1 0,0 0,0 1,1-1,-1 0,0 0,0 0,0 1,1-1,-1 0,0 0,0 1,16 11,9 15,-2 1,-1 2,30 53,43 106,-62-120,15 25,-9-17,48 129,-87-206,0 0,1 0,-1 0,1 0,-1 0,0 0,1 0,-1 0,0 0,1 0,-1 0,1 0,-1 0,0 0,1 0,-1 0,0 0,1 0,-1 0,1-1,-1 1,0 0,1 0,-1 0,0-1,0 1,1 0,-1-1,0 1,0 0,1 0,-1-1,0 1,0 0,0-1,1 0,14-15,-13 14,21-24,52-42,-59 56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11.0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1 160,'4'0,"5"0,5 0,0-4,6-1,3 0,2 1,5-3,4-4,6-4,3 0,2-1,2-2,0-2,-4 3,-4 4,-10 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42.5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0 196,'4'-6,"0"0,0 0,1 1,-1-1,1 1,0 0,1 1,-1-1,9-4,61-33,-58 33,25-10,2 2,79-20,-81 25,-40 12,-1-1,1 1,-1 0,1-1,-1 1,0 0,1 0,-1 0,1 0,-1 0,1 0,-1 0,1 0,-1 1,1-1,-1 1,0-1,1 1,-1-1,0 1,1 0,-1 0,2 1,-2 0,1 0,-1 0,0 0,1 0,-1 0,0 0,-1 0,1 1,0-1,-1 0,1 1,-1-1,1 4,-1 11,-1 0,0-1,-5 27,2-22,-11 99,-56 575,70-677,0-9,0 0,1 0,0 0,0 0,3 12,-3-19,1 0,-1 0,1 0,0-1,0 1,0 0,-1-1,2 1,-1-1,0 1,0-1,0 1,1-1,-1 0,0 0,1 1,0-1,-1 0,1 0,-1-1,1 1,0 0,0 0,-1-1,1 1,0-1,0 0,0 1,0-1,3 0,184-10,-176 7,0 0,0-1,0 0,-1-1,1 0,-1-1,-1-1,1 0,-1 0,0-1,-1-1,0 0,0 0,-1-1,0 0,0 0,-1-1,12-23,-22 44,0 1,0-1,1 1,0 0,2 15,-2 4,1 21,2-1,2 1,15 77,51 148,-31-135,74 371,-112-506,0 0,0 0,0 0,-1 0,0 0,0 0,0-1,-1 1,0 0,0 0,-1 0,0 0,0-1,0 1,-6 10,3-9,-1-1,0 0,0-1,0 1,-1-1,0 0,0 0,0-1,0 0,-15 5,5-2,-1-1,0-1,0-1,-1 0,1-2,-1 0,-27 0,25-3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12.1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53,'11'-1,"0"-1,0 0,0 0,0-1,14-6,35-8,-13 10,1 2,1 2,-1 2,86 9,-130-8,0 1,-1 0,1 0,-1 0,1 0,-1 0,1 1,-1 0,0-1,1 1,-1 1,0-1,-1 0,1 1,0-1,-1 1,1 0,-1 0,0 0,0 0,0 0,0 0,0 1,-1-1,0 1,0-1,0 1,0 0,0-1,-1 1,1 0,-1-1,0 8,-2 12,0-1,-2 0,0 0,-12 35,6-20,-1 5,3-15,2-1,0 1,-2 40,8-64,0 0,0 0,1-1,-1 1,1 0,0 0,-1 0,1 0,0-1,1 1,-1 0,0-1,1 1,0-1,-1 1,1-1,0 0,3 3,0-1,0 0,0-1,1 0,-1 0,1 0,-1-1,1 0,9 2,6 1,1-2,-1 0,45-1,-62-2,1 0,0 0,-1-1,1 0,0 1,-1-1,1-1,-1 1,7-4,-13 66,3-42,0-1,2 1,0-1,1 1,1-1,11 26,54 107,-32-76,7 21,58 122,95 291,-192-491,-1 1,0 0,-1 0,-1 0,0 22,-3-36,0-1,0 0,-1 0,1 1,-1-1,0 0,-1 0,1 0,-1 0,1 0,-1 0,0 0,-1 0,1-1,-1 1,1-1,-1 0,0 0,0 0,-1 0,1 0,-1-1,1 1,-1-1,0 0,0 0,0 0,-5 1,-59 23,-75 41,121-56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13.8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0 146,'2'-4,"1"0,-1 1,1-1,-1 1,1 0,0-1,0 1,1 1,-1-1,1 0,-1 1,9-4,24-15,2 3,1 1,43-13,-59 25,2 0,-1 2,0 1,0 1,1 1,26 4,20-1,-64-3,1 1,-1 0,0 0,0 1,0 0,0 1,0-1,-1 1,1 0,-1 1,0 0,1 0,5 5,9 10,0 0,20 25,-7-8,41 46,-4 3,80 123,90 207,-188-307,70 213,0 123,-94-333,51 130,-56-186,1 0,3-2,3 0,40 52,-64-96,1 1,-2 0,0 0,0 1,-1 0,0 0,-1 0,0 0,0 1,-2 0,1-1,-2 1,1 0,-2 0,0 20,0 7,1-22,-1 1,-1-1,-1 1,-4 21,5-35,0 0,0 0,0 0,-1-1,1 1,-1-1,0 1,0-1,-1 0,1 1,-1-1,1 0,-1-1,0 1,0 0,0-1,0 0,-1 1,1-1,-1-1,1 1,-1 0,-7 1,-178 37,-32 9,-13 8,93-24,102-20,28-6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14.8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0 140,'18'-1,"-1"-1,0-1,0-1,24-8,23-4,74-11,128-28,-192 39,-48 12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15.4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75,'9'0,"1"-2,0 0,-1 0,1-1,-1 0,11-5,24-7,18 2,0 2,124-5,129 22,-205 8,-84-9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18.4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0,'1'26,"10"48,-1-6,5 60,45 181,-43-260,-8-33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18.9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0 376,'2'-2,"-1"-1,1 0,0 1,0-1,0 1,0-1,0 1,0 0,1 0,-1 0,1 0,0 1,-1-1,1 1,0-1,0 1,5-1,-3-1,97-42,2 5,169-42,224-21,-268 60,-126 25,-73 13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19.7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0 180,'3'-5,"0"0,0 0,0 0,0 0,1 1,-1-1,1 1,0 0,1 0,-1 1,7-5,-10 7,26-16,1 0,1 2,0 1,1 2,35-11,-44 15,-13 5,0 0,0 1,0 0,1 0,-1 0,1 1,-1 1,10-1,-16 2,-1-1,1 0,0 1,0-1,-1 1,1-1,0 1,-1 0,1 0,-1 0,1 0,-1 0,1 0,-1 0,0 0,0 1,2 1,-1 0,-1-1,0 1,0 0,1 0,-2 0,1 0,0 0,-1 0,1 0,-1 0,0 0,0 1,0 2,-2 7,0 0,0 0,-1-1,-1 1,0-1,-1 0,-6 13,-52 83,32-59,-148 224,151-231,2-12,24-28,6-5,13-9,6-1,1 0,0 2,1 0,0 2,0 1,1 1,48-6,-55 10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28.1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0,'0'64,"3"0,21 114,-7-106,-7-35,5 44,-13-63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29.4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1 750,'0'-2,"1"1,0-1,-1 1,1-1,0 1,0-1,0 1,0 0,0-1,0 1,1 0,-1 0,0 0,0 0,1 0,-1 0,1 0,-1 0,1 1,2-2,37-13,-37 13,297-113,493-226,-619 267,21-11,-162 68,75-42,-86 44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34.5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650 23,'-1'-1,"1"0,-1 0,1 0,-1 0,1 0,-1 0,0 0,1 0,-1 0,0 0,0 0,0 0,0 1,0-1,0 0,0 1,0-1,0 1,0-1,0 1,0-1,0 1,0 0,-1 0,1 0,0-1,0 1,-2 0,-40-3,36 3,-16 0,-1 1,1 2,0 0,0 2,0 0,1 2,0 0,0 2,-34 17,3 4,1 2,-71 57,116-83,0-1,1 1,0 0,0 0,-8 11,13-15,0-1,1 0,-1 0,0 0,1 1,-1-1,1 0,-1 1,1-1,0 1,-1-1,1 0,0 1,0-1,0 1,0-1,0 1,0-1,1 0,-1 1,0-1,1 1,-1-1,1 0,0 1,-1-1,1 0,0 0,0 0,-1 1,1-1,0 0,0 0,0 0,1 0,-1-1,0 1,0 0,0 0,1-1,1 2,21 9,1-1,0-1,0-1,35 7,44 13,-60-13,-8-4,47 23,-75-30,0 0,0 0,-1 1,0 0,0 0,0 1,0 0,-1 0,0 1,0-1,6 12,-10-15,-1-1,0 0,0 1,0 0,-1-1,1 1,-1-1,1 1,-1 0,0-1,0 1,0 0,0 0,0-1,-1 1,1 0,-1-1,0 1,0-1,0 1,0-1,0 1,0-1,-1 0,1 1,-1-1,0 0,0 0,1 0,-1 0,0-1,-1 1,1 0,0-1,-3 2,-9 5,1 0,-1-1,0-1,0 0,-16 4,-76 17,-188 22,276-47,-6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43.5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1 303,'0'0,"0"1,1 0,-1 0,0 0,1 0,-1 0,1-1,-1 1,1 0,0 0,-1-1,1 1,0 0,-1-1,1 1,0-1,0 1,-1-1,1 1,0-1,0 0,0 1,0-1,0 0,0 0,-1 1,1-1,2 0,31 4,-28-4,39 1,0-1,0-3,61-11,135-39,-148 31,744-161,-804 177,7-2,62-20,-86 21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35.4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92,'4'0,"9"0,11 0,4-4,11-6,5 0,8 1,2 2,1-1,-5-4,-4 0,-5 3,-6 2,-9 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36.1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0,'1'18,"0"0,2 0,0 0,1 0,8 22,40 87,-23-58,268 604,-281-643,-3-10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37.2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302 0,'-8'11,"-1"0,1 0,1 0,0 1,-9 21,-13 22,14-32,5-5,-1-1,-1 0,0 0,-1-2,-1 1,-1-2,-24 20,18-20,14-10,0 0,0 1,1 0,-1 0,1 0,-8 10,14-15,0 1,0-1,0 0,-1 0,1 0,0 0,0 0,0 1,0-1,0 0,0 0,0 0,0 0,0 1,0-1,0 0,0 0,0 0,0 0,0 1,0-1,0 0,0 0,0 0,0 0,0 1,0-1,0 0,0 0,0 0,0 0,1 1,-1-1,0 0,0 0,0 0,0 0,0 0,0 0,1 0,-1 1,0-1,0 0,0 0,0 0,1 0,-1 0,14 2,19-3,-30 1,19-1,0 2,0 0,0 1,-1 1,1 1,-1 2,0 0,0 0,0 2,-1 1,25 15,17 14,-1 3,57 51,-66-51,-45-35,0-1,0 0,1 0,-1-1,1 0,0 0,17 4,-5-4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38.3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0 331,'2'-2,"-1"0,1 0,0 1,-1-1,1 1,0 0,0-1,0 1,0 0,0 0,0 0,0 0,0 0,1 1,-1-1,0 1,4-1,3-2,267-82,-63 21,223-66,-343 108,-62 17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40.2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2 521,'-2'-160,"5"-166,-3 324,0 0,0 1,0-1,0 0,0 0,0 1,1-1,-1 0,1 0,-1 1,1-1,0 0,0 1,-1-1,1 1,0-1,0 1,3-3,-3 4,0 0,0-1,0 1,0 0,0 0,-1 0,1 0,0 0,0 1,0-1,0 0,0 0,0 1,0-1,0 0,0 1,-1-1,1 1,0-1,0 1,-1-1,1 1,0 0,1 1,8 9,1 1,-2 0,11 18,-9-14,24 31,198 247,-217-277,-2 1,0 0,13 24,-23-37,-1 1,0 0,0 0,-1 0,0 0,0 0,0 0,-1 0,0 1,0-1,-1 1,0-1,0 0,0 1,-3 11,2-14,-1 0,0 0,0 0,0 0,-1 0,1 0,-1 0,0-1,0 1,-1-1,-5 5,-49 31,14-9,39-27,-22 20,26-22,0-1,0 1,0 0,0 0,0-1,0 1,1 0,-1 0,0 0,1 0,-1 0,0 0,1 0,0 0,-1 0,1 0,-1 0,1 0,0 0,0 3,1-4,0 1,0-1,0 1,0-1,0 0,0 1,1-1,-1 0,0 0,0 0,0 0,1 0,-1 0,0 0,0 0,1 0,-1 0,0-1,0 1,0-1,0 1,2-1,32-13,-30 12,205-78,-193 75,-1 1,1 0,0 1,31-1,30-6,-47-3,-21 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40.9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1 868,'68'-19,"98"-16,75-12,94-5,420-124,-281 31,338-99,-804 242,83-23,0-4,100-48,-158 60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41.7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534 52,'-5'-4,"0"1,0-1,0 1,0 0,-1 0,1 1,-1 0,0 0,1 0,-10-1,-63-7,67 9,-3-1,-44-3,-58 2,101 4,1-1,0 2,-1 0,1 1,0 0,0 1,1 1,-1 0,-22 12,34-16,1 0,-1 0,0 0,0 0,1 1,-1-1,1 1,-1-1,1 1,-1 0,1-1,0 1,0 0,0 0,0 0,0 0,1 0,-2 2,2-2,0 0,0-1,0 1,1 0,-1-1,0 1,1 0,-1-1,1 1,0-1,-1 1,1-1,0 1,0-1,0 1,0-1,2 2,4 3,0 0,0 0,0-1,1 0,0-1,0 0,8 3,43 15,88 19,-5-1,-139-40,1 1,-1 0,0 0,0 1,0-1,0 1,-1-1,1 1,0 0,-1 0,1 0,-1 0,1 1,-1-1,0 1,0-1,2 4,-4-4,0 0,1 0,-1 1,0-1,0 0,0 0,0 1,-1-1,1 0,0 0,-1 0,0 1,0-1,1 0,-1 0,0 0,0 0,-1 0,1-1,0 1,-1 0,1 0,-1-1,0 1,-2 1,-36 35,-1-2,-2-2,-2-2,-65 35,90-56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42.4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1 303,'4'0,"5"0,9-4,10-5,7-6,15-7,9-4,12-6,5 3,-3-2,-1 1,-9 4,-8 4,-9 2,-8 3,-7 5,-8 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43.0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1,'2'12,"1"1,0-1,1 0,0 0,1 0,1-1,-1 0,16 21,-2 1,450 815,-364-691,-96-141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44.1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95 350,'1'7,"0"1,0-1,1 1,0-1,0 0,1 1,-1-1,2 0,-1 0,1-1,0 1,0-1,1 0,5 6,12 11,1 0,26 20,-19-19,39 35,-29-27,-2 1,-1 2,33 42,-68-75,0 1,-1 0,1-1,-1 1,0 0,0 0,0 0,0 0,0 0,-1 0,1 0,-1 0,0 0,0 6,0-8,-1 0,1-1,0 1,0 0,0 0,-1 0,1-1,0 1,-1 0,1-1,-1 1,1 0,0-1,-1 1,0 0,1-1,-1 1,1-1,-1 1,0-1,1 0,-2 1,0 0,1-1,-1 0,1 0,-1 0,1 0,-1 0,1 0,-1 0,1-1,-1 1,1 0,-1-1,1 1,-1-1,1 0,-3-1,-5-5,0-1,1 0,0 0,0 0,1-1,0-1,0 1,1-1,0 0,-6-16,-9-12,-205-383,83 145,141 271,-11-10,10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44.5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71,'604'-15,"-343"7,-110 2,212-34,-353 38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45.3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402 1,'-2'4,"1"0,-1-1,0 1,-1 0,1-1,0 1,-1-1,0 0,0 0,0 0,0 0,0-1,-1 1,1-1,-8 4,-8 8,-174 176,77-73,96-102,16-13,13-8,1 0,0 0,0 1,0 1,1 0,0 0,0 1,0 0,0 1,0 1,0-1,17 2,-1 0,0 2,0 0,46 12,-42-4,1 2,-2 1,1 2,-2 1,46 32,-9-6,-50-33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2:46.9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0 327,'2'-3,"0"0,0-1,0 1,1 0,-1 0,1 0,0 1,-1-1,1 1,1-1,-1 1,0 0,0 0,7-2,-6 2,288-138,-237 116,-22 10,135-54,-142 59,0 1,1 2,-1 1,44-4,-62 9,0 0,1 1,-1 0,0 0,0 0,0 1,0 1,0-1,-1 1,1 1,-1-1,11 8,-7-3,0 0,-1 1,0 1,0-1,-1 1,14 22,0 7,-1 1,-3 1,22 64,-39-99,99 279,152 369,-73-301,-128-263,116 149,-143-209,-1 2,-2 0,-2 2,-1 0,-1 1,-2 1,-2 1,12 42,-26-76,0 0,0 0,0 1,0-1,0 0,-1 0,1 0,-1 0,0 0,0 0,0 0,0 0,-1 0,1 0,-1-1,0 1,1 0,-1-1,0 0,-1 1,1-1,0 0,-1 0,1 0,-1 0,0-1,1 1,-5 1,-10 6,-1 0,0-2,-24 8,39-14,-548 161,529-155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11.4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1 412,'0'-2,"1"1,0-1,-1 1,1 0,0-1,0 1,0 0,0-1,0 1,0 0,1 0,-1 0,0 0,0 0,1 0,-1 0,1 1,-1-1,2 0,32-14,327-128,-70 25,-246 102,-24 10,-2-1,1-1,-1-1,0 0,-1-2,25-17,-34 18,-5 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12.4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1 380,'13'-8,"-1"0,0-1,22-20,14-10,196-103,-49 31,-163 88,-22 12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13.4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0,'0'10,"1"0,1-1,0 1,0-1,1 1,0-1,0 0,1 0,7 12,9 11,27 34,-6-8,-4-6,52 55,17 24,-48-47,56 108,-104-173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14.1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0 300,'9'-2,"0"1,0-1,0 0,0-1,-1 0,1-1,12-6,19-8,319-79,-39 14,-263 63,-27 9,0 1,38-7,-18 4,-35 10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15.1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1 236,'8'-11,"0"0,2 1,-1 0,1 0,0 1,1 1,0-1,20-10,-12 6,15-9,0 2,61-27,-78 40,0 1,0 0,0 1,1 1,0 1,0 1,0 0,21 1,-35 1,0 1,-1 0,1 0,-1 1,0-1,1 1,-1-1,0 1,0 0,0 0,0 0,0 1,0-1,-1 1,1-1,-1 1,0 0,0 0,0 0,0 0,0 1,-1-1,1 0,-1 1,0-1,1 6,3 12,0-1,-2 1,1 27,-3-42,1 35,-1 1,-2-1,-2 1,-2-1,-2 0,-1-1,-24 69,23-80,-2 0,-1-1,-2 0,0 0,-31 41,44-68,-1 1,1-1,0 0,0 0,0 0,0 1,0-1,1 1,-1-1,0 1,1-1,-1 1,1-1,-1 1,1-1,0 1,-1 3,2-5,0 0,-1 1,1-1,0 0,0 1,0-1,-1 0,1 0,0 0,0 0,0 0,-1 0,1 0,0 0,0 0,0 0,0-1,-1 1,1 0,0 0,0-1,-1 1,2-1,59-30,150-85,4 10,372-126,-504 204,98-19,-161 44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16.3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443 41,'-4'-4,"0"0,-1 0,1 1,-1 0,0 0,0 0,0 0,0 1,0-1,-1 2,1-1,-1 0,1 1,-1 0,0 0,1 1,-1 0,0 0,1 0,-1 0,0 1,-8 2,4 0,1 1,0 0,0 0,0 1,0 0,1 0,0 1,0 0,1 1,-1 0,1 0,-7 10,-12 16,1 1,2 1,1 1,2 2,-23 58,34-73,2 1,0 0,2 1,0 0,2 0,1 0,1 0,1 0,1 0,7 40,9 5,2-1,4-2,2 0,48 89,162 238,-205-350,-3 2,-1 2,26 64,-2 20,72 226,-31 99,-90-447,0-1,1 0,0 0,0 0,1 0,0 0,1-1,0 1,6 9,-7-15,-1 0,1 0,0 0,0-1,0 1,0-1,0 0,0 0,1 0,-1-1,1 1,0-1,-1 0,1 0,0 0,0 0,-1-1,1 1,0-1,0 0,0 0,0 0,0-1,6-1,65-15,-1-3,-1-4,109-50,-37 14,-78 33,-43 18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24.0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290 83,'1'-1,"11"-10,-1 0,0 0,17-26,-28 37,0 0,1-1,-1 1,0 0,0 0,0-1,1 1,-1 0,0 0,0 0,0-1,0 1,0 0,0-1,0 1,1 0,-1 0,0-1,0 1,0 0,0 0,0-1,0 1,0 0,-1-1,1 1,0 0,0 0,0-1,0 1,0 0,0 0,0-1,0 1,-1 0,1 0,0-1,0 1,0 0,-1 0,1 0,0 0,0-1,-1 1,1 0,0 0,0 0,-1 0,1 0,0 0,-1-1,-21 4,-23 13,1 8,0 1,2 3,1 1,-44 42,82-69,1-1,0 1,0 0,1 0,-1 0,0 0,0 0,1 0,0 0,-1 1,1-1,0 0,0 1,0-1,0 1,0 2,1-3,1 0,-1-1,1 1,-1 0,1 0,0-1,0 1,-1-1,1 1,0-1,1 1,-1-1,0 1,0-1,1 0,-1 0,0 0,1 0,-1 0,1 0,-1 0,1 0,0 0,3 0,39 17,2-2,56 13,12 3,260 87,-367-117,0 0,-1 1,1 0,-1 0,1 1,-1 0,0 0,-1 0,1 1,-1 0,0 0,5 6,-8-9,-1 0,1 1,-1-1,0 1,1 0,-1-1,0 1,-1 0,1 0,0 0,-1 0,0 0,0-1,0 1,0 0,0 0,0 0,-1 0,1 0,-1 0,0-1,0 1,0 0,0 0,0-1,-1 1,1-1,-1 1,0-1,0 0,1 0,-4 3,-19 18,-1-1,0 0,-31 17,-21 19,60-44,0-1,-1 0,-20 10,29-19,0 0,0 0,0-1,-1-1,1 0,-1 0,1-1,-1 0,-12 0,-71-4,73 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25.0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1 347,'3'-1,"1"0,0 0,-1 0,1-1,-1 0,1 0,-1 0,0 0,0 0,0-1,3-2,12-9,54-25,136-55,-81 41,-95 40,46-11,-43 15,41-18,-49 17,-22 9,1-1,-1 1,0-1,0 0,0-1,0 1,0-1,0 0,6-6,-9 2,-6 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46.0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2217,'10'-2,"-1"0,1-1,-1-1,0 1,0-2,0 1,-1-1,0 0,0-1,0 0,7-7,15-9,252-202,-16-26,-182 169,415-422,-395 386,-6-4,127-206,-192 272,31-73,-57 112,0-1,-1-1,-1 1,-1-1,-1 0,0 0,-1 0,-1 0,-1-21,-1 33,-1 0,1 0,-1 0,0 0,-1 0,0 1,0-1,0 1,0 0,-1-1,0 2,0-1,0 0,-1 1,1 0,-1 0,0 0,0 0,-1 1,1 0,-1 0,-8-3,5 2,-1 1,0-1,0 1,0 1,0 0,-1 0,1 1,0 1,-1 0,1 0,-1 1,-17 3,13 0,0 2,0-1,1 2,0 0,0 0,0 2,1 0,0 0,1 1,0 0,0 2,1-1,-13 18,18-21,1 1,0 0,0 0,0 0,2 0,-1 0,1 1,0 0,1 0,0-1,0 1,1 1,1-1,0 0,0 0,1 0,0 0,1 0,0 0,0 0,1-1,6 13,9 13,3-1,1-1,1-1,1-1,53 49,-49-50,347 342,-109-114,-256-247,59 64,-64-68,0 0,0 0,-1 0,0 1,0 0,-1 0,0 0,0 0,2 10,-5-14,0 0,0 0,-1 0,1 0,-1 0,0-1,0 1,0 0,-1 0,1-1,-1 1,0-1,0 1,0-1,0 0,-1 0,1 0,-1 0,-5 4,-8 8,-1-1,-26 16,19-13,-190 154,115-89,-125 81,207-151,4-2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25.7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0,'5'4,"0"1,0-1,0 1,0-1,-1 2,0-1,0 0,5 11,36 47,3-1,103 101,-134-146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26.4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1,'1'20,"1"0,0 0,2 0,0 0,13 33,46 93,-42-100,164 284,-160-290,-13-21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27.7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148 0,'-1'18,"0"-1,-2 0,0 0,0 0,-12 31,-42 79,6-14,45-97,5-14,0 0,0 0,0 0,0 1,1-1,-1 0,1 1,-1-1,1 0,0 1,0 4,1-7,0 1,0-1,1 1,-1-1,1 1,-1-1,0 0,1 0,-1 1,1-1,-1 0,1-1,-1 1,0 0,1 0,-1 0,1-1,-1 1,0-1,1 1,-1-1,0 0,0 1,2-2,4-1,1 1,-1 0,0 0,1 0,0 1,-1 1,1-1,0 1,-1 0,1 1,0 0,-1 0,1 1,-1 0,1 0,-1 0,0 1,0 1,0-1,7 6,201 119,-166-102,-36-20,0 1,-1 0,16 12,-18-10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29.2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1 257,'0'-2,"1"-1,0 1,0-1,0 1,1 0,-1-1,0 1,1 0,0 0,-1 0,1 0,0 0,4-2,28-23,143-75,-130 71,-36 22,1 1,-1 1,1 0,1 0,-1 1,1 1,22-7,-18 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30.8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372 19,'0'-1,"0"0,-1 0,1 0,0 0,-1 0,1 1,-1-1,1 0,-1 0,0 0,1 0,-1 1,0-1,0 0,1 1,-1-1,0 0,0 1,0-1,0 1,0 0,0-1,0 1,0 0,0-1,0 1,0 0,0 0,0 0,0 0,0 0,0 0,0 0,-1 0,-37 5,32-2,0 0,0 0,0 0,1 1,-1 0,1 1,0 0,0 0,1 0,-1 0,-8 12,-5 9,-24 44,18-28,0-4,2 1,2 2,1 0,-19 59,38-98,0 1,0-1,0 1,1-1,-1 1,1 0,0-1,0 1,0 0,0-1,0 1,1 0,-1-1,1 1,-1 0,1-1,0 1,0-1,0 0,1 1,-1-1,0 0,1 1,0-1,-1 0,1 0,0 0,0-1,0 1,0 0,0-1,1 1,-1-1,0 0,1 0,-1 0,1 0,-1 0,1 0,4 0,11 2,1 0,0-1,0-1,32-3,-29 2,-2-1,-1 2,1 0,0 1,-1 1,31 8,-40-7,-1-1,0 1,1 1,-2 0,1 0,0 0,-1 1,0 1,-1-1,1 1,-1 1,10 13,-15-19,0 0,-1 0,0 0,1 0,-1 1,0-1,0 0,0 1,0-1,-1 1,1-1,-1 1,1 0,-1-1,0 1,0-1,0 1,0-1,-1 1,1 0,-1-1,1 1,-1-1,0 1,0-1,0 0,0 1,0-1,-1 0,1 0,-1 0,1 0,-4 3,-6 5,0-1,0-1,-1 0,0 0,-14 6,3-1,-33 11,45-21,1 1,0 0,1 1,-1 0,-10 8,7-1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32.1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1 325,'12'0,"0"-2,0 1,0-2,0 1,0-2,0 1,-1-2,14-6,88-56,-47 25,39-30,-85 55,1 1,1 1,0 1,1 2,48-20,-51 26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33.1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1,'0'4,"0"5,0 5,4 5,5 2,5 6,4 6,0 2,3 2,0 0,-1-4,0-2,1-4,-3-1,-1-6,-3-2,-4-4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33.9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0,'2'14,"0"0,1-1,0 1,1-1,1 0,9 20,0-1,35 81,6-3,95 143,-72-125,-65-107,-1 1,-1 0,10 27,-15-28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35.4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344 0,'-1'10,"-1"-1,-1 0,1 1,-2-1,1 0,-1-1,0 1,-9 11,-5 16,-25 73,-8 23,42-115,0 0,0-1,-2 0,0 0,-16 17,22-27,-1 0,1-1,-1 1,0-1,-1-1,1 1,-1-1,0 0,0-1,-1 1,1-1,-12 3,18-6,0 0,0 0,0 0,0-1,0 1,1 0,-1 0,0 0,0-1,0 1,0 0,0-1,1 1,-1-1,0 1,0-1,1 1,-1-1,0 1,1-1,-1 0,0 1,1-1,-1 0,1 0,-1 1,1-1,0 0,-1 0,1 0,0 0,0 0,-1 1,1-1,0 0,0 0,0 0,0 0,0 0,0 0,0 0,0 0,1 1,-1-1,0 0,0 0,1 0,0-1,18-45,-1 18,1 1,1 1,2 0,1 2,0 1,2 0,47-34,-70 57,1 0,-1 0,0 0,1 0,-1 0,0 1,1-1,-1 1,1 0,-1-1,0 1,1 0,-1 0,1 1,-1-1,5 1,41 17,-40-14,0-1,0 0,0 0,14 2,16-2,55-3,-66-1,1 0,-1 2,0 1,45 9,-56-6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37.3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2229,'-1'1,"1"-1,0 1,0-1,0 1,0 0,1-1,-1 1,0-1,0 1,0-1,0 1,1-1,-1 1,0-1,0 1,1-1,-1 1,0-1,1 1,-1-1,0 0,1 1,-1-1,1 0,-1 1,1-1,-1 0,1 1,-1-1,1 0,-1 0,1 0,-1 0,2 1,23-5,20-19,133-82,247-106,204-46,-362 152,-90 25,169-104,65-32,-225 141,53-26,-193 77,192-88,-205 99,1 2,0 1,1 2,0 2,51-4,-55 8,0-1,1-1,-1-2,-1-2,1 0,-1-2,-1-1,0-2,38-22,-41 22,1 1,0 2,1 1,50-11,-41 12,0-2,36-15,-32 4,0-2,72-52,1-2,-1 16,-62 34,59-39,14-11,-76 48,-20 11,-17 10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46.6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1,'0'4,"0"5,0 5,0 4,0 3,0 2,4 1,5 1,2-1,-2 0,-2-4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39.3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404 1,'-20'1,"0"0,0 2,0 1,1 0,-1 1,1 1,0 1,-20 10,-1 4,1 1,-54 42,89-61,0 0,0 0,0 1,1-1,-1 1,1 0,-4 6,6-9,1-1,0 1,0-1,-1 1,1-1,0 1,0-1,0 1,0-1,0 1,0-1,0 1,0-1,0 1,0 0,0-1,0 1,0-1,0 1,0-1,0 1,1-1,-1 1,0-1,0 1,1-1,-1 1,2 0,-1 0,1 0,-1 0,1-1,-1 1,1 0,-1-1,1 1,-1-1,1 1,0-1,-1 0,4 0,41 2,64-5,-62 1,57 3,-102-1,0 1,1-1,-1 1,0 0,0 0,0 0,0 1,0-1,-1 1,1-1,0 1,-1 0,1 0,-1 0,1 0,-1 0,0 1,0-1,0 1,-1 0,1-1,0 1,-1 0,0 0,1 0,-1 0,-1 0,1 0,1 6,0 9,0 0,-1 1,-1-1,-2 21,0-9,2-12,0-1,-2 0,0 1,-2-1,-8 30,10-42,0-1,0 1,0-1,0 1,-1-1,1 0,-1 0,0 0,0-1,-1 1,1-1,-1 1,0-1,0 0,0 0,0-1,0 1,-1-1,1 0,-1 0,1-1,-1 1,0-1,0 0,-6 0,-98-1,56-2,33 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40.0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0 146,'4'0,"1"-4,8-1,6 0,3-3,2 0,1-3,0-3,0 0,-1 4,-4-2,3 2,-3-2,-1 2,-4-2,-4 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41.0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1,'0'4,"8"9,6 7,9 7,5 4,5 3,1 1,3 2,-1 3,-7-1,0 0,-5-3,-3-3,-5-3,-5-3,-4-2,-4-5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42.2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226 1,'-6'2,"1"1,0-1,0 1,1 1,-1-1,1 1,0 0,0 0,0 0,-4 5,4-5,-25 29,1 2,2 0,-27 49,52-83,-11 18,12-19,-1 1,1-1,-1 1,1 0,0-1,-1 1,1-1,-1 0,1 1,-1-1,1 1,-1-1,0 0,1 1,-1-1,1 0,-1 0,0 1,1-1,-1 0,0 0,1 0,-1 0,0 0,1 0,-1 0,-1 0,2-1,0 1,-1-1,1 1,0-1,0 0,0 1,0-1,0 0,0 1,0-1,0 1,0-1,0 0,0 1,0-1,1 1,-1-1,0 0,0 1,1-1,-1 1,0-1,1 1,-1-1,0 1,1-1,-1 1,1-1,-1 1,1 0,-1-1,1 1,-1 0,1-1,-1 1,1 0,0 0,0-1,23-15,-15 13,-1 0,0 0,1 1,-1 0,1 1,-1 0,1 0,0 1,0 0,-1 1,1 0,0 0,-1 0,17 6,2 3,1 2,-1 1,26 16,-3 8,-29-17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43.0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1,'4'1,"0"0,0 1,0-1,0 1,0 0,0 1,-1-1,1 0,-1 1,1 0,-1 0,0 0,0 0,2 4,8 6,51 50,-3 3,-3 3,-2 2,77 132,-94-133,45 114,-68-140,-1 0,-2 1,-3 0,6 49,-15-13,-3-63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0,'2'210,"38"284,-38-482,2 19,1 0,16 48,-19-72,1-1,-1 0,1 1,0-1,0 0,1-1,-1 1,1-1,1 1,-1-1,1 0,0-1,0 1,0-1,1 0,-1 0,1-1,8 4,6-1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45.4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87 1,'-2'0,"1"1,-1-1,0 1,1 0,-1 0,1 0,-1 0,1 0,-1 0,1 0,0 1,-1-1,1 0,0 1,0-1,0 1,0-1,-1 2,-18 36,17-33,-4 12,0-1,1 1,2 0,-1 0,2 1,1-1,0 1,1 0,1 0,1-1,0 1,8 30,1-3,2 0,3 0,35 77,-45-114,-1-1,1 1,0-1,1 0,0-1,0 1,0-1,1 0,0-1,1 0,-1 0,1 0,0-1,1 0,-1-1,1 0,0 0,0-1,0 0,1 0,14 1,10 2,-7-1,53 3,-61-7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46.6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264 18,'1'0,"-1"1,0-1,0 0,1 0,-1 0,0 0,0 0,1 0,-1 0,0 0,0 0,1 0,-1 0,0 0,0 0,1 0,-1 0,0 0,0 0,1 0,-1 0,0-1,0 1,0 0,1 0,-1 0,0 0,0-1,0 1,1 0,-1 0,0 0,0 0,0-1,0 1,0 0,1 0,-1-1,0 1,0 0,0 0,0-1,0 1,0 0,0 0,0-1,0 1,0 0,0 0,0-1,0 1,0 0,0 0,0-1,0 1,0 0,-1 0,1-1,0 1,-15-9,7 9,0 2,0-1,0 1,0 0,1 1,-1 0,1 0,-1 0,1 1,0 0,0 1,-6 4,-18 11,6-8,16-9,1 1,-1 0,0 1,1 0,0 0,0 0,1 1,0 1,0-1,-8 10,15-15,0 0,-1 1,1-1,0 0,0 1,0-1,0 1,0-1,0 0,0 1,0-1,1 0,-1 1,0-1,1 0,-1 0,1 1,0-1,-1 0,1 0,0 0,0 0,0 0,-1 0,1 0,0 0,0 0,1 0,-1 0,0-1,2 2,44 22,-42-21,223 82,-189-71,23 9,-59-22,-1 1,1-1,0 1,-1-1,1 1,-1 0,0 0,1 0,-1 0,0 1,0-1,0 0,-1 1,1 0,0-1,0 4,-2-5,0 1,0-1,0 0,0 0,0 0,0 1,-1-1,1 0,0 0,-1 0,1 0,-1 0,0 0,1 0,-1 0,0 0,0 0,1 0,-1 0,0 0,0 0,0-1,0 1,0 0,0-1,-1 1,-35 19,27-15,-12 7,0 1,0 1,1 2,1 0,-23 22,7-6,19-21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48.0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0 240,'19'-2,"-1"-1,0-2,0 1,-1-2,23-10,56-18,36-16,-117 42,0 0,-1 0,0-1,0-1,-1-1,19-18,-6 4,-12 14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49.4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0,'0'9,"0"0,1-1,0 1,1-1,-1 1,2-1,-1 0,1 0,0 0,1 0,0 0,0-1,1 0,0 0,7 9,-4-5,0 0,0 1,-2 0,1 1,-2-1,1 1,-2 0,0 1,0-1,-1 1,-1-1,1 25,-3-19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16:47.2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50.8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1,'8'0,"1"0,-1 1,1 0,-1 0,1 1,-1 0,0 0,0 1,0 0,0 0,-1 1,1 0,-1 1,0-1,0 1,0 1,-1-1,0 1,0 1,6 7,38 48,-3 2,-3 2,52 105,-80-143,-1 1,-2 0,-1 1,-1 0,12 57,-22-80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52.0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168 0,'-1'30,"-2"0,-2 0,0-1,-2 0,-1 0,-1 0,-23 45,6 10,20-62,0 0,-2-1,-10 21,14-34,3-5,-1 1,0-1,0 1,0-1,0 0,0 0,-1 0,1 0,-1 0,-5 4,50-48,-33 32,0 1,1 0,0 1,0 0,1 1,0 0,0 0,1 1,0 1,0 0,0 0,0 1,0 1,1 0,-1 1,0 0,17 1,-8 0,65 6,-61-1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53.3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0,'8'5,"0"1,0-1,0 2,-1-1,1 1,-2 0,1 0,-1 1,0-1,0 1,-1 1,0-1,-1 1,5 12,4 16,-1 0,9 47,-19-75,5 25,2 5,8 66,-16-93,-1 1,0-1,-1 0,0 1,-1-1,0 0,-1 0,-1 0,-7 19,1-10,11-22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54.9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98,'0'-3,"1"1,0-1,0 1,0 0,0-1,0 1,0 0,1 0,-1 0,1 0,0 0,-1 0,1 0,0 1,0-1,0 1,4-3,38-22,-30 20,0 1,1 0,0 0,0 2,0 0,1 1,-1 0,0 1,1 1,-1 0,1 1,-1 1,1 0,-1 1,0 1,24 9,-9 2,-1 0,0 2,-1 1,-1 1,-1 1,0 2,-2 0,0 2,-2 1,35 49,7 23,87 177,-139-250,117 258,-97-209,62 106,-42-86,0 4,195 410,-52-43,-193-460,11 27,-1 0,-1 1,11 55,-22-83,0 0,0 0,0 0,-1 0,0 0,0 0,0 0,0 0,0 0,-1-1,0 1,1 0,-1-1,-1 0,1 1,0-1,-1 0,0 0,-4 4,-9 7,0-1,-30 18,14-9,-33 32,2 3,-78 89,0 2,-208 152,238-204,97-86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56.0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0 520,'1'-4,"-1"1,1 0,-1-1,1 1,0 0,0 0,1 0,-1 0,1 0,-1 0,1 0,0 1,0-1,0 0,1 1,-1 0,5-4,53-34,-41 28,84-51,2 5,2 4,180-62,-265 109,59-20,124-57,-201 82,-5 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3:56.7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0 639,'1'-6,"0"-1,0 1,0 0,1 0,0 0,0 0,1 0,0 1,0-1,6-8,45-55,-39 51,13-15,2 2,1 1,2 2,0 1,2 2,38-22,232-104,-127 69,-139 62,-30 17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06.1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1,'0'8,"0"6,8 10,7 8,0 6,7 5,2 7,2 7,4 2,1-2,-1-2,-2 1,-5-5,-2-7,-6-7,-1-6,-2-8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06.6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0 582,'0'-4,"4"-2,5-2,6-10,11-8,9-9,12-9,12-6,5-10,3 2,-1-3,-5 7,-4 4,-5 10,-10 9,-9 9,-10 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07.5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0 283,'6'-9,"0"0,0 0,0 0,1 1,1-1,-1 2,15-12,68-44,-59 43,-10 6,91-55,-101 63,1 0,-1 1,2 1,-1 0,0 0,1 1,23-2,-33 5,-1 0,1 0,0 0,-1 0,1 1,-1-1,1 1,-1 0,1-1,-1 1,0 0,1 1,-1-1,0 0,0 1,0-1,1 1,-2-1,1 1,3 4,-2-1,0-1,0 1,-1 0,0 0,0 0,0 0,-1 0,0 0,2 9,-2 7,0-1,-2 1,0-1,-5 26,-15 56,-5-1,-56 140,67-206,4-6,13-30,0 1,0-1,0 1,-1-1,1 0,0 0,0 0,-1 0,1 0,0-1,-1 1,1 0,-1-1,0 1,0-1,1 1,0-3,47-40,1 3,2 1,2 3,2 2,87-40,-117 63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21:44:09.0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87 74,'4'-25,"1"-17,-5 42,0 0,0-1,0 1,-1 0,1-1,0 1,0 0,0-1,0 1,-1 0,1 0,0-1,0 1,0 0,-1 0,1-1,0 1,0 0,-1 0,1 0,0 0,-1-1,1 1,0 0,0 0,-1 0,1 0,0 0,-1 0,1 0,0 0,-1 0,1 0,0 0,-1 0,0 0,-23 14,18-9,1 0,-1 0,1 0,0 1,0-1,0 1,1 1,0-1,-6 13,9-14,-1 0,1 1,0-1,0 1,1-1,0 1,0-1,0 1,0-1,1 1,0-1,0 1,1-1,2 7,26 65,4-1,51 83,-11-22,16 49,110 334,-117-236,56 166,-128-422,9 32,3-2,2-1,3 0,56 83,-61-109,1-1,1-2,35 32,-51-52,1 1,1-2,-1 1,1-2,1 1,-1-2,1 1,0-2,0 1,1-2,-1 0,1 0,17 1,11-2,0-3,-1-1,1-1,-1-3,0-1,0-2,0-2,-2-1,74-35,-89 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3841-CB79-47FB-8D96-7B2522310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C1D98-31B9-4537-B344-38FBB277E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9B062-FC28-48C4-B9F3-CBB0A450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B69-8734-4C52-9519-37465471FB37}" type="datetimeFigureOut">
              <a:rPr lang="th-TH" smtClean="0"/>
              <a:t>02/12/63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866F-D7A7-4E55-A658-1E9BE633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222B6-791B-45EB-B641-7DF0AFCD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43F-F499-4BA6-93DF-B165E179B3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141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1879-A6A7-46F2-BBFE-BD766204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B00-138E-473A-AD86-D1407CD7E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B4361-4EB8-4259-8A74-29EC64F3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B69-8734-4C52-9519-37465471FB37}" type="datetimeFigureOut">
              <a:rPr lang="th-TH" smtClean="0"/>
              <a:t>02/12/63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B6999-0FBC-47EF-B5C9-C11006D0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176E5-51CD-4A01-867E-D682BEA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43F-F499-4BA6-93DF-B165E179B3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17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202A2-1349-43F3-969D-48DD27015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6E2D0-2969-488C-BFC2-734615A20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A32E-5E7D-4DED-8F4D-D6CEFF94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B69-8734-4C52-9519-37465471FB37}" type="datetimeFigureOut">
              <a:rPr lang="th-TH" smtClean="0"/>
              <a:t>02/12/63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3C94-B945-4F54-9622-DFCFCF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31D4C-9379-4F78-AFF2-75E1DED5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43F-F499-4BA6-93DF-B165E179B3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30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8F4D-F845-49FD-8435-5574E81D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83BD-06E5-4E98-A7EF-0AF7DFAA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36D22-691D-46A7-9FD5-FE9190A6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B69-8734-4C52-9519-37465471FB37}" type="datetimeFigureOut">
              <a:rPr lang="th-TH" smtClean="0"/>
              <a:t>02/12/63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B8F1-A225-4B9B-AE2D-217ABE30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0B19-27E5-438B-AD6E-A9A462D5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43F-F499-4BA6-93DF-B165E179B3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956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4DAE-D3D5-476A-85C4-F54F2BCD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E9A76-1380-4630-95C4-0338C17E6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98F42-51DC-4387-B14D-F631E9EF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B69-8734-4C52-9519-37465471FB37}" type="datetimeFigureOut">
              <a:rPr lang="th-TH" smtClean="0"/>
              <a:t>02/12/63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FA6AB-DC19-4D6B-84DC-66BFE4F9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6F8A8-DF21-4FD4-BF82-1C4A691E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43F-F499-4BA6-93DF-B165E179B3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115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9402-5E69-444C-B0F9-421CA3A0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F166-62F7-407A-9162-3B8D08D6D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DD2A1-25E0-430C-B91B-732EE6251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15983-AFD9-45EA-AEFE-BA31BBBC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B69-8734-4C52-9519-37465471FB37}" type="datetimeFigureOut">
              <a:rPr lang="th-TH" smtClean="0"/>
              <a:t>02/12/63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3257A-0C57-4E05-B2B8-43D94D47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15E8A-C6F3-4812-B4A8-C42961E3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43F-F499-4BA6-93DF-B165E179B3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119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A338-2FE1-40D5-B7BE-713872CF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D52F-F9C8-4F67-97E4-169EAEB4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A832C-F903-428C-93A3-28A28E9AB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7C6CC-4BD8-40C6-A9A6-B357AB8A6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9FA6B-989F-492F-B14F-53531E760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3B3AF-5EC3-4C02-A59E-4AC469AE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B69-8734-4C52-9519-37465471FB37}" type="datetimeFigureOut">
              <a:rPr lang="th-TH" smtClean="0"/>
              <a:t>02/12/63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CADDC-56F7-4B03-8716-A4C06032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A6FA2-ED89-4724-B137-465684F0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43F-F499-4BA6-93DF-B165E179B3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604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4894-1033-4AC9-B1BE-1B327182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15BE1-838B-41B6-BEC7-3759D824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B69-8734-4C52-9519-37465471FB37}" type="datetimeFigureOut">
              <a:rPr lang="th-TH" smtClean="0"/>
              <a:t>02/12/63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4D1D5-E199-4308-B39C-C02A5A38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17F84-ADB5-43B8-B672-22B4E7CB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43F-F499-4BA6-93DF-B165E179B3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206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87CF1-F951-45F7-8C9A-367F03D4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B69-8734-4C52-9519-37465471FB37}" type="datetimeFigureOut">
              <a:rPr lang="th-TH" smtClean="0"/>
              <a:t>02/12/63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44618-13A4-49A5-89E1-9ABC4FEF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1F52A-2109-440D-9054-1A9A379F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43F-F499-4BA6-93DF-B165E179B3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701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724-0B91-478F-B8CE-6ED38D6F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EA86E-74C6-4763-843D-D71E5E5C5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EF476-71CD-44A4-A1ED-F4FC766C6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E86B9-EF40-421A-A93E-4B0F3461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B69-8734-4C52-9519-37465471FB37}" type="datetimeFigureOut">
              <a:rPr lang="th-TH" smtClean="0"/>
              <a:t>02/12/63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BCE29-1692-4B6D-B1D7-382F894E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73DD3-9566-4E56-8DD8-2D15FB0A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43F-F499-4BA6-93DF-B165E179B3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58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87F4-2689-442E-A0C7-3F805DB5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942AB-099A-4A68-B850-216459D4F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53680-0105-48F6-8427-A8CC1E938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F115F-D54C-4BBC-B2D0-12DFAC3F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B69-8734-4C52-9519-37465471FB37}" type="datetimeFigureOut">
              <a:rPr lang="th-TH" smtClean="0"/>
              <a:t>02/12/63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43CA1-1B86-4863-95F1-563A687E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D96F3-E400-41E0-A91F-8E3AFB98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43F-F499-4BA6-93DF-B165E179B3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23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93DB2-F37B-4D3B-91C0-512217C0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0B1A-C732-47F5-9EB8-C3B291ED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6345-0BB1-4977-9592-E766FCD54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6EB69-8734-4C52-9519-37465471FB37}" type="datetimeFigureOut">
              <a:rPr lang="th-TH" smtClean="0"/>
              <a:t>02/12/63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9480-6528-473E-9F02-1623A4117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7D4FF-30FC-4D8F-884F-953F7340C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543F-F499-4BA6-93DF-B165E179B3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076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00.xml"/><Relationship Id="rId117" Type="http://schemas.openxmlformats.org/officeDocument/2006/relationships/customXml" Target="../ink/ink1346.xml"/><Relationship Id="rId21" Type="http://schemas.openxmlformats.org/officeDocument/2006/relationships/image" Target="../media/image1253.png"/><Relationship Id="rId42" Type="http://schemas.openxmlformats.org/officeDocument/2006/relationships/customXml" Target="../ink/ink1308.xml"/><Relationship Id="rId47" Type="http://schemas.openxmlformats.org/officeDocument/2006/relationships/image" Target="../media/image1266.png"/><Relationship Id="rId63" Type="http://schemas.openxmlformats.org/officeDocument/2006/relationships/image" Target="../media/image1274.png"/><Relationship Id="rId68" Type="http://schemas.openxmlformats.org/officeDocument/2006/relationships/customXml" Target="../ink/ink1321.xml"/><Relationship Id="rId84" Type="http://schemas.openxmlformats.org/officeDocument/2006/relationships/image" Target="../media/image1284.png"/><Relationship Id="rId89" Type="http://schemas.openxmlformats.org/officeDocument/2006/relationships/customXml" Target="../ink/ink1332.xml"/><Relationship Id="rId112" Type="http://schemas.openxmlformats.org/officeDocument/2006/relationships/image" Target="../media/image1298.png"/><Relationship Id="rId133" Type="http://schemas.openxmlformats.org/officeDocument/2006/relationships/customXml" Target="../ink/ink1354.xml"/><Relationship Id="rId138" Type="http://schemas.openxmlformats.org/officeDocument/2006/relationships/image" Target="../media/image1311.png"/><Relationship Id="rId154" Type="http://schemas.openxmlformats.org/officeDocument/2006/relationships/image" Target="../media/image1319.png"/><Relationship Id="rId159" Type="http://schemas.openxmlformats.org/officeDocument/2006/relationships/customXml" Target="../ink/ink1367.xml"/><Relationship Id="rId175" Type="http://schemas.openxmlformats.org/officeDocument/2006/relationships/customXml" Target="../ink/ink1375.xml"/><Relationship Id="rId170" Type="http://schemas.openxmlformats.org/officeDocument/2006/relationships/image" Target="../media/image1327.png"/><Relationship Id="rId16" Type="http://schemas.openxmlformats.org/officeDocument/2006/relationships/customXml" Target="../ink/ink1295.xml"/><Relationship Id="rId107" Type="http://schemas.openxmlformats.org/officeDocument/2006/relationships/customXml" Target="../ink/ink1341.xml"/><Relationship Id="rId11" Type="http://schemas.openxmlformats.org/officeDocument/2006/relationships/image" Target="../media/image193.png"/><Relationship Id="rId32" Type="http://schemas.openxmlformats.org/officeDocument/2006/relationships/customXml" Target="../ink/ink1303.xml"/><Relationship Id="rId37" Type="http://schemas.openxmlformats.org/officeDocument/2006/relationships/image" Target="../media/image1261.png"/><Relationship Id="rId53" Type="http://schemas.openxmlformats.org/officeDocument/2006/relationships/image" Target="../media/image1269.png"/><Relationship Id="rId58" Type="http://schemas.openxmlformats.org/officeDocument/2006/relationships/customXml" Target="../ink/ink1316.xml"/><Relationship Id="rId74" Type="http://schemas.openxmlformats.org/officeDocument/2006/relationships/image" Target="../media/image1279.png"/><Relationship Id="rId79" Type="http://schemas.openxmlformats.org/officeDocument/2006/relationships/customXml" Target="../ink/ink1327.xml"/><Relationship Id="rId102" Type="http://schemas.openxmlformats.org/officeDocument/2006/relationships/image" Target="../media/image1293.png"/><Relationship Id="rId123" Type="http://schemas.openxmlformats.org/officeDocument/2006/relationships/customXml" Target="../ink/ink1349.xml"/><Relationship Id="rId128" Type="http://schemas.openxmlformats.org/officeDocument/2006/relationships/image" Target="../media/image1306.png"/><Relationship Id="rId144" Type="http://schemas.openxmlformats.org/officeDocument/2006/relationships/image" Target="../media/image1314.png"/><Relationship Id="rId149" Type="http://schemas.openxmlformats.org/officeDocument/2006/relationships/customXml" Target="../ink/ink1362.xml"/><Relationship Id="rId5" Type="http://schemas.openxmlformats.org/officeDocument/2006/relationships/image" Target="../media/image1246.png"/><Relationship Id="rId90" Type="http://schemas.openxmlformats.org/officeDocument/2006/relationships/image" Target="../media/image1287.png"/><Relationship Id="rId95" Type="http://schemas.openxmlformats.org/officeDocument/2006/relationships/customXml" Target="../ink/ink1335.xml"/><Relationship Id="rId160" Type="http://schemas.openxmlformats.org/officeDocument/2006/relationships/image" Target="../media/image1322.png"/><Relationship Id="rId165" Type="http://schemas.openxmlformats.org/officeDocument/2006/relationships/customXml" Target="../ink/ink1370.xml"/><Relationship Id="rId22" Type="http://schemas.openxmlformats.org/officeDocument/2006/relationships/customXml" Target="../ink/ink1298.xml"/><Relationship Id="rId27" Type="http://schemas.openxmlformats.org/officeDocument/2006/relationships/image" Target="../media/image1256.png"/><Relationship Id="rId43" Type="http://schemas.openxmlformats.org/officeDocument/2006/relationships/image" Target="../media/image1264.png"/><Relationship Id="rId48" Type="http://schemas.openxmlformats.org/officeDocument/2006/relationships/customXml" Target="../ink/ink1311.xml"/><Relationship Id="rId64" Type="http://schemas.openxmlformats.org/officeDocument/2006/relationships/customXml" Target="../ink/ink1319.xml"/><Relationship Id="rId69" Type="http://schemas.openxmlformats.org/officeDocument/2006/relationships/image" Target="../media/image1277.png"/><Relationship Id="rId113" Type="http://schemas.openxmlformats.org/officeDocument/2006/relationships/customXml" Target="../ink/ink1344.xml"/><Relationship Id="rId118" Type="http://schemas.openxmlformats.org/officeDocument/2006/relationships/image" Target="../media/image1301.png"/><Relationship Id="rId134" Type="http://schemas.openxmlformats.org/officeDocument/2006/relationships/image" Target="../media/image1309.png"/><Relationship Id="rId139" Type="http://schemas.openxmlformats.org/officeDocument/2006/relationships/customXml" Target="../ink/ink1357.xml"/><Relationship Id="rId80" Type="http://schemas.openxmlformats.org/officeDocument/2006/relationships/image" Target="../media/image1282.png"/><Relationship Id="rId85" Type="http://schemas.openxmlformats.org/officeDocument/2006/relationships/customXml" Target="../ink/ink1330.xml"/><Relationship Id="rId150" Type="http://schemas.openxmlformats.org/officeDocument/2006/relationships/image" Target="../media/image1317.png"/><Relationship Id="rId155" Type="http://schemas.openxmlformats.org/officeDocument/2006/relationships/customXml" Target="../ink/ink1365.xml"/><Relationship Id="rId171" Type="http://schemas.openxmlformats.org/officeDocument/2006/relationships/customXml" Target="../ink/ink1373.xml"/><Relationship Id="rId176" Type="http://schemas.openxmlformats.org/officeDocument/2006/relationships/image" Target="../media/image1330.png"/><Relationship Id="rId12" Type="http://schemas.openxmlformats.org/officeDocument/2006/relationships/customXml" Target="../ink/ink1293.xml"/><Relationship Id="rId17" Type="http://schemas.openxmlformats.org/officeDocument/2006/relationships/image" Target="../media/image1251.png"/><Relationship Id="rId33" Type="http://schemas.openxmlformats.org/officeDocument/2006/relationships/image" Target="../media/image1259.png"/><Relationship Id="rId38" Type="http://schemas.openxmlformats.org/officeDocument/2006/relationships/customXml" Target="../ink/ink1306.xml"/><Relationship Id="rId59" Type="http://schemas.openxmlformats.org/officeDocument/2006/relationships/image" Target="../media/image1272.png"/><Relationship Id="rId103" Type="http://schemas.openxmlformats.org/officeDocument/2006/relationships/customXml" Target="../ink/ink1339.xml"/><Relationship Id="rId108" Type="http://schemas.openxmlformats.org/officeDocument/2006/relationships/image" Target="../media/image1296.png"/><Relationship Id="rId124" Type="http://schemas.openxmlformats.org/officeDocument/2006/relationships/image" Target="../media/image1304.png"/><Relationship Id="rId129" Type="http://schemas.openxmlformats.org/officeDocument/2006/relationships/customXml" Target="../ink/ink1352.xml"/><Relationship Id="rId54" Type="http://schemas.openxmlformats.org/officeDocument/2006/relationships/customXml" Target="../ink/ink1314.xml"/><Relationship Id="rId70" Type="http://schemas.openxmlformats.org/officeDocument/2006/relationships/customXml" Target="../ink/ink1322.xml"/><Relationship Id="rId75" Type="http://schemas.openxmlformats.org/officeDocument/2006/relationships/customXml" Target="../ink/ink1325.xml"/><Relationship Id="rId91" Type="http://schemas.openxmlformats.org/officeDocument/2006/relationships/customXml" Target="../ink/ink1333.xml"/><Relationship Id="rId96" Type="http://schemas.openxmlformats.org/officeDocument/2006/relationships/image" Target="../media/image1290.png"/><Relationship Id="rId140" Type="http://schemas.openxmlformats.org/officeDocument/2006/relationships/image" Target="../media/image1312.png"/><Relationship Id="rId145" Type="http://schemas.openxmlformats.org/officeDocument/2006/relationships/customXml" Target="../ink/ink1360.xml"/><Relationship Id="rId161" Type="http://schemas.openxmlformats.org/officeDocument/2006/relationships/customXml" Target="../ink/ink1368.xml"/><Relationship Id="rId166" Type="http://schemas.openxmlformats.org/officeDocument/2006/relationships/image" Target="../media/image13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0.xml"/><Relationship Id="rId23" Type="http://schemas.openxmlformats.org/officeDocument/2006/relationships/image" Target="../media/image1254.png"/><Relationship Id="rId28" Type="http://schemas.openxmlformats.org/officeDocument/2006/relationships/customXml" Target="../ink/ink1301.xml"/><Relationship Id="rId49" Type="http://schemas.openxmlformats.org/officeDocument/2006/relationships/image" Target="../media/image1267.png"/><Relationship Id="rId114" Type="http://schemas.openxmlformats.org/officeDocument/2006/relationships/image" Target="../media/image1299.png"/><Relationship Id="rId119" Type="http://schemas.openxmlformats.org/officeDocument/2006/relationships/customXml" Target="../ink/ink1347.xml"/><Relationship Id="rId10" Type="http://schemas.openxmlformats.org/officeDocument/2006/relationships/customXml" Target="../ink/ink1292.xml"/><Relationship Id="rId31" Type="http://schemas.openxmlformats.org/officeDocument/2006/relationships/image" Target="../media/image1258.png"/><Relationship Id="rId44" Type="http://schemas.openxmlformats.org/officeDocument/2006/relationships/customXml" Target="../ink/ink1309.xml"/><Relationship Id="rId52" Type="http://schemas.openxmlformats.org/officeDocument/2006/relationships/customXml" Target="../ink/ink1313.xml"/><Relationship Id="rId60" Type="http://schemas.openxmlformats.org/officeDocument/2006/relationships/customXml" Target="../ink/ink1317.xml"/><Relationship Id="rId65" Type="http://schemas.openxmlformats.org/officeDocument/2006/relationships/image" Target="../media/image1275.png"/><Relationship Id="rId73" Type="http://schemas.openxmlformats.org/officeDocument/2006/relationships/customXml" Target="../ink/ink1324.xml"/><Relationship Id="rId78" Type="http://schemas.openxmlformats.org/officeDocument/2006/relationships/image" Target="../media/image1281.png"/><Relationship Id="rId81" Type="http://schemas.openxmlformats.org/officeDocument/2006/relationships/customXml" Target="../ink/ink1328.xml"/><Relationship Id="rId86" Type="http://schemas.openxmlformats.org/officeDocument/2006/relationships/image" Target="../media/image1285.png"/><Relationship Id="rId94" Type="http://schemas.openxmlformats.org/officeDocument/2006/relationships/image" Target="../media/image1289.png"/><Relationship Id="rId99" Type="http://schemas.openxmlformats.org/officeDocument/2006/relationships/customXml" Target="../ink/ink1337.xml"/><Relationship Id="rId101" Type="http://schemas.openxmlformats.org/officeDocument/2006/relationships/customXml" Target="../ink/ink1338.xml"/><Relationship Id="rId122" Type="http://schemas.openxmlformats.org/officeDocument/2006/relationships/image" Target="../media/image1303.png"/><Relationship Id="rId130" Type="http://schemas.openxmlformats.org/officeDocument/2006/relationships/image" Target="../media/image1307.png"/><Relationship Id="rId135" Type="http://schemas.openxmlformats.org/officeDocument/2006/relationships/customXml" Target="../ink/ink1355.xml"/><Relationship Id="rId143" Type="http://schemas.openxmlformats.org/officeDocument/2006/relationships/customXml" Target="../ink/ink1359.xml"/><Relationship Id="rId148" Type="http://schemas.openxmlformats.org/officeDocument/2006/relationships/image" Target="../media/image1316.png"/><Relationship Id="rId151" Type="http://schemas.openxmlformats.org/officeDocument/2006/relationships/customXml" Target="../ink/ink1363.xml"/><Relationship Id="rId156" Type="http://schemas.openxmlformats.org/officeDocument/2006/relationships/image" Target="../media/image1320.png"/><Relationship Id="rId164" Type="http://schemas.openxmlformats.org/officeDocument/2006/relationships/image" Target="../media/image1324.png"/><Relationship Id="rId169" Type="http://schemas.openxmlformats.org/officeDocument/2006/relationships/customXml" Target="../ink/ink1372.xml"/><Relationship Id="rId177" Type="http://schemas.openxmlformats.org/officeDocument/2006/relationships/customXml" Target="../ink/ink1376.xml"/><Relationship Id="rId4" Type="http://schemas.openxmlformats.org/officeDocument/2006/relationships/customXml" Target="../ink/ink1289.xml"/><Relationship Id="rId9" Type="http://schemas.openxmlformats.org/officeDocument/2006/relationships/image" Target="../media/image1248.png"/><Relationship Id="rId172" Type="http://schemas.openxmlformats.org/officeDocument/2006/relationships/image" Target="../media/image1328.png"/><Relationship Id="rId13" Type="http://schemas.openxmlformats.org/officeDocument/2006/relationships/image" Target="../media/image1249.png"/><Relationship Id="rId18" Type="http://schemas.openxmlformats.org/officeDocument/2006/relationships/customXml" Target="../ink/ink1296.xml"/><Relationship Id="rId39" Type="http://schemas.openxmlformats.org/officeDocument/2006/relationships/image" Target="../media/image1262.png"/><Relationship Id="rId109" Type="http://schemas.openxmlformats.org/officeDocument/2006/relationships/customXml" Target="../ink/ink1342.xml"/><Relationship Id="rId34" Type="http://schemas.openxmlformats.org/officeDocument/2006/relationships/customXml" Target="../ink/ink1304.xml"/><Relationship Id="rId50" Type="http://schemas.openxmlformats.org/officeDocument/2006/relationships/customXml" Target="../ink/ink1312.xml"/><Relationship Id="rId55" Type="http://schemas.openxmlformats.org/officeDocument/2006/relationships/image" Target="../media/image1270.png"/><Relationship Id="rId76" Type="http://schemas.openxmlformats.org/officeDocument/2006/relationships/image" Target="../media/image1280.png"/><Relationship Id="rId97" Type="http://schemas.openxmlformats.org/officeDocument/2006/relationships/customXml" Target="../ink/ink1336.xml"/><Relationship Id="rId104" Type="http://schemas.openxmlformats.org/officeDocument/2006/relationships/image" Target="../media/image1294.png"/><Relationship Id="rId120" Type="http://schemas.openxmlformats.org/officeDocument/2006/relationships/image" Target="../media/image1302.png"/><Relationship Id="rId125" Type="http://schemas.openxmlformats.org/officeDocument/2006/relationships/customXml" Target="../ink/ink1350.xml"/><Relationship Id="rId141" Type="http://schemas.openxmlformats.org/officeDocument/2006/relationships/customXml" Target="../ink/ink1358.xml"/><Relationship Id="rId146" Type="http://schemas.openxmlformats.org/officeDocument/2006/relationships/image" Target="../media/image1315.png"/><Relationship Id="rId167" Type="http://schemas.openxmlformats.org/officeDocument/2006/relationships/customXml" Target="../ink/ink1371.xml"/><Relationship Id="rId7" Type="http://schemas.openxmlformats.org/officeDocument/2006/relationships/image" Target="../media/image1247.png"/><Relationship Id="rId71" Type="http://schemas.openxmlformats.org/officeDocument/2006/relationships/image" Target="../media/image1278.png"/><Relationship Id="rId92" Type="http://schemas.openxmlformats.org/officeDocument/2006/relationships/image" Target="../media/image1288.png"/><Relationship Id="rId162" Type="http://schemas.openxmlformats.org/officeDocument/2006/relationships/image" Target="../media/image1323.png"/><Relationship Id="rId2" Type="http://schemas.openxmlformats.org/officeDocument/2006/relationships/customXml" Target="../ink/ink1288.xml"/><Relationship Id="rId29" Type="http://schemas.openxmlformats.org/officeDocument/2006/relationships/image" Target="../media/image1257.png"/><Relationship Id="rId24" Type="http://schemas.openxmlformats.org/officeDocument/2006/relationships/customXml" Target="../ink/ink1299.xml"/><Relationship Id="rId40" Type="http://schemas.openxmlformats.org/officeDocument/2006/relationships/customXml" Target="../ink/ink1307.xml"/><Relationship Id="rId45" Type="http://schemas.openxmlformats.org/officeDocument/2006/relationships/image" Target="../media/image1265.png"/><Relationship Id="rId66" Type="http://schemas.openxmlformats.org/officeDocument/2006/relationships/customXml" Target="../ink/ink1320.xml"/><Relationship Id="rId87" Type="http://schemas.openxmlformats.org/officeDocument/2006/relationships/customXml" Target="../ink/ink1331.xml"/><Relationship Id="rId110" Type="http://schemas.openxmlformats.org/officeDocument/2006/relationships/image" Target="../media/image1297.png"/><Relationship Id="rId115" Type="http://schemas.openxmlformats.org/officeDocument/2006/relationships/customXml" Target="../ink/ink1345.xml"/><Relationship Id="rId131" Type="http://schemas.openxmlformats.org/officeDocument/2006/relationships/customXml" Target="../ink/ink1353.xml"/><Relationship Id="rId136" Type="http://schemas.openxmlformats.org/officeDocument/2006/relationships/image" Target="../media/image1310.png"/><Relationship Id="rId157" Type="http://schemas.openxmlformats.org/officeDocument/2006/relationships/customXml" Target="../ink/ink1366.xml"/><Relationship Id="rId178" Type="http://schemas.openxmlformats.org/officeDocument/2006/relationships/image" Target="../media/image1331.png"/><Relationship Id="rId61" Type="http://schemas.openxmlformats.org/officeDocument/2006/relationships/image" Target="../media/image1273.png"/><Relationship Id="rId82" Type="http://schemas.openxmlformats.org/officeDocument/2006/relationships/image" Target="../media/image1283.png"/><Relationship Id="rId152" Type="http://schemas.openxmlformats.org/officeDocument/2006/relationships/image" Target="../media/image1318.png"/><Relationship Id="rId173" Type="http://schemas.openxmlformats.org/officeDocument/2006/relationships/customXml" Target="../ink/ink1374.xml"/><Relationship Id="rId19" Type="http://schemas.openxmlformats.org/officeDocument/2006/relationships/image" Target="../media/image1252.png"/><Relationship Id="rId14" Type="http://schemas.openxmlformats.org/officeDocument/2006/relationships/customXml" Target="../ink/ink1294.xml"/><Relationship Id="rId30" Type="http://schemas.openxmlformats.org/officeDocument/2006/relationships/customXml" Target="../ink/ink1302.xml"/><Relationship Id="rId35" Type="http://schemas.openxmlformats.org/officeDocument/2006/relationships/image" Target="../media/image1260.png"/><Relationship Id="rId56" Type="http://schemas.openxmlformats.org/officeDocument/2006/relationships/customXml" Target="../ink/ink1315.xml"/><Relationship Id="rId77" Type="http://schemas.openxmlformats.org/officeDocument/2006/relationships/customXml" Target="../ink/ink1326.xml"/><Relationship Id="rId100" Type="http://schemas.openxmlformats.org/officeDocument/2006/relationships/image" Target="../media/image1292.png"/><Relationship Id="rId105" Type="http://schemas.openxmlformats.org/officeDocument/2006/relationships/customXml" Target="../ink/ink1340.xml"/><Relationship Id="rId126" Type="http://schemas.openxmlformats.org/officeDocument/2006/relationships/image" Target="../media/image1305.png"/><Relationship Id="rId147" Type="http://schemas.openxmlformats.org/officeDocument/2006/relationships/customXml" Target="../ink/ink1361.xml"/><Relationship Id="rId168" Type="http://schemas.openxmlformats.org/officeDocument/2006/relationships/image" Target="../media/image1326.png"/><Relationship Id="rId8" Type="http://schemas.openxmlformats.org/officeDocument/2006/relationships/customXml" Target="../ink/ink1291.xml"/><Relationship Id="rId51" Type="http://schemas.openxmlformats.org/officeDocument/2006/relationships/image" Target="../media/image1268.png"/><Relationship Id="rId72" Type="http://schemas.openxmlformats.org/officeDocument/2006/relationships/customXml" Target="../ink/ink1323.xml"/><Relationship Id="rId93" Type="http://schemas.openxmlformats.org/officeDocument/2006/relationships/customXml" Target="../ink/ink1334.xml"/><Relationship Id="rId98" Type="http://schemas.openxmlformats.org/officeDocument/2006/relationships/image" Target="../media/image1291.png"/><Relationship Id="rId121" Type="http://schemas.openxmlformats.org/officeDocument/2006/relationships/customXml" Target="../ink/ink1348.xml"/><Relationship Id="rId142" Type="http://schemas.openxmlformats.org/officeDocument/2006/relationships/image" Target="../media/image1313.png"/><Relationship Id="rId163" Type="http://schemas.openxmlformats.org/officeDocument/2006/relationships/customXml" Target="../ink/ink1369.xml"/><Relationship Id="rId3" Type="http://schemas.openxmlformats.org/officeDocument/2006/relationships/image" Target="../media/image1245.png"/><Relationship Id="rId25" Type="http://schemas.openxmlformats.org/officeDocument/2006/relationships/image" Target="../media/image1255.png"/><Relationship Id="rId46" Type="http://schemas.openxmlformats.org/officeDocument/2006/relationships/customXml" Target="../ink/ink1310.xml"/><Relationship Id="rId67" Type="http://schemas.openxmlformats.org/officeDocument/2006/relationships/image" Target="../media/image1276.png"/><Relationship Id="rId116" Type="http://schemas.openxmlformats.org/officeDocument/2006/relationships/image" Target="../media/image1300.png"/><Relationship Id="rId137" Type="http://schemas.openxmlformats.org/officeDocument/2006/relationships/customXml" Target="../ink/ink1356.xml"/><Relationship Id="rId158" Type="http://schemas.openxmlformats.org/officeDocument/2006/relationships/image" Target="../media/image1321.png"/><Relationship Id="rId20" Type="http://schemas.openxmlformats.org/officeDocument/2006/relationships/customXml" Target="../ink/ink1297.xml"/><Relationship Id="rId41" Type="http://schemas.openxmlformats.org/officeDocument/2006/relationships/image" Target="../media/image1263.png"/><Relationship Id="rId62" Type="http://schemas.openxmlformats.org/officeDocument/2006/relationships/customXml" Target="../ink/ink1318.xml"/><Relationship Id="rId83" Type="http://schemas.openxmlformats.org/officeDocument/2006/relationships/customXml" Target="../ink/ink1329.xml"/><Relationship Id="rId88" Type="http://schemas.openxmlformats.org/officeDocument/2006/relationships/image" Target="../media/image1286.png"/><Relationship Id="rId111" Type="http://schemas.openxmlformats.org/officeDocument/2006/relationships/customXml" Target="../ink/ink1343.xml"/><Relationship Id="rId132" Type="http://schemas.openxmlformats.org/officeDocument/2006/relationships/image" Target="../media/image1308.png"/><Relationship Id="rId153" Type="http://schemas.openxmlformats.org/officeDocument/2006/relationships/customXml" Target="../ink/ink1364.xml"/><Relationship Id="rId174" Type="http://schemas.openxmlformats.org/officeDocument/2006/relationships/image" Target="../media/image1329.png"/><Relationship Id="rId15" Type="http://schemas.openxmlformats.org/officeDocument/2006/relationships/image" Target="../media/image1250.png"/><Relationship Id="rId36" Type="http://schemas.openxmlformats.org/officeDocument/2006/relationships/customXml" Target="../ink/ink1305.xml"/><Relationship Id="rId57" Type="http://schemas.openxmlformats.org/officeDocument/2006/relationships/image" Target="../media/image1271.png"/><Relationship Id="rId106" Type="http://schemas.openxmlformats.org/officeDocument/2006/relationships/image" Target="../media/image1295.png"/><Relationship Id="rId127" Type="http://schemas.openxmlformats.org/officeDocument/2006/relationships/customXml" Target="../ink/ink135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5.png"/><Relationship Id="rId13" Type="http://schemas.openxmlformats.org/officeDocument/2006/relationships/customXml" Target="../ink/ink1382.xml"/><Relationship Id="rId18" Type="http://schemas.openxmlformats.org/officeDocument/2006/relationships/image" Target="../media/image1340.png"/><Relationship Id="rId26" Type="http://schemas.openxmlformats.org/officeDocument/2006/relationships/image" Target="../media/image1344.png"/><Relationship Id="rId39" Type="http://schemas.openxmlformats.org/officeDocument/2006/relationships/customXml" Target="../ink/ink1395.xml"/><Relationship Id="rId3" Type="http://schemas.openxmlformats.org/officeDocument/2006/relationships/customXml" Target="../ink/ink1377.xml"/><Relationship Id="rId21" Type="http://schemas.openxmlformats.org/officeDocument/2006/relationships/customXml" Target="../ink/ink1386.xml"/><Relationship Id="rId34" Type="http://schemas.openxmlformats.org/officeDocument/2006/relationships/image" Target="../media/image22.png"/><Relationship Id="rId42" Type="http://schemas.openxmlformats.org/officeDocument/2006/relationships/image" Target="../media/image1351.png"/><Relationship Id="rId7" Type="http://schemas.openxmlformats.org/officeDocument/2006/relationships/customXml" Target="../ink/ink1379.xml"/><Relationship Id="rId12" Type="http://schemas.openxmlformats.org/officeDocument/2006/relationships/image" Target="../media/image1337.png"/><Relationship Id="rId17" Type="http://schemas.openxmlformats.org/officeDocument/2006/relationships/customXml" Target="../ink/ink1384.xml"/><Relationship Id="rId25" Type="http://schemas.openxmlformats.org/officeDocument/2006/relationships/customXml" Target="../ink/ink1388.xml"/><Relationship Id="rId33" Type="http://schemas.openxmlformats.org/officeDocument/2006/relationships/customXml" Target="../ink/ink1392.xml"/><Relationship Id="rId38" Type="http://schemas.openxmlformats.org/officeDocument/2006/relationships/image" Target="../media/image1349.png"/><Relationship Id="rId46" Type="http://schemas.openxmlformats.org/officeDocument/2006/relationships/image" Target="../media/image1353.png"/><Relationship Id="rId2" Type="http://schemas.openxmlformats.org/officeDocument/2006/relationships/image" Target="../media/image1332.png"/><Relationship Id="rId16" Type="http://schemas.openxmlformats.org/officeDocument/2006/relationships/image" Target="../media/image1339.png"/><Relationship Id="rId20" Type="http://schemas.openxmlformats.org/officeDocument/2006/relationships/image" Target="../media/image1341.png"/><Relationship Id="rId29" Type="http://schemas.openxmlformats.org/officeDocument/2006/relationships/customXml" Target="../ink/ink1390.xml"/><Relationship Id="rId41" Type="http://schemas.openxmlformats.org/officeDocument/2006/relationships/customXml" Target="../ink/ink13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4.png"/><Relationship Id="rId11" Type="http://schemas.openxmlformats.org/officeDocument/2006/relationships/customXml" Target="../ink/ink1381.xml"/><Relationship Id="rId24" Type="http://schemas.openxmlformats.org/officeDocument/2006/relationships/image" Target="../media/image1343.png"/><Relationship Id="rId32" Type="http://schemas.openxmlformats.org/officeDocument/2006/relationships/image" Target="../media/image1347.png"/><Relationship Id="rId37" Type="http://schemas.openxmlformats.org/officeDocument/2006/relationships/customXml" Target="../ink/ink1394.xml"/><Relationship Id="rId40" Type="http://schemas.openxmlformats.org/officeDocument/2006/relationships/image" Target="../media/image1350.png"/><Relationship Id="rId45" Type="http://schemas.openxmlformats.org/officeDocument/2006/relationships/customXml" Target="../ink/ink1398.xml"/><Relationship Id="rId5" Type="http://schemas.openxmlformats.org/officeDocument/2006/relationships/customXml" Target="../ink/ink1378.xml"/><Relationship Id="rId15" Type="http://schemas.openxmlformats.org/officeDocument/2006/relationships/customXml" Target="../ink/ink1383.xml"/><Relationship Id="rId23" Type="http://schemas.openxmlformats.org/officeDocument/2006/relationships/customXml" Target="../ink/ink1387.xml"/><Relationship Id="rId28" Type="http://schemas.openxmlformats.org/officeDocument/2006/relationships/image" Target="../media/image1345.png"/><Relationship Id="rId36" Type="http://schemas.openxmlformats.org/officeDocument/2006/relationships/image" Target="../media/image1348.png"/><Relationship Id="rId10" Type="http://schemas.openxmlformats.org/officeDocument/2006/relationships/image" Target="../media/image1336.png"/><Relationship Id="rId19" Type="http://schemas.openxmlformats.org/officeDocument/2006/relationships/customXml" Target="../ink/ink1385.xml"/><Relationship Id="rId31" Type="http://schemas.openxmlformats.org/officeDocument/2006/relationships/customXml" Target="../ink/ink1391.xml"/><Relationship Id="rId44" Type="http://schemas.openxmlformats.org/officeDocument/2006/relationships/image" Target="../media/image1352.png"/><Relationship Id="rId4" Type="http://schemas.openxmlformats.org/officeDocument/2006/relationships/image" Target="../media/image1333.png"/><Relationship Id="rId9" Type="http://schemas.openxmlformats.org/officeDocument/2006/relationships/customXml" Target="../ink/ink1380.xml"/><Relationship Id="rId14" Type="http://schemas.openxmlformats.org/officeDocument/2006/relationships/image" Target="../media/image1338.png"/><Relationship Id="rId22" Type="http://schemas.openxmlformats.org/officeDocument/2006/relationships/image" Target="../media/image1342.png"/><Relationship Id="rId27" Type="http://schemas.openxmlformats.org/officeDocument/2006/relationships/customXml" Target="../ink/ink1389.xml"/><Relationship Id="rId30" Type="http://schemas.openxmlformats.org/officeDocument/2006/relationships/image" Target="../media/image1346.png"/><Relationship Id="rId35" Type="http://schemas.openxmlformats.org/officeDocument/2006/relationships/customXml" Target="../ink/ink1393.xml"/><Relationship Id="rId43" Type="http://schemas.openxmlformats.org/officeDocument/2006/relationships/customXml" Target="../ink/ink139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08.png"/><Relationship Id="rId299" Type="http://schemas.openxmlformats.org/officeDocument/2006/relationships/customXml" Target="../ink/ink1550.xml"/><Relationship Id="rId303" Type="http://schemas.openxmlformats.org/officeDocument/2006/relationships/customXml" Target="../ink/ink1552.xml"/><Relationship Id="rId21" Type="http://schemas.openxmlformats.org/officeDocument/2006/relationships/image" Target="../media/image1362.png"/><Relationship Id="rId42" Type="http://schemas.openxmlformats.org/officeDocument/2006/relationships/image" Target="../media/image1372.png"/><Relationship Id="rId63" Type="http://schemas.openxmlformats.org/officeDocument/2006/relationships/image" Target="../media/image1382.png"/><Relationship Id="rId84" Type="http://schemas.openxmlformats.org/officeDocument/2006/relationships/customXml" Target="../ink/ink1441.xml"/><Relationship Id="rId138" Type="http://schemas.openxmlformats.org/officeDocument/2006/relationships/customXml" Target="../ink/ink1469.xml"/><Relationship Id="rId159" Type="http://schemas.openxmlformats.org/officeDocument/2006/relationships/image" Target="../media/image1429.png"/><Relationship Id="rId324" Type="http://schemas.openxmlformats.org/officeDocument/2006/relationships/image" Target="../media/image1510.png"/><Relationship Id="rId345" Type="http://schemas.openxmlformats.org/officeDocument/2006/relationships/customXml" Target="../ink/ink1573.xml"/><Relationship Id="rId366" Type="http://schemas.openxmlformats.org/officeDocument/2006/relationships/image" Target="../media/image1531.png"/><Relationship Id="rId170" Type="http://schemas.openxmlformats.org/officeDocument/2006/relationships/customXml" Target="../ink/ink1485.xml"/><Relationship Id="rId191" Type="http://schemas.openxmlformats.org/officeDocument/2006/relationships/image" Target="../media/image1445.png"/><Relationship Id="rId205" Type="http://schemas.openxmlformats.org/officeDocument/2006/relationships/image" Target="../media/image1452.png"/><Relationship Id="rId226" Type="http://schemas.openxmlformats.org/officeDocument/2006/relationships/customXml" Target="../ink/ink1513.xml"/><Relationship Id="rId247" Type="http://schemas.openxmlformats.org/officeDocument/2006/relationships/customXml" Target="../ink/ink1524.xml"/><Relationship Id="rId107" Type="http://schemas.openxmlformats.org/officeDocument/2006/relationships/image" Target="../media/image1403.png"/><Relationship Id="rId268" Type="http://schemas.openxmlformats.org/officeDocument/2006/relationships/image" Target="../media/image1483.png"/><Relationship Id="rId289" Type="http://schemas.openxmlformats.org/officeDocument/2006/relationships/customXml" Target="../ink/ink1545.xml"/><Relationship Id="rId11" Type="http://schemas.openxmlformats.org/officeDocument/2006/relationships/image" Target="../media/image526.png"/><Relationship Id="rId32" Type="http://schemas.openxmlformats.org/officeDocument/2006/relationships/customXml" Target="../ink/ink1414.xml"/><Relationship Id="rId53" Type="http://schemas.openxmlformats.org/officeDocument/2006/relationships/customXml" Target="../ink/ink1425.xml"/><Relationship Id="rId74" Type="http://schemas.openxmlformats.org/officeDocument/2006/relationships/customXml" Target="../ink/ink1436.xml"/><Relationship Id="rId128" Type="http://schemas.openxmlformats.org/officeDocument/2006/relationships/customXml" Target="../ink/ink1464.xml"/><Relationship Id="rId149" Type="http://schemas.openxmlformats.org/officeDocument/2006/relationships/image" Target="../media/image1424.png"/><Relationship Id="rId314" Type="http://schemas.openxmlformats.org/officeDocument/2006/relationships/image" Target="../media/image1505.png"/><Relationship Id="rId335" Type="http://schemas.openxmlformats.org/officeDocument/2006/relationships/customXml" Target="../ink/ink1568.xml"/><Relationship Id="rId356" Type="http://schemas.openxmlformats.org/officeDocument/2006/relationships/image" Target="../media/image1526.png"/><Relationship Id="rId5" Type="http://schemas.openxmlformats.org/officeDocument/2006/relationships/image" Target="../media/image1355.png"/><Relationship Id="rId95" Type="http://schemas.openxmlformats.org/officeDocument/2006/relationships/customXml" Target="../ink/ink1447.xml"/><Relationship Id="rId160" Type="http://schemas.openxmlformats.org/officeDocument/2006/relationships/customXml" Target="../ink/ink1480.xml"/><Relationship Id="rId181" Type="http://schemas.openxmlformats.org/officeDocument/2006/relationships/image" Target="../media/image1440.png"/><Relationship Id="rId216" Type="http://schemas.openxmlformats.org/officeDocument/2006/relationships/customXml" Target="../ink/ink1508.xml"/><Relationship Id="rId237" Type="http://schemas.openxmlformats.org/officeDocument/2006/relationships/customXml" Target="../ink/ink1519.xml"/><Relationship Id="rId258" Type="http://schemas.openxmlformats.org/officeDocument/2006/relationships/image" Target="../media/image1478.png"/><Relationship Id="rId279" Type="http://schemas.openxmlformats.org/officeDocument/2006/relationships/customXml" Target="../ink/ink1540.xml"/><Relationship Id="rId22" Type="http://schemas.openxmlformats.org/officeDocument/2006/relationships/customXml" Target="../ink/ink1409.xml"/><Relationship Id="rId43" Type="http://schemas.openxmlformats.org/officeDocument/2006/relationships/customXml" Target="../ink/ink1420.xml"/><Relationship Id="rId64" Type="http://schemas.openxmlformats.org/officeDocument/2006/relationships/customXml" Target="../ink/ink1431.xml"/><Relationship Id="rId118" Type="http://schemas.openxmlformats.org/officeDocument/2006/relationships/customXml" Target="../ink/ink1459.xml"/><Relationship Id="rId139" Type="http://schemas.openxmlformats.org/officeDocument/2006/relationships/image" Target="../media/image1419.png"/><Relationship Id="rId290" Type="http://schemas.openxmlformats.org/officeDocument/2006/relationships/image" Target="../media/image1494.png"/><Relationship Id="rId304" Type="http://schemas.openxmlformats.org/officeDocument/2006/relationships/image" Target="../media/image1500.png"/><Relationship Id="rId325" Type="http://schemas.openxmlformats.org/officeDocument/2006/relationships/customXml" Target="../ink/ink1563.xml"/><Relationship Id="rId346" Type="http://schemas.openxmlformats.org/officeDocument/2006/relationships/image" Target="../media/image1521.png"/><Relationship Id="rId367" Type="http://schemas.openxmlformats.org/officeDocument/2006/relationships/customXml" Target="../ink/ink1584.xml"/><Relationship Id="rId85" Type="http://schemas.openxmlformats.org/officeDocument/2006/relationships/image" Target="../media/image1393.png"/><Relationship Id="rId150" Type="http://schemas.openxmlformats.org/officeDocument/2006/relationships/customXml" Target="../ink/ink1475.xml"/><Relationship Id="rId171" Type="http://schemas.openxmlformats.org/officeDocument/2006/relationships/image" Target="../media/image1435.png"/><Relationship Id="rId192" Type="http://schemas.openxmlformats.org/officeDocument/2006/relationships/customXml" Target="../ink/ink1496.xml"/><Relationship Id="rId206" Type="http://schemas.openxmlformats.org/officeDocument/2006/relationships/customXml" Target="../ink/ink1503.xml"/><Relationship Id="rId227" Type="http://schemas.openxmlformats.org/officeDocument/2006/relationships/image" Target="../media/image1463.png"/><Relationship Id="rId248" Type="http://schemas.openxmlformats.org/officeDocument/2006/relationships/image" Target="../media/image1473.png"/><Relationship Id="rId269" Type="http://schemas.openxmlformats.org/officeDocument/2006/relationships/customXml" Target="../ink/ink1535.xml"/><Relationship Id="rId12" Type="http://schemas.openxmlformats.org/officeDocument/2006/relationships/customXml" Target="../ink/ink1404.xml"/><Relationship Id="rId33" Type="http://schemas.openxmlformats.org/officeDocument/2006/relationships/image" Target="../media/image1368.png"/><Relationship Id="rId108" Type="http://schemas.openxmlformats.org/officeDocument/2006/relationships/customXml" Target="../ink/ink1454.xml"/><Relationship Id="rId129" Type="http://schemas.openxmlformats.org/officeDocument/2006/relationships/image" Target="../media/image1414.png"/><Relationship Id="rId280" Type="http://schemas.openxmlformats.org/officeDocument/2006/relationships/image" Target="../media/image1489.png"/><Relationship Id="rId315" Type="http://schemas.openxmlformats.org/officeDocument/2006/relationships/customXml" Target="../ink/ink1558.xml"/><Relationship Id="rId336" Type="http://schemas.openxmlformats.org/officeDocument/2006/relationships/image" Target="../media/image1516.png"/><Relationship Id="rId357" Type="http://schemas.openxmlformats.org/officeDocument/2006/relationships/customXml" Target="../ink/ink1579.xml"/><Relationship Id="rId54" Type="http://schemas.openxmlformats.org/officeDocument/2006/relationships/image" Target="../media/image1378.png"/><Relationship Id="rId75" Type="http://schemas.openxmlformats.org/officeDocument/2006/relationships/image" Target="../media/image1388.png"/><Relationship Id="rId96" Type="http://schemas.openxmlformats.org/officeDocument/2006/relationships/image" Target="../media/image1398.png"/><Relationship Id="rId140" Type="http://schemas.openxmlformats.org/officeDocument/2006/relationships/customXml" Target="../ink/ink1470.xml"/><Relationship Id="rId161" Type="http://schemas.openxmlformats.org/officeDocument/2006/relationships/image" Target="../media/image1430.png"/><Relationship Id="rId182" Type="http://schemas.openxmlformats.org/officeDocument/2006/relationships/customXml" Target="../ink/ink1491.xml"/><Relationship Id="rId217" Type="http://schemas.openxmlformats.org/officeDocument/2006/relationships/image" Target="../media/image1458.png"/><Relationship Id="rId6" Type="http://schemas.openxmlformats.org/officeDocument/2006/relationships/customXml" Target="../ink/ink1401.xml"/><Relationship Id="rId238" Type="http://schemas.openxmlformats.org/officeDocument/2006/relationships/image" Target="../media/image1468.png"/><Relationship Id="rId259" Type="http://schemas.openxmlformats.org/officeDocument/2006/relationships/customXml" Target="../ink/ink1530.xml"/><Relationship Id="rId23" Type="http://schemas.openxmlformats.org/officeDocument/2006/relationships/image" Target="../media/image1363.png"/><Relationship Id="rId119" Type="http://schemas.openxmlformats.org/officeDocument/2006/relationships/image" Target="../media/image1409.png"/><Relationship Id="rId270" Type="http://schemas.openxmlformats.org/officeDocument/2006/relationships/image" Target="../media/image1484.png"/><Relationship Id="rId291" Type="http://schemas.openxmlformats.org/officeDocument/2006/relationships/customXml" Target="../ink/ink1546.xml"/><Relationship Id="rId305" Type="http://schemas.openxmlformats.org/officeDocument/2006/relationships/customXml" Target="../ink/ink1553.xml"/><Relationship Id="rId326" Type="http://schemas.openxmlformats.org/officeDocument/2006/relationships/image" Target="../media/image1511.png"/><Relationship Id="rId347" Type="http://schemas.openxmlformats.org/officeDocument/2006/relationships/customXml" Target="../ink/ink1574.xml"/><Relationship Id="rId44" Type="http://schemas.openxmlformats.org/officeDocument/2006/relationships/image" Target="../media/image1373.png"/><Relationship Id="rId65" Type="http://schemas.openxmlformats.org/officeDocument/2006/relationships/image" Target="../media/image1383.png"/><Relationship Id="rId86" Type="http://schemas.openxmlformats.org/officeDocument/2006/relationships/customXml" Target="../ink/ink1442.xml"/><Relationship Id="rId130" Type="http://schemas.openxmlformats.org/officeDocument/2006/relationships/customXml" Target="../ink/ink1465.xml"/><Relationship Id="rId151" Type="http://schemas.openxmlformats.org/officeDocument/2006/relationships/image" Target="../media/image1425.png"/><Relationship Id="rId368" Type="http://schemas.openxmlformats.org/officeDocument/2006/relationships/image" Target="../media/image1532.png"/><Relationship Id="rId172" Type="http://schemas.openxmlformats.org/officeDocument/2006/relationships/customXml" Target="../ink/ink1486.xml"/><Relationship Id="rId193" Type="http://schemas.openxmlformats.org/officeDocument/2006/relationships/image" Target="../media/image1446.png"/><Relationship Id="rId207" Type="http://schemas.openxmlformats.org/officeDocument/2006/relationships/image" Target="../media/image1453.png"/><Relationship Id="rId228" Type="http://schemas.openxmlformats.org/officeDocument/2006/relationships/customXml" Target="../ink/ink1514.xml"/><Relationship Id="rId249" Type="http://schemas.openxmlformats.org/officeDocument/2006/relationships/customXml" Target="../ink/ink1525.xml"/><Relationship Id="rId13" Type="http://schemas.openxmlformats.org/officeDocument/2006/relationships/image" Target="../media/image1358.png"/><Relationship Id="rId109" Type="http://schemas.openxmlformats.org/officeDocument/2006/relationships/image" Target="../media/image1404.png"/><Relationship Id="rId260" Type="http://schemas.openxmlformats.org/officeDocument/2006/relationships/image" Target="../media/image1479.png"/><Relationship Id="rId281" Type="http://schemas.openxmlformats.org/officeDocument/2006/relationships/customXml" Target="../ink/ink1541.xml"/><Relationship Id="rId316" Type="http://schemas.openxmlformats.org/officeDocument/2006/relationships/image" Target="../media/image1506.png"/><Relationship Id="rId337" Type="http://schemas.openxmlformats.org/officeDocument/2006/relationships/customXml" Target="../ink/ink1569.xml"/><Relationship Id="rId34" Type="http://schemas.openxmlformats.org/officeDocument/2006/relationships/customXml" Target="../ink/ink1415.xml"/><Relationship Id="rId55" Type="http://schemas.openxmlformats.org/officeDocument/2006/relationships/customXml" Target="../ink/ink1426.xml"/><Relationship Id="rId76" Type="http://schemas.openxmlformats.org/officeDocument/2006/relationships/customXml" Target="../ink/ink1437.xml"/><Relationship Id="rId97" Type="http://schemas.openxmlformats.org/officeDocument/2006/relationships/customXml" Target="../ink/ink1448.xml"/><Relationship Id="rId120" Type="http://schemas.openxmlformats.org/officeDocument/2006/relationships/customXml" Target="../ink/ink1460.xml"/><Relationship Id="rId141" Type="http://schemas.openxmlformats.org/officeDocument/2006/relationships/image" Target="../media/image1420.png"/><Relationship Id="rId358" Type="http://schemas.openxmlformats.org/officeDocument/2006/relationships/image" Target="../media/image1527.png"/><Relationship Id="rId7" Type="http://schemas.openxmlformats.org/officeDocument/2006/relationships/image" Target="../media/image1356.png"/><Relationship Id="rId162" Type="http://schemas.openxmlformats.org/officeDocument/2006/relationships/customXml" Target="../ink/ink1481.xml"/><Relationship Id="rId183" Type="http://schemas.openxmlformats.org/officeDocument/2006/relationships/image" Target="../media/image1441.png"/><Relationship Id="rId218" Type="http://schemas.openxmlformats.org/officeDocument/2006/relationships/customXml" Target="../ink/ink1509.xml"/><Relationship Id="rId239" Type="http://schemas.openxmlformats.org/officeDocument/2006/relationships/customXml" Target="../ink/ink1520.xml"/><Relationship Id="rId250" Type="http://schemas.openxmlformats.org/officeDocument/2006/relationships/image" Target="../media/image1474.png"/><Relationship Id="rId271" Type="http://schemas.openxmlformats.org/officeDocument/2006/relationships/customXml" Target="../ink/ink1536.xml"/><Relationship Id="rId292" Type="http://schemas.openxmlformats.org/officeDocument/2006/relationships/image" Target="../media/image193.png"/><Relationship Id="rId306" Type="http://schemas.openxmlformats.org/officeDocument/2006/relationships/image" Target="../media/image1501.png"/><Relationship Id="rId24" Type="http://schemas.openxmlformats.org/officeDocument/2006/relationships/customXml" Target="../ink/ink1410.xml"/><Relationship Id="rId45" Type="http://schemas.openxmlformats.org/officeDocument/2006/relationships/customXml" Target="../ink/ink1421.xml"/><Relationship Id="rId66" Type="http://schemas.openxmlformats.org/officeDocument/2006/relationships/customXml" Target="../ink/ink1432.xml"/><Relationship Id="rId87" Type="http://schemas.openxmlformats.org/officeDocument/2006/relationships/image" Target="../media/image1394.png"/><Relationship Id="rId110" Type="http://schemas.openxmlformats.org/officeDocument/2006/relationships/customXml" Target="../ink/ink1455.xml"/><Relationship Id="rId131" Type="http://schemas.openxmlformats.org/officeDocument/2006/relationships/image" Target="../media/image1415.png"/><Relationship Id="rId327" Type="http://schemas.openxmlformats.org/officeDocument/2006/relationships/customXml" Target="../ink/ink1564.xml"/><Relationship Id="rId348" Type="http://schemas.openxmlformats.org/officeDocument/2006/relationships/image" Target="../media/image1522.png"/><Relationship Id="rId369" Type="http://schemas.openxmlformats.org/officeDocument/2006/relationships/customXml" Target="../ink/ink1585.xml"/><Relationship Id="rId152" Type="http://schemas.openxmlformats.org/officeDocument/2006/relationships/customXml" Target="../ink/ink1476.xml"/><Relationship Id="rId173" Type="http://schemas.openxmlformats.org/officeDocument/2006/relationships/image" Target="../media/image1436.png"/><Relationship Id="rId194" Type="http://schemas.openxmlformats.org/officeDocument/2006/relationships/customXml" Target="../ink/ink1497.xml"/><Relationship Id="rId208" Type="http://schemas.openxmlformats.org/officeDocument/2006/relationships/customXml" Target="../ink/ink1504.xml"/><Relationship Id="rId229" Type="http://schemas.openxmlformats.org/officeDocument/2006/relationships/image" Target="../media/image1464.png"/><Relationship Id="rId240" Type="http://schemas.openxmlformats.org/officeDocument/2006/relationships/image" Target="../media/image1469.png"/><Relationship Id="rId261" Type="http://schemas.openxmlformats.org/officeDocument/2006/relationships/customXml" Target="../ink/ink1531.xml"/><Relationship Id="rId14" Type="http://schemas.openxmlformats.org/officeDocument/2006/relationships/customXml" Target="../ink/ink1405.xml"/><Relationship Id="rId35" Type="http://schemas.openxmlformats.org/officeDocument/2006/relationships/image" Target="../media/image1369.png"/><Relationship Id="rId56" Type="http://schemas.openxmlformats.org/officeDocument/2006/relationships/customXml" Target="../ink/ink1427.xml"/><Relationship Id="rId77" Type="http://schemas.openxmlformats.org/officeDocument/2006/relationships/image" Target="../media/image1389.png"/><Relationship Id="rId100" Type="http://schemas.openxmlformats.org/officeDocument/2006/relationships/image" Target="../media/image1400.png"/><Relationship Id="rId282" Type="http://schemas.openxmlformats.org/officeDocument/2006/relationships/image" Target="../media/image1490.png"/><Relationship Id="rId317" Type="http://schemas.openxmlformats.org/officeDocument/2006/relationships/customXml" Target="../ink/ink1559.xml"/><Relationship Id="rId338" Type="http://schemas.openxmlformats.org/officeDocument/2006/relationships/image" Target="../media/image1517.png"/><Relationship Id="rId359" Type="http://schemas.openxmlformats.org/officeDocument/2006/relationships/customXml" Target="../ink/ink1580.xml"/><Relationship Id="rId8" Type="http://schemas.openxmlformats.org/officeDocument/2006/relationships/customXml" Target="../ink/ink1402.xml"/><Relationship Id="rId98" Type="http://schemas.openxmlformats.org/officeDocument/2006/relationships/image" Target="../media/image1399.png"/><Relationship Id="rId121" Type="http://schemas.openxmlformats.org/officeDocument/2006/relationships/image" Target="../media/image1410.png"/><Relationship Id="rId142" Type="http://schemas.openxmlformats.org/officeDocument/2006/relationships/customXml" Target="../ink/ink1471.xml"/><Relationship Id="rId163" Type="http://schemas.openxmlformats.org/officeDocument/2006/relationships/image" Target="../media/image1431.png"/><Relationship Id="rId184" Type="http://schemas.openxmlformats.org/officeDocument/2006/relationships/customXml" Target="../ink/ink1492.xml"/><Relationship Id="rId219" Type="http://schemas.openxmlformats.org/officeDocument/2006/relationships/image" Target="../media/image1459.png"/><Relationship Id="rId370" Type="http://schemas.openxmlformats.org/officeDocument/2006/relationships/image" Target="../media/image1533.png"/><Relationship Id="rId230" Type="http://schemas.openxmlformats.org/officeDocument/2006/relationships/customXml" Target="../ink/ink1515.xml"/><Relationship Id="rId251" Type="http://schemas.openxmlformats.org/officeDocument/2006/relationships/customXml" Target="../ink/ink1526.xml"/><Relationship Id="rId25" Type="http://schemas.openxmlformats.org/officeDocument/2006/relationships/image" Target="../media/image1364.png"/><Relationship Id="rId46" Type="http://schemas.openxmlformats.org/officeDocument/2006/relationships/image" Target="../media/image1374.png"/><Relationship Id="rId67" Type="http://schemas.openxmlformats.org/officeDocument/2006/relationships/image" Target="../media/image1384.png"/><Relationship Id="rId272" Type="http://schemas.openxmlformats.org/officeDocument/2006/relationships/image" Target="../media/image1485.png"/><Relationship Id="rId293" Type="http://schemas.openxmlformats.org/officeDocument/2006/relationships/customXml" Target="../ink/ink1547.xml"/><Relationship Id="rId307" Type="http://schemas.openxmlformats.org/officeDocument/2006/relationships/customXml" Target="../ink/ink1554.xml"/><Relationship Id="rId328" Type="http://schemas.openxmlformats.org/officeDocument/2006/relationships/image" Target="../media/image1512.png"/><Relationship Id="rId349" Type="http://schemas.openxmlformats.org/officeDocument/2006/relationships/customXml" Target="../ink/ink1575.xml"/><Relationship Id="rId88" Type="http://schemas.openxmlformats.org/officeDocument/2006/relationships/customXml" Target="../ink/ink1443.xml"/><Relationship Id="rId111" Type="http://schemas.openxmlformats.org/officeDocument/2006/relationships/image" Target="../media/image1405.png"/><Relationship Id="rId132" Type="http://schemas.openxmlformats.org/officeDocument/2006/relationships/customXml" Target="../ink/ink1466.xml"/><Relationship Id="rId153" Type="http://schemas.openxmlformats.org/officeDocument/2006/relationships/image" Target="../media/image1426.png"/><Relationship Id="rId174" Type="http://schemas.openxmlformats.org/officeDocument/2006/relationships/customXml" Target="../ink/ink1487.xml"/><Relationship Id="rId195" Type="http://schemas.openxmlformats.org/officeDocument/2006/relationships/image" Target="../media/image1447.png"/><Relationship Id="rId209" Type="http://schemas.openxmlformats.org/officeDocument/2006/relationships/image" Target="../media/image1454.png"/><Relationship Id="rId360" Type="http://schemas.openxmlformats.org/officeDocument/2006/relationships/image" Target="../media/image1528.png"/><Relationship Id="rId220" Type="http://schemas.openxmlformats.org/officeDocument/2006/relationships/customXml" Target="../ink/ink1510.xml"/><Relationship Id="rId241" Type="http://schemas.openxmlformats.org/officeDocument/2006/relationships/customXml" Target="../ink/ink1521.xml"/><Relationship Id="rId15" Type="http://schemas.openxmlformats.org/officeDocument/2006/relationships/image" Target="../media/image1359.png"/><Relationship Id="rId36" Type="http://schemas.openxmlformats.org/officeDocument/2006/relationships/customXml" Target="../ink/ink1416.xml"/><Relationship Id="rId57" Type="http://schemas.openxmlformats.org/officeDocument/2006/relationships/image" Target="../media/image1379.png"/><Relationship Id="rId262" Type="http://schemas.openxmlformats.org/officeDocument/2006/relationships/image" Target="../media/image1480.png"/><Relationship Id="rId283" Type="http://schemas.openxmlformats.org/officeDocument/2006/relationships/customXml" Target="../ink/ink1542.xml"/><Relationship Id="rId318" Type="http://schemas.openxmlformats.org/officeDocument/2006/relationships/image" Target="../media/image1507.png"/><Relationship Id="rId339" Type="http://schemas.openxmlformats.org/officeDocument/2006/relationships/customXml" Target="../ink/ink1570.xml"/><Relationship Id="rId10" Type="http://schemas.openxmlformats.org/officeDocument/2006/relationships/customXml" Target="../ink/ink1403.xml"/><Relationship Id="rId31" Type="http://schemas.openxmlformats.org/officeDocument/2006/relationships/image" Target="../media/image1367.png"/><Relationship Id="rId52" Type="http://schemas.openxmlformats.org/officeDocument/2006/relationships/image" Target="../media/image1377.png"/><Relationship Id="rId73" Type="http://schemas.openxmlformats.org/officeDocument/2006/relationships/image" Target="../media/image1387.png"/><Relationship Id="rId78" Type="http://schemas.openxmlformats.org/officeDocument/2006/relationships/customXml" Target="../ink/ink1438.xml"/><Relationship Id="rId94" Type="http://schemas.openxmlformats.org/officeDocument/2006/relationships/customXml" Target="../ink/ink1446.xml"/><Relationship Id="rId99" Type="http://schemas.openxmlformats.org/officeDocument/2006/relationships/customXml" Target="../ink/ink1449.xml"/><Relationship Id="rId101" Type="http://schemas.openxmlformats.org/officeDocument/2006/relationships/customXml" Target="../ink/ink1450.xml"/><Relationship Id="rId122" Type="http://schemas.openxmlformats.org/officeDocument/2006/relationships/customXml" Target="../ink/ink1461.xml"/><Relationship Id="rId143" Type="http://schemas.openxmlformats.org/officeDocument/2006/relationships/image" Target="../media/image1421.png"/><Relationship Id="rId148" Type="http://schemas.openxmlformats.org/officeDocument/2006/relationships/customXml" Target="../ink/ink1474.xml"/><Relationship Id="rId164" Type="http://schemas.openxmlformats.org/officeDocument/2006/relationships/customXml" Target="../ink/ink1482.xml"/><Relationship Id="rId169" Type="http://schemas.openxmlformats.org/officeDocument/2006/relationships/image" Target="../media/image1434.png"/><Relationship Id="rId185" Type="http://schemas.openxmlformats.org/officeDocument/2006/relationships/image" Target="../media/image1442.png"/><Relationship Id="rId334" Type="http://schemas.openxmlformats.org/officeDocument/2006/relationships/image" Target="../media/image1515.png"/><Relationship Id="rId350" Type="http://schemas.openxmlformats.org/officeDocument/2006/relationships/image" Target="../media/image1523.png"/><Relationship Id="rId355" Type="http://schemas.openxmlformats.org/officeDocument/2006/relationships/customXml" Target="../ink/ink1578.xml"/><Relationship Id="rId4" Type="http://schemas.openxmlformats.org/officeDocument/2006/relationships/customXml" Target="../ink/ink1400.xml"/><Relationship Id="rId9" Type="http://schemas.openxmlformats.org/officeDocument/2006/relationships/image" Target="../media/image1357.png"/><Relationship Id="rId180" Type="http://schemas.openxmlformats.org/officeDocument/2006/relationships/customXml" Target="../ink/ink1490.xml"/><Relationship Id="rId210" Type="http://schemas.openxmlformats.org/officeDocument/2006/relationships/customXml" Target="../ink/ink1505.xml"/><Relationship Id="rId215" Type="http://schemas.openxmlformats.org/officeDocument/2006/relationships/image" Target="../media/image1457.png"/><Relationship Id="rId236" Type="http://schemas.openxmlformats.org/officeDocument/2006/relationships/image" Target="../media/image1467.png"/><Relationship Id="rId257" Type="http://schemas.openxmlformats.org/officeDocument/2006/relationships/customXml" Target="../ink/ink1529.xml"/><Relationship Id="rId278" Type="http://schemas.openxmlformats.org/officeDocument/2006/relationships/image" Target="../media/image1488.png"/><Relationship Id="rId26" Type="http://schemas.openxmlformats.org/officeDocument/2006/relationships/customXml" Target="../ink/ink1411.xml"/><Relationship Id="rId231" Type="http://schemas.openxmlformats.org/officeDocument/2006/relationships/image" Target="../media/image1465.png"/><Relationship Id="rId252" Type="http://schemas.openxmlformats.org/officeDocument/2006/relationships/image" Target="../media/image1475.png"/><Relationship Id="rId273" Type="http://schemas.openxmlformats.org/officeDocument/2006/relationships/customXml" Target="../ink/ink1537.xml"/><Relationship Id="rId294" Type="http://schemas.openxmlformats.org/officeDocument/2006/relationships/image" Target="../media/image1495.png"/><Relationship Id="rId308" Type="http://schemas.openxmlformats.org/officeDocument/2006/relationships/image" Target="../media/image1502.png"/><Relationship Id="rId329" Type="http://schemas.openxmlformats.org/officeDocument/2006/relationships/customXml" Target="../ink/ink1565.xml"/><Relationship Id="rId47" Type="http://schemas.openxmlformats.org/officeDocument/2006/relationships/customXml" Target="../ink/ink1422.xml"/><Relationship Id="rId68" Type="http://schemas.openxmlformats.org/officeDocument/2006/relationships/customXml" Target="../ink/ink1433.xml"/><Relationship Id="rId89" Type="http://schemas.openxmlformats.org/officeDocument/2006/relationships/image" Target="../media/image1395.png"/><Relationship Id="rId112" Type="http://schemas.openxmlformats.org/officeDocument/2006/relationships/customXml" Target="../ink/ink1456.xml"/><Relationship Id="rId133" Type="http://schemas.openxmlformats.org/officeDocument/2006/relationships/image" Target="../media/image1416.png"/><Relationship Id="rId154" Type="http://schemas.openxmlformats.org/officeDocument/2006/relationships/customXml" Target="../ink/ink1477.xml"/><Relationship Id="rId175" Type="http://schemas.openxmlformats.org/officeDocument/2006/relationships/image" Target="../media/image1437.png"/><Relationship Id="rId340" Type="http://schemas.openxmlformats.org/officeDocument/2006/relationships/image" Target="../media/image1518.png"/><Relationship Id="rId361" Type="http://schemas.openxmlformats.org/officeDocument/2006/relationships/customXml" Target="../ink/ink1581.xml"/><Relationship Id="rId196" Type="http://schemas.openxmlformats.org/officeDocument/2006/relationships/customXml" Target="../ink/ink1498.xml"/><Relationship Id="rId200" Type="http://schemas.openxmlformats.org/officeDocument/2006/relationships/customXml" Target="../ink/ink1500.xml"/><Relationship Id="rId16" Type="http://schemas.openxmlformats.org/officeDocument/2006/relationships/customXml" Target="../ink/ink1406.xml"/><Relationship Id="rId221" Type="http://schemas.openxmlformats.org/officeDocument/2006/relationships/image" Target="../media/image1460.png"/><Relationship Id="rId242" Type="http://schemas.openxmlformats.org/officeDocument/2006/relationships/image" Target="../media/image1470.png"/><Relationship Id="rId263" Type="http://schemas.openxmlformats.org/officeDocument/2006/relationships/customXml" Target="../ink/ink1532.xml"/><Relationship Id="rId284" Type="http://schemas.openxmlformats.org/officeDocument/2006/relationships/image" Target="../media/image1491.png"/><Relationship Id="rId319" Type="http://schemas.openxmlformats.org/officeDocument/2006/relationships/customXml" Target="../ink/ink1560.xml"/><Relationship Id="rId37" Type="http://schemas.openxmlformats.org/officeDocument/2006/relationships/image" Target="../media/image1370.png"/><Relationship Id="rId58" Type="http://schemas.openxmlformats.org/officeDocument/2006/relationships/customXml" Target="../ink/ink1428.xml"/><Relationship Id="rId79" Type="http://schemas.openxmlformats.org/officeDocument/2006/relationships/image" Target="../media/image1390.png"/><Relationship Id="rId102" Type="http://schemas.openxmlformats.org/officeDocument/2006/relationships/image" Target="../media/image1401.png"/><Relationship Id="rId123" Type="http://schemas.openxmlformats.org/officeDocument/2006/relationships/image" Target="../media/image1411.png"/><Relationship Id="rId144" Type="http://schemas.openxmlformats.org/officeDocument/2006/relationships/customXml" Target="../ink/ink1472.xml"/><Relationship Id="rId330" Type="http://schemas.openxmlformats.org/officeDocument/2006/relationships/image" Target="../media/image1513.png"/><Relationship Id="rId90" Type="http://schemas.openxmlformats.org/officeDocument/2006/relationships/customXml" Target="../ink/ink1444.xml"/><Relationship Id="rId165" Type="http://schemas.openxmlformats.org/officeDocument/2006/relationships/image" Target="../media/image1432.png"/><Relationship Id="rId186" Type="http://schemas.openxmlformats.org/officeDocument/2006/relationships/customXml" Target="../ink/ink1493.xml"/><Relationship Id="rId351" Type="http://schemas.openxmlformats.org/officeDocument/2006/relationships/customXml" Target="../ink/ink1576.xml"/><Relationship Id="rId211" Type="http://schemas.openxmlformats.org/officeDocument/2006/relationships/image" Target="../media/image1455.png"/><Relationship Id="rId232" Type="http://schemas.openxmlformats.org/officeDocument/2006/relationships/customXml" Target="../ink/ink1516.xml"/><Relationship Id="rId253" Type="http://schemas.openxmlformats.org/officeDocument/2006/relationships/customXml" Target="../ink/ink1527.xml"/><Relationship Id="rId274" Type="http://schemas.openxmlformats.org/officeDocument/2006/relationships/image" Target="../media/image1486.png"/><Relationship Id="rId295" Type="http://schemas.openxmlformats.org/officeDocument/2006/relationships/customXml" Target="../ink/ink1548.xml"/><Relationship Id="rId309" Type="http://schemas.openxmlformats.org/officeDocument/2006/relationships/customXml" Target="../ink/ink1555.xml"/><Relationship Id="rId27" Type="http://schemas.openxmlformats.org/officeDocument/2006/relationships/image" Target="../media/image1365.png"/><Relationship Id="rId48" Type="http://schemas.openxmlformats.org/officeDocument/2006/relationships/image" Target="../media/image1375.png"/><Relationship Id="rId69" Type="http://schemas.openxmlformats.org/officeDocument/2006/relationships/image" Target="../media/image1385.png"/><Relationship Id="rId113" Type="http://schemas.openxmlformats.org/officeDocument/2006/relationships/image" Target="../media/image1406.png"/><Relationship Id="rId134" Type="http://schemas.openxmlformats.org/officeDocument/2006/relationships/customXml" Target="../ink/ink1467.xml"/><Relationship Id="rId320" Type="http://schemas.openxmlformats.org/officeDocument/2006/relationships/image" Target="../media/image1508.png"/><Relationship Id="rId80" Type="http://schemas.openxmlformats.org/officeDocument/2006/relationships/customXml" Target="../ink/ink1439.xml"/><Relationship Id="rId155" Type="http://schemas.openxmlformats.org/officeDocument/2006/relationships/image" Target="../media/image1427.png"/><Relationship Id="rId176" Type="http://schemas.openxmlformats.org/officeDocument/2006/relationships/customXml" Target="../ink/ink1488.xml"/><Relationship Id="rId197" Type="http://schemas.openxmlformats.org/officeDocument/2006/relationships/image" Target="../media/image1448.png"/><Relationship Id="rId341" Type="http://schemas.openxmlformats.org/officeDocument/2006/relationships/customXml" Target="../ink/ink1571.xml"/><Relationship Id="rId362" Type="http://schemas.openxmlformats.org/officeDocument/2006/relationships/image" Target="../media/image1529.png"/><Relationship Id="rId201" Type="http://schemas.openxmlformats.org/officeDocument/2006/relationships/image" Target="../media/image1450.png"/><Relationship Id="rId222" Type="http://schemas.openxmlformats.org/officeDocument/2006/relationships/customXml" Target="../ink/ink1511.xml"/><Relationship Id="rId243" Type="http://schemas.openxmlformats.org/officeDocument/2006/relationships/customXml" Target="../ink/ink1522.xml"/><Relationship Id="rId264" Type="http://schemas.openxmlformats.org/officeDocument/2006/relationships/image" Target="../media/image1481.png"/><Relationship Id="rId285" Type="http://schemas.openxmlformats.org/officeDocument/2006/relationships/customXml" Target="../ink/ink1543.xml"/><Relationship Id="rId17" Type="http://schemas.openxmlformats.org/officeDocument/2006/relationships/image" Target="../media/image1360.png"/><Relationship Id="rId38" Type="http://schemas.openxmlformats.org/officeDocument/2006/relationships/customXml" Target="../ink/ink1417.xml"/><Relationship Id="rId59" Type="http://schemas.openxmlformats.org/officeDocument/2006/relationships/image" Target="../media/image1380.png"/><Relationship Id="rId103" Type="http://schemas.openxmlformats.org/officeDocument/2006/relationships/customXml" Target="../ink/ink1451.xml"/><Relationship Id="rId124" Type="http://schemas.openxmlformats.org/officeDocument/2006/relationships/customXml" Target="../ink/ink1462.xml"/><Relationship Id="rId310" Type="http://schemas.openxmlformats.org/officeDocument/2006/relationships/image" Target="../media/image1503.png"/><Relationship Id="rId70" Type="http://schemas.openxmlformats.org/officeDocument/2006/relationships/customXml" Target="../ink/ink1434.xml"/><Relationship Id="rId91" Type="http://schemas.openxmlformats.org/officeDocument/2006/relationships/image" Target="../media/image1396.png"/><Relationship Id="rId145" Type="http://schemas.openxmlformats.org/officeDocument/2006/relationships/image" Target="../media/image1422.png"/><Relationship Id="rId166" Type="http://schemas.openxmlformats.org/officeDocument/2006/relationships/customXml" Target="../ink/ink1483.xml"/><Relationship Id="rId187" Type="http://schemas.openxmlformats.org/officeDocument/2006/relationships/image" Target="../media/image1443.png"/><Relationship Id="rId331" Type="http://schemas.openxmlformats.org/officeDocument/2006/relationships/customXml" Target="../ink/ink1566.xml"/><Relationship Id="rId352" Type="http://schemas.openxmlformats.org/officeDocument/2006/relationships/image" Target="../media/image15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06.xml"/><Relationship Id="rId233" Type="http://schemas.openxmlformats.org/officeDocument/2006/relationships/customXml" Target="../ink/ink1517.xml"/><Relationship Id="rId254" Type="http://schemas.openxmlformats.org/officeDocument/2006/relationships/image" Target="../media/image1476.png"/><Relationship Id="rId28" Type="http://schemas.openxmlformats.org/officeDocument/2006/relationships/customXml" Target="../ink/ink1412.xml"/><Relationship Id="rId49" Type="http://schemas.openxmlformats.org/officeDocument/2006/relationships/customXml" Target="../ink/ink1423.xml"/><Relationship Id="rId114" Type="http://schemas.openxmlformats.org/officeDocument/2006/relationships/customXml" Target="../ink/ink1457.xml"/><Relationship Id="rId275" Type="http://schemas.openxmlformats.org/officeDocument/2006/relationships/customXml" Target="../ink/ink1538.xml"/><Relationship Id="rId296" Type="http://schemas.openxmlformats.org/officeDocument/2006/relationships/image" Target="../media/image1496.png"/><Relationship Id="rId300" Type="http://schemas.openxmlformats.org/officeDocument/2006/relationships/image" Target="../media/image1498.png"/><Relationship Id="rId60" Type="http://schemas.openxmlformats.org/officeDocument/2006/relationships/customXml" Target="../ink/ink1429.xml"/><Relationship Id="rId81" Type="http://schemas.openxmlformats.org/officeDocument/2006/relationships/image" Target="../media/image1391.png"/><Relationship Id="rId135" Type="http://schemas.openxmlformats.org/officeDocument/2006/relationships/image" Target="../media/image1417.png"/><Relationship Id="rId156" Type="http://schemas.openxmlformats.org/officeDocument/2006/relationships/customXml" Target="../ink/ink1478.xml"/><Relationship Id="rId177" Type="http://schemas.openxmlformats.org/officeDocument/2006/relationships/image" Target="../media/image1438.png"/><Relationship Id="rId198" Type="http://schemas.openxmlformats.org/officeDocument/2006/relationships/customXml" Target="../ink/ink1499.xml"/><Relationship Id="rId321" Type="http://schemas.openxmlformats.org/officeDocument/2006/relationships/customXml" Target="../ink/ink1561.xml"/><Relationship Id="rId342" Type="http://schemas.openxmlformats.org/officeDocument/2006/relationships/image" Target="../media/image1519.png"/><Relationship Id="rId363" Type="http://schemas.openxmlformats.org/officeDocument/2006/relationships/customXml" Target="../ink/ink1582.xml"/><Relationship Id="rId202" Type="http://schemas.openxmlformats.org/officeDocument/2006/relationships/customXml" Target="../ink/ink1501.xml"/><Relationship Id="rId223" Type="http://schemas.openxmlformats.org/officeDocument/2006/relationships/image" Target="../media/image1461.png"/><Relationship Id="rId244" Type="http://schemas.openxmlformats.org/officeDocument/2006/relationships/image" Target="../media/image1471.png"/><Relationship Id="rId18" Type="http://schemas.openxmlformats.org/officeDocument/2006/relationships/customXml" Target="../ink/ink1407.xml"/><Relationship Id="rId39" Type="http://schemas.openxmlformats.org/officeDocument/2006/relationships/customXml" Target="../ink/ink1418.xml"/><Relationship Id="rId265" Type="http://schemas.openxmlformats.org/officeDocument/2006/relationships/customXml" Target="../ink/ink1533.xml"/><Relationship Id="rId286" Type="http://schemas.openxmlformats.org/officeDocument/2006/relationships/image" Target="../media/image1492.png"/><Relationship Id="rId50" Type="http://schemas.openxmlformats.org/officeDocument/2006/relationships/image" Target="../media/image1376.png"/><Relationship Id="rId104" Type="http://schemas.openxmlformats.org/officeDocument/2006/relationships/image" Target="../media/image1402.png"/><Relationship Id="rId125" Type="http://schemas.openxmlformats.org/officeDocument/2006/relationships/image" Target="../media/image1412.png"/><Relationship Id="rId146" Type="http://schemas.openxmlformats.org/officeDocument/2006/relationships/customXml" Target="../ink/ink1473.xml"/><Relationship Id="rId167" Type="http://schemas.openxmlformats.org/officeDocument/2006/relationships/image" Target="../media/image1433.png"/><Relationship Id="rId188" Type="http://schemas.openxmlformats.org/officeDocument/2006/relationships/customXml" Target="../ink/ink1494.xml"/><Relationship Id="rId311" Type="http://schemas.openxmlformats.org/officeDocument/2006/relationships/customXml" Target="../ink/ink1556.xml"/><Relationship Id="rId332" Type="http://schemas.openxmlformats.org/officeDocument/2006/relationships/image" Target="../media/image1514.png"/><Relationship Id="rId353" Type="http://schemas.openxmlformats.org/officeDocument/2006/relationships/customXml" Target="../ink/ink1577.xml"/><Relationship Id="rId71" Type="http://schemas.openxmlformats.org/officeDocument/2006/relationships/image" Target="../media/image1386.png"/><Relationship Id="rId92" Type="http://schemas.openxmlformats.org/officeDocument/2006/relationships/customXml" Target="../ink/ink1445.xml"/><Relationship Id="rId213" Type="http://schemas.openxmlformats.org/officeDocument/2006/relationships/image" Target="../media/image1456.png"/><Relationship Id="rId234" Type="http://schemas.openxmlformats.org/officeDocument/2006/relationships/image" Target="../media/image1466.png"/><Relationship Id="rId2" Type="http://schemas.openxmlformats.org/officeDocument/2006/relationships/customXml" Target="../ink/ink1399.xml"/><Relationship Id="rId29" Type="http://schemas.openxmlformats.org/officeDocument/2006/relationships/image" Target="../media/image1366.png"/><Relationship Id="rId255" Type="http://schemas.openxmlformats.org/officeDocument/2006/relationships/customXml" Target="../ink/ink1528.xml"/><Relationship Id="rId276" Type="http://schemas.openxmlformats.org/officeDocument/2006/relationships/image" Target="../media/image1487.png"/><Relationship Id="rId297" Type="http://schemas.openxmlformats.org/officeDocument/2006/relationships/customXml" Target="../ink/ink1549.xml"/><Relationship Id="rId40" Type="http://schemas.openxmlformats.org/officeDocument/2006/relationships/image" Target="../media/image1371.png"/><Relationship Id="rId115" Type="http://schemas.openxmlformats.org/officeDocument/2006/relationships/image" Target="../media/image1407.png"/><Relationship Id="rId136" Type="http://schemas.openxmlformats.org/officeDocument/2006/relationships/customXml" Target="../ink/ink1468.xml"/><Relationship Id="rId157" Type="http://schemas.openxmlformats.org/officeDocument/2006/relationships/image" Target="../media/image1428.png"/><Relationship Id="rId178" Type="http://schemas.openxmlformats.org/officeDocument/2006/relationships/customXml" Target="../ink/ink1489.xml"/><Relationship Id="rId301" Type="http://schemas.openxmlformats.org/officeDocument/2006/relationships/customXml" Target="../ink/ink1551.xml"/><Relationship Id="rId322" Type="http://schemas.openxmlformats.org/officeDocument/2006/relationships/image" Target="../media/image1509.png"/><Relationship Id="rId343" Type="http://schemas.openxmlformats.org/officeDocument/2006/relationships/customXml" Target="../ink/ink1572.xml"/><Relationship Id="rId364" Type="http://schemas.openxmlformats.org/officeDocument/2006/relationships/image" Target="../media/image1530.png"/><Relationship Id="rId61" Type="http://schemas.openxmlformats.org/officeDocument/2006/relationships/image" Target="../media/image1381.png"/><Relationship Id="rId82" Type="http://schemas.openxmlformats.org/officeDocument/2006/relationships/customXml" Target="../ink/ink1440.xml"/><Relationship Id="rId199" Type="http://schemas.openxmlformats.org/officeDocument/2006/relationships/image" Target="../media/image1449.png"/><Relationship Id="rId203" Type="http://schemas.openxmlformats.org/officeDocument/2006/relationships/image" Target="../media/image1451.png"/><Relationship Id="rId19" Type="http://schemas.openxmlformats.org/officeDocument/2006/relationships/image" Target="../media/image1361.png"/><Relationship Id="rId224" Type="http://schemas.openxmlformats.org/officeDocument/2006/relationships/customXml" Target="../ink/ink1512.xml"/><Relationship Id="rId245" Type="http://schemas.openxmlformats.org/officeDocument/2006/relationships/customXml" Target="../ink/ink1523.xml"/><Relationship Id="rId266" Type="http://schemas.openxmlformats.org/officeDocument/2006/relationships/image" Target="../media/image1482.png"/><Relationship Id="rId287" Type="http://schemas.openxmlformats.org/officeDocument/2006/relationships/customXml" Target="../ink/ink1544.xml"/><Relationship Id="rId30" Type="http://schemas.openxmlformats.org/officeDocument/2006/relationships/customXml" Target="../ink/ink1413.xml"/><Relationship Id="rId105" Type="http://schemas.openxmlformats.org/officeDocument/2006/relationships/customXml" Target="../ink/ink1452.xml"/><Relationship Id="rId126" Type="http://schemas.openxmlformats.org/officeDocument/2006/relationships/customXml" Target="../ink/ink1463.xml"/><Relationship Id="rId147" Type="http://schemas.openxmlformats.org/officeDocument/2006/relationships/image" Target="../media/image1423.png"/><Relationship Id="rId168" Type="http://schemas.openxmlformats.org/officeDocument/2006/relationships/customXml" Target="../ink/ink1484.xml"/><Relationship Id="rId312" Type="http://schemas.openxmlformats.org/officeDocument/2006/relationships/image" Target="../media/image1504.png"/><Relationship Id="rId333" Type="http://schemas.openxmlformats.org/officeDocument/2006/relationships/customXml" Target="../ink/ink1567.xml"/><Relationship Id="rId354" Type="http://schemas.openxmlformats.org/officeDocument/2006/relationships/image" Target="../media/image1525.png"/><Relationship Id="rId51" Type="http://schemas.openxmlformats.org/officeDocument/2006/relationships/customXml" Target="../ink/ink1424.xml"/><Relationship Id="rId72" Type="http://schemas.openxmlformats.org/officeDocument/2006/relationships/customXml" Target="../ink/ink1435.xml"/><Relationship Id="rId93" Type="http://schemas.openxmlformats.org/officeDocument/2006/relationships/image" Target="../media/image1397.png"/><Relationship Id="rId189" Type="http://schemas.openxmlformats.org/officeDocument/2006/relationships/image" Target="../media/image1444.png"/><Relationship Id="rId3" Type="http://schemas.openxmlformats.org/officeDocument/2006/relationships/image" Target="../media/image1354.png"/><Relationship Id="rId214" Type="http://schemas.openxmlformats.org/officeDocument/2006/relationships/customXml" Target="../ink/ink1507.xml"/><Relationship Id="rId235" Type="http://schemas.openxmlformats.org/officeDocument/2006/relationships/customXml" Target="../ink/ink1518.xml"/><Relationship Id="rId256" Type="http://schemas.openxmlformats.org/officeDocument/2006/relationships/image" Target="../media/image1477.png"/><Relationship Id="rId277" Type="http://schemas.openxmlformats.org/officeDocument/2006/relationships/customXml" Target="../ink/ink1539.xml"/><Relationship Id="rId298" Type="http://schemas.openxmlformats.org/officeDocument/2006/relationships/image" Target="../media/image1497.png"/><Relationship Id="rId116" Type="http://schemas.openxmlformats.org/officeDocument/2006/relationships/customXml" Target="../ink/ink1458.xml"/><Relationship Id="rId137" Type="http://schemas.openxmlformats.org/officeDocument/2006/relationships/image" Target="../media/image1418.png"/><Relationship Id="rId158" Type="http://schemas.openxmlformats.org/officeDocument/2006/relationships/customXml" Target="../ink/ink1479.xml"/><Relationship Id="rId302" Type="http://schemas.openxmlformats.org/officeDocument/2006/relationships/image" Target="../media/image1499.png"/><Relationship Id="rId323" Type="http://schemas.openxmlformats.org/officeDocument/2006/relationships/customXml" Target="../ink/ink1562.xml"/><Relationship Id="rId344" Type="http://schemas.openxmlformats.org/officeDocument/2006/relationships/image" Target="../media/image1520.png"/><Relationship Id="rId20" Type="http://schemas.openxmlformats.org/officeDocument/2006/relationships/customXml" Target="../ink/ink1408.xml"/><Relationship Id="rId41" Type="http://schemas.openxmlformats.org/officeDocument/2006/relationships/customXml" Target="../ink/ink1419.xml"/><Relationship Id="rId62" Type="http://schemas.openxmlformats.org/officeDocument/2006/relationships/customXml" Target="../ink/ink1430.xml"/><Relationship Id="rId83" Type="http://schemas.openxmlformats.org/officeDocument/2006/relationships/image" Target="../media/image1392.png"/><Relationship Id="rId179" Type="http://schemas.openxmlformats.org/officeDocument/2006/relationships/image" Target="../media/image1439.png"/><Relationship Id="rId365" Type="http://schemas.openxmlformats.org/officeDocument/2006/relationships/customXml" Target="../ink/ink1583.xml"/><Relationship Id="rId190" Type="http://schemas.openxmlformats.org/officeDocument/2006/relationships/customXml" Target="../ink/ink1495.xml"/><Relationship Id="rId204" Type="http://schemas.openxmlformats.org/officeDocument/2006/relationships/customXml" Target="../ink/ink1502.xml"/><Relationship Id="rId225" Type="http://schemas.openxmlformats.org/officeDocument/2006/relationships/image" Target="../media/image1462.png"/><Relationship Id="rId246" Type="http://schemas.openxmlformats.org/officeDocument/2006/relationships/image" Target="../media/image1472.png"/><Relationship Id="rId267" Type="http://schemas.openxmlformats.org/officeDocument/2006/relationships/customXml" Target="../ink/ink1534.xml"/><Relationship Id="rId288" Type="http://schemas.openxmlformats.org/officeDocument/2006/relationships/image" Target="../media/image1493.png"/><Relationship Id="rId106" Type="http://schemas.openxmlformats.org/officeDocument/2006/relationships/customXml" Target="../ink/ink1453.xml"/><Relationship Id="rId127" Type="http://schemas.openxmlformats.org/officeDocument/2006/relationships/image" Target="../media/image1413.png"/><Relationship Id="rId313" Type="http://schemas.openxmlformats.org/officeDocument/2006/relationships/customXml" Target="../ink/ink155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44.xml"/><Relationship Id="rId21" Type="http://schemas.openxmlformats.org/officeDocument/2006/relationships/image" Target="../media/image1542.png"/><Relationship Id="rId42" Type="http://schemas.openxmlformats.org/officeDocument/2006/relationships/customXml" Target="../ink/ink1606.xml"/><Relationship Id="rId63" Type="http://schemas.openxmlformats.org/officeDocument/2006/relationships/image" Target="../media/image1563.png"/><Relationship Id="rId84" Type="http://schemas.openxmlformats.org/officeDocument/2006/relationships/image" Target="../media/image1571.png"/><Relationship Id="rId138" Type="http://schemas.openxmlformats.org/officeDocument/2006/relationships/image" Target="../media/image1598.png"/><Relationship Id="rId159" Type="http://schemas.openxmlformats.org/officeDocument/2006/relationships/customXml" Target="../ink/ink1665.xml"/><Relationship Id="rId170" Type="http://schemas.openxmlformats.org/officeDocument/2006/relationships/image" Target="../media/image1614.png"/><Relationship Id="rId191" Type="http://schemas.openxmlformats.org/officeDocument/2006/relationships/customXml" Target="../ink/ink1681.xml"/><Relationship Id="rId196" Type="http://schemas.openxmlformats.org/officeDocument/2006/relationships/image" Target="../media/image1627.png"/><Relationship Id="rId200" Type="http://schemas.openxmlformats.org/officeDocument/2006/relationships/image" Target="../media/image1629.png"/><Relationship Id="rId16" Type="http://schemas.openxmlformats.org/officeDocument/2006/relationships/customXml" Target="../ink/ink1593.xml"/><Relationship Id="rId107" Type="http://schemas.openxmlformats.org/officeDocument/2006/relationships/customXml" Target="../ink/ink1639.xml"/><Relationship Id="rId11" Type="http://schemas.openxmlformats.org/officeDocument/2006/relationships/image" Target="../media/image1537.png"/><Relationship Id="rId32" Type="http://schemas.openxmlformats.org/officeDocument/2006/relationships/customXml" Target="../ink/ink1601.xml"/><Relationship Id="rId37" Type="http://schemas.openxmlformats.org/officeDocument/2006/relationships/image" Target="../media/image1550.png"/><Relationship Id="rId53" Type="http://schemas.openxmlformats.org/officeDocument/2006/relationships/image" Target="../media/image1558.png"/><Relationship Id="rId58" Type="http://schemas.openxmlformats.org/officeDocument/2006/relationships/customXml" Target="../ink/ink1614.xml"/><Relationship Id="rId74" Type="http://schemas.openxmlformats.org/officeDocument/2006/relationships/customXml" Target="../ink/ink1622.xml"/><Relationship Id="rId79" Type="http://schemas.openxmlformats.org/officeDocument/2006/relationships/image" Target="../media/image1569.png"/><Relationship Id="rId102" Type="http://schemas.openxmlformats.org/officeDocument/2006/relationships/image" Target="../media/image1580.png"/><Relationship Id="rId123" Type="http://schemas.openxmlformats.org/officeDocument/2006/relationships/customXml" Target="../ink/ink1647.xml"/><Relationship Id="rId128" Type="http://schemas.openxmlformats.org/officeDocument/2006/relationships/image" Target="../media/image1593.png"/><Relationship Id="rId144" Type="http://schemas.openxmlformats.org/officeDocument/2006/relationships/image" Target="../media/image1601.png"/><Relationship Id="rId149" Type="http://schemas.openxmlformats.org/officeDocument/2006/relationships/customXml" Target="../ink/ink1660.xml"/><Relationship Id="rId5" Type="http://schemas.openxmlformats.org/officeDocument/2006/relationships/image" Target="../media/image1535.png"/><Relationship Id="rId90" Type="http://schemas.openxmlformats.org/officeDocument/2006/relationships/image" Target="../media/image1574.png"/><Relationship Id="rId95" Type="http://schemas.openxmlformats.org/officeDocument/2006/relationships/customXml" Target="../ink/ink1633.xml"/><Relationship Id="rId160" Type="http://schemas.openxmlformats.org/officeDocument/2006/relationships/image" Target="../media/image1609.png"/><Relationship Id="rId165" Type="http://schemas.openxmlformats.org/officeDocument/2006/relationships/customXml" Target="../ink/ink1668.xml"/><Relationship Id="rId181" Type="http://schemas.openxmlformats.org/officeDocument/2006/relationships/customXml" Target="../ink/ink1676.xml"/><Relationship Id="rId186" Type="http://schemas.openxmlformats.org/officeDocument/2006/relationships/image" Target="../media/image1622.png"/><Relationship Id="rId22" Type="http://schemas.openxmlformats.org/officeDocument/2006/relationships/customXml" Target="../ink/ink1596.xml"/><Relationship Id="rId27" Type="http://schemas.openxmlformats.org/officeDocument/2006/relationships/image" Target="../media/image1545.png"/><Relationship Id="rId43" Type="http://schemas.openxmlformats.org/officeDocument/2006/relationships/image" Target="../media/image1553.png"/><Relationship Id="rId48" Type="http://schemas.openxmlformats.org/officeDocument/2006/relationships/customXml" Target="../ink/ink1609.xml"/><Relationship Id="rId64" Type="http://schemas.openxmlformats.org/officeDocument/2006/relationships/customXml" Target="../ink/ink1617.xml"/><Relationship Id="rId69" Type="http://schemas.openxmlformats.org/officeDocument/2006/relationships/image" Target="../media/image259.png"/><Relationship Id="rId113" Type="http://schemas.openxmlformats.org/officeDocument/2006/relationships/customXml" Target="../ink/ink1642.xml"/><Relationship Id="rId118" Type="http://schemas.openxmlformats.org/officeDocument/2006/relationships/image" Target="../media/image1588.png"/><Relationship Id="rId134" Type="http://schemas.openxmlformats.org/officeDocument/2006/relationships/image" Target="../media/image1596.png"/><Relationship Id="rId139" Type="http://schemas.openxmlformats.org/officeDocument/2006/relationships/customXml" Target="../ink/ink1655.xml"/><Relationship Id="rId80" Type="http://schemas.openxmlformats.org/officeDocument/2006/relationships/customXml" Target="../ink/ink1625.xml"/><Relationship Id="rId85" Type="http://schemas.openxmlformats.org/officeDocument/2006/relationships/customXml" Target="../ink/ink1628.xml"/><Relationship Id="rId150" Type="http://schemas.openxmlformats.org/officeDocument/2006/relationships/image" Target="../media/image1604.png"/><Relationship Id="rId155" Type="http://schemas.openxmlformats.org/officeDocument/2006/relationships/customXml" Target="../ink/ink1663.xml"/><Relationship Id="rId171" Type="http://schemas.openxmlformats.org/officeDocument/2006/relationships/customXml" Target="../ink/ink1671.xml"/><Relationship Id="rId176" Type="http://schemas.openxmlformats.org/officeDocument/2006/relationships/image" Target="../media/image1617.png"/><Relationship Id="rId192" Type="http://schemas.openxmlformats.org/officeDocument/2006/relationships/image" Target="../media/image1625.png"/><Relationship Id="rId197" Type="http://schemas.openxmlformats.org/officeDocument/2006/relationships/customXml" Target="../ink/ink1684.xml"/><Relationship Id="rId201" Type="http://schemas.openxmlformats.org/officeDocument/2006/relationships/customXml" Target="../ink/ink1686.xml"/><Relationship Id="rId12" Type="http://schemas.openxmlformats.org/officeDocument/2006/relationships/customXml" Target="../ink/ink1591.xml"/><Relationship Id="rId17" Type="http://schemas.openxmlformats.org/officeDocument/2006/relationships/image" Target="../media/image1540.png"/><Relationship Id="rId33" Type="http://schemas.openxmlformats.org/officeDocument/2006/relationships/image" Target="../media/image1548.png"/><Relationship Id="rId38" Type="http://schemas.openxmlformats.org/officeDocument/2006/relationships/customXml" Target="../ink/ink1604.xml"/><Relationship Id="rId59" Type="http://schemas.openxmlformats.org/officeDocument/2006/relationships/image" Target="../media/image1561.png"/><Relationship Id="rId103" Type="http://schemas.openxmlformats.org/officeDocument/2006/relationships/customXml" Target="../ink/ink1637.xml"/><Relationship Id="rId108" Type="http://schemas.openxmlformats.org/officeDocument/2006/relationships/image" Target="../media/image1583.png"/><Relationship Id="rId124" Type="http://schemas.openxmlformats.org/officeDocument/2006/relationships/image" Target="../media/image1591.png"/><Relationship Id="rId129" Type="http://schemas.openxmlformats.org/officeDocument/2006/relationships/customXml" Target="../ink/ink1650.xml"/><Relationship Id="rId54" Type="http://schemas.openxmlformats.org/officeDocument/2006/relationships/customXml" Target="../ink/ink1612.xml"/><Relationship Id="rId70" Type="http://schemas.openxmlformats.org/officeDocument/2006/relationships/customXml" Target="../ink/ink1620.xml"/><Relationship Id="rId75" Type="http://schemas.openxmlformats.org/officeDocument/2006/relationships/image" Target="../media/image1567.png"/><Relationship Id="rId91" Type="http://schemas.openxmlformats.org/officeDocument/2006/relationships/customXml" Target="../ink/ink1631.xml"/><Relationship Id="rId96" Type="http://schemas.openxmlformats.org/officeDocument/2006/relationships/image" Target="../media/image1577.png"/><Relationship Id="rId140" Type="http://schemas.openxmlformats.org/officeDocument/2006/relationships/image" Target="../media/image1599.png"/><Relationship Id="rId145" Type="http://schemas.openxmlformats.org/officeDocument/2006/relationships/customXml" Target="../ink/ink1658.xml"/><Relationship Id="rId161" Type="http://schemas.openxmlformats.org/officeDocument/2006/relationships/customXml" Target="../ink/ink1666.xml"/><Relationship Id="rId166" Type="http://schemas.openxmlformats.org/officeDocument/2006/relationships/image" Target="../media/image1612.png"/><Relationship Id="rId182" Type="http://schemas.openxmlformats.org/officeDocument/2006/relationships/image" Target="../media/image1620.png"/><Relationship Id="rId187" Type="http://schemas.openxmlformats.org/officeDocument/2006/relationships/customXml" Target="../ink/ink16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88.xml"/><Relationship Id="rId23" Type="http://schemas.openxmlformats.org/officeDocument/2006/relationships/image" Target="../media/image1543.png"/><Relationship Id="rId28" Type="http://schemas.openxmlformats.org/officeDocument/2006/relationships/customXml" Target="../ink/ink1599.xml"/><Relationship Id="rId49" Type="http://schemas.openxmlformats.org/officeDocument/2006/relationships/image" Target="../media/image1556.png"/><Relationship Id="rId114" Type="http://schemas.openxmlformats.org/officeDocument/2006/relationships/image" Target="../media/image1586.png"/><Relationship Id="rId119" Type="http://schemas.openxmlformats.org/officeDocument/2006/relationships/customXml" Target="../ink/ink1645.xml"/><Relationship Id="rId44" Type="http://schemas.openxmlformats.org/officeDocument/2006/relationships/customXml" Target="../ink/ink1607.xml"/><Relationship Id="rId60" Type="http://schemas.openxmlformats.org/officeDocument/2006/relationships/customXml" Target="../ink/ink1615.xml"/><Relationship Id="rId65" Type="http://schemas.openxmlformats.org/officeDocument/2006/relationships/image" Target="../media/image1564.png"/><Relationship Id="rId81" Type="http://schemas.openxmlformats.org/officeDocument/2006/relationships/image" Target="../media/image1570.png"/><Relationship Id="rId86" Type="http://schemas.openxmlformats.org/officeDocument/2006/relationships/image" Target="../media/image1572.png"/><Relationship Id="rId130" Type="http://schemas.openxmlformats.org/officeDocument/2006/relationships/image" Target="../media/image1594.png"/><Relationship Id="rId135" Type="http://schemas.openxmlformats.org/officeDocument/2006/relationships/customXml" Target="../ink/ink1653.xml"/><Relationship Id="rId151" Type="http://schemas.openxmlformats.org/officeDocument/2006/relationships/customXml" Target="../ink/ink1661.xml"/><Relationship Id="rId156" Type="http://schemas.openxmlformats.org/officeDocument/2006/relationships/image" Target="../media/image1607.png"/><Relationship Id="rId177" Type="http://schemas.openxmlformats.org/officeDocument/2006/relationships/customXml" Target="../ink/ink1674.xml"/><Relationship Id="rId198" Type="http://schemas.openxmlformats.org/officeDocument/2006/relationships/image" Target="../media/image1628.png"/><Relationship Id="rId172" Type="http://schemas.openxmlformats.org/officeDocument/2006/relationships/image" Target="../media/image1615.png"/><Relationship Id="rId193" Type="http://schemas.openxmlformats.org/officeDocument/2006/relationships/customXml" Target="../ink/ink1682.xml"/><Relationship Id="rId202" Type="http://schemas.openxmlformats.org/officeDocument/2006/relationships/image" Target="../media/image1630.png"/><Relationship Id="rId13" Type="http://schemas.openxmlformats.org/officeDocument/2006/relationships/image" Target="../media/image1538.png"/><Relationship Id="rId18" Type="http://schemas.openxmlformats.org/officeDocument/2006/relationships/customXml" Target="../ink/ink1594.xml"/><Relationship Id="rId39" Type="http://schemas.openxmlformats.org/officeDocument/2006/relationships/image" Target="../media/image1551.png"/><Relationship Id="rId109" Type="http://schemas.openxmlformats.org/officeDocument/2006/relationships/customXml" Target="../ink/ink1640.xml"/><Relationship Id="rId34" Type="http://schemas.openxmlformats.org/officeDocument/2006/relationships/customXml" Target="../ink/ink1602.xml"/><Relationship Id="rId50" Type="http://schemas.openxmlformats.org/officeDocument/2006/relationships/customXml" Target="../ink/ink1610.xml"/><Relationship Id="rId55" Type="http://schemas.openxmlformats.org/officeDocument/2006/relationships/image" Target="../media/image1559.png"/><Relationship Id="rId76" Type="http://schemas.openxmlformats.org/officeDocument/2006/relationships/customXml" Target="../ink/ink1623.xml"/><Relationship Id="rId97" Type="http://schemas.openxmlformats.org/officeDocument/2006/relationships/customXml" Target="../ink/ink1634.xml"/><Relationship Id="rId104" Type="http://schemas.openxmlformats.org/officeDocument/2006/relationships/image" Target="../media/image1581.png"/><Relationship Id="rId120" Type="http://schemas.openxmlformats.org/officeDocument/2006/relationships/image" Target="../media/image1589.png"/><Relationship Id="rId125" Type="http://schemas.openxmlformats.org/officeDocument/2006/relationships/customXml" Target="../ink/ink1648.xml"/><Relationship Id="rId141" Type="http://schemas.openxmlformats.org/officeDocument/2006/relationships/customXml" Target="../ink/ink1656.xml"/><Relationship Id="rId146" Type="http://schemas.openxmlformats.org/officeDocument/2006/relationships/image" Target="../media/image1602.png"/><Relationship Id="rId167" Type="http://schemas.openxmlformats.org/officeDocument/2006/relationships/customXml" Target="../ink/ink1669.xml"/><Relationship Id="rId188" Type="http://schemas.openxmlformats.org/officeDocument/2006/relationships/image" Target="../media/image1623.png"/><Relationship Id="rId7" Type="http://schemas.openxmlformats.org/officeDocument/2006/relationships/image" Target="../media/image193.png"/><Relationship Id="rId71" Type="http://schemas.openxmlformats.org/officeDocument/2006/relationships/image" Target="../media/image191.png"/><Relationship Id="rId92" Type="http://schemas.openxmlformats.org/officeDocument/2006/relationships/image" Target="../media/image1575.png"/><Relationship Id="rId162" Type="http://schemas.openxmlformats.org/officeDocument/2006/relationships/image" Target="../media/image1610.png"/><Relationship Id="rId183" Type="http://schemas.openxmlformats.org/officeDocument/2006/relationships/customXml" Target="../ink/ink1677.xml"/><Relationship Id="rId2" Type="http://schemas.openxmlformats.org/officeDocument/2006/relationships/customXml" Target="../ink/ink1586.xml"/><Relationship Id="rId29" Type="http://schemas.openxmlformats.org/officeDocument/2006/relationships/image" Target="../media/image1546.png"/><Relationship Id="rId24" Type="http://schemas.openxmlformats.org/officeDocument/2006/relationships/customXml" Target="../ink/ink1597.xml"/><Relationship Id="rId40" Type="http://schemas.openxmlformats.org/officeDocument/2006/relationships/customXml" Target="../ink/ink1605.xml"/><Relationship Id="rId45" Type="http://schemas.openxmlformats.org/officeDocument/2006/relationships/image" Target="../media/image1554.png"/><Relationship Id="rId66" Type="http://schemas.openxmlformats.org/officeDocument/2006/relationships/customXml" Target="../ink/ink1618.xml"/><Relationship Id="rId87" Type="http://schemas.openxmlformats.org/officeDocument/2006/relationships/customXml" Target="../ink/ink1629.xml"/><Relationship Id="rId110" Type="http://schemas.openxmlformats.org/officeDocument/2006/relationships/image" Target="../media/image1584.png"/><Relationship Id="rId115" Type="http://schemas.openxmlformats.org/officeDocument/2006/relationships/customXml" Target="../ink/ink1643.xml"/><Relationship Id="rId131" Type="http://schemas.openxmlformats.org/officeDocument/2006/relationships/customXml" Target="../ink/ink1651.xml"/><Relationship Id="rId136" Type="http://schemas.openxmlformats.org/officeDocument/2006/relationships/image" Target="../media/image1597.png"/><Relationship Id="rId157" Type="http://schemas.openxmlformats.org/officeDocument/2006/relationships/customXml" Target="../ink/ink1664.xml"/><Relationship Id="rId178" Type="http://schemas.openxmlformats.org/officeDocument/2006/relationships/image" Target="../media/image1618.png"/><Relationship Id="rId61" Type="http://schemas.openxmlformats.org/officeDocument/2006/relationships/image" Target="../media/image1562.png"/><Relationship Id="rId82" Type="http://schemas.openxmlformats.org/officeDocument/2006/relationships/customXml" Target="../ink/ink1626.xml"/><Relationship Id="rId152" Type="http://schemas.openxmlformats.org/officeDocument/2006/relationships/image" Target="../media/image1605.png"/><Relationship Id="rId173" Type="http://schemas.openxmlformats.org/officeDocument/2006/relationships/customXml" Target="../ink/ink1672.xml"/><Relationship Id="rId194" Type="http://schemas.openxmlformats.org/officeDocument/2006/relationships/image" Target="../media/image1626.png"/><Relationship Id="rId199" Type="http://schemas.openxmlformats.org/officeDocument/2006/relationships/customXml" Target="../ink/ink1685.xml"/><Relationship Id="rId203" Type="http://schemas.openxmlformats.org/officeDocument/2006/relationships/customXml" Target="../ink/ink1687.xml"/><Relationship Id="rId19" Type="http://schemas.openxmlformats.org/officeDocument/2006/relationships/image" Target="../media/image1541.png"/><Relationship Id="rId14" Type="http://schemas.openxmlformats.org/officeDocument/2006/relationships/customXml" Target="../ink/ink1592.xml"/><Relationship Id="rId30" Type="http://schemas.openxmlformats.org/officeDocument/2006/relationships/customXml" Target="../ink/ink1600.xml"/><Relationship Id="rId35" Type="http://schemas.openxmlformats.org/officeDocument/2006/relationships/image" Target="../media/image1549.png"/><Relationship Id="rId56" Type="http://schemas.openxmlformats.org/officeDocument/2006/relationships/customXml" Target="../ink/ink1613.xml"/><Relationship Id="rId77" Type="http://schemas.openxmlformats.org/officeDocument/2006/relationships/image" Target="../media/image1568.png"/><Relationship Id="rId100" Type="http://schemas.openxmlformats.org/officeDocument/2006/relationships/image" Target="../media/image1579.png"/><Relationship Id="rId105" Type="http://schemas.openxmlformats.org/officeDocument/2006/relationships/customXml" Target="../ink/ink1638.xml"/><Relationship Id="rId126" Type="http://schemas.openxmlformats.org/officeDocument/2006/relationships/image" Target="../media/image1592.png"/><Relationship Id="rId147" Type="http://schemas.openxmlformats.org/officeDocument/2006/relationships/customXml" Target="../ink/ink1659.xml"/><Relationship Id="rId168" Type="http://schemas.openxmlformats.org/officeDocument/2006/relationships/image" Target="../media/image1613.png"/><Relationship Id="rId8" Type="http://schemas.openxmlformats.org/officeDocument/2006/relationships/customXml" Target="../ink/ink1589.xml"/><Relationship Id="rId51" Type="http://schemas.openxmlformats.org/officeDocument/2006/relationships/image" Target="../media/image1557.png"/><Relationship Id="rId72" Type="http://schemas.openxmlformats.org/officeDocument/2006/relationships/customXml" Target="../ink/ink1621.xml"/><Relationship Id="rId93" Type="http://schemas.openxmlformats.org/officeDocument/2006/relationships/customXml" Target="../ink/ink1632.xml"/><Relationship Id="rId98" Type="http://schemas.openxmlformats.org/officeDocument/2006/relationships/image" Target="../media/image1578.png"/><Relationship Id="rId121" Type="http://schemas.openxmlformats.org/officeDocument/2006/relationships/customXml" Target="../ink/ink1646.xml"/><Relationship Id="rId142" Type="http://schemas.openxmlformats.org/officeDocument/2006/relationships/image" Target="../media/image1600.png"/><Relationship Id="rId163" Type="http://schemas.openxmlformats.org/officeDocument/2006/relationships/customXml" Target="../ink/ink1667.xml"/><Relationship Id="rId184" Type="http://schemas.openxmlformats.org/officeDocument/2006/relationships/image" Target="../media/image1621.png"/><Relationship Id="rId189" Type="http://schemas.openxmlformats.org/officeDocument/2006/relationships/customXml" Target="../ink/ink1680.xml"/><Relationship Id="rId3" Type="http://schemas.openxmlformats.org/officeDocument/2006/relationships/image" Target="../media/image1534.png"/><Relationship Id="rId25" Type="http://schemas.openxmlformats.org/officeDocument/2006/relationships/image" Target="../media/image1544.png"/><Relationship Id="rId46" Type="http://schemas.openxmlformats.org/officeDocument/2006/relationships/customXml" Target="../ink/ink1608.xml"/><Relationship Id="rId67" Type="http://schemas.openxmlformats.org/officeDocument/2006/relationships/image" Target="../media/image1565.png"/><Relationship Id="rId116" Type="http://schemas.openxmlformats.org/officeDocument/2006/relationships/image" Target="../media/image1587.png"/><Relationship Id="rId137" Type="http://schemas.openxmlformats.org/officeDocument/2006/relationships/customXml" Target="../ink/ink1654.xml"/><Relationship Id="rId158" Type="http://schemas.openxmlformats.org/officeDocument/2006/relationships/image" Target="../media/image1608.png"/><Relationship Id="rId20" Type="http://schemas.openxmlformats.org/officeDocument/2006/relationships/customXml" Target="../ink/ink1595.xml"/><Relationship Id="rId41" Type="http://schemas.openxmlformats.org/officeDocument/2006/relationships/image" Target="../media/image1552.png"/><Relationship Id="rId62" Type="http://schemas.openxmlformats.org/officeDocument/2006/relationships/customXml" Target="../ink/ink1616.xml"/><Relationship Id="rId83" Type="http://schemas.openxmlformats.org/officeDocument/2006/relationships/customXml" Target="../ink/ink1627.xml"/><Relationship Id="rId88" Type="http://schemas.openxmlformats.org/officeDocument/2006/relationships/image" Target="../media/image1573.png"/><Relationship Id="rId111" Type="http://schemas.openxmlformats.org/officeDocument/2006/relationships/customXml" Target="../ink/ink1641.xml"/><Relationship Id="rId132" Type="http://schemas.openxmlformats.org/officeDocument/2006/relationships/image" Target="../media/image1595.png"/><Relationship Id="rId153" Type="http://schemas.openxmlformats.org/officeDocument/2006/relationships/customXml" Target="../ink/ink1662.xml"/><Relationship Id="rId174" Type="http://schemas.openxmlformats.org/officeDocument/2006/relationships/image" Target="../media/image1616.png"/><Relationship Id="rId179" Type="http://schemas.openxmlformats.org/officeDocument/2006/relationships/customXml" Target="../ink/ink1675.xml"/><Relationship Id="rId195" Type="http://schemas.openxmlformats.org/officeDocument/2006/relationships/customXml" Target="../ink/ink1683.xml"/><Relationship Id="rId190" Type="http://schemas.openxmlformats.org/officeDocument/2006/relationships/image" Target="../media/image1624.png"/><Relationship Id="rId204" Type="http://schemas.openxmlformats.org/officeDocument/2006/relationships/image" Target="../media/image1631.png"/><Relationship Id="rId15" Type="http://schemas.openxmlformats.org/officeDocument/2006/relationships/image" Target="../media/image1539.png"/><Relationship Id="rId36" Type="http://schemas.openxmlformats.org/officeDocument/2006/relationships/customXml" Target="../ink/ink1603.xml"/><Relationship Id="rId57" Type="http://schemas.openxmlformats.org/officeDocument/2006/relationships/image" Target="../media/image1560.png"/><Relationship Id="rId106" Type="http://schemas.openxmlformats.org/officeDocument/2006/relationships/image" Target="../media/image1582.png"/><Relationship Id="rId127" Type="http://schemas.openxmlformats.org/officeDocument/2006/relationships/customXml" Target="../ink/ink1649.xml"/><Relationship Id="rId10" Type="http://schemas.openxmlformats.org/officeDocument/2006/relationships/customXml" Target="../ink/ink1590.xml"/><Relationship Id="rId31" Type="http://schemas.openxmlformats.org/officeDocument/2006/relationships/image" Target="../media/image1547.png"/><Relationship Id="rId52" Type="http://schemas.openxmlformats.org/officeDocument/2006/relationships/customXml" Target="../ink/ink1611.xml"/><Relationship Id="rId73" Type="http://schemas.openxmlformats.org/officeDocument/2006/relationships/image" Target="../media/image1566.png"/><Relationship Id="rId78" Type="http://schemas.openxmlformats.org/officeDocument/2006/relationships/customXml" Target="../ink/ink1624.xml"/><Relationship Id="rId94" Type="http://schemas.openxmlformats.org/officeDocument/2006/relationships/image" Target="../media/image1576.png"/><Relationship Id="rId99" Type="http://schemas.openxmlformats.org/officeDocument/2006/relationships/customXml" Target="../ink/ink1635.xml"/><Relationship Id="rId101" Type="http://schemas.openxmlformats.org/officeDocument/2006/relationships/customXml" Target="../ink/ink1636.xml"/><Relationship Id="rId122" Type="http://schemas.openxmlformats.org/officeDocument/2006/relationships/image" Target="../media/image1590.png"/><Relationship Id="rId143" Type="http://schemas.openxmlformats.org/officeDocument/2006/relationships/customXml" Target="../ink/ink1657.xml"/><Relationship Id="rId148" Type="http://schemas.openxmlformats.org/officeDocument/2006/relationships/image" Target="../media/image1603.png"/><Relationship Id="rId164" Type="http://schemas.openxmlformats.org/officeDocument/2006/relationships/image" Target="../media/image1611.png"/><Relationship Id="rId169" Type="http://schemas.openxmlformats.org/officeDocument/2006/relationships/customXml" Target="../ink/ink1670.xml"/><Relationship Id="rId185" Type="http://schemas.openxmlformats.org/officeDocument/2006/relationships/customXml" Target="../ink/ink1678.xml"/><Relationship Id="rId4" Type="http://schemas.openxmlformats.org/officeDocument/2006/relationships/customXml" Target="../ink/ink1587.xml"/><Relationship Id="rId9" Type="http://schemas.openxmlformats.org/officeDocument/2006/relationships/image" Target="../media/image1536.png"/><Relationship Id="rId180" Type="http://schemas.openxmlformats.org/officeDocument/2006/relationships/image" Target="../media/image1619.png"/><Relationship Id="rId26" Type="http://schemas.openxmlformats.org/officeDocument/2006/relationships/customXml" Target="../ink/ink1598.xml"/><Relationship Id="rId47" Type="http://schemas.openxmlformats.org/officeDocument/2006/relationships/image" Target="../media/image1555.png"/><Relationship Id="rId68" Type="http://schemas.openxmlformats.org/officeDocument/2006/relationships/customXml" Target="../ink/ink1619.xml"/><Relationship Id="rId89" Type="http://schemas.openxmlformats.org/officeDocument/2006/relationships/customXml" Target="../ink/ink1630.xml"/><Relationship Id="rId112" Type="http://schemas.openxmlformats.org/officeDocument/2006/relationships/image" Target="../media/image1585.png"/><Relationship Id="rId133" Type="http://schemas.openxmlformats.org/officeDocument/2006/relationships/customXml" Target="../ink/ink1652.xml"/><Relationship Id="rId154" Type="http://schemas.openxmlformats.org/officeDocument/2006/relationships/image" Target="../media/image1606.png"/><Relationship Id="rId175" Type="http://schemas.openxmlformats.org/officeDocument/2006/relationships/customXml" Target="../ink/ink1673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88.png"/><Relationship Id="rId21" Type="http://schemas.openxmlformats.org/officeDocument/2006/relationships/image" Target="../media/image1641.png"/><Relationship Id="rId42" Type="http://schemas.openxmlformats.org/officeDocument/2006/relationships/customXml" Target="../ink/ink1708.xml"/><Relationship Id="rId63" Type="http://schemas.openxmlformats.org/officeDocument/2006/relationships/image" Target="../media/image1662.png"/><Relationship Id="rId84" Type="http://schemas.openxmlformats.org/officeDocument/2006/relationships/customXml" Target="../ink/ink1729.xml"/><Relationship Id="rId138" Type="http://schemas.openxmlformats.org/officeDocument/2006/relationships/image" Target="../media/image1698.png"/><Relationship Id="rId159" Type="http://schemas.openxmlformats.org/officeDocument/2006/relationships/customXml" Target="../ink/ink1767.xml"/><Relationship Id="rId170" Type="http://schemas.openxmlformats.org/officeDocument/2006/relationships/image" Target="../media/image1714.png"/><Relationship Id="rId191" Type="http://schemas.openxmlformats.org/officeDocument/2006/relationships/customXml" Target="../ink/ink1783.xml"/><Relationship Id="rId205" Type="http://schemas.openxmlformats.org/officeDocument/2006/relationships/customXml" Target="../ink/ink1790.xml"/><Relationship Id="rId226" Type="http://schemas.openxmlformats.org/officeDocument/2006/relationships/image" Target="../media/image1741.png"/><Relationship Id="rId247" Type="http://schemas.openxmlformats.org/officeDocument/2006/relationships/image" Target="../media/image1751.png"/><Relationship Id="rId107" Type="http://schemas.openxmlformats.org/officeDocument/2006/relationships/image" Target="../media/image1683.png"/><Relationship Id="rId268" Type="http://schemas.openxmlformats.org/officeDocument/2006/relationships/image" Target="../media/image1761.png"/><Relationship Id="rId289" Type="http://schemas.openxmlformats.org/officeDocument/2006/relationships/image" Target="../media/image1771.png"/><Relationship Id="rId11" Type="http://schemas.openxmlformats.org/officeDocument/2006/relationships/image" Target="../media/image1636.png"/><Relationship Id="rId32" Type="http://schemas.openxmlformats.org/officeDocument/2006/relationships/customXml" Target="../ink/ink1703.xml"/><Relationship Id="rId53" Type="http://schemas.openxmlformats.org/officeDocument/2006/relationships/image" Target="../media/image1657.png"/><Relationship Id="rId74" Type="http://schemas.openxmlformats.org/officeDocument/2006/relationships/customXml" Target="../ink/ink1724.xml"/><Relationship Id="rId128" Type="http://schemas.openxmlformats.org/officeDocument/2006/relationships/image" Target="../media/image1693.png"/><Relationship Id="rId149" Type="http://schemas.openxmlformats.org/officeDocument/2006/relationships/customXml" Target="../ink/ink1762.xml"/><Relationship Id="rId5" Type="http://schemas.openxmlformats.org/officeDocument/2006/relationships/image" Target="../media/image1633.png"/><Relationship Id="rId95" Type="http://schemas.openxmlformats.org/officeDocument/2006/relationships/image" Target="../media/image1677.png"/><Relationship Id="rId160" Type="http://schemas.openxmlformats.org/officeDocument/2006/relationships/image" Target="../media/image1709.png"/><Relationship Id="rId181" Type="http://schemas.openxmlformats.org/officeDocument/2006/relationships/customXml" Target="../ink/ink1778.xml"/><Relationship Id="rId216" Type="http://schemas.openxmlformats.org/officeDocument/2006/relationships/image" Target="../media/image1736.png"/><Relationship Id="rId237" Type="http://schemas.openxmlformats.org/officeDocument/2006/relationships/image" Target="../media/image1746.png"/><Relationship Id="rId258" Type="http://schemas.openxmlformats.org/officeDocument/2006/relationships/customXml" Target="../ink/ink1817.xml"/><Relationship Id="rId279" Type="http://schemas.openxmlformats.org/officeDocument/2006/relationships/image" Target="../media/image1766.png"/><Relationship Id="rId22" Type="http://schemas.openxmlformats.org/officeDocument/2006/relationships/customXml" Target="../ink/ink1698.xml"/><Relationship Id="rId43" Type="http://schemas.openxmlformats.org/officeDocument/2006/relationships/image" Target="../media/image1652.png"/><Relationship Id="rId64" Type="http://schemas.openxmlformats.org/officeDocument/2006/relationships/customXml" Target="../ink/ink1719.xml"/><Relationship Id="rId118" Type="http://schemas.openxmlformats.org/officeDocument/2006/relationships/customXml" Target="../ink/ink1746.xml"/><Relationship Id="rId139" Type="http://schemas.openxmlformats.org/officeDocument/2006/relationships/customXml" Target="../ink/ink1757.xml"/><Relationship Id="rId290" Type="http://schemas.openxmlformats.org/officeDocument/2006/relationships/customXml" Target="../ink/ink1834.xml"/><Relationship Id="rId85" Type="http://schemas.openxmlformats.org/officeDocument/2006/relationships/image" Target="../media/image1672.png"/><Relationship Id="rId150" Type="http://schemas.openxmlformats.org/officeDocument/2006/relationships/image" Target="../media/image1704.png"/><Relationship Id="rId171" Type="http://schemas.openxmlformats.org/officeDocument/2006/relationships/customXml" Target="../ink/ink1773.xml"/><Relationship Id="rId192" Type="http://schemas.openxmlformats.org/officeDocument/2006/relationships/image" Target="../media/image1725.png"/><Relationship Id="rId206" Type="http://schemas.openxmlformats.org/officeDocument/2006/relationships/image" Target="../media/image407.png"/><Relationship Id="rId227" Type="http://schemas.openxmlformats.org/officeDocument/2006/relationships/customXml" Target="../ink/ink1801.xml"/><Relationship Id="rId248" Type="http://schemas.openxmlformats.org/officeDocument/2006/relationships/customXml" Target="../ink/ink1812.xml"/><Relationship Id="rId269" Type="http://schemas.openxmlformats.org/officeDocument/2006/relationships/customXml" Target="../ink/ink1823.xml"/><Relationship Id="rId12" Type="http://schemas.openxmlformats.org/officeDocument/2006/relationships/customXml" Target="../ink/ink1693.xml"/><Relationship Id="rId33" Type="http://schemas.openxmlformats.org/officeDocument/2006/relationships/image" Target="../media/image1647.png"/><Relationship Id="rId108" Type="http://schemas.openxmlformats.org/officeDocument/2006/relationships/customXml" Target="../ink/ink1741.xml"/><Relationship Id="rId129" Type="http://schemas.openxmlformats.org/officeDocument/2006/relationships/customXml" Target="../ink/ink1752.xml"/><Relationship Id="rId280" Type="http://schemas.openxmlformats.org/officeDocument/2006/relationships/customXml" Target="../ink/ink1829.xml"/><Relationship Id="rId54" Type="http://schemas.openxmlformats.org/officeDocument/2006/relationships/customXml" Target="../ink/ink1714.xml"/><Relationship Id="rId75" Type="http://schemas.openxmlformats.org/officeDocument/2006/relationships/image" Target="../media/image1668.png"/><Relationship Id="rId96" Type="http://schemas.openxmlformats.org/officeDocument/2006/relationships/customXml" Target="../ink/ink1735.xml"/><Relationship Id="rId140" Type="http://schemas.openxmlformats.org/officeDocument/2006/relationships/image" Target="../media/image1699.png"/><Relationship Id="rId161" Type="http://schemas.openxmlformats.org/officeDocument/2006/relationships/customXml" Target="../ink/ink1768.xml"/><Relationship Id="rId182" Type="http://schemas.openxmlformats.org/officeDocument/2006/relationships/image" Target="../media/image1720.png"/><Relationship Id="rId217" Type="http://schemas.openxmlformats.org/officeDocument/2006/relationships/customXml" Target="../ink/ink1796.xml"/><Relationship Id="rId6" Type="http://schemas.openxmlformats.org/officeDocument/2006/relationships/customXml" Target="../ink/ink1690.xml"/><Relationship Id="rId238" Type="http://schemas.openxmlformats.org/officeDocument/2006/relationships/customXml" Target="../ink/ink1807.xml"/><Relationship Id="rId259" Type="http://schemas.openxmlformats.org/officeDocument/2006/relationships/image" Target="../media/image1757.png"/><Relationship Id="rId23" Type="http://schemas.openxmlformats.org/officeDocument/2006/relationships/image" Target="../media/image1642.png"/><Relationship Id="rId119" Type="http://schemas.openxmlformats.org/officeDocument/2006/relationships/image" Target="../media/image1689.png"/><Relationship Id="rId270" Type="http://schemas.openxmlformats.org/officeDocument/2006/relationships/image" Target="../media/image1762.png"/><Relationship Id="rId291" Type="http://schemas.openxmlformats.org/officeDocument/2006/relationships/image" Target="../media/image1772.png"/><Relationship Id="rId44" Type="http://schemas.openxmlformats.org/officeDocument/2006/relationships/customXml" Target="../ink/ink1709.xml"/><Relationship Id="rId65" Type="http://schemas.openxmlformats.org/officeDocument/2006/relationships/image" Target="../media/image1663.png"/><Relationship Id="rId86" Type="http://schemas.openxmlformats.org/officeDocument/2006/relationships/customXml" Target="../ink/ink1730.xml"/><Relationship Id="rId130" Type="http://schemas.openxmlformats.org/officeDocument/2006/relationships/image" Target="../media/image1694.png"/><Relationship Id="rId151" Type="http://schemas.openxmlformats.org/officeDocument/2006/relationships/customXml" Target="../ink/ink1763.xml"/><Relationship Id="rId172" Type="http://schemas.openxmlformats.org/officeDocument/2006/relationships/image" Target="../media/image1715.png"/><Relationship Id="rId193" Type="http://schemas.openxmlformats.org/officeDocument/2006/relationships/customXml" Target="../ink/ink1784.xml"/><Relationship Id="rId207" Type="http://schemas.openxmlformats.org/officeDocument/2006/relationships/customXml" Target="../ink/ink1791.xml"/><Relationship Id="rId228" Type="http://schemas.openxmlformats.org/officeDocument/2006/relationships/image" Target="../media/image1742.png"/><Relationship Id="rId249" Type="http://schemas.openxmlformats.org/officeDocument/2006/relationships/image" Target="../media/image1752.png"/><Relationship Id="rId13" Type="http://schemas.openxmlformats.org/officeDocument/2006/relationships/image" Target="../media/image1637.png"/><Relationship Id="rId109" Type="http://schemas.openxmlformats.org/officeDocument/2006/relationships/image" Target="../media/image1684.png"/><Relationship Id="rId260" Type="http://schemas.openxmlformats.org/officeDocument/2006/relationships/customXml" Target="../ink/ink1818.xml"/><Relationship Id="rId281" Type="http://schemas.openxmlformats.org/officeDocument/2006/relationships/image" Target="../media/image1767.png"/><Relationship Id="rId34" Type="http://schemas.openxmlformats.org/officeDocument/2006/relationships/customXml" Target="../ink/ink1704.xml"/><Relationship Id="rId55" Type="http://schemas.openxmlformats.org/officeDocument/2006/relationships/image" Target="../media/image1658.png"/><Relationship Id="rId76" Type="http://schemas.openxmlformats.org/officeDocument/2006/relationships/customXml" Target="../ink/ink1725.xml"/><Relationship Id="rId97" Type="http://schemas.openxmlformats.org/officeDocument/2006/relationships/image" Target="../media/image1678.png"/><Relationship Id="rId120" Type="http://schemas.openxmlformats.org/officeDocument/2006/relationships/customXml" Target="../ink/ink1747.xml"/><Relationship Id="rId141" Type="http://schemas.openxmlformats.org/officeDocument/2006/relationships/customXml" Target="../ink/ink1758.xml"/><Relationship Id="rId7" Type="http://schemas.openxmlformats.org/officeDocument/2006/relationships/image" Target="../media/image1634.png"/><Relationship Id="rId71" Type="http://schemas.openxmlformats.org/officeDocument/2006/relationships/image" Target="../media/image1666.png"/><Relationship Id="rId92" Type="http://schemas.openxmlformats.org/officeDocument/2006/relationships/customXml" Target="../ink/ink1733.xml"/><Relationship Id="rId162" Type="http://schemas.openxmlformats.org/officeDocument/2006/relationships/image" Target="../media/image1710.png"/><Relationship Id="rId183" Type="http://schemas.openxmlformats.org/officeDocument/2006/relationships/customXml" Target="../ink/ink1779.xml"/><Relationship Id="rId213" Type="http://schemas.openxmlformats.org/officeDocument/2006/relationships/customXml" Target="../ink/ink1794.xml"/><Relationship Id="rId218" Type="http://schemas.openxmlformats.org/officeDocument/2006/relationships/image" Target="../media/image1737.png"/><Relationship Id="rId234" Type="http://schemas.openxmlformats.org/officeDocument/2006/relationships/customXml" Target="../ink/ink1805.xml"/><Relationship Id="rId239" Type="http://schemas.openxmlformats.org/officeDocument/2006/relationships/image" Target="../media/image1747.png"/><Relationship Id="rId2" Type="http://schemas.openxmlformats.org/officeDocument/2006/relationships/customXml" Target="../ink/ink1688.xml"/><Relationship Id="rId29" Type="http://schemas.openxmlformats.org/officeDocument/2006/relationships/image" Target="../media/image1645.png"/><Relationship Id="rId250" Type="http://schemas.openxmlformats.org/officeDocument/2006/relationships/customXml" Target="../ink/ink1813.xml"/><Relationship Id="rId255" Type="http://schemas.openxmlformats.org/officeDocument/2006/relationships/image" Target="../media/image1755.png"/><Relationship Id="rId271" Type="http://schemas.openxmlformats.org/officeDocument/2006/relationships/customXml" Target="../ink/ink1824.xml"/><Relationship Id="rId276" Type="http://schemas.openxmlformats.org/officeDocument/2006/relationships/image" Target="../media/image1765.png"/><Relationship Id="rId292" Type="http://schemas.openxmlformats.org/officeDocument/2006/relationships/customXml" Target="../ink/ink1835.xml"/><Relationship Id="rId297" Type="http://schemas.openxmlformats.org/officeDocument/2006/relationships/image" Target="../media/image1775.png"/><Relationship Id="rId24" Type="http://schemas.openxmlformats.org/officeDocument/2006/relationships/customXml" Target="../ink/ink1699.xml"/><Relationship Id="rId40" Type="http://schemas.openxmlformats.org/officeDocument/2006/relationships/customXml" Target="../ink/ink1707.xml"/><Relationship Id="rId45" Type="http://schemas.openxmlformats.org/officeDocument/2006/relationships/image" Target="../media/image1653.png"/><Relationship Id="rId66" Type="http://schemas.openxmlformats.org/officeDocument/2006/relationships/customXml" Target="../ink/ink1720.xml"/><Relationship Id="rId87" Type="http://schemas.openxmlformats.org/officeDocument/2006/relationships/image" Target="../media/image1673.png"/><Relationship Id="rId110" Type="http://schemas.openxmlformats.org/officeDocument/2006/relationships/customXml" Target="../ink/ink1742.xml"/><Relationship Id="rId115" Type="http://schemas.openxmlformats.org/officeDocument/2006/relationships/image" Target="../media/image1687.png"/><Relationship Id="rId131" Type="http://schemas.openxmlformats.org/officeDocument/2006/relationships/customXml" Target="../ink/ink1753.xml"/><Relationship Id="rId136" Type="http://schemas.openxmlformats.org/officeDocument/2006/relationships/image" Target="../media/image1697.png"/><Relationship Id="rId157" Type="http://schemas.openxmlformats.org/officeDocument/2006/relationships/customXml" Target="../ink/ink1766.xml"/><Relationship Id="rId178" Type="http://schemas.openxmlformats.org/officeDocument/2006/relationships/image" Target="../media/image1718.png"/><Relationship Id="rId61" Type="http://schemas.openxmlformats.org/officeDocument/2006/relationships/image" Target="../media/image1661.png"/><Relationship Id="rId82" Type="http://schemas.openxmlformats.org/officeDocument/2006/relationships/customXml" Target="../ink/ink1728.xml"/><Relationship Id="rId152" Type="http://schemas.openxmlformats.org/officeDocument/2006/relationships/image" Target="../media/image1705.png"/><Relationship Id="rId173" Type="http://schemas.openxmlformats.org/officeDocument/2006/relationships/customXml" Target="../ink/ink1774.xml"/><Relationship Id="rId194" Type="http://schemas.openxmlformats.org/officeDocument/2006/relationships/image" Target="../media/image1726.png"/><Relationship Id="rId199" Type="http://schemas.openxmlformats.org/officeDocument/2006/relationships/customXml" Target="../ink/ink1787.xml"/><Relationship Id="rId203" Type="http://schemas.openxmlformats.org/officeDocument/2006/relationships/customXml" Target="../ink/ink1789.xml"/><Relationship Id="rId208" Type="http://schemas.openxmlformats.org/officeDocument/2006/relationships/image" Target="../media/image1732.png"/><Relationship Id="rId229" Type="http://schemas.openxmlformats.org/officeDocument/2006/relationships/customXml" Target="../ink/ink1802.xml"/><Relationship Id="rId19" Type="http://schemas.openxmlformats.org/officeDocument/2006/relationships/image" Target="../media/image1640.png"/><Relationship Id="rId224" Type="http://schemas.openxmlformats.org/officeDocument/2006/relationships/image" Target="../media/image1740.png"/><Relationship Id="rId240" Type="http://schemas.openxmlformats.org/officeDocument/2006/relationships/customXml" Target="../ink/ink1808.xml"/><Relationship Id="rId245" Type="http://schemas.openxmlformats.org/officeDocument/2006/relationships/image" Target="../media/image1750.png"/><Relationship Id="rId261" Type="http://schemas.openxmlformats.org/officeDocument/2006/relationships/image" Target="../media/image1758.png"/><Relationship Id="rId266" Type="http://schemas.openxmlformats.org/officeDocument/2006/relationships/image" Target="../media/image1760.png"/><Relationship Id="rId287" Type="http://schemas.openxmlformats.org/officeDocument/2006/relationships/image" Target="../media/image1770.png"/><Relationship Id="rId14" Type="http://schemas.openxmlformats.org/officeDocument/2006/relationships/customXml" Target="../ink/ink1694.xml"/><Relationship Id="rId30" Type="http://schemas.openxmlformats.org/officeDocument/2006/relationships/customXml" Target="../ink/ink1702.xml"/><Relationship Id="rId35" Type="http://schemas.openxmlformats.org/officeDocument/2006/relationships/image" Target="../media/image1648.png"/><Relationship Id="rId56" Type="http://schemas.openxmlformats.org/officeDocument/2006/relationships/customXml" Target="../ink/ink1715.xml"/><Relationship Id="rId77" Type="http://schemas.openxmlformats.org/officeDocument/2006/relationships/image" Target="../media/image1669.png"/><Relationship Id="rId100" Type="http://schemas.openxmlformats.org/officeDocument/2006/relationships/customXml" Target="../ink/ink1737.xml"/><Relationship Id="rId105" Type="http://schemas.openxmlformats.org/officeDocument/2006/relationships/image" Target="../media/image1682.png"/><Relationship Id="rId126" Type="http://schemas.openxmlformats.org/officeDocument/2006/relationships/image" Target="../media/image1692.png"/><Relationship Id="rId147" Type="http://schemas.openxmlformats.org/officeDocument/2006/relationships/customXml" Target="../ink/ink1761.xml"/><Relationship Id="rId168" Type="http://schemas.openxmlformats.org/officeDocument/2006/relationships/image" Target="../media/image1713.png"/><Relationship Id="rId282" Type="http://schemas.openxmlformats.org/officeDocument/2006/relationships/customXml" Target="../ink/ink1830.xml"/><Relationship Id="rId8" Type="http://schemas.openxmlformats.org/officeDocument/2006/relationships/customXml" Target="../ink/ink1691.xml"/><Relationship Id="rId51" Type="http://schemas.openxmlformats.org/officeDocument/2006/relationships/image" Target="../media/image1656.png"/><Relationship Id="rId72" Type="http://schemas.openxmlformats.org/officeDocument/2006/relationships/customXml" Target="../ink/ink1723.xml"/><Relationship Id="rId93" Type="http://schemas.openxmlformats.org/officeDocument/2006/relationships/image" Target="../media/image1676.png"/><Relationship Id="rId98" Type="http://schemas.openxmlformats.org/officeDocument/2006/relationships/customXml" Target="../ink/ink1736.xml"/><Relationship Id="rId121" Type="http://schemas.openxmlformats.org/officeDocument/2006/relationships/image" Target="../media/image1690.png"/><Relationship Id="rId142" Type="http://schemas.openxmlformats.org/officeDocument/2006/relationships/image" Target="../media/image1700.png"/><Relationship Id="rId163" Type="http://schemas.openxmlformats.org/officeDocument/2006/relationships/customXml" Target="../ink/ink1769.xml"/><Relationship Id="rId184" Type="http://schemas.openxmlformats.org/officeDocument/2006/relationships/image" Target="../media/image1721.png"/><Relationship Id="rId189" Type="http://schemas.openxmlformats.org/officeDocument/2006/relationships/customXml" Target="../ink/ink1782.xml"/><Relationship Id="rId219" Type="http://schemas.openxmlformats.org/officeDocument/2006/relationships/customXml" Target="../ink/ink1797.xml"/><Relationship Id="rId3" Type="http://schemas.openxmlformats.org/officeDocument/2006/relationships/image" Target="../media/image1632.png"/><Relationship Id="rId214" Type="http://schemas.openxmlformats.org/officeDocument/2006/relationships/image" Target="../media/image1735.png"/><Relationship Id="rId230" Type="http://schemas.openxmlformats.org/officeDocument/2006/relationships/image" Target="../media/image1743.png"/><Relationship Id="rId235" Type="http://schemas.openxmlformats.org/officeDocument/2006/relationships/image" Target="../media/image1745.png"/><Relationship Id="rId251" Type="http://schemas.openxmlformats.org/officeDocument/2006/relationships/image" Target="../media/image1753.png"/><Relationship Id="rId256" Type="http://schemas.openxmlformats.org/officeDocument/2006/relationships/customXml" Target="../ink/ink1816.xml"/><Relationship Id="rId277" Type="http://schemas.openxmlformats.org/officeDocument/2006/relationships/customXml" Target="../ink/ink1827.xml"/><Relationship Id="rId25" Type="http://schemas.openxmlformats.org/officeDocument/2006/relationships/image" Target="../media/image1643.png"/><Relationship Id="rId46" Type="http://schemas.openxmlformats.org/officeDocument/2006/relationships/customXml" Target="../ink/ink1710.xml"/><Relationship Id="rId67" Type="http://schemas.openxmlformats.org/officeDocument/2006/relationships/image" Target="../media/image1664.png"/><Relationship Id="rId116" Type="http://schemas.openxmlformats.org/officeDocument/2006/relationships/customXml" Target="../ink/ink1745.xml"/><Relationship Id="rId137" Type="http://schemas.openxmlformats.org/officeDocument/2006/relationships/customXml" Target="../ink/ink1756.xml"/><Relationship Id="rId158" Type="http://schemas.openxmlformats.org/officeDocument/2006/relationships/image" Target="../media/image1708.png"/><Relationship Id="rId272" Type="http://schemas.openxmlformats.org/officeDocument/2006/relationships/image" Target="../media/image1763.png"/><Relationship Id="rId293" Type="http://schemas.openxmlformats.org/officeDocument/2006/relationships/image" Target="../media/image1773.png"/><Relationship Id="rId20" Type="http://schemas.openxmlformats.org/officeDocument/2006/relationships/customXml" Target="../ink/ink1697.xml"/><Relationship Id="rId41" Type="http://schemas.openxmlformats.org/officeDocument/2006/relationships/image" Target="../media/image1651.png"/><Relationship Id="rId62" Type="http://schemas.openxmlformats.org/officeDocument/2006/relationships/customXml" Target="../ink/ink1718.xml"/><Relationship Id="rId83" Type="http://schemas.openxmlformats.org/officeDocument/2006/relationships/image" Target="../media/image22.png"/><Relationship Id="rId88" Type="http://schemas.openxmlformats.org/officeDocument/2006/relationships/customXml" Target="../ink/ink1731.xml"/><Relationship Id="rId111" Type="http://schemas.openxmlformats.org/officeDocument/2006/relationships/image" Target="../media/image1685.png"/><Relationship Id="rId132" Type="http://schemas.openxmlformats.org/officeDocument/2006/relationships/image" Target="../media/image1695.png"/><Relationship Id="rId153" Type="http://schemas.openxmlformats.org/officeDocument/2006/relationships/customXml" Target="../ink/ink1764.xml"/><Relationship Id="rId174" Type="http://schemas.openxmlformats.org/officeDocument/2006/relationships/image" Target="../media/image1716.png"/><Relationship Id="rId179" Type="http://schemas.openxmlformats.org/officeDocument/2006/relationships/customXml" Target="../ink/ink1777.xml"/><Relationship Id="rId195" Type="http://schemas.openxmlformats.org/officeDocument/2006/relationships/customXml" Target="../ink/ink1785.xml"/><Relationship Id="rId209" Type="http://schemas.openxmlformats.org/officeDocument/2006/relationships/customXml" Target="../ink/ink1792.xml"/><Relationship Id="rId190" Type="http://schemas.openxmlformats.org/officeDocument/2006/relationships/image" Target="../media/image1724.png"/><Relationship Id="rId204" Type="http://schemas.openxmlformats.org/officeDocument/2006/relationships/image" Target="../media/image1731.png"/><Relationship Id="rId220" Type="http://schemas.openxmlformats.org/officeDocument/2006/relationships/image" Target="../media/image1738.png"/><Relationship Id="rId225" Type="http://schemas.openxmlformats.org/officeDocument/2006/relationships/customXml" Target="../ink/ink1800.xml"/><Relationship Id="rId241" Type="http://schemas.openxmlformats.org/officeDocument/2006/relationships/image" Target="../media/image1748.png"/><Relationship Id="rId246" Type="http://schemas.openxmlformats.org/officeDocument/2006/relationships/customXml" Target="../ink/ink1811.xml"/><Relationship Id="rId267" Type="http://schemas.openxmlformats.org/officeDocument/2006/relationships/customXml" Target="../ink/ink1822.xml"/><Relationship Id="rId288" Type="http://schemas.openxmlformats.org/officeDocument/2006/relationships/customXml" Target="../ink/ink1833.xml"/><Relationship Id="rId15" Type="http://schemas.openxmlformats.org/officeDocument/2006/relationships/image" Target="../media/image1638.png"/><Relationship Id="rId36" Type="http://schemas.openxmlformats.org/officeDocument/2006/relationships/customXml" Target="../ink/ink1705.xml"/><Relationship Id="rId57" Type="http://schemas.openxmlformats.org/officeDocument/2006/relationships/image" Target="../media/image1659.png"/><Relationship Id="rId106" Type="http://schemas.openxmlformats.org/officeDocument/2006/relationships/customXml" Target="../ink/ink1740.xml"/><Relationship Id="rId127" Type="http://schemas.openxmlformats.org/officeDocument/2006/relationships/customXml" Target="../ink/ink1751.xml"/><Relationship Id="rId262" Type="http://schemas.openxmlformats.org/officeDocument/2006/relationships/customXml" Target="../ink/ink1819.xml"/><Relationship Id="rId283" Type="http://schemas.openxmlformats.org/officeDocument/2006/relationships/image" Target="../media/image1768.png"/><Relationship Id="rId10" Type="http://schemas.openxmlformats.org/officeDocument/2006/relationships/customXml" Target="../ink/ink1692.xml"/><Relationship Id="rId31" Type="http://schemas.openxmlformats.org/officeDocument/2006/relationships/image" Target="../media/image1646.png"/><Relationship Id="rId52" Type="http://schemas.openxmlformats.org/officeDocument/2006/relationships/customXml" Target="../ink/ink1713.xml"/><Relationship Id="rId73" Type="http://schemas.openxmlformats.org/officeDocument/2006/relationships/image" Target="../media/image1667.png"/><Relationship Id="rId78" Type="http://schemas.openxmlformats.org/officeDocument/2006/relationships/customXml" Target="../ink/ink1726.xml"/><Relationship Id="rId94" Type="http://schemas.openxmlformats.org/officeDocument/2006/relationships/customXml" Target="../ink/ink1734.xml"/><Relationship Id="rId99" Type="http://schemas.openxmlformats.org/officeDocument/2006/relationships/image" Target="../media/image1679.png"/><Relationship Id="rId101" Type="http://schemas.openxmlformats.org/officeDocument/2006/relationships/image" Target="../media/image1680.png"/><Relationship Id="rId122" Type="http://schemas.openxmlformats.org/officeDocument/2006/relationships/customXml" Target="../ink/ink1748.xml"/><Relationship Id="rId143" Type="http://schemas.openxmlformats.org/officeDocument/2006/relationships/customXml" Target="../ink/ink1759.xml"/><Relationship Id="rId148" Type="http://schemas.openxmlformats.org/officeDocument/2006/relationships/image" Target="../media/image1703.png"/><Relationship Id="rId164" Type="http://schemas.openxmlformats.org/officeDocument/2006/relationships/image" Target="../media/image1711.png"/><Relationship Id="rId169" Type="http://schemas.openxmlformats.org/officeDocument/2006/relationships/customXml" Target="../ink/ink1772.xml"/><Relationship Id="rId185" Type="http://schemas.openxmlformats.org/officeDocument/2006/relationships/customXml" Target="../ink/ink1780.xml"/><Relationship Id="rId4" Type="http://schemas.openxmlformats.org/officeDocument/2006/relationships/customXml" Target="../ink/ink1689.xml"/><Relationship Id="rId9" Type="http://schemas.openxmlformats.org/officeDocument/2006/relationships/image" Target="../media/image1635.png"/><Relationship Id="rId180" Type="http://schemas.openxmlformats.org/officeDocument/2006/relationships/image" Target="../media/image1719.png"/><Relationship Id="rId210" Type="http://schemas.openxmlformats.org/officeDocument/2006/relationships/image" Target="../media/image1733.png"/><Relationship Id="rId215" Type="http://schemas.openxmlformats.org/officeDocument/2006/relationships/customXml" Target="../ink/ink1795.xml"/><Relationship Id="rId236" Type="http://schemas.openxmlformats.org/officeDocument/2006/relationships/customXml" Target="../ink/ink1806.xml"/><Relationship Id="rId257" Type="http://schemas.openxmlformats.org/officeDocument/2006/relationships/image" Target="../media/image1756.png"/><Relationship Id="rId278" Type="http://schemas.openxmlformats.org/officeDocument/2006/relationships/customXml" Target="../ink/ink1828.xml"/><Relationship Id="rId26" Type="http://schemas.openxmlformats.org/officeDocument/2006/relationships/customXml" Target="../ink/ink1700.xml"/><Relationship Id="rId231" Type="http://schemas.openxmlformats.org/officeDocument/2006/relationships/customXml" Target="../ink/ink1803.xml"/><Relationship Id="rId252" Type="http://schemas.openxmlformats.org/officeDocument/2006/relationships/customXml" Target="../ink/ink1814.xml"/><Relationship Id="rId273" Type="http://schemas.openxmlformats.org/officeDocument/2006/relationships/customXml" Target="../ink/ink1825.xml"/><Relationship Id="rId294" Type="http://schemas.openxmlformats.org/officeDocument/2006/relationships/customXml" Target="../ink/ink1836.xml"/><Relationship Id="rId47" Type="http://schemas.openxmlformats.org/officeDocument/2006/relationships/image" Target="../media/image1654.png"/><Relationship Id="rId68" Type="http://schemas.openxmlformats.org/officeDocument/2006/relationships/customXml" Target="../ink/ink1721.xml"/><Relationship Id="rId89" Type="http://schemas.openxmlformats.org/officeDocument/2006/relationships/image" Target="../media/image1674.png"/><Relationship Id="rId112" Type="http://schemas.openxmlformats.org/officeDocument/2006/relationships/customXml" Target="../ink/ink1743.xml"/><Relationship Id="rId133" Type="http://schemas.openxmlformats.org/officeDocument/2006/relationships/customXml" Target="../ink/ink1754.xml"/><Relationship Id="rId154" Type="http://schemas.openxmlformats.org/officeDocument/2006/relationships/image" Target="../media/image1706.png"/><Relationship Id="rId175" Type="http://schemas.openxmlformats.org/officeDocument/2006/relationships/customXml" Target="../ink/ink1775.xml"/><Relationship Id="rId196" Type="http://schemas.openxmlformats.org/officeDocument/2006/relationships/image" Target="../media/image1727.png"/><Relationship Id="rId200" Type="http://schemas.openxmlformats.org/officeDocument/2006/relationships/image" Target="../media/image1729.png"/><Relationship Id="rId16" Type="http://schemas.openxmlformats.org/officeDocument/2006/relationships/customXml" Target="../ink/ink1695.xml"/><Relationship Id="rId221" Type="http://schemas.openxmlformats.org/officeDocument/2006/relationships/customXml" Target="../ink/ink1798.xml"/><Relationship Id="rId242" Type="http://schemas.openxmlformats.org/officeDocument/2006/relationships/customXml" Target="../ink/ink1809.xml"/><Relationship Id="rId263" Type="http://schemas.openxmlformats.org/officeDocument/2006/relationships/customXml" Target="../ink/ink1820.xml"/><Relationship Id="rId284" Type="http://schemas.openxmlformats.org/officeDocument/2006/relationships/customXml" Target="../ink/ink1831.xml"/><Relationship Id="rId37" Type="http://schemas.openxmlformats.org/officeDocument/2006/relationships/image" Target="../media/image1649.png"/><Relationship Id="rId58" Type="http://schemas.openxmlformats.org/officeDocument/2006/relationships/customXml" Target="../ink/ink1716.xml"/><Relationship Id="rId79" Type="http://schemas.openxmlformats.org/officeDocument/2006/relationships/image" Target="../media/image1670.png"/><Relationship Id="rId102" Type="http://schemas.openxmlformats.org/officeDocument/2006/relationships/customXml" Target="../ink/ink1738.xml"/><Relationship Id="rId123" Type="http://schemas.openxmlformats.org/officeDocument/2006/relationships/image" Target="../media/image1691.png"/><Relationship Id="rId144" Type="http://schemas.openxmlformats.org/officeDocument/2006/relationships/image" Target="../media/image1701.png"/><Relationship Id="rId90" Type="http://schemas.openxmlformats.org/officeDocument/2006/relationships/customXml" Target="../ink/ink1732.xml"/><Relationship Id="rId165" Type="http://schemas.openxmlformats.org/officeDocument/2006/relationships/customXml" Target="../ink/ink1770.xml"/><Relationship Id="rId186" Type="http://schemas.openxmlformats.org/officeDocument/2006/relationships/image" Target="../media/image1722.png"/><Relationship Id="rId211" Type="http://schemas.openxmlformats.org/officeDocument/2006/relationships/customXml" Target="../ink/ink1793.xml"/><Relationship Id="rId232" Type="http://schemas.openxmlformats.org/officeDocument/2006/relationships/customXml" Target="../ink/ink1804.xml"/><Relationship Id="rId253" Type="http://schemas.openxmlformats.org/officeDocument/2006/relationships/image" Target="../media/image1754.png"/><Relationship Id="rId274" Type="http://schemas.openxmlformats.org/officeDocument/2006/relationships/image" Target="../media/image1764.png"/><Relationship Id="rId295" Type="http://schemas.openxmlformats.org/officeDocument/2006/relationships/image" Target="../media/image1774.png"/><Relationship Id="rId27" Type="http://schemas.openxmlformats.org/officeDocument/2006/relationships/image" Target="../media/image1644.png"/><Relationship Id="rId48" Type="http://schemas.openxmlformats.org/officeDocument/2006/relationships/customXml" Target="../ink/ink1711.xml"/><Relationship Id="rId69" Type="http://schemas.openxmlformats.org/officeDocument/2006/relationships/image" Target="../media/image1665.png"/><Relationship Id="rId113" Type="http://schemas.openxmlformats.org/officeDocument/2006/relationships/image" Target="../media/image1686.png"/><Relationship Id="rId134" Type="http://schemas.openxmlformats.org/officeDocument/2006/relationships/image" Target="../media/image1696.png"/><Relationship Id="rId80" Type="http://schemas.openxmlformats.org/officeDocument/2006/relationships/customXml" Target="../ink/ink1727.xml"/><Relationship Id="rId155" Type="http://schemas.openxmlformats.org/officeDocument/2006/relationships/customXml" Target="../ink/ink1765.xml"/><Relationship Id="rId176" Type="http://schemas.openxmlformats.org/officeDocument/2006/relationships/image" Target="../media/image1717.png"/><Relationship Id="rId197" Type="http://schemas.openxmlformats.org/officeDocument/2006/relationships/customXml" Target="../ink/ink1786.xml"/><Relationship Id="rId201" Type="http://schemas.openxmlformats.org/officeDocument/2006/relationships/customXml" Target="../ink/ink1788.xml"/><Relationship Id="rId222" Type="http://schemas.openxmlformats.org/officeDocument/2006/relationships/image" Target="../media/image1739.png"/><Relationship Id="rId243" Type="http://schemas.openxmlformats.org/officeDocument/2006/relationships/image" Target="../media/image1749.png"/><Relationship Id="rId264" Type="http://schemas.openxmlformats.org/officeDocument/2006/relationships/image" Target="../media/image1759.png"/><Relationship Id="rId285" Type="http://schemas.openxmlformats.org/officeDocument/2006/relationships/image" Target="../media/image1769.png"/><Relationship Id="rId17" Type="http://schemas.openxmlformats.org/officeDocument/2006/relationships/image" Target="../media/image1639.png"/><Relationship Id="rId38" Type="http://schemas.openxmlformats.org/officeDocument/2006/relationships/customXml" Target="../ink/ink1706.xml"/><Relationship Id="rId59" Type="http://schemas.openxmlformats.org/officeDocument/2006/relationships/image" Target="../media/image1660.png"/><Relationship Id="rId103" Type="http://schemas.openxmlformats.org/officeDocument/2006/relationships/image" Target="../media/image1681.png"/><Relationship Id="rId124" Type="http://schemas.openxmlformats.org/officeDocument/2006/relationships/customXml" Target="../ink/ink1749.xml"/><Relationship Id="rId70" Type="http://schemas.openxmlformats.org/officeDocument/2006/relationships/customXml" Target="../ink/ink1722.xml"/><Relationship Id="rId91" Type="http://schemas.openxmlformats.org/officeDocument/2006/relationships/image" Target="../media/image1675.png"/><Relationship Id="rId145" Type="http://schemas.openxmlformats.org/officeDocument/2006/relationships/customXml" Target="../ink/ink1760.xml"/><Relationship Id="rId166" Type="http://schemas.openxmlformats.org/officeDocument/2006/relationships/image" Target="../media/image1712.png"/><Relationship Id="rId187" Type="http://schemas.openxmlformats.org/officeDocument/2006/relationships/customXml" Target="../ink/ink178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734.png"/><Relationship Id="rId233" Type="http://schemas.openxmlformats.org/officeDocument/2006/relationships/image" Target="../media/image1744.png"/><Relationship Id="rId254" Type="http://schemas.openxmlformats.org/officeDocument/2006/relationships/customXml" Target="../ink/ink1815.xml"/><Relationship Id="rId28" Type="http://schemas.openxmlformats.org/officeDocument/2006/relationships/customXml" Target="../ink/ink1701.xml"/><Relationship Id="rId49" Type="http://schemas.openxmlformats.org/officeDocument/2006/relationships/image" Target="../media/image1655.png"/><Relationship Id="rId114" Type="http://schemas.openxmlformats.org/officeDocument/2006/relationships/customXml" Target="../ink/ink1744.xml"/><Relationship Id="rId275" Type="http://schemas.openxmlformats.org/officeDocument/2006/relationships/customXml" Target="../ink/ink1826.xml"/><Relationship Id="rId296" Type="http://schemas.openxmlformats.org/officeDocument/2006/relationships/customXml" Target="../ink/ink1837.xml"/><Relationship Id="rId60" Type="http://schemas.openxmlformats.org/officeDocument/2006/relationships/customXml" Target="../ink/ink1717.xml"/><Relationship Id="rId81" Type="http://schemas.openxmlformats.org/officeDocument/2006/relationships/image" Target="../media/image1671.png"/><Relationship Id="rId135" Type="http://schemas.openxmlformats.org/officeDocument/2006/relationships/customXml" Target="../ink/ink1755.xml"/><Relationship Id="rId156" Type="http://schemas.openxmlformats.org/officeDocument/2006/relationships/image" Target="../media/image1707.png"/><Relationship Id="rId177" Type="http://schemas.openxmlformats.org/officeDocument/2006/relationships/customXml" Target="../ink/ink1776.xml"/><Relationship Id="rId198" Type="http://schemas.openxmlformats.org/officeDocument/2006/relationships/image" Target="../media/image1728.png"/><Relationship Id="rId202" Type="http://schemas.openxmlformats.org/officeDocument/2006/relationships/image" Target="../media/image1730.png"/><Relationship Id="rId223" Type="http://schemas.openxmlformats.org/officeDocument/2006/relationships/customXml" Target="../ink/ink1799.xml"/><Relationship Id="rId244" Type="http://schemas.openxmlformats.org/officeDocument/2006/relationships/customXml" Target="../ink/ink1810.xml"/><Relationship Id="rId18" Type="http://schemas.openxmlformats.org/officeDocument/2006/relationships/customXml" Target="../ink/ink1696.xml"/><Relationship Id="rId39" Type="http://schemas.openxmlformats.org/officeDocument/2006/relationships/image" Target="../media/image1650.png"/><Relationship Id="rId265" Type="http://schemas.openxmlformats.org/officeDocument/2006/relationships/customXml" Target="../ink/ink1821.xml"/><Relationship Id="rId286" Type="http://schemas.openxmlformats.org/officeDocument/2006/relationships/customXml" Target="../ink/ink1832.xml"/><Relationship Id="rId50" Type="http://schemas.openxmlformats.org/officeDocument/2006/relationships/customXml" Target="../ink/ink1712.xml"/><Relationship Id="rId104" Type="http://schemas.openxmlformats.org/officeDocument/2006/relationships/customXml" Target="../ink/ink1739.xml"/><Relationship Id="rId125" Type="http://schemas.openxmlformats.org/officeDocument/2006/relationships/customXml" Target="../ink/ink1750.xml"/><Relationship Id="rId146" Type="http://schemas.openxmlformats.org/officeDocument/2006/relationships/image" Target="../media/image1702.png"/><Relationship Id="rId167" Type="http://schemas.openxmlformats.org/officeDocument/2006/relationships/customXml" Target="../ink/ink1771.xml"/><Relationship Id="rId188" Type="http://schemas.openxmlformats.org/officeDocument/2006/relationships/image" Target="../media/image1723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96.xml"/><Relationship Id="rId21" Type="http://schemas.openxmlformats.org/officeDocument/2006/relationships/image" Target="../media/image1784.png"/><Relationship Id="rId42" Type="http://schemas.openxmlformats.org/officeDocument/2006/relationships/customXml" Target="../ink/ink1858.xml"/><Relationship Id="rId63" Type="http://schemas.openxmlformats.org/officeDocument/2006/relationships/customXml" Target="../ink/ink1869.xml"/><Relationship Id="rId84" Type="http://schemas.openxmlformats.org/officeDocument/2006/relationships/image" Target="../media/image1815.png"/><Relationship Id="rId138" Type="http://schemas.openxmlformats.org/officeDocument/2006/relationships/image" Target="../media/image1842.png"/><Relationship Id="rId159" Type="http://schemas.openxmlformats.org/officeDocument/2006/relationships/customXml" Target="../ink/ink1917.xml"/><Relationship Id="rId170" Type="http://schemas.openxmlformats.org/officeDocument/2006/relationships/image" Target="../media/image1858.png"/><Relationship Id="rId191" Type="http://schemas.openxmlformats.org/officeDocument/2006/relationships/customXml" Target="../ink/ink1933.xml"/><Relationship Id="rId205" Type="http://schemas.openxmlformats.org/officeDocument/2006/relationships/customXml" Target="../ink/ink1940.xml"/><Relationship Id="rId226" Type="http://schemas.openxmlformats.org/officeDocument/2006/relationships/image" Target="../media/image1886.png"/><Relationship Id="rId107" Type="http://schemas.openxmlformats.org/officeDocument/2006/relationships/customXml" Target="../ink/ink1891.xml"/><Relationship Id="rId11" Type="http://schemas.openxmlformats.org/officeDocument/2006/relationships/image" Target="../media/image1780.png"/><Relationship Id="rId32" Type="http://schemas.openxmlformats.org/officeDocument/2006/relationships/customXml" Target="../ink/ink1853.xml"/><Relationship Id="rId53" Type="http://schemas.openxmlformats.org/officeDocument/2006/relationships/customXml" Target="../ink/ink1864.xml"/><Relationship Id="rId74" Type="http://schemas.openxmlformats.org/officeDocument/2006/relationships/image" Target="../media/image1810.png"/><Relationship Id="rId128" Type="http://schemas.openxmlformats.org/officeDocument/2006/relationships/image" Target="../media/image1837.png"/><Relationship Id="rId149" Type="http://schemas.openxmlformats.org/officeDocument/2006/relationships/customXml" Target="../ink/ink1912.xml"/><Relationship Id="rId5" Type="http://schemas.openxmlformats.org/officeDocument/2006/relationships/image" Target="../media/image1777.png"/><Relationship Id="rId95" Type="http://schemas.openxmlformats.org/officeDocument/2006/relationships/customXml" Target="../ink/ink1885.xml"/><Relationship Id="rId160" Type="http://schemas.openxmlformats.org/officeDocument/2006/relationships/image" Target="../media/image1853.png"/><Relationship Id="rId181" Type="http://schemas.openxmlformats.org/officeDocument/2006/relationships/customXml" Target="../ink/ink1928.xml"/><Relationship Id="rId216" Type="http://schemas.openxmlformats.org/officeDocument/2006/relationships/image" Target="../media/image1881.png"/><Relationship Id="rId237" Type="http://schemas.openxmlformats.org/officeDocument/2006/relationships/customXml" Target="../ink/ink1956.xml"/><Relationship Id="rId22" Type="http://schemas.openxmlformats.org/officeDocument/2006/relationships/customXml" Target="../ink/ink1848.xml"/><Relationship Id="rId43" Type="http://schemas.openxmlformats.org/officeDocument/2006/relationships/image" Target="../media/image1795.png"/><Relationship Id="rId64" Type="http://schemas.openxmlformats.org/officeDocument/2006/relationships/image" Target="../media/image1805.png"/><Relationship Id="rId118" Type="http://schemas.openxmlformats.org/officeDocument/2006/relationships/image" Target="../media/image1832.png"/><Relationship Id="rId139" Type="http://schemas.openxmlformats.org/officeDocument/2006/relationships/customXml" Target="../ink/ink1907.xml"/><Relationship Id="rId80" Type="http://schemas.openxmlformats.org/officeDocument/2006/relationships/image" Target="../media/image1813.png"/><Relationship Id="rId85" Type="http://schemas.openxmlformats.org/officeDocument/2006/relationships/customXml" Target="../ink/ink1880.xml"/><Relationship Id="rId150" Type="http://schemas.openxmlformats.org/officeDocument/2006/relationships/image" Target="../media/image1848.png"/><Relationship Id="rId155" Type="http://schemas.openxmlformats.org/officeDocument/2006/relationships/customXml" Target="../ink/ink1915.xml"/><Relationship Id="rId171" Type="http://schemas.openxmlformats.org/officeDocument/2006/relationships/customXml" Target="../ink/ink1923.xml"/><Relationship Id="rId176" Type="http://schemas.openxmlformats.org/officeDocument/2006/relationships/image" Target="../media/image1861.png"/><Relationship Id="rId192" Type="http://schemas.openxmlformats.org/officeDocument/2006/relationships/image" Target="../media/image1869.png"/><Relationship Id="rId197" Type="http://schemas.openxmlformats.org/officeDocument/2006/relationships/customXml" Target="../ink/ink1936.xml"/><Relationship Id="rId206" Type="http://schemas.openxmlformats.org/officeDocument/2006/relationships/image" Target="../media/image1876.png"/><Relationship Id="rId227" Type="http://schemas.openxmlformats.org/officeDocument/2006/relationships/customXml" Target="../ink/ink1951.xml"/><Relationship Id="rId201" Type="http://schemas.openxmlformats.org/officeDocument/2006/relationships/customXml" Target="../ink/ink1938.xml"/><Relationship Id="rId222" Type="http://schemas.openxmlformats.org/officeDocument/2006/relationships/image" Target="../media/image1884.png"/><Relationship Id="rId12" Type="http://schemas.openxmlformats.org/officeDocument/2006/relationships/customXml" Target="../ink/ink1843.xml"/><Relationship Id="rId17" Type="http://schemas.openxmlformats.org/officeDocument/2006/relationships/image" Target="../media/image1782.png"/><Relationship Id="rId33" Type="http://schemas.openxmlformats.org/officeDocument/2006/relationships/image" Target="../media/image1790.png"/><Relationship Id="rId38" Type="http://schemas.openxmlformats.org/officeDocument/2006/relationships/customXml" Target="../ink/ink1856.xml"/><Relationship Id="rId59" Type="http://schemas.openxmlformats.org/officeDocument/2006/relationships/customXml" Target="../ink/ink1867.xml"/><Relationship Id="rId103" Type="http://schemas.openxmlformats.org/officeDocument/2006/relationships/customXml" Target="../ink/ink1889.xml"/><Relationship Id="rId108" Type="http://schemas.openxmlformats.org/officeDocument/2006/relationships/image" Target="../media/image1827.png"/><Relationship Id="rId124" Type="http://schemas.openxmlformats.org/officeDocument/2006/relationships/image" Target="../media/image1835.png"/><Relationship Id="rId129" Type="http://schemas.openxmlformats.org/officeDocument/2006/relationships/customXml" Target="../ink/ink1902.xml"/><Relationship Id="rId54" Type="http://schemas.openxmlformats.org/officeDocument/2006/relationships/image" Target="../media/image1800.png"/><Relationship Id="rId70" Type="http://schemas.openxmlformats.org/officeDocument/2006/relationships/image" Target="../media/image1808.png"/><Relationship Id="rId75" Type="http://schemas.openxmlformats.org/officeDocument/2006/relationships/customXml" Target="../ink/ink1875.xml"/><Relationship Id="rId91" Type="http://schemas.openxmlformats.org/officeDocument/2006/relationships/customXml" Target="../ink/ink1883.xml"/><Relationship Id="rId96" Type="http://schemas.openxmlformats.org/officeDocument/2006/relationships/image" Target="../media/image1821.png"/><Relationship Id="rId140" Type="http://schemas.openxmlformats.org/officeDocument/2006/relationships/image" Target="../media/image1843.png"/><Relationship Id="rId145" Type="http://schemas.openxmlformats.org/officeDocument/2006/relationships/customXml" Target="../ink/ink1910.xml"/><Relationship Id="rId161" Type="http://schemas.openxmlformats.org/officeDocument/2006/relationships/customXml" Target="../ink/ink1918.xml"/><Relationship Id="rId166" Type="http://schemas.openxmlformats.org/officeDocument/2006/relationships/image" Target="../media/image1856.png"/><Relationship Id="rId182" Type="http://schemas.openxmlformats.org/officeDocument/2006/relationships/image" Target="../media/image1864.png"/><Relationship Id="rId187" Type="http://schemas.openxmlformats.org/officeDocument/2006/relationships/customXml" Target="../ink/ink1931.xml"/><Relationship Id="rId217" Type="http://schemas.openxmlformats.org/officeDocument/2006/relationships/customXml" Target="../ink/ink19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40.xml"/><Relationship Id="rId212" Type="http://schemas.openxmlformats.org/officeDocument/2006/relationships/image" Target="../media/image1879.png"/><Relationship Id="rId233" Type="http://schemas.openxmlformats.org/officeDocument/2006/relationships/customXml" Target="../ink/ink1954.xml"/><Relationship Id="rId238" Type="http://schemas.openxmlformats.org/officeDocument/2006/relationships/image" Target="../media/image1892.png"/><Relationship Id="rId23" Type="http://schemas.openxmlformats.org/officeDocument/2006/relationships/image" Target="../media/image1785.png"/><Relationship Id="rId28" Type="http://schemas.openxmlformats.org/officeDocument/2006/relationships/customXml" Target="../ink/ink1851.xml"/><Relationship Id="rId49" Type="http://schemas.openxmlformats.org/officeDocument/2006/relationships/customXml" Target="../ink/ink1862.xml"/><Relationship Id="rId114" Type="http://schemas.openxmlformats.org/officeDocument/2006/relationships/image" Target="../media/image1830.png"/><Relationship Id="rId119" Type="http://schemas.openxmlformats.org/officeDocument/2006/relationships/customXml" Target="../ink/ink1897.xml"/><Relationship Id="rId44" Type="http://schemas.openxmlformats.org/officeDocument/2006/relationships/customXml" Target="../ink/ink1859.xml"/><Relationship Id="rId60" Type="http://schemas.openxmlformats.org/officeDocument/2006/relationships/image" Target="../media/image1803.png"/><Relationship Id="rId65" Type="http://schemas.openxmlformats.org/officeDocument/2006/relationships/customXml" Target="../ink/ink1870.xml"/><Relationship Id="rId81" Type="http://schemas.openxmlformats.org/officeDocument/2006/relationships/customXml" Target="../ink/ink1878.xml"/><Relationship Id="rId86" Type="http://schemas.openxmlformats.org/officeDocument/2006/relationships/image" Target="../media/image1816.png"/><Relationship Id="rId130" Type="http://schemas.openxmlformats.org/officeDocument/2006/relationships/image" Target="../media/image1838.png"/><Relationship Id="rId135" Type="http://schemas.openxmlformats.org/officeDocument/2006/relationships/customXml" Target="../ink/ink1905.xml"/><Relationship Id="rId151" Type="http://schemas.openxmlformats.org/officeDocument/2006/relationships/customXml" Target="../ink/ink1913.xml"/><Relationship Id="rId156" Type="http://schemas.openxmlformats.org/officeDocument/2006/relationships/image" Target="../media/image1851.png"/><Relationship Id="rId177" Type="http://schemas.openxmlformats.org/officeDocument/2006/relationships/customXml" Target="../ink/ink1926.xml"/><Relationship Id="rId198" Type="http://schemas.openxmlformats.org/officeDocument/2006/relationships/image" Target="../media/image1872.png"/><Relationship Id="rId172" Type="http://schemas.openxmlformats.org/officeDocument/2006/relationships/image" Target="../media/image1859.png"/><Relationship Id="rId193" Type="http://schemas.openxmlformats.org/officeDocument/2006/relationships/customXml" Target="../ink/ink1934.xml"/><Relationship Id="rId202" Type="http://schemas.openxmlformats.org/officeDocument/2006/relationships/image" Target="../media/image1874.png"/><Relationship Id="rId207" Type="http://schemas.openxmlformats.org/officeDocument/2006/relationships/customXml" Target="../ink/ink1941.xml"/><Relationship Id="rId223" Type="http://schemas.openxmlformats.org/officeDocument/2006/relationships/customXml" Target="../ink/ink1949.xml"/><Relationship Id="rId228" Type="http://schemas.openxmlformats.org/officeDocument/2006/relationships/image" Target="../media/image1887.png"/><Relationship Id="rId13" Type="http://schemas.openxmlformats.org/officeDocument/2006/relationships/image" Target="../media/image1078.png"/><Relationship Id="rId18" Type="http://schemas.openxmlformats.org/officeDocument/2006/relationships/customXml" Target="../ink/ink1846.xml"/><Relationship Id="rId39" Type="http://schemas.openxmlformats.org/officeDocument/2006/relationships/image" Target="../media/image1793.png"/><Relationship Id="rId109" Type="http://schemas.openxmlformats.org/officeDocument/2006/relationships/customXml" Target="../ink/ink1892.xml"/><Relationship Id="rId34" Type="http://schemas.openxmlformats.org/officeDocument/2006/relationships/customXml" Target="../ink/ink1854.xml"/><Relationship Id="rId50" Type="http://schemas.openxmlformats.org/officeDocument/2006/relationships/image" Target="../media/image1798.png"/><Relationship Id="rId55" Type="http://schemas.openxmlformats.org/officeDocument/2006/relationships/customXml" Target="../ink/ink1865.xml"/><Relationship Id="rId76" Type="http://schemas.openxmlformats.org/officeDocument/2006/relationships/image" Target="../media/image1811.png"/><Relationship Id="rId97" Type="http://schemas.openxmlformats.org/officeDocument/2006/relationships/customXml" Target="../ink/ink1886.xml"/><Relationship Id="rId104" Type="http://schemas.openxmlformats.org/officeDocument/2006/relationships/image" Target="../media/image1825.png"/><Relationship Id="rId120" Type="http://schemas.openxmlformats.org/officeDocument/2006/relationships/image" Target="../media/image1833.png"/><Relationship Id="rId125" Type="http://schemas.openxmlformats.org/officeDocument/2006/relationships/customXml" Target="../ink/ink1900.xml"/><Relationship Id="rId141" Type="http://schemas.openxmlformats.org/officeDocument/2006/relationships/customXml" Target="../ink/ink1908.xml"/><Relationship Id="rId146" Type="http://schemas.openxmlformats.org/officeDocument/2006/relationships/image" Target="../media/image1846.png"/><Relationship Id="rId167" Type="http://schemas.openxmlformats.org/officeDocument/2006/relationships/customXml" Target="../ink/ink1921.xml"/><Relationship Id="rId188" Type="http://schemas.openxmlformats.org/officeDocument/2006/relationships/image" Target="../media/image1867.png"/><Relationship Id="rId7" Type="http://schemas.openxmlformats.org/officeDocument/2006/relationships/image" Target="../media/image1778.png"/><Relationship Id="rId71" Type="http://schemas.openxmlformats.org/officeDocument/2006/relationships/customXml" Target="../ink/ink1873.xml"/><Relationship Id="rId92" Type="http://schemas.openxmlformats.org/officeDocument/2006/relationships/image" Target="../media/image1819.png"/><Relationship Id="rId162" Type="http://schemas.openxmlformats.org/officeDocument/2006/relationships/image" Target="../media/image1854.png"/><Relationship Id="rId183" Type="http://schemas.openxmlformats.org/officeDocument/2006/relationships/customXml" Target="../ink/ink1929.xml"/><Relationship Id="rId213" Type="http://schemas.openxmlformats.org/officeDocument/2006/relationships/customXml" Target="../ink/ink1944.xml"/><Relationship Id="rId218" Type="http://schemas.openxmlformats.org/officeDocument/2006/relationships/image" Target="../media/image1882.png"/><Relationship Id="rId234" Type="http://schemas.openxmlformats.org/officeDocument/2006/relationships/image" Target="../media/image1890.png"/><Relationship Id="rId2" Type="http://schemas.openxmlformats.org/officeDocument/2006/relationships/customXml" Target="../ink/ink1838.xml"/><Relationship Id="rId29" Type="http://schemas.openxmlformats.org/officeDocument/2006/relationships/image" Target="../media/image1788.png"/><Relationship Id="rId24" Type="http://schemas.openxmlformats.org/officeDocument/2006/relationships/customXml" Target="../ink/ink1849.xml"/><Relationship Id="rId40" Type="http://schemas.openxmlformats.org/officeDocument/2006/relationships/customXml" Target="../ink/ink1857.xml"/><Relationship Id="rId45" Type="http://schemas.openxmlformats.org/officeDocument/2006/relationships/image" Target="../media/image1796.png"/><Relationship Id="rId66" Type="http://schemas.openxmlformats.org/officeDocument/2006/relationships/image" Target="../media/image1806.png"/><Relationship Id="rId87" Type="http://schemas.openxmlformats.org/officeDocument/2006/relationships/customXml" Target="../ink/ink1881.xml"/><Relationship Id="rId110" Type="http://schemas.openxmlformats.org/officeDocument/2006/relationships/image" Target="../media/image1828.png"/><Relationship Id="rId115" Type="http://schemas.openxmlformats.org/officeDocument/2006/relationships/customXml" Target="../ink/ink1895.xml"/><Relationship Id="rId131" Type="http://schemas.openxmlformats.org/officeDocument/2006/relationships/customXml" Target="../ink/ink1903.xml"/><Relationship Id="rId136" Type="http://schemas.openxmlformats.org/officeDocument/2006/relationships/image" Target="../media/image1841.png"/><Relationship Id="rId157" Type="http://schemas.openxmlformats.org/officeDocument/2006/relationships/customXml" Target="../ink/ink1916.xml"/><Relationship Id="rId178" Type="http://schemas.openxmlformats.org/officeDocument/2006/relationships/image" Target="../media/image1862.png"/><Relationship Id="rId61" Type="http://schemas.openxmlformats.org/officeDocument/2006/relationships/customXml" Target="../ink/ink1868.xml"/><Relationship Id="rId82" Type="http://schemas.openxmlformats.org/officeDocument/2006/relationships/image" Target="../media/image1814.png"/><Relationship Id="rId152" Type="http://schemas.openxmlformats.org/officeDocument/2006/relationships/image" Target="../media/image1849.png"/><Relationship Id="rId173" Type="http://schemas.openxmlformats.org/officeDocument/2006/relationships/customXml" Target="../ink/ink1924.xml"/><Relationship Id="rId194" Type="http://schemas.openxmlformats.org/officeDocument/2006/relationships/image" Target="../media/image1870.png"/><Relationship Id="rId199" Type="http://schemas.openxmlformats.org/officeDocument/2006/relationships/customXml" Target="../ink/ink1937.xml"/><Relationship Id="rId203" Type="http://schemas.openxmlformats.org/officeDocument/2006/relationships/customXml" Target="../ink/ink1939.xml"/><Relationship Id="rId208" Type="http://schemas.openxmlformats.org/officeDocument/2006/relationships/image" Target="../media/image1877.png"/><Relationship Id="rId229" Type="http://schemas.openxmlformats.org/officeDocument/2006/relationships/customXml" Target="../ink/ink1952.xml"/><Relationship Id="rId19" Type="http://schemas.openxmlformats.org/officeDocument/2006/relationships/image" Target="../media/image1783.png"/><Relationship Id="rId224" Type="http://schemas.openxmlformats.org/officeDocument/2006/relationships/image" Target="../media/image1885.png"/><Relationship Id="rId14" Type="http://schemas.openxmlformats.org/officeDocument/2006/relationships/customXml" Target="../ink/ink1844.xml"/><Relationship Id="rId30" Type="http://schemas.openxmlformats.org/officeDocument/2006/relationships/customXml" Target="../ink/ink1852.xml"/><Relationship Id="rId35" Type="http://schemas.openxmlformats.org/officeDocument/2006/relationships/image" Target="../media/image1791.png"/><Relationship Id="rId56" Type="http://schemas.openxmlformats.org/officeDocument/2006/relationships/image" Target="../media/image1801.png"/><Relationship Id="rId77" Type="http://schemas.openxmlformats.org/officeDocument/2006/relationships/customXml" Target="../ink/ink1876.xml"/><Relationship Id="rId100" Type="http://schemas.openxmlformats.org/officeDocument/2006/relationships/image" Target="../media/image1823.png"/><Relationship Id="rId105" Type="http://schemas.openxmlformats.org/officeDocument/2006/relationships/customXml" Target="../ink/ink1890.xml"/><Relationship Id="rId126" Type="http://schemas.openxmlformats.org/officeDocument/2006/relationships/image" Target="../media/image1836.png"/><Relationship Id="rId147" Type="http://schemas.openxmlformats.org/officeDocument/2006/relationships/customXml" Target="../ink/ink1911.xml"/><Relationship Id="rId168" Type="http://schemas.openxmlformats.org/officeDocument/2006/relationships/image" Target="../media/image1857.png"/><Relationship Id="rId8" Type="http://schemas.openxmlformats.org/officeDocument/2006/relationships/customXml" Target="../ink/ink1841.xml"/><Relationship Id="rId51" Type="http://schemas.openxmlformats.org/officeDocument/2006/relationships/customXml" Target="../ink/ink1863.xml"/><Relationship Id="rId72" Type="http://schemas.openxmlformats.org/officeDocument/2006/relationships/image" Target="../media/image1809.png"/><Relationship Id="rId93" Type="http://schemas.openxmlformats.org/officeDocument/2006/relationships/customXml" Target="../ink/ink1884.xml"/><Relationship Id="rId98" Type="http://schemas.openxmlformats.org/officeDocument/2006/relationships/image" Target="../media/image1822.png"/><Relationship Id="rId121" Type="http://schemas.openxmlformats.org/officeDocument/2006/relationships/customXml" Target="../ink/ink1898.xml"/><Relationship Id="rId142" Type="http://schemas.openxmlformats.org/officeDocument/2006/relationships/image" Target="../media/image1844.png"/><Relationship Id="rId163" Type="http://schemas.openxmlformats.org/officeDocument/2006/relationships/customXml" Target="../ink/ink1919.xml"/><Relationship Id="rId184" Type="http://schemas.openxmlformats.org/officeDocument/2006/relationships/image" Target="../media/image1865.png"/><Relationship Id="rId189" Type="http://schemas.openxmlformats.org/officeDocument/2006/relationships/customXml" Target="../ink/ink1932.xml"/><Relationship Id="rId219" Type="http://schemas.openxmlformats.org/officeDocument/2006/relationships/customXml" Target="../ink/ink1947.xml"/><Relationship Id="rId3" Type="http://schemas.openxmlformats.org/officeDocument/2006/relationships/image" Target="../media/image1776.png"/><Relationship Id="rId214" Type="http://schemas.openxmlformats.org/officeDocument/2006/relationships/image" Target="../media/image1880.png"/><Relationship Id="rId230" Type="http://schemas.openxmlformats.org/officeDocument/2006/relationships/image" Target="../media/image1888.png"/><Relationship Id="rId235" Type="http://schemas.openxmlformats.org/officeDocument/2006/relationships/customXml" Target="../ink/ink1955.xml"/><Relationship Id="rId25" Type="http://schemas.openxmlformats.org/officeDocument/2006/relationships/image" Target="../media/image1786.png"/><Relationship Id="rId46" Type="http://schemas.openxmlformats.org/officeDocument/2006/relationships/customXml" Target="../ink/ink1860.xml"/><Relationship Id="rId67" Type="http://schemas.openxmlformats.org/officeDocument/2006/relationships/customXml" Target="../ink/ink1871.xml"/><Relationship Id="rId116" Type="http://schemas.openxmlformats.org/officeDocument/2006/relationships/image" Target="../media/image1831.png"/><Relationship Id="rId137" Type="http://schemas.openxmlformats.org/officeDocument/2006/relationships/customXml" Target="../ink/ink1906.xml"/><Relationship Id="rId158" Type="http://schemas.openxmlformats.org/officeDocument/2006/relationships/image" Target="../media/image1852.png"/><Relationship Id="rId20" Type="http://schemas.openxmlformats.org/officeDocument/2006/relationships/customXml" Target="../ink/ink1847.xml"/><Relationship Id="rId41" Type="http://schemas.openxmlformats.org/officeDocument/2006/relationships/image" Target="../media/image1794.png"/><Relationship Id="rId62" Type="http://schemas.openxmlformats.org/officeDocument/2006/relationships/image" Target="../media/image1804.png"/><Relationship Id="rId83" Type="http://schemas.openxmlformats.org/officeDocument/2006/relationships/customXml" Target="../ink/ink1879.xml"/><Relationship Id="rId88" Type="http://schemas.openxmlformats.org/officeDocument/2006/relationships/image" Target="../media/image1817.png"/><Relationship Id="rId111" Type="http://schemas.openxmlformats.org/officeDocument/2006/relationships/customXml" Target="../ink/ink1893.xml"/><Relationship Id="rId132" Type="http://schemas.openxmlformats.org/officeDocument/2006/relationships/image" Target="../media/image1839.png"/><Relationship Id="rId153" Type="http://schemas.openxmlformats.org/officeDocument/2006/relationships/customXml" Target="../ink/ink1914.xml"/><Relationship Id="rId174" Type="http://schemas.openxmlformats.org/officeDocument/2006/relationships/image" Target="../media/image1860.png"/><Relationship Id="rId179" Type="http://schemas.openxmlformats.org/officeDocument/2006/relationships/customXml" Target="../ink/ink1927.xml"/><Relationship Id="rId195" Type="http://schemas.openxmlformats.org/officeDocument/2006/relationships/customXml" Target="../ink/ink1935.xml"/><Relationship Id="rId209" Type="http://schemas.openxmlformats.org/officeDocument/2006/relationships/customXml" Target="../ink/ink1942.xml"/><Relationship Id="rId190" Type="http://schemas.openxmlformats.org/officeDocument/2006/relationships/image" Target="../media/image1868.png"/><Relationship Id="rId204" Type="http://schemas.openxmlformats.org/officeDocument/2006/relationships/image" Target="../media/image1875.png"/><Relationship Id="rId220" Type="http://schemas.openxmlformats.org/officeDocument/2006/relationships/image" Target="../media/image1883.png"/><Relationship Id="rId225" Type="http://schemas.openxmlformats.org/officeDocument/2006/relationships/customXml" Target="../ink/ink1950.xml"/><Relationship Id="rId15" Type="http://schemas.openxmlformats.org/officeDocument/2006/relationships/image" Target="../media/image1781.png"/><Relationship Id="rId36" Type="http://schemas.openxmlformats.org/officeDocument/2006/relationships/customXml" Target="../ink/ink1855.xml"/><Relationship Id="rId57" Type="http://schemas.openxmlformats.org/officeDocument/2006/relationships/customXml" Target="../ink/ink1866.xml"/><Relationship Id="rId106" Type="http://schemas.openxmlformats.org/officeDocument/2006/relationships/image" Target="../media/image1826.png"/><Relationship Id="rId127" Type="http://schemas.openxmlformats.org/officeDocument/2006/relationships/customXml" Target="../ink/ink1901.xml"/><Relationship Id="rId10" Type="http://schemas.openxmlformats.org/officeDocument/2006/relationships/customXml" Target="../ink/ink1842.xml"/><Relationship Id="rId31" Type="http://schemas.openxmlformats.org/officeDocument/2006/relationships/image" Target="../media/image1789.png"/><Relationship Id="rId52" Type="http://schemas.openxmlformats.org/officeDocument/2006/relationships/image" Target="../media/image1799.png"/><Relationship Id="rId73" Type="http://schemas.openxmlformats.org/officeDocument/2006/relationships/customXml" Target="../ink/ink1874.xml"/><Relationship Id="rId78" Type="http://schemas.openxmlformats.org/officeDocument/2006/relationships/image" Target="../media/image1812.png"/><Relationship Id="rId94" Type="http://schemas.openxmlformats.org/officeDocument/2006/relationships/image" Target="../media/image1820.png"/><Relationship Id="rId99" Type="http://schemas.openxmlformats.org/officeDocument/2006/relationships/customXml" Target="../ink/ink1887.xml"/><Relationship Id="rId101" Type="http://schemas.openxmlformats.org/officeDocument/2006/relationships/customXml" Target="../ink/ink1888.xml"/><Relationship Id="rId122" Type="http://schemas.openxmlformats.org/officeDocument/2006/relationships/image" Target="../media/image1834.png"/><Relationship Id="rId143" Type="http://schemas.openxmlformats.org/officeDocument/2006/relationships/customXml" Target="../ink/ink1909.xml"/><Relationship Id="rId148" Type="http://schemas.openxmlformats.org/officeDocument/2006/relationships/image" Target="../media/image1847.png"/><Relationship Id="rId164" Type="http://schemas.openxmlformats.org/officeDocument/2006/relationships/image" Target="../media/image1855.png"/><Relationship Id="rId169" Type="http://schemas.openxmlformats.org/officeDocument/2006/relationships/customXml" Target="../ink/ink1922.xml"/><Relationship Id="rId185" Type="http://schemas.openxmlformats.org/officeDocument/2006/relationships/customXml" Target="../ink/ink1930.xml"/><Relationship Id="rId4" Type="http://schemas.openxmlformats.org/officeDocument/2006/relationships/customXml" Target="../ink/ink1839.xml"/><Relationship Id="rId9" Type="http://schemas.openxmlformats.org/officeDocument/2006/relationships/image" Target="../media/image1779.png"/><Relationship Id="rId180" Type="http://schemas.openxmlformats.org/officeDocument/2006/relationships/image" Target="../media/image1863.png"/><Relationship Id="rId210" Type="http://schemas.openxmlformats.org/officeDocument/2006/relationships/image" Target="../media/image1878.png"/><Relationship Id="rId215" Type="http://schemas.openxmlformats.org/officeDocument/2006/relationships/customXml" Target="../ink/ink1945.xml"/><Relationship Id="rId236" Type="http://schemas.openxmlformats.org/officeDocument/2006/relationships/image" Target="../media/image1891.png"/><Relationship Id="rId26" Type="http://schemas.openxmlformats.org/officeDocument/2006/relationships/customXml" Target="../ink/ink1850.xml"/><Relationship Id="rId231" Type="http://schemas.openxmlformats.org/officeDocument/2006/relationships/customXml" Target="../ink/ink1953.xml"/><Relationship Id="rId47" Type="http://schemas.openxmlformats.org/officeDocument/2006/relationships/customXml" Target="../ink/ink1861.xml"/><Relationship Id="rId68" Type="http://schemas.openxmlformats.org/officeDocument/2006/relationships/image" Target="../media/image1807.png"/><Relationship Id="rId89" Type="http://schemas.openxmlformats.org/officeDocument/2006/relationships/customXml" Target="../ink/ink1882.xml"/><Relationship Id="rId112" Type="http://schemas.openxmlformats.org/officeDocument/2006/relationships/image" Target="../media/image1829.png"/><Relationship Id="rId133" Type="http://schemas.openxmlformats.org/officeDocument/2006/relationships/customXml" Target="../ink/ink1904.xml"/><Relationship Id="rId154" Type="http://schemas.openxmlformats.org/officeDocument/2006/relationships/image" Target="../media/image1850.png"/><Relationship Id="rId175" Type="http://schemas.openxmlformats.org/officeDocument/2006/relationships/customXml" Target="../ink/ink1925.xml"/><Relationship Id="rId196" Type="http://schemas.openxmlformats.org/officeDocument/2006/relationships/image" Target="../media/image1871.png"/><Relationship Id="rId200" Type="http://schemas.openxmlformats.org/officeDocument/2006/relationships/image" Target="../media/image1873.png"/><Relationship Id="rId16" Type="http://schemas.openxmlformats.org/officeDocument/2006/relationships/customXml" Target="../ink/ink1845.xml"/><Relationship Id="rId221" Type="http://schemas.openxmlformats.org/officeDocument/2006/relationships/customXml" Target="../ink/ink1948.xml"/><Relationship Id="rId37" Type="http://schemas.openxmlformats.org/officeDocument/2006/relationships/image" Target="../media/image1792.png"/><Relationship Id="rId58" Type="http://schemas.openxmlformats.org/officeDocument/2006/relationships/image" Target="../media/image1802.png"/><Relationship Id="rId79" Type="http://schemas.openxmlformats.org/officeDocument/2006/relationships/customXml" Target="../ink/ink1877.xml"/><Relationship Id="rId102" Type="http://schemas.openxmlformats.org/officeDocument/2006/relationships/image" Target="../media/image1824.png"/><Relationship Id="rId123" Type="http://schemas.openxmlformats.org/officeDocument/2006/relationships/customXml" Target="../ink/ink1899.xml"/><Relationship Id="rId144" Type="http://schemas.openxmlformats.org/officeDocument/2006/relationships/image" Target="../media/image1845.png"/><Relationship Id="rId90" Type="http://schemas.openxmlformats.org/officeDocument/2006/relationships/image" Target="../media/image1818.png"/><Relationship Id="rId165" Type="http://schemas.openxmlformats.org/officeDocument/2006/relationships/customXml" Target="../ink/ink1920.xml"/><Relationship Id="rId186" Type="http://schemas.openxmlformats.org/officeDocument/2006/relationships/image" Target="../media/image1866.png"/><Relationship Id="rId211" Type="http://schemas.openxmlformats.org/officeDocument/2006/relationships/customXml" Target="../ink/ink1943.xml"/><Relationship Id="rId232" Type="http://schemas.openxmlformats.org/officeDocument/2006/relationships/image" Target="../media/image1889.png"/><Relationship Id="rId27" Type="http://schemas.openxmlformats.org/officeDocument/2006/relationships/image" Target="../media/image1787.png"/><Relationship Id="rId48" Type="http://schemas.openxmlformats.org/officeDocument/2006/relationships/image" Target="../media/image1797.png"/><Relationship Id="rId69" Type="http://schemas.openxmlformats.org/officeDocument/2006/relationships/customXml" Target="../ink/ink1872.xml"/><Relationship Id="rId113" Type="http://schemas.openxmlformats.org/officeDocument/2006/relationships/customXml" Target="../ink/ink1894.xml"/><Relationship Id="rId134" Type="http://schemas.openxmlformats.org/officeDocument/2006/relationships/image" Target="../media/image184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69.xml"/><Relationship Id="rId117" Type="http://schemas.openxmlformats.org/officeDocument/2006/relationships/image" Target="../media/image1950.png"/><Relationship Id="rId21" Type="http://schemas.openxmlformats.org/officeDocument/2006/relationships/image" Target="../media/image1902.png"/><Relationship Id="rId42" Type="http://schemas.openxmlformats.org/officeDocument/2006/relationships/customXml" Target="../ink/ink1977.xml"/><Relationship Id="rId47" Type="http://schemas.openxmlformats.org/officeDocument/2006/relationships/image" Target="../media/image1915.png"/><Relationship Id="rId63" Type="http://schemas.openxmlformats.org/officeDocument/2006/relationships/image" Target="../media/image1923.png"/><Relationship Id="rId68" Type="http://schemas.openxmlformats.org/officeDocument/2006/relationships/customXml" Target="../ink/ink1990.xml"/><Relationship Id="rId84" Type="http://schemas.openxmlformats.org/officeDocument/2006/relationships/customXml" Target="../ink/ink1998.xml"/><Relationship Id="rId89" Type="http://schemas.openxmlformats.org/officeDocument/2006/relationships/image" Target="../media/image1936.png"/><Relationship Id="rId112" Type="http://schemas.openxmlformats.org/officeDocument/2006/relationships/customXml" Target="../ink/ink2012.xml"/><Relationship Id="rId133" Type="http://schemas.openxmlformats.org/officeDocument/2006/relationships/image" Target="../media/image1958.png"/><Relationship Id="rId138" Type="http://schemas.openxmlformats.org/officeDocument/2006/relationships/customXml" Target="../ink/ink2025.xml"/><Relationship Id="rId16" Type="http://schemas.openxmlformats.org/officeDocument/2006/relationships/customXml" Target="../ink/ink1964.xml"/><Relationship Id="rId107" Type="http://schemas.openxmlformats.org/officeDocument/2006/relationships/image" Target="../media/image1945.png"/><Relationship Id="rId11" Type="http://schemas.openxmlformats.org/officeDocument/2006/relationships/image" Target="../media/image1897.png"/><Relationship Id="rId32" Type="http://schemas.openxmlformats.org/officeDocument/2006/relationships/customXml" Target="../ink/ink1972.xml"/><Relationship Id="rId37" Type="http://schemas.openxmlformats.org/officeDocument/2006/relationships/image" Target="../media/image1910.png"/><Relationship Id="rId53" Type="http://schemas.openxmlformats.org/officeDocument/2006/relationships/image" Target="../media/image1918.png"/><Relationship Id="rId58" Type="http://schemas.openxmlformats.org/officeDocument/2006/relationships/customXml" Target="../ink/ink1985.xml"/><Relationship Id="rId74" Type="http://schemas.openxmlformats.org/officeDocument/2006/relationships/customXml" Target="../ink/ink1993.xml"/><Relationship Id="rId79" Type="http://schemas.openxmlformats.org/officeDocument/2006/relationships/image" Target="../media/image1931.png"/><Relationship Id="rId102" Type="http://schemas.openxmlformats.org/officeDocument/2006/relationships/customXml" Target="../ink/ink2007.xml"/><Relationship Id="rId123" Type="http://schemas.openxmlformats.org/officeDocument/2006/relationships/image" Target="../media/image1953.png"/><Relationship Id="rId128" Type="http://schemas.openxmlformats.org/officeDocument/2006/relationships/customXml" Target="../ink/ink2020.xml"/><Relationship Id="rId144" Type="http://schemas.openxmlformats.org/officeDocument/2006/relationships/customXml" Target="../ink/ink2028.xml"/><Relationship Id="rId149" Type="http://schemas.openxmlformats.org/officeDocument/2006/relationships/image" Target="../media/image1966.png"/><Relationship Id="rId5" Type="http://schemas.openxmlformats.org/officeDocument/2006/relationships/image" Target="../media/image1894.png"/><Relationship Id="rId90" Type="http://schemas.openxmlformats.org/officeDocument/2006/relationships/customXml" Target="../ink/ink2001.xml"/><Relationship Id="rId95" Type="http://schemas.openxmlformats.org/officeDocument/2006/relationships/image" Target="../media/image1939.png"/><Relationship Id="rId22" Type="http://schemas.openxmlformats.org/officeDocument/2006/relationships/customXml" Target="../ink/ink1967.xml"/><Relationship Id="rId27" Type="http://schemas.openxmlformats.org/officeDocument/2006/relationships/image" Target="../media/image1905.png"/><Relationship Id="rId43" Type="http://schemas.openxmlformats.org/officeDocument/2006/relationships/image" Target="../media/image1913.png"/><Relationship Id="rId48" Type="http://schemas.openxmlformats.org/officeDocument/2006/relationships/customXml" Target="../ink/ink1980.xml"/><Relationship Id="rId64" Type="http://schemas.openxmlformats.org/officeDocument/2006/relationships/customXml" Target="../ink/ink1988.xml"/><Relationship Id="rId69" Type="http://schemas.openxmlformats.org/officeDocument/2006/relationships/image" Target="../media/image1926.png"/><Relationship Id="rId113" Type="http://schemas.openxmlformats.org/officeDocument/2006/relationships/image" Target="../media/image1948.png"/><Relationship Id="rId118" Type="http://schemas.openxmlformats.org/officeDocument/2006/relationships/customXml" Target="../ink/ink2015.xml"/><Relationship Id="rId134" Type="http://schemas.openxmlformats.org/officeDocument/2006/relationships/customXml" Target="../ink/ink2023.xml"/><Relationship Id="rId139" Type="http://schemas.openxmlformats.org/officeDocument/2006/relationships/image" Target="../media/image1961.png"/><Relationship Id="rId80" Type="http://schemas.openxmlformats.org/officeDocument/2006/relationships/customXml" Target="../ink/ink1996.xml"/><Relationship Id="rId85" Type="http://schemas.openxmlformats.org/officeDocument/2006/relationships/image" Target="../media/image1934.png"/><Relationship Id="rId150" Type="http://schemas.openxmlformats.org/officeDocument/2006/relationships/customXml" Target="../ink/ink2031.xml"/><Relationship Id="rId12" Type="http://schemas.openxmlformats.org/officeDocument/2006/relationships/customXml" Target="../ink/ink1962.xml"/><Relationship Id="rId17" Type="http://schemas.openxmlformats.org/officeDocument/2006/relationships/image" Target="../media/image1900.png"/><Relationship Id="rId25" Type="http://schemas.openxmlformats.org/officeDocument/2006/relationships/image" Target="../media/image1904.png"/><Relationship Id="rId33" Type="http://schemas.openxmlformats.org/officeDocument/2006/relationships/image" Target="../media/image1908.png"/><Relationship Id="rId38" Type="http://schemas.openxmlformats.org/officeDocument/2006/relationships/customXml" Target="../ink/ink1975.xml"/><Relationship Id="rId46" Type="http://schemas.openxmlformats.org/officeDocument/2006/relationships/customXml" Target="../ink/ink1979.xml"/><Relationship Id="rId59" Type="http://schemas.openxmlformats.org/officeDocument/2006/relationships/image" Target="../media/image1921.png"/><Relationship Id="rId67" Type="http://schemas.openxmlformats.org/officeDocument/2006/relationships/image" Target="../media/image1925.png"/><Relationship Id="rId103" Type="http://schemas.openxmlformats.org/officeDocument/2006/relationships/image" Target="../media/image1943.png"/><Relationship Id="rId108" Type="http://schemas.openxmlformats.org/officeDocument/2006/relationships/customXml" Target="../ink/ink2010.xml"/><Relationship Id="rId116" Type="http://schemas.openxmlformats.org/officeDocument/2006/relationships/customXml" Target="../ink/ink2014.xml"/><Relationship Id="rId124" Type="http://schemas.openxmlformats.org/officeDocument/2006/relationships/customXml" Target="../ink/ink2018.xml"/><Relationship Id="rId129" Type="http://schemas.openxmlformats.org/officeDocument/2006/relationships/image" Target="../media/image1956.png"/><Relationship Id="rId137" Type="http://schemas.openxmlformats.org/officeDocument/2006/relationships/image" Target="../media/image1960.png"/><Relationship Id="rId20" Type="http://schemas.openxmlformats.org/officeDocument/2006/relationships/customXml" Target="../ink/ink1966.xml"/><Relationship Id="rId41" Type="http://schemas.openxmlformats.org/officeDocument/2006/relationships/image" Target="../media/image1912.png"/><Relationship Id="rId54" Type="http://schemas.openxmlformats.org/officeDocument/2006/relationships/customXml" Target="../ink/ink1983.xml"/><Relationship Id="rId62" Type="http://schemas.openxmlformats.org/officeDocument/2006/relationships/customXml" Target="../ink/ink1987.xml"/><Relationship Id="rId70" Type="http://schemas.openxmlformats.org/officeDocument/2006/relationships/customXml" Target="../ink/ink1991.xml"/><Relationship Id="rId75" Type="http://schemas.openxmlformats.org/officeDocument/2006/relationships/image" Target="../media/image1929.png"/><Relationship Id="rId83" Type="http://schemas.openxmlformats.org/officeDocument/2006/relationships/image" Target="../media/image1933.png"/><Relationship Id="rId88" Type="http://schemas.openxmlformats.org/officeDocument/2006/relationships/customXml" Target="../ink/ink2000.xml"/><Relationship Id="rId91" Type="http://schemas.openxmlformats.org/officeDocument/2006/relationships/image" Target="../media/image1937.png"/><Relationship Id="rId96" Type="http://schemas.openxmlformats.org/officeDocument/2006/relationships/customXml" Target="../ink/ink2004.xml"/><Relationship Id="rId111" Type="http://schemas.openxmlformats.org/officeDocument/2006/relationships/image" Target="../media/image1947.png"/><Relationship Id="rId132" Type="http://schemas.openxmlformats.org/officeDocument/2006/relationships/customXml" Target="../ink/ink2022.xml"/><Relationship Id="rId140" Type="http://schemas.openxmlformats.org/officeDocument/2006/relationships/customXml" Target="../ink/ink2026.xml"/><Relationship Id="rId145" Type="http://schemas.openxmlformats.org/officeDocument/2006/relationships/image" Target="../media/image1964.png"/><Relationship Id="rId153" Type="http://schemas.openxmlformats.org/officeDocument/2006/relationships/image" Target="../media/image19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59.xml"/><Relationship Id="rId15" Type="http://schemas.openxmlformats.org/officeDocument/2006/relationships/image" Target="../media/image1899.png"/><Relationship Id="rId23" Type="http://schemas.openxmlformats.org/officeDocument/2006/relationships/image" Target="../media/image1903.png"/><Relationship Id="rId28" Type="http://schemas.openxmlformats.org/officeDocument/2006/relationships/customXml" Target="../ink/ink1970.xml"/><Relationship Id="rId36" Type="http://schemas.openxmlformats.org/officeDocument/2006/relationships/customXml" Target="../ink/ink1974.xml"/><Relationship Id="rId49" Type="http://schemas.openxmlformats.org/officeDocument/2006/relationships/image" Target="../media/image1916.png"/><Relationship Id="rId57" Type="http://schemas.openxmlformats.org/officeDocument/2006/relationships/image" Target="../media/image1920.png"/><Relationship Id="rId106" Type="http://schemas.openxmlformats.org/officeDocument/2006/relationships/customXml" Target="../ink/ink2009.xml"/><Relationship Id="rId114" Type="http://schemas.openxmlformats.org/officeDocument/2006/relationships/customXml" Target="../ink/ink2013.xml"/><Relationship Id="rId119" Type="http://schemas.openxmlformats.org/officeDocument/2006/relationships/image" Target="../media/image1951.png"/><Relationship Id="rId127" Type="http://schemas.openxmlformats.org/officeDocument/2006/relationships/image" Target="../media/image1955.png"/><Relationship Id="rId10" Type="http://schemas.openxmlformats.org/officeDocument/2006/relationships/customXml" Target="../ink/ink1961.xml"/><Relationship Id="rId31" Type="http://schemas.openxmlformats.org/officeDocument/2006/relationships/image" Target="../media/image1907.png"/><Relationship Id="rId44" Type="http://schemas.openxmlformats.org/officeDocument/2006/relationships/customXml" Target="../ink/ink1978.xml"/><Relationship Id="rId52" Type="http://schemas.openxmlformats.org/officeDocument/2006/relationships/customXml" Target="../ink/ink1982.xml"/><Relationship Id="rId60" Type="http://schemas.openxmlformats.org/officeDocument/2006/relationships/customXml" Target="../ink/ink1986.xml"/><Relationship Id="rId65" Type="http://schemas.openxmlformats.org/officeDocument/2006/relationships/image" Target="../media/image1924.png"/><Relationship Id="rId73" Type="http://schemas.openxmlformats.org/officeDocument/2006/relationships/image" Target="../media/image1928.png"/><Relationship Id="rId78" Type="http://schemas.openxmlformats.org/officeDocument/2006/relationships/customXml" Target="../ink/ink1995.xml"/><Relationship Id="rId81" Type="http://schemas.openxmlformats.org/officeDocument/2006/relationships/image" Target="../media/image1932.png"/><Relationship Id="rId86" Type="http://schemas.openxmlformats.org/officeDocument/2006/relationships/customXml" Target="../ink/ink1999.xml"/><Relationship Id="rId94" Type="http://schemas.openxmlformats.org/officeDocument/2006/relationships/customXml" Target="../ink/ink2003.xml"/><Relationship Id="rId99" Type="http://schemas.openxmlformats.org/officeDocument/2006/relationships/image" Target="../media/image1941.png"/><Relationship Id="rId101" Type="http://schemas.openxmlformats.org/officeDocument/2006/relationships/image" Target="../media/image1942.png"/><Relationship Id="rId122" Type="http://schemas.openxmlformats.org/officeDocument/2006/relationships/customXml" Target="../ink/ink2017.xml"/><Relationship Id="rId130" Type="http://schemas.openxmlformats.org/officeDocument/2006/relationships/customXml" Target="../ink/ink2021.xml"/><Relationship Id="rId135" Type="http://schemas.openxmlformats.org/officeDocument/2006/relationships/image" Target="../media/image1959.png"/><Relationship Id="rId143" Type="http://schemas.openxmlformats.org/officeDocument/2006/relationships/image" Target="../media/image1963.png"/><Relationship Id="rId148" Type="http://schemas.openxmlformats.org/officeDocument/2006/relationships/customXml" Target="../ink/ink2030.xml"/><Relationship Id="rId151" Type="http://schemas.openxmlformats.org/officeDocument/2006/relationships/image" Target="../media/image1967.png"/><Relationship Id="rId4" Type="http://schemas.openxmlformats.org/officeDocument/2006/relationships/customXml" Target="../ink/ink1958.xml"/><Relationship Id="rId9" Type="http://schemas.openxmlformats.org/officeDocument/2006/relationships/image" Target="../media/image1896.png"/><Relationship Id="rId13" Type="http://schemas.openxmlformats.org/officeDocument/2006/relationships/image" Target="../media/image1898.png"/><Relationship Id="rId18" Type="http://schemas.openxmlformats.org/officeDocument/2006/relationships/customXml" Target="../ink/ink1965.xml"/><Relationship Id="rId39" Type="http://schemas.openxmlformats.org/officeDocument/2006/relationships/image" Target="../media/image1911.png"/><Relationship Id="rId109" Type="http://schemas.openxmlformats.org/officeDocument/2006/relationships/image" Target="../media/image1946.png"/><Relationship Id="rId34" Type="http://schemas.openxmlformats.org/officeDocument/2006/relationships/customXml" Target="../ink/ink1973.xml"/><Relationship Id="rId50" Type="http://schemas.openxmlformats.org/officeDocument/2006/relationships/customXml" Target="../ink/ink1981.xml"/><Relationship Id="rId55" Type="http://schemas.openxmlformats.org/officeDocument/2006/relationships/image" Target="../media/image1919.png"/><Relationship Id="rId76" Type="http://schemas.openxmlformats.org/officeDocument/2006/relationships/customXml" Target="../ink/ink1994.xml"/><Relationship Id="rId97" Type="http://schemas.openxmlformats.org/officeDocument/2006/relationships/image" Target="../media/image1940.png"/><Relationship Id="rId104" Type="http://schemas.openxmlformats.org/officeDocument/2006/relationships/customXml" Target="../ink/ink2008.xml"/><Relationship Id="rId120" Type="http://schemas.openxmlformats.org/officeDocument/2006/relationships/customXml" Target="../ink/ink2016.xml"/><Relationship Id="rId125" Type="http://schemas.openxmlformats.org/officeDocument/2006/relationships/image" Target="../media/image1954.png"/><Relationship Id="rId141" Type="http://schemas.openxmlformats.org/officeDocument/2006/relationships/image" Target="../media/image1962.png"/><Relationship Id="rId146" Type="http://schemas.openxmlformats.org/officeDocument/2006/relationships/customXml" Target="../ink/ink2029.xml"/><Relationship Id="rId7" Type="http://schemas.openxmlformats.org/officeDocument/2006/relationships/image" Target="../media/image1895.png"/><Relationship Id="rId71" Type="http://schemas.openxmlformats.org/officeDocument/2006/relationships/image" Target="../media/image1927.png"/><Relationship Id="rId92" Type="http://schemas.openxmlformats.org/officeDocument/2006/relationships/customXml" Target="../ink/ink2002.xml"/><Relationship Id="rId2" Type="http://schemas.openxmlformats.org/officeDocument/2006/relationships/customXml" Target="../ink/ink1957.xml"/><Relationship Id="rId29" Type="http://schemas.openxmlformats.org/officeDocument/2006/relationships/image" Target="../media/image1906.png"/><Relationship Id="rId24" Type="http://schemas.openxmlformats.org/officeDocument/2006/relationships/customXml" Target="../ink/ink1968.xml"/><Relationship Id="rId40" Type="http://schemas.openxmlformats.org/officeDocument/2006/relationships/customXml" Target="../ink/ink1976.xml"/><Relationship Id="rId45" Type="http://schemas.openxmlformats.org/officeDocument/2006/relationships/image" Target="../media/image1914.png"/><Relationship Id="rId66" Type="http://schemas.openxmlformats.org/officeDocument/2006/relationships/customXml" Target="../ink/ink1989.xml"/><Relationship Id="rId87" Type="http://schemas.openxmlformats.org/officeDocument/2006/relationships/image" Target="../media/image1935.png"/><Relationship Id="rId110" Type="http://schemas.openxmlformats.org/officeDocument/2006/relationships/customXml" Target="../ink/ink2011.xml"/><Relationship Id="rId115" Type="http://schemas.openxmlformats.org/officeDocument/2006/relationships/image" Target="../media/image1949.png"/><Relationship Id="rId131" Type="http://schemas.openxmlformats.org/officeDocument/2006/relationships/image" Target="../media/image1957.png"/><Relationship Id="rId136" Type="http://schemas.openxmlformats.org/officeDocument/2006/relationships/customXml" Target="../ink/ink2024.xml"/><Relationship Id="rId61" Type="http://schemas.openxmlformats.org/officeDocument/2006/relationships/image" Target="../media/image1922.png"/><Relationship Id="rId82" Type="http://schemas.openxmlformats.org/officeDocument/2006/relationships/customXml" Target="../ink/ink1997.xml"/><Relationship Id="rId152" Type="http://schemas.openxmlformats.org/officeDocument/2006/relationships/customXml" Target="../ink/ink2032.xml"/><Relationship Id="rId19" Type="http://schemas.openxmlformats.org/officeDocument/2006/relationships/image" Target="../media/image1901.png"/><Relationship Id="rId14" Type="http://schemas.openxmlformats.org/officeDocument/2006/relationships/customXml" Target="../ink/ink1963.xml"/><Relationship Id="rId30" Type="http://schemas.openxmlformats.org/officeDocument/2006/relationships/customXml" Target="../ink/ink1971.xml"/><Relationship Id="rId35" Type="http://schemas.openxmlformats.org/officeDocument/2006/relationships/image" Target="../media/image1909.png"/><Relationship Id="rId56" Type="http://schemas.openxmlformats.org/officeDocument/2006/relationships/customXml" Target="../ink/ink1984.xml"/><Relationship Id="rId77" Type="http://schemas.openxmlformats.org/officeDocument/2006/relationships/image" Target="../media/image1930.png"/><Relationship Id="rId100" Type="http://schemas.openxmlformats.org/officeDocument/2006/relationships/customXml" Target="../ink/ink2006.xml"/><Relationship Id="rId105" Type="http://schemas.openxmlformats.org/officeDocument/2006/relationships/image" Target="../media/image1944.png"/><Relationship Id="rId126" Type="http://schemas.openxmlformats.org/officeDocument/2006/relationships/customXml" Target="../ink/ink2019.xml"/><Relationship Id="rId147" Type="http://schemas.openxmlformats.org/officeDocument/2006/relationships/image" Target="../media/image1965.png"/><Relationship Id="rId8" Type="http://schemas.openxmlformats.org/officeDocument/2006/relationships/customXml" Target="../ink/ink1960.xml"/><Relationship Id="rId51" Type="http://schemas.openxmlformats.org/officeDocument/2006/relationships/image" Target="../media/image1917.png"/><Relationship Id="rId72" Type="http://schemas.openxmlformats.org/officeDocument/2006/relationships/customXml" Target="../ink/ink1992.xml"/><Relationship Id="rId93" Type="http://schemas.openxmlformats.org/officeDocument/2006/relationships/image" Target="../media/image1938.png"/><Relationship Id="rId98" Type="http://schemas.openxmlformats.org/officeDocument/2006/relationships/customXml" Target="../ink/ink2005.xml"/><Relationship Id="rId121" Type="http://schemas.openxmlformats.org/officeDocument/2006/relationships/image" Target="../media/image1952.png"/><Relationship Id="rId142" Type="http://schemas.openxmlformats.org/officeDocument/2006/relationships/customXml" Target="../ink/ink2027.xml"/><Relationship Id="rId3" Type="http://schemas.openxmlformats.org/officeDocument/2006/relationships/image" Target="../media/image1893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25.png"/><Relationship Id="rId299" Type="http://schemas.openxmlformats.org/officeDocument/2006/relationships/customXml" Target="../ink/ink2182.xml"/><Relationship Id="rId21" Type="http://schemas.openxmlformats.org/officeDocument/2006/relationships/image" Target="../media/image1978.png"/><Relationship Id="rId63" Type="http://schemas.openxmlformats.org/officeDocument/2006/relationships/image" Target="../media/image1999.png"/><Relationship Id="rId159" Type="http://schemas.openxmlformats.org/officeDocument/2006/relationships/customXml" Target="../ink/ink2112.xml"/><Relationship Id="rId324" Type="http://schemas.openxmlformats.org/officeDocument/2006/relationships/image" Target="../media/image2128.png"/><Relationship Id="rId366" Type="http://schemas.openxmlformats.org/officeDocument/2006/relationships/image" Target="../media/image2148.png"/><Relationship Id="rId170" Type="http://schemas.openxmlformats.org/officeDocument/2006/relationships/image" Target="../media/image2051.png"/><Relationship Id="rId226" Type="http://schemas.openxmlformats.org/officeDocument/2006/relationships/image" Target="../media/image2079.png"/><Relationship Id="rId433" Type="http://schemas.openxmlformats.org/officeDocument/2006/relationships/customXml" Target="../ink/ink2249.xml"/><Relationship Id="rId268" Type="http://schemas.openxmlformats.org/officeDocument/2006/relationships/image" Target="../media/image2100.png"/><Relationship Id="rId32" Type="http://schemas.openxmlformats.org/officeDocument/2006/relationships/customXml" Target="../ink/ink2048.xml"/><Relationship Id="rId74" Type="http://schemas.openxmlformats.org/officeDocument/2006/relationships/customXml" Target="../ink/ink2069.xml"/><Relationship Id="rId128" Type="http://schemas.openxmlformats.org/officeDocument/2006/relationships/image" Target="../media/image2030.png"/><Relationship Id="rId335" Type="http://schemas.openxmlformats.org/officeDocument/2006/relationships/customXml" Target="../ink/ink2200.xml"/><Relationship Id="rId377" Type="http://schemas.openxmlformats.org/officeDocument/2006/relationships/customXml" Target="../ink/ink2221.xml"/><Relationship Id="rId5" Type="http://schemas.openxmlformats.org/officeDocument/2006/relationships/image" Target="../media/image1970.png"/><Relationship Id="rId181" Type="http://schemas.openxmlformats.org/officeDocument/2006/relationships/customXml" Target="../ink/ink2123.xml"/><Relationship Id="rId237" Type="http://schemas.openxmlformats.org/officeDocument/2006/relationships/customXml" Target="../ink/ink2151.xml"/><Relationship Id="rId402" Type="http://schemas.openxmlformats.org/officeDocument/2006/relationships/image" Target="../media/image2165.png"/><Relationship Id="rId279" Type="http://schemas.openxmlformats.org/officeDocument/2006/relationships/customXml" Target="../ink/ink2172.xml"/><Relationship Id="rId444" Type="http://schemas.openxmlformats.org/officeDocument/2006/relationships/image" Target="../media/image2186.png"/><Relationship Id="rId43" Type="http://schemas.openxmlformats.org/officeDocument/2006/relationships/image" Target="../media/image1989.png"/><Relationship Id="rId139" Type="http://schemas.openxmlformats.org/officeDocument/2006/relationships/customXml" Target="../ink/ink2102.xml"/><Relationship Id="rId290" Type="http://schemas.openxmlformats.org/officeDocument/2006/relationships/image" Target="../media/image2111.png"/><Relationship Id="rId304" Type="http://schemas.openxmlformats.org/officeDocument/2006/relationships/image" Target="../media/image2118.png"/><Relationship Id="rId346" Type="http://schemas.openxmlformats.org/officeDocument/2006/relationships/image" Target="../media/image2138.png"/><Relationship Id="rId388" Type="http://schemas.openxmlformats.org/officeDocument/2006/relationships/image" Target="../media/image2158.png"/><Relationship Id="rId85" Type="http://schemas.openxmlformats.org/officeDocument/2006/relationships/image" Target="../media/image2010.png"/><Relationship Id="rId150" Type="http://schemas.openxmlformats.org/officeDocument/2006/relationships/image" Target="../media/image2041.png"/><Relationship Id="rId192" Type="http://schemas.openxmlformats.org/officeDocument/2006/relationships/image" Target="../media/image2062.png"/><Relationship Id="rId206" Type="http://schemas.openxmlformats.org/officeDocument/2006/relationships/image" Target="../media/image2069.png"/><Relationship Id="rId413" Type="http://schemas.openxmlformats.org/officeDocument/2006/relationships/customXml" Target="../ink/ink2239.xml"/><Relationship Id="rId248" Type="http://schemas.openxmlformats.org/officeDocument/2006/relationships/image" Target="../media/image2090.png"/><Relationship Id="rId12" Type="http://schemas.openxmlformats.org/officeDocument/2006/relationships/customXml" Target="../ink/ink2038.xml"/><Relationship Id="rId108" Type="http://schemas.openxmlformats.org/officeDocument/2006/relationships/customXml" Target="../ink/ink2086.xml"/><Relationship Id="rId315" Type="http://schemas.openxmlformats.org/officeDocument/2006/relationships/customXml" Target="../ink/ink2190.xml"/><Relationship Id="rId357" Type="http://schemas.openxmlformats.org/officeDocument/2006/relationships/customXml" Target="../ink/ink2211.xml"/><Relationship Id="rId54" Type="http://schemas.openxmlformats.org/officeDocument/2006/relationships/customXml" Target="../ink/ink2059.xml"/><Relationship Id="rId75" Type="http://schemas.openxmlformats.org/officeDocument/2006/relationships/image" Target="../media/image2005.png"/><Relationship Id="rId96" Type="http://schemas.openxmlformats.org/officeDocument/2006/relationships/customXml" Target="../ink/ink2080.xml"/><Relationship Id="rId140" Type="http://schemas.openxmlformats.org/officeDocument/2006/relationships/image" Target="../media/image2036.png"/><Relationship Id="rId161" Type="http://schemas.openxmlformats.org/officeDocument/2006/relationships/customXml" Target="../ink/ink2113.xml"/><Relationship Id="rId182" Type="http://schemas.openxmlformats.org/officeDocument/2006/relationships/image" Target="../media/image2057.png"/><Relationship Id="rId217" Type="http://schemas.openxmlformats.org/officeDocument/2006/relationships/customXml" Target="../ink/ink2141.xml"/><Relationship Id="rId378" Type="http://schemas.openxmlformats.org/officeDocument/2006/relationships/image" Target="../media/image2154.png"/><Relationship Id="rId399" Type="http://schemas.openxmlformats.org/officeDocument/2006/relationships/customXml" Target="../ink/ink2232.xml"/><Relationship Id="rId403" Type="http://schemas.openxmlformats.org/officeDocument/2006/relationships/customXml" Target="../ink/ink2234.xml"/><Relationship Id="rId6" Type="http://schemas.openxmlformats.org/officeDocument/2006/relationships/customXml" Target="../ink/ink2035.xml"/><Relationship Id="rId238" Type="http://schemas.openxmlformats.org/officeDocument/2006/relationships/image" Target="../media/image2085.png"/><Relationship Id="rId259" Type="http://schemas.openxmlformats.org/officeDocument/2006/relationships/customXml" Target="../ink/ink2162.xml"/><Relationship Id="rId424" Type="http://schemas.openxmlformats.org/officeDocument/2006/relationships/image" Target="../media/image2176.png"/><Relationship Id="rId445" Type="http://schemas.openxmlformats.org/officeDocument/2006/relationships/customXml" Target="../ink/ink2255.xml"/><Relationship Id="rId23" Type="http://schemas.openxmlformats.org/officeDocument/2006/relationships/image" Target="../media/image1979.png"/><Relationship Id="rId119" Type="http://schemas.openxmlformats.org/officeDocument/2006/relationships/image" Target="../media/image2026.png"/><Relationship Id="rId270" Type="http://schemas.openxmlformats.org/officeDocument/2006/relationships/image" Target="../media/image2101.png"/><Relationship Id="rId291" Type="http://schemas.openxmlformats.org/officeDocument/2006/relationships/customXml" Target="../ink/ink2178.xml"/><Relationship Id="rId305" Type="http://schemas.openxmlformats.org/officeDocument/2006/relationships/customXml" Target="../ink/ink2185.xml"/><Relationship Id="rId326" Type="http://schemas.openxmlformats.org/officeDocument/2006/relationships/image" Target="../media/image2129.png"/><Relationship Id="rId347" Type="http://schemas.openxmlformats.org/officeDocument/2006/relationships/customXml" Target="../ink/ink2206.xml"/><Relationship Id="rId44" Type="http://schemas.openxmlformats.org/officeDocument/2006/relationships/customXml" Target="../ink/ink2054.xml"/><Relationship Id="rId65" Type="http://schemas.openxmlformats.org/officeDocument/2006/relationships/image" Target="../media/image2000.png"/><Relationship Id="rId86" Type="http://schemas.openxmlformats.org/officeDocument/2006/relationships/customXml" Target="../ink/ink2075.xml"/><Relationship Id="rId130" Type="http://schemas.openxmlformats.org/officeDocument/2006/relationships/image" Target="../media/image2031.png"/><Relationship Id="rId151" Type="http://schemas.openxmlformats.org/officeDocument/2006/relationships/customXml" Target="../ink/ink2108.xml"/><Relationship Id="rId368" Type="http://schemas.openxmlformats.org/officeDocument/2006/relationships/image" Target="../media/image2149.png"/><Relationship Id="rId389" Type="http://schemas.openxmlformats.org/officeDocument/2006/relationships/customXml" Target="../ink/ink2227.xml"/><Relationship Id="rId172" Type="http://schemas.openxmlformats.org/officeDocument/2006/relationships/image" Target="../media/image2052.png"/><Relationship Id="rId193" Type="http://schemas.openxmlformats.org/officeDocument/2006/relationships/customXml" Target="../ink/ink2129.xml"/><Relationship Id="rId207" Type="http://schemas.openxmlformats.org/officeDocument/2006/relationships/customXml" Target="../ink/ink2136.xml"/><Relationship Id="rId228" Type="http://schemas.openxmlformats.org/officeDocument/2006/relationships/image" Target="../media/image2080.png"/><Relationship Id="rId249" Type="http://schemas.openxmlformats.org/officeDocument/2006/relationships/customXml" Target="../ink/ink2157.xml"/><Relationship Id="rId414" Type="http://schemas.openxmlformats.org/officeDocument/2006/relationships/image" Target="../media/image2171.png"/><Relationship Id="rId435" Type="http://schemas.openxmlformats.org/officeDocument/2006/relationships/customXml" Target="../ink/ink2250.xml"/><Relationship Id="rId13" Type="http://schemas.openxmlformats.org/officeDocument/2006/relationships/image" Target="../media/image1974.png"/><Relationship Id="rId109" Type="http://schemas.openxmlformats.org/officeDocument/2006/relationships/image" Target="../media/image2021.png"/><Relationship Id="rId260" Type="http://schemas.openxmlformats.org/officeDocument/2006/relationships/image" Target="../media/image2096.png"/><Relationship Id="rId281" Type="http://schemas.openxmlformats.org/officeDocument/2006/relationships/customXml" Target="../ink/ink2173.xml"/><Relationship Id="rId316" Type="http://schemas.openxmlformats.org/officeDocument/2006/relationships/image" Target="../media/image2124.png"/><Relationship Id="rId337" Type="http://schemas.openxmlformats.org/officeDocument/2006/relationships/customXml" Target="../ink/ink2201.xml"/><Relationship Id="rId34" Type="http://schemas.openxmlformats.org/officeDocument/2006/relationships/customXml" Target="../ink/ink2049.xml"/><Relationship Id="rId55" Type="http://schemas.openxmlformats.org/officeDocument/2006/relationships/image" Target="../media/image1995.png"/><Relationship Id="rId76" Type="http://schemas.openxmlformats.org/officeDocument/2006/relationships/customXml" Target="../ink/ink2070.xml"/><Relationship Id="rId97" Type="http://schemas.openxmlformats.org/officeDocument/2006/relationships/image" Target="../media/image2015.png"/><Relationship Id="rId120" Type="http://schemas.openxmlformats.org/officeDocument/2006/relationships/customXml" Target="../ink/ink2092.xml"/><Relationship Id="rId141" Type="http://schemas.openxmlformats.org/officeDocument/2006/relationships/customXml" Target="../ink/ink2103.xml"/><Relationship Id="rId358" Type="http://schemas.openxmlformats.org/officeDocument/2006/relationships/image" Target="../media/image2144.png"/><Relationship Id="rId379" Type="http://schemas.openxmlformats.org/officeDocument/2006/relationships/customXml" Target="../ink/ink2222.xml"/><Relationship Id="rId7" Type="http://schemas.openxmlformats.org/officeDocument/2006/relationships/image" Target="../media/image1971.png"/><Relationship Id="rId162" Type="http://schemas.openxmlformats.org/officeDocument/2006/relationships/image" Target="../media/image2047.png"/><Relationship Id="rId183" Type="http://schemas.openxmlformats.org/officeDocument/2006/relationships/customXml" Target="../ink/ink2124.xml"/><Relationship Id="rId218" Type="http://schemas.openxmlformats.org/officeDocument/2006/relationships/image" Target="../media/image2075.png"/><Relationship Id="rId239" Type="http://schemas.openxmlformats.org/officeDocument/2006/relationships/customXml" Target="../ink/ink2152.xml"/><Relationship Id="rId390" Type="http://schemas.openxmlformats.org/officeDocument/2006/relationships/image" Target="../media/image2159.png"/><Relationship Id="rId404" Type="http://schemas.openxmlformats.org/officeDocument/2006/relationships/image" Target="../media/image2166.png"/><Relationship Id="rId425" Type="http://schemas.openxmlformats.org/officeDocument/2006/relationships/customXml" Target="../ink/ink2245.xml"/><Relationship Id="rId446" Type="http://schemas.openxmlformats.org/officeDocument/2006/relationships/image" Target="../media/image2187.png"/><Relationship Id="rId250" Type="http://schemas.openxmlformats.org/officeDocument/2006/relationships/image" Target="../media/image2091.png"/><Relationship Id="rId271" Type="http://schemas.openxmlformats.org/officeDocument/2006/relationships/customXml" Target="../ink/ink2168.xml"/><Relationship Id="rId292" Type="http://schemas.openxmlformats.org/officeDocument/2006/relationships/image" Target="../media/image2112.png"/><Relationship Id="rId306" Type="http://schemas.openxmlformats.org/officeDocument/2006/relationships/image" Target="../media/image2119.png"/><Relationship Id="rId24" Type="http://schemas.openxmlformats.org/officeDocument/2006/relationships/customXml" Target="../ink/ink2044.xml"/><Relationship Id="rId45" Type="http://schemas.openxmlformats.org/officeDocument/2006/relationships/image" Target="../media/image1990.png"/><Relationship Id="rId66" Type="http://schemas.openxmlformats.org/officeDocument/2006/relationships/customXml" Target="../ink/ink2065.xml"/><Relationship Id="rId87" Type="http://schemas.openxmlformats.org/officeDocument/2006/relationships/image" Target="../media/image259.png"/><Relationship Id="rId110" Type="http://schemas.openxmlformats.org/officeDocument/2006/relationships/customXml" Target="../ink/ink2087.xml"/><Relationship Id="rId131" Type="http://schemas.openxmlformats.org/officeDocument/2006/relationships/customXml" Target="../ink/ink2098.xml"/><Relationship Id="rId327" Type="http://schemas.openxmlformats.org/officeDocument/2006/relationships/customXml" Target="../ink/ink2196.xml"/><Relationship Id="rId348" Type="http://schemas.openxmlformats.org/officeDocument/2006/relationships/image" Target="../media/image2139.png"/><Relationship Id="rId369" Type="http://schemas.openxmlformats.org/officeDocument/2006/relationships/customXml" Target="../ink/ink2217.xml"/><Relationship Id="rId152" Type="http://schemas.openxmlformats.org/officeDocument/2006/relationships/image" Target="../media/image2042.png"/><Relationship Id="rId173" Type="http://schemas.openxmlformats.org/officeDocument/2006/relationships/customXml" Target="../ink/ink2119.xml"/><Relationship Id="rId194" Type="http://schemas.openxmlformats.org/officeDocument/2006/relationships/image" Target="../media/image2063.png"/><Relationship Id="rId208" Type="http://schemas.openxmlformats.org/officeDocument/2006/relationships/image" Target="../media/image2070.png"/><Relationship Id="rId229" Type="http://schemas.openxmlformats.org/officeDocument/2006/relationships/customXml" Target="../ink/ink2147.xml"/><Relationship Id="rId380" Type="http://schemas.openxmlformats.org/officeDocument/2006/relationships/image" Target="../media/image2155.png"/><Relationship Id="rId415" Type="http://schemas.openxmlformats.org/officeDocument/2006/relationships/customXml" Target="../ink/ink2240.xml"/><Relationship Id="rId436" Type="http://schemas.openxmlformats.org/officeDocument/2006/relationships/image" Target="../media/image2182.png"/><Relationship Id="rId240" Type="http://schemas.openxmlformats.org/officeDocument/2006/relationships/image" Target="../media/image2086.png"/><Relationship Id="rId261" Type="http://schemas.openxmlformats.org/officeDocument/2006/relationships/customXml" Target="../ink/ink2163.xml"/><Relationship Id="rId14" Type="http://schemas.openxmlformats.org/officeDocument/2006/relationships/customXml" Target="../ink/ink2039.xml"/><Relationship Id="rId35" Type="http://schemas.openxmlformats.org/officeDocument/2006/relationships/image" Target="../media/image1985.png"/><Relationship Id="rId56" Type="http://schemas.openxmlformats.org/officeDocument/2006/relationships/customXml" Target="../ink/ink2060.xml"/><Relationship Id="rId77" Type="http://schemas.openxmlformats.org/officeDocument/2006/relationships/image" Target="../media/image2006.png"/><Relationship Id="rId100" Type="http://schemas.openxmlformats.org/officeDocument/2006/relationships/customXml" Target="../ink/ink2082.xml"/><Relationship Id="rId282" Type="http://schemas.openxmlformats.org/officeDocument/2006/relationships/image" Target="../media/image2107.png"/><Relationship Id="rId317" Type="http://schemas.openxmlformats.org/officeDocument/2006/relationships/customXml" Target="../ink/ink2191.xml"/><Relationship Id="rId338" Type="http://schemas.openxmlformats.org/officeDocument/2006/relationships/image" Target="../media/image2134.png"/><Relationship Id="rId359" Type="http://schemas.openxmlformats.org/officeDocument/2006/relationships/customXml" Target="../ink/ink2212.xml"/><Relationship Id="rId8" Type="http://schemas.openxmlformats.org/officeDocument/2006/relationships/customXml" Target="../ink/ink2036.xml"/><Relationship Id="rId98" Type="http://schemas.openxmlformats.org/officeDocument/2006/relationships/customXml" Target="../ink/ink2081.xml"/><Relationship Id="rId121" Type="http://schemas.openxmlformats.org/officeDocument/2006/relationships/image" Target="../media/image2027.png"/><Relationship Id="rId142" Type="http://schemas.openxmlformats.org/officeDocument/2006/relationships/image" Target="../media/image2037.png"/><Relationship Id="rId163" Type="http://schemas.openxmlformats.org/officeDocument/2006/relationships/customXml" Target="../ink/ink2114.xml"/><Relationship Id="rId184" Type="http://schemas.openxmlformats.org/officeDocument/2006/relationships/image" Target="../media/image2058.png"/><Relationship Id="rId219" Type="http://schemas.openxmlformats.org/officeDocument/2006/relationships/customXml" Target="../ink/ink2142.xml"/><Relationship Id="rId370" Type="http://schemas.openxmlformats.org/officeDocument/2006/relationships/image" Target="../media/image2150.png"/><Relationship Id="rId391" Type="http://schemas.openxmlformats.org/officeDocument/2006/relationships/customXml" Target="../ink/ink2228.xml"/><Relationship Id="rId405" Type="http://schemas.openxmlformats.org/officeDocument/2006/relationships/customXml" Target="../ink/ink2235.xml"/><Relationship Id="rId426" Type="http://schemas.openxmlformats.org/officeDocument/2006/relationships/image" Target="../media/image2177.png"/><Relationship Id="rId447" Type="http://schemas.openxmlformats.org/officeDocument/2006/relationships/customXml" Target="../ink/ink2256.xml"/><Relationship Id="rId230" Type="http://schemas.openxmlformats.org/officeDocument/2006/relationships/image" Target="../media/image2081.png"/><Relationship Id="rId251" Type="http://schemas.openxmlformats.org/officeDocument/2006/relationships/customXml" Target="../ink/ink2158.xml"/><Relationship Id="rId25" Type="http://schemas.openxmlformats.org/officeDocument/2006/relationships/image" Target="../media/image1980.png"/><Relationship Id="rId46" Type="http://schemas.openxmlformats.org/officeDocument/2006/relationships/customXml" Target="../ink/ink2055.xml"/><Relationship Id="rId67" Type="http://schemas.openxmlformats.org/officeDocument/2006/relationships/image" Target="../media/image2001.png"/><Relationship Id="rId272" Type="http://schemas.openxmlformats.org/officeDocument/2006/relationships/image" Target="../media/image2102.png"/><Relationship Id="rId293" Type="http://schemas.openxmlformats.org/officeDocument/2006/relationships/customXml" Target="../ink/ink2179.xml"/><Relationship Id="rId307" Type="http://schemas.openxmlformats.org/officeDocument/2006/relationships/customXml" Target="../ink/ink2186.xml"/><Relationship Id="rId328" Type="http://schemas.openxmlformats.org/officeDocument/2006/relationships/image" Target="../media/image2130.png"/><Relationship Id="rId349" Type="http://schemas.openxmlformats.org/officeDocument/2006/relationships/customXml" Target="../ink/ink2207.xml"/><Relationship Id="rId88" Type="http://schemas.openxmlformats.org/officeDocument/2006/relationships/customXml" Target="../ink/ink2076.xml"/><Relationship Id="rId111" Type="http://schemas.openxmlformats.org/officeDocument/2006/relationships/image" Target="../media/image2022.png"/><Relationship Id="rId132" Type="http://schemas.openxmlformats.org/officeDocument/2006/relationships/image" Target="../media/image2032.png"/><Relationship Id="rId153" Type="http://schemas.openxmlformats.org/officeDocument/2006/relationships/customXml" Target="../ink/ink2109.xml"/><Relationship Id="rId174" Type="http://schemas.openxmlformats.org/officeDocument/2006/relationships/image" Target="../media/image2053.png"/><Relationship Id="rId195" Type="http://schemas.openxmlformats.org/officeDocument/2006/relationships/customXml" Target="../ink/ink2130.xml"/><Relationship Id="rId209" Type="http://schemas.openxmlformats.org/officeDocument/2006/relationships/customXml" Target="../ink/ink2137.xml"/><Relationship Id="rId360" Type="http://schemas.openxmlformats.org/officeDocument/2006/relationships/image" Target="../media/image2145.png"/><Relationship Id="rId381" Type="http://schemas.openxmlformats.org/officeDocument/2006/relationships/customXml" Target="../ink/ink2223.xml"/><Relationship Id="rId416" Type="http://schemas.openxmlformats.org/officeDocument/2006/relationships/image" Target="../media/image2172.png"/><Relationship Id="rId220" Type="http://schemas.openxmlformats.org/officeDocument/2006/relationships/image" Target="../media/image2076.png"/><Relationship Id="rId241" Type="http://schemas.openxmlformats.org/officeDocument/2006/relationships/customXml" Target="../ink/ink2153.xml"/><Relationship Id="rId437" Type="http://schemas.openxmlformats.org/officeDocument/2006/relationships/customXml" Target="../ink/ink2251.xml"/><Relationship Id="rId15" Type="http://schemas.openxmlformats.org/officeDocument/2006/relationships/image" Target="../media/image1975.png"/><Relationship Id="rId36" Type="http://schemas.openxmlformats.org/officeDocument/2006/relationships/customXml" Target="../ink/ink2050.xml"/><Relationship Id="rId57" Type="http://schemas.openxmlformats.org/officeDocument/2006/relationships/image" Target="../media/image1996.png"/><Relationship Id="rId262" Type="http://schemas.openxmlformats.org/officeDocument/2006/relationships/image" Target="../media/image2097.png"/><Relationship Id="rId283" Type="http://schemas.openxmlformats.org/officeDocument/2006/relationships/customXml" Target="../ink/ink2174.xml"/><Relationship Id="rId318" Type="http://schemas.openxmlformats.org/officeDocument/2006/relationships/image" Target="../media/image2125.png"/><Relationship Id="rId339" Type="http://schemas.openxmlformats.org/officeDocument/2006/relationships/customXml" Target="../ink/ink2202.xml"/><Relationship Id="rId78" Type="http://schemas.openxmlformats.org/officeDocument/2006/relationships/customXml" Target="../ink/ink2071.xml"/><Relationship Id="rId99" Type="http://schemas.openxmlformats.org/officeDocument/2006/relationships/image" Target="../media/image2016.png"/><Relationship Id="rId101" Type="http://schemas.openxmlformats.org/officeDocument/2006/relationships/image" Target="../media/image2017.png"/><Relationship Id="rId122" Type="http://schemas.openxmlformats.org/officeDocument/2006/relationships/customXml" Target="../ink/ink2093.xml"/><Relationship Id="rId143" Type="http://schemas.openxmlformats.org/officeDocument/2006/relationships/customXml" Target="../ink/ink2104.xml"/><Relationship Id="rId164" Type="http://schemas.openxmlformats.org/officeDocument/2006/relationships/image" Target="../media/image2048.png"/><Relationship Id="rId185" Type="http://schemas.openxmlformats.org/officeDocument/2006/relationships/customXml" Target="../ink/ink2125.xml"/><Relationship Id="rId350" Type="http://schemas.openxmlformats.org/officeDocument/2006/relationships/image" Target="../media/image2140.png"/><Relationship Id="rId371" Type="http://schemas.openxmlformats.org/officeDocument/2006/relationships/customXml" Target="../ink/ink2218.xml"/><Relationship Id="rId406" Type="http://schemas.openxmlformats.org/officeDocument/2006/relationships/image" Target="../media/image2167.png"/><Relationship Id="rId9" Type="http://schemas.openxmlformats.org/officeDocument/2006/relationships/image" Target="../media/image1972.png"/><Relationship Id="rId210" Type="http://schemas.openxmlformats.org/officeDocument/2006/relationships/image" Target="../media/image2071.png"/><Relationship Id="rId392" Type="http://schemas.openxmlformats.org/officeDocument/2006/relationships/image" Target="../media/image2160.png"/><Relationship Id="rId427" Type="http://schemas.openxmlformats.org/officeDocument/2006/relationships/customXml" Target="../ink/ink2246.xml"/><Relationship Id="rId448" Type="http://schemas.openxmlformats.org/officeDocument/2006/relationships/image" Target="../media/image2188.png"/><Relationship Id="rId26" Type="http://schemas.openxmlformats.org/officeDocument/2006/relationships/customXml" Target="../ink/ink2045.xml"/><Relationship Id="rId231" Type="http://schemas.openxmlformats.org/officeDocument/2006/relationships/customXml" Target="../ink/ink2148.xml"/><Relationship Id="rId252" Type="http://schemas.openxmlformats.org/officeDocument/2006/relationships/image" Target="../media/image2092.png"/><Relationship Id="rId273" Type="http://schemas.openxmlformats.org/officeDocument/2006/relationships/customXml" Target="../ink/ink2169.xml"/><Relationship Id="rId294" Type="http://schemas.openxmlformats.org/officeDocument/2006/relationships/image" Target="../media/image2113.png"/><Relationship Id="rId308" Type="http://schemas.openxmlformats.org/officeDocument/2006/relationships/image" Target="../media/image2120.png"/><Relationship Id="rId329" Type="http://schemas.openxmlformats.org/officeDocument/2006/relationships/customXml" Target="../ink/ink2197.xml"/><Relationship Id="rId47" Type="http://schemas.openxmlformats.org/officeDocument/2006/relationships/image" Target="../media/image1991.png"/><Relationship Id="rId68" Type="http://schemas.openxmlformats.org/officeDocument/2006/relationships/customXml" Target="../ink/ink2066.xml"/><Relationship Id="rId89" Type="http://schemas.openxmlformats.org/officeDocument/2006/relationships/image" Target="../media/image2011.png"/><Relationship Id="rId112" Type="http://schemas.openxmlformats.org/officeDocument/2006/relationships/customXml" Target="../ink/ink2088.xml"/><Relationship Id="rId133" Type="http://schemas.openxmlformats.org/officeDocument/2006/relationships/customXml" Target="../ink/ink2099.xml"/><Relationship Id="rId154" Type="http://schemas.openxmlformats.org/officeDocument/2006/relationships/image" Target="../media/image2043.png"/><Relationship Id="rId175" Type="http://schemas.openxmlformats.org/officeDocument/2006/relationships/customXml" Target="../ink/ink2120.xml"/><Relationship Id="rId340" Type="http://schemas.openxmlformats.org/officeDocument/2006/relationships/image" Target="../media/image2135.png"/><Relationship Id="rId361" Type="http://schemas.openxmlformats.org/officeDocument/2006/relationships/customXml" Target="../ink/ink2213.xml"/><Relationship Id="rId196" Type="http://schemas.openxmlformats.org/officeDocument/2006/relationships/image" Target="../media/image2064.png"/><Relationship Id="rId200" Type="http://schemas.openxmlformats.org/officeDocument/2006/relationships/image" Target="../media/image2066.png"/><Relationship Id="rId382" Type="http://schemas.openxmlformats.org/officeDocument/2006/relationships/image" Target="../media/image2156.png"/><Relationship Id="rId417" Type="http://schemas.openxmlformats.org/officeDocument/2006/relationships/customXml" Target="../ink/ink2241.xml"/><Relationship Id="rId438" Type="http://schemas.openxmlformats.org/officeDocument/2006/relationships/image" Target="../media/image2183.png"/><Relationship Id="rId16" Type="http://schemas.openxmlformats.org/officeDocument/2006/relationships/customXml" Target="../ink/ink2040.xml"/><Relationship Id="rId221" Type="http://schemas.openxmlformats.org/officeDocument/2006/relationships/customXml" Target="../ink/ink2143.xml"/><Relationship Id="rId242" Type="http://schemas.openxmlformats.org/officeDocument/2006/relationships/image" Target="../media/image2087.png"/><Relationship Id="rId263" Type="http://schemas.openxmlformats.org/officeDocument/2006/relationships/customXml" Target="../ink/ink2164.xml"/><Relationship Id="rId284" Type="http://schemas.openxmlformats.org/officeDocument/2006/relationships/image" Target="../media/image2108.png"/><Relationship Id="rId319" Type="http://schemas.openxmlformats.org/officeDocument/2006/relationships/customXml" Target="../ink/ink2192.xml"/><Relationship Id="rId37" Type="http://schemas.openxmlformats.org/officeDocument/2006/relationships/image" Target="../media/image1986.png"/><Relationship Id="rId58" Type="http://schemas.openxmlformats.org/officeDocument/2006/relationships/customXml" Target="../ink/ink2061.xml"/><Relationship Id="rId79" Type="http://schemas.openxmlformats.org/officeDocument/2006/relationships/image" Target="../media/image2007.png"/><Relationship Id="rId102" Type="http://schemas.openxmlformats.org/officeDocument/2006/relationships/customXml" Target="../ink/ink2083.xml"/><Relationship Id="rId123" Type="http://schemas.openxmlformats.org/officeDocument/2006/relationships/image" Target="../media/image2028.png"/><Relationship Id="rId144" Type="http://schemas.openxmlformats.org/officeDocument/2006/relationships/image" Target="../media/image2038.png"/><Relationship Id="rId330" Type="http://schemas.openxmlformats.org/officeDocument/2006/relationships/image" Target="../media/image208.png"/><Relationship Id="rId90" Type="http://schemas.openxmlformats.org/officeDocument/2006/relationships/customXml" Target="../ink/ink2077.xml"/><Relationship Id="rId165" Type="http://schemas.openxmlformats.org/officeDocument/2006/relationships/customXml" Target="../ink/ink2115.xml"/><Relationship Id="rId186" Type="http://schemas.openxmlformats.org/officeDocument/2006/relationships/image" Target="../media/image2059.png"/><Relationship Id="rId351" Type="http://schemas.openxmlformats.org/officeDocument/2006/relationships/customXml" Target="../ink/ink2208.xml"/><Relationship Id="rId372" Type="http://schemas.openxmlformats.org/officeDocument/2006/relationships/image" Target="../media/image2151.png"/><Relationship Id="rId393" Type="http://schemas.openxmlformats.org/officeDocument/2006/relationships/customXml" Target="../ink/ink2229.xml"/><Relationship Id="rId407" Type="http://schemas.openxmlformats.org/officeDocument/2006/relationships/customXml" Target="../ink/ink2236.xml"/><Relationship Id="rId428" Type="http://schemas.openxmlformats.org/officeDocument/2006/relationships/image" Target="../media/image2178.png"/><Relationship Id="rId449" Type="http://schemas.openxmlformats.org/officeDocument/2006/relationships/customXml" Target="../ink/ink2257.xml"/><Relationship Id="rId211" Type="http://schemas.openxmlformats.org/officeDocument/2006/relationships/customXml" Target="../ink/ink2138.xml"/><Relationship Id="rId232" Type="http://schemas.openxmlformats.org/officeDocument/2006/relationships/image" Target="../media/image2082.png"/><Relationship Id="rId253" Type="http://schemas.openxmlformats.org/officeDocument/2006/relationships/customXml" Target="../ink/ink2159.xml"/><Relationship Id="rId274" Type="http://schemas.openxmlformats.org/officeDocument/2006/relationships/image" Target="../media/image2103.png"/><Relationship Id="rId295" Type="http://schemas.openxmlformats.org/officeDocument/2006/relationships/customXml" Target="../ink/ink2180.xml"/><Relationship Id="rId309" Type="http://schemas.openxmlformats.org/officeDocument/2006/relationships/customXml" Target="../ink/ink2187.xml"/><Relationship Id="rId27" Type="http://schemas.openxmlformats.org/officeDocument/2006/relationships/image" Target="../media/image1981.png"/><Relationship Id="rId48" Type="http://schemas.openxmlformats.org/officeDocument/2006/relationships/customXml" Target="../ink/ink2056.xml"/><Relationship Id="rId69" Type="http://schemas.openxmlformats.org/officeDocument/2006/relationships/image" Target="../media/image2002.png"/><Relationship Id="rId113" Type="http://schemas.openxmlformats.org/officeDocument/2006/relationships/image" Target="../media/image2023.png"/><Relationship Id="rId134" Type="http://schemas.openxmlformats.org/officeDocument/2006/relationships/image" Target="../media/image2033.png"/><Relationship Id="rId320" Type="http://schemas.openxmlformats.org/officeDocument/2006/relationships/image" Target="../media/image2126.png"/><Relationship Id="rId80" Type="http://schemas.openxmlformats.org/officeDocument/2006/relationships/customXml" Target="../ink/ink2072.xml"/><Relationship Id="rId155" Type="http://schemas.openxmlformats.org/officeDocument/2006/relationships/customXml" Target="../ink/ink2110.xml"/><Relationship Id="rId176" Type="http://schemas.openxmlformats.org/officeDocument/2006/relationships/image" Target="../media/image2054.png"/><Relationship Id="rId197" Type="http://schemas.openxmlformats.org/officeDocument/2006/relationships/customXml" Target="../ink/ink2131.xml"/><Relationship Id="rId341" Type="http://schemas.openxmlformats.org/officeDocument/2006/relationships/customXml" Target="../ink/ink2203.xml"/><Relationship Id="rId362" Type="http://schemas.openxmlformats.org/officeDocument/2006/relationships/image" Target="../media/image2146.png"/><Relationship Id="rId383" Type="http://schemas.openxmlformats.org/officeDocument/2006/relationships/customXml" Target="../ink/ink2224.xml"/><Relationship Id="rId418" Type="http://schemas.openxmlformats.org/officeDocument/2006/relationships/image" Target="../media/image2173.png"/><Relationship Id="rId439" Type="http://schemas.openxmlformats.org/officeDocument/2006/relationships/customXml" Target="../ink/ink2252.xml"/><Relationship Id="rId201" Type="http://schemas.openxmlformats.org/officeDocument/2006/relationships/customXml" Target="../ink/ink2133.xml"/><Relationship Id="rId222" Type="http://schemas.openxmlformats.org/officeDocument/2006/relationships/image" Target="../media/image2077.png"/><Relationship Id="rId243" Type="http://schemas.openxmlformats.org/officeDocument/2006/relationships/customXml" Target="../ink/ink2154.xml"/><Relationship Id="rId264" Type="http://schemas.openxmlformats.org/officeDocument/2006/relationships/image" Target="../media/image2098.png"/><Relationship Id="rId285" Type="http://schemas.openxmlformats.org/officeDocument/2006/relationships/customXml" Target="../ink/ink2175.xml"/><Relationship Id="rId450" Type="http://schemas.openxmlformats.org/officeDocument/2006/relationships/image" Target="../media/image2189.png"/><Relationship Id="rId17" Type="http://schemas.openxmlformats.org/officeDocument/2006/relationships/image" Target="../media/image1976.png"/><Relationship Id="rId38" Type="http://schemas.openxmlformats.org/officeDocument/2006/relationships/customXml" Target="../ink/ink2051.xml"/><Relationship Id="rId59" Type="http://schemas.openxmlformats.org/officeDocument/2006/relationships/image" Target="../media/image1997.png"/><Relationship Id="rId103" Type="http://schemas.openxmlformats.org/officeDocument/2006/relationships/image" Target="../media/image2018.png"/><Relationship Id="rId124" Type="http://schemas.openxmlformats.org/officeDocument/2006/relationships/customXml" Target="../ink/ink2094.xml"/><Relationship Id="rId310" Type="http://schemas.openxmlformats.org/officeDocument/2006/relationships/image" Target="../media/image2121.png"/><Relationship Id="rId70" Type="http://schemas.openxmlformats.org/officeDocument/2006/relationships/customXml" Target="../ink/ink2067.xml"/><Relationship Id="rId91" Type="http://schemas.openxmlformats.org/officeDocument/2006/relationships/image" Target="../media/image2012.png"/><Relationship Id="rId145" Type="http://schemas.openxmlformats.org/officeDocument/2006/relationships/customXml" Target="../ink/ink2105.xml"/><Relationship Id="rId166" Type="http://schemas.openxmlformats.org/officeDocument/2006/relationships/image" Target="../media/image2049.png"/><Relationship Id="rId187" Type="http://schemas.openxmlformats.org/officeDocument/2006/relationships/customXml" Target="../ink/ink2126.xml"/><Relationship Id="rId331" Type="http://schemas.openxmlformats.org/officeDocument/2006/relationships/customXml" Target="../ink/ink2198.xml"/><Relationship Id="rId352" Type="http://schemas.openxmlformats.org/officeDocument/2006/relationships/image" Target="../media/image2141.png"/><Relationship Id="rId373" Type="http://schemas.openxmlformats.org/officeDocument/2006/relationships/customXml" Target="../ink/ink2219.xml"/><Relationship Id="rId394" Type="http://schemas.openxmlformats.org/officeDocument/2006/relationships/image" Target="../media/image2161.png"/><Relationship Id="rId408" Type="http://schemas.openxmlformats.org/officeDocument/2006/relationships/image" Target="../media/image2168.png"/><Relationship Id="rId429" Type="http://schemas.openxmlformats.org/officeDocument/2006/relationships/customXml" Target="../ink/ink224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72.png"/><Relationship Id="rId233" Type="http://schemas.openxmlformats.org/officeDocument/2006/relationships/customXml" Target="../ink/ink2149.xml"/><Relationship Id="rId254" Type="http://schemas.openxmlformats.org/officeDocument/2006/relationships/image" Target="../media/image2093.png"/><Relationship Id="rId440" Type="http://schemas.openxmlformats.org/officeDocument/2006/relationships/image" Target="../media/image2184.png"/><Relationship Id="rId28" Type="http://schemas.openxmlformats.org/officeDocument/2006/relationships/customXml" Target="../ink/ink2046.xml"/><Relationship Id="rId49" Type="http://schemas.openxmlformats.org/officeDocument/2006/relationships/image" Target="../media/image1992.png"/><Relationship Id="rId114" Type="http://schemas.openxmlformats.org/officeDocument/2006/relationships/customXml" Target="../ink/ink2089.xml"/><Relationship Id="rId275" Type="http://schemas.openxmlformats.org/officeDocument/2006/relationships/customXml" Target="../ink/ink2170.xml"/><Relationship Id="rId296" Type="http://schemas.openxmlformats.org/officeDocument/2006/relationships/image" Target="../media/image2114.png"/><Relationship Id="rId300" Type="http://schemas.openxmlformats.org/officeDocument/2006/relationships/image" Target="../media/image2116.png"/><Relationship Id="rId60" Type="http://schemas.openxmlformats.org/officeDocument/2006/relationships/customXml" Target="../ink/ink2062.xml"/><Relationship Id="rId81" Type="http://schemas.openxmlformats.org/officeDocument/2006/relationships/image" Target="../media/image2008.png"/><Relationship Id="rId135" Type="http://schemas.openxmlformats.org/officeDocument/2006/relationships/customXml" Target="../ink/ink2100.xml"/><Relationship Id="rId156" Type="http://schemas.openxmlformats.org/officeDocument/2006/relationships/image" Target="../media/image2044.png"/><Relationship Id="rId177" Type="http://schemas.openxmlformats.org/officeDocument/2006/relationships/customXml" Target="../ink/ink2121.xml"/><Relationship Id="rId198" Type="http://schemas.openxmlformats.org/officeDocument/2006/relationships/image" Target="../media/image2065.png"/><Relationship Id="rId321" Type="http://schemas.openxmlformats.org/officeDocument/2006/relationships/customXml" Target="../ink/ink2193.xml"/><Relationship Id="rId342" Type="http://schemas.openxmlformats.org/officeDocument/2006/relationships/image" Target="../media/image2136.png"/><Relationship Id="rId363" Type="http://schemas.openxmlformats.org/officeDocument/2006/relationships/customXml" Target="../ink/ink2214.xml"/><Relationship Id="rId384" Type="http://schemas.openxmlformats.org/officeDocument/2006/relationships/image" Target="../media/image2157.png"/><Relationship Id="rId419" Type="http://schemas.openxmlformats.org/officeDocument/2006/relationships/customXml" Target="../ink/ink2242.xml"/><Relationship Id="rId202" Type="http://schemas.openxmlformats.org/officeDocument/2006/relationships/image" Target="../media/image2067.png"/><Relationship Id="rId223" Type="http://schemas.openxmlformats.org/officeDocument/2006/relationships/customXml" Target="../ink/ink2144.xml"/><Relationship Id="rId244" Type="http://schemas.openxmlformats.org/officeDocument/2006/relationships/image" Target="../media/image2088.png"/><Relationship Id="rId430" Type="http://schemas.openxmlformats.org/officeDocument/2006/relationships/image" Target="../media/image2179.png"/><Relationship Id="rId18" Type="http://schemas.openxmlformats.org/officeDocument/2006/relationships/customXml" Target="../ink/ink2041.xml"/><Relationship Id="rId39" Type="http://schemas.openxmlformats.org/officeDocument/2006/relationships/image" Target="../media/image1987.png"/><Relationship Id="rId265" Type="http://schemas.openxmlformats.org/officeDocument/2006/relationships/customXml" Target="../ink/ink2165.xml"/><Relationship Id="rId286" Type="http://schemas.openxmlformats.org/officeDocument/2006/relationships/image" Target="../media/image2109.png"/><Relationship Id="rId50" Type="http://schemas.openxmlformats.org/officeDocument/2006/relationships/customXml" Target="../ink/ink2057.xml"/><Relationship Id="rId104" Type="http://schemas.openxmlformats.org/officeDocument/2006/relationships/customXml" Target="../ink/ink2084.xml"/><Relationship Id="rId125" Type="http://schemas.openxmlformats.org/officeDocument/2006/relationships/customXml" Target="../ink/ink2095.xml"/><Relationship Id="rId146" Type="http://schemas.openxmlformats.org/officeDocument/2006/relationships/image" Target="../media/image2039.png"/><Relationship Id="rId167" Type="http://schemas.openxmlformats.org/officeDocument/2006/relationships/customXml" Target="../ink/ink2116.xml"/><Relationship Id="rId188" Type="http://schemas.openxmlformats.org/officeDocument/2006/relationships/image" Target="../media/image2060.png"/><Relationship Id="rId311" Type="http://schemas.openxmlformats.org/officeDocument/2006/relationships/customXml" Target="../ink/ink2188.xml"/><Relationship Id="rId332" Type="http://schemas.openxmlformats.org/officeDocument/2006/relationships/image" Target="../media/image2131.png"/><Relationship Id="rId353" Type="http://schemas.openxmlformats.org/officeDocument/2006/relationships/customXml" Target="../ink/ink2209.xml"/><Relationship Id="rId374" Type="http://schemas.openxmlformats.org/officeDocument/2006/relationships/image" Target="../media/image2152.png"/><Relationship Id="rId395" Type="http://schemas.openxmlformats.org/officeDocument/2006/relationships/customXml" Target="../ink/ink2230.xml"/><Relationship Id="rId409" Type="http://schemas.openxmlformats.org/officeDocument/2006/relationships/customXml" Target="../ink/ink2237.xml"/><Relationship Id="rId71" Type="http://schemas.openxmlformats.org/officeDocument/2006/relationships/image" Target="../media/image2003.png"/><Relationship Id="rId92" Type="http://schemas.openxmlformats.org/officeDocument/2006/relationships/customXml" Target="../ink/ink2078.xml"/><Relationship Id="rId213" Type="http://schemas.openxmlformats.org/officeDocument/2006/relationships/customXml" Target="../ink/ink2139.xml"/><Relationship Id="rId234" Type="http://schemas.openxmlformats.org/officeDocument/2006/relationships/image" Target="../media/image2083.png"/><Relationship Id="rId420" Type="http://schemas.openxmlformats.org/officeDocument/2006/relationships/image" Target="../media/image2174.png"/><Relationship Id="rId2" Type="http://schemas.openxmlformats.org/officeDocument/2006/relationships/customXml" Target="../ink/ink2033.xml"/><Relationship Id="rId29" Type="http://schemas.openxmlformats.org/officeDocument/2006/relationships/image" Target="../media/image1982.png"/><Relationship Id="rId255" Type="http://schemas.openxmlformats.org/officeDocument/2006/relationships/customXml" Target="../ink/ink2160.xml"/><Relationship Id="rId276" Type="http://schemas.openxmlformats.org/officeDocument/2006/relationships/image" Target="../media/image2104.png"/><Relationship Id="rId297" Type="http://schemas.openxmlformats.org/officeDocument/2006/relationships/customXml" Target="../ink/ink2181.xml"/><Relationship Id="rId441" Type="http://schemas.openxmlformats.org/officeDocument/2006/relationships/customXml" Target="../ink/ink2253.xml"/><Relationship Id="rId40" Type="http://schemas.openxmlformats.org/officeDocument/2006/relationships/customXml" Target="../ink/ink2052.xml"/><Relationship Id="rId115" Type="http://schemas.openxmlformats.org/officeDocument/2006/relationships/image" Target="../media/image2024.png"/><Relationship Id="rId136" Type="http://schemas.openxmlformats.org/officeDocument/2006/relationships/image" Target="../media/image2034.png"/><Relationship Id="rId157" Type="http://schemas.openxmlformats.org/officeDocument/2006/relationships/customXml" Target="../ink/ink2111.xml"/><Relationship Id="rId178" Type="http://schemas.openxmlformats.org/officeDocument/2006/relationships/image" Target="../media/image2055.png"/><Relationship Id="rId301" Type="http://schemas.openxmlformats.org/officeDocument/2006/relationships/customXml" Target="../ink/ink2183.xml"/><Relationship Id="rId322" Type="http://schemas.openxmlformats.org/officeDocument/2006/relationships/image" Target="../media/image2127.png"/><Relationship Id="rId343" Type="http://schemas.openxmlformats.org/officeDocument/2006/relationships/customXml" Target="../ink/ink2204.xml"/><Relationship Id="rId364" Type="http://schemas.openxmlformats.org/officeDocument/2006/relationships/image" Target="../media/image2147.png"/><Relationship Id="rId61" Type="http://schemas.openxmlformats.org/officeDocument/2006/relationships/image" Target="../media/image1998.png"/><Relationship Id="rId82" Type="http://schemas.openxmlformats.org/officeDocument/2006/relationships/customXml" Target="../ink/ink2073.xml"/><Relationship Id="rId199" Type="http://schemas.openxmlformats.org/officeDocument/2006/relationships/customXml" Target="../ink/ink2132.xml"/><Relationship Id="rId203" Type="http://schemas.openxmlformats.org/officeDocument/2006/relationships/customXml" Target="../ink/ink2134.xml"/><Relationship Id="rId385" Type="http://schemas.openxmlformats.org/officeDocument/2006/relationships/customXml" Target="../ink/ink2225.xml"/><Relationship Id="rId19" Type="http://schemas.openxmlformats.org/officeDocument/2006/relationships/image" Target="../media/image1977.png"/><Relationship Id="rId224" Type="http://schemas.openxmlformats.org/officeDocument/2006/relationships/image" Target="../media/image2078.png"/><Relationship Id="rId245" Type="http://schemas.openxmlformats.org/officeDocument/2006/relationships/customXml" Target="../ink/ink2155.xml"/><Relationship Id="rId266" Type="http://schemas.openxmlformats.org/officeDocument/2006/relationships/image" Target="../media/image2099.png"/><Relationship Id="rId287" Type="http://schemas.openxmlformats.org/officeDocument/2006/relationships/customXml" Target="../ink/ink2176.xml"/><Relationship Id="rId410" Type="http://schemas.openxmlformats.org/officeDocument/2006/relationships/image" Target="../media/image2169.png"/><Relationship Id="rId431" Type="http://schemas.openxmlformats.org/officeDocument/2006/relationships/customXml" Target="../ink/ink2248.xml"/><Relationship Id="rId30" Type="http://schemas.openxmlformats.org/officeDocument/2006/relationships/customXml" Target="../ink/ink2047.xml"/><Relationship Id="rId105" Type="http://schemas.openxmlformats.org/officeDocument/2006/relationships/image" Target="../media/image2019.png"/><Relationship Id="rId126" Type="http://schemas.openxmlformats.org/officeDocument/2006/relationships/image" Target="../media/image2029.png"/><Relationship Id="rId147" Type="http://schemas.openxmlformats.org/officeDocument/2006/relationships/customXml" Target="../ink/ink2106.xml"/><Relationship Id="rId168" Type="http://schemas.openxmlformats.org/officeDocument/2006/relationships/image" Target="../media/image2050.png"/><Relationship Id="rId312" Type="http://schemas.openxmlformats.org/officeDocument/2006/relationships/image" Target="../media/image2122.png"/><Relationship Id="rId333" Type="http://schemas.openxmlformats.org/officeDocument/2006/relationships/customXml" Target="../ink/ink2199.xml"/><Relationship Id="rId354" Type="http://schemas.openxmlformats.org/officeDocument/2006/relationships/image" Target="../media/image2142.png"/><Relationship Id="rId51" Type="http://schemas.openxmlformats.org/officeDocument/2006/relationships/image" Target="../media/image1993.png"/><Relationship Id="rId72" Type="http://schemas.openxmlformats.org/officeDocument/2006/relationships/customXml" Target="../ink/ink2068.xml"/><Relationship Id="rId93" Type="http://schemas.openxmlformats.org/officeDocument/2006/relationships/image" Target="../media/image2013.png"/><Relationship Id="rId189" Type="http://schemas.openxmlformats.org/officeDocument/2006/relationships/customXml" Target="../ink/ink2127.xml"/><Relationship Id="rId375" Type="http://schemas.openxmlformats.org/officeDocument/2006/relationships/customXml" Target="../ink/ink2220.xml"/><Relationship Id="rId396" Type="http://schemas.openxmlformats.org/officeDocument/2006/relationships/image" Target="../media/image2162.png"/><Relationship Id="rId3" Type="http://schemas.openxmlformats.org/officeDocument/2006/relationships/image" Target="../media/image1969.png"/><Relationship Id="rId214" Type="http://schemas.openxmlformats.org/officeDocument/2006/relationships/image" Target="../media/image2073.png"/><Relationship Id="rId235" Type="http://schemas.openxmlformats.org/officeDocument/2006/relationships/customXml" Target="../ink/ink2150.xml"/><Relationship Id="rId256" Type="http://schemas.openxmlformats.org/officeDocument/2006/relationships/image" Target="../media/image2094.png"/><Relationship Id="rId277" Type="http://schemas.openxmlformats.org/officeDocument/2006/relationships/customXml" Target="../ink/ink2171.xml"/><Relationship Id="rId298" Type="http://schemas.openxmlformats.org/officeDocument/2006/relationships/image" Target="../media/image2115.png"/><Relationship Id="rId400" Type="http://schemas.openxmlformats.org/officeDocument/2006/relationships/image" Target="../media/image2164.png"/><Relationship Id="rId421" Type="http://schemas.openxmlformats.org/officeDocument/2006/relationships/customXml" Target="../ink/ink2243.xml"/><Relationship Id="rId442" Type="http://schemas.openxmlformats.org/officeDocument/2006/relationships/image" Target="../media/image2185.png"/><Relationship Id="rId116" Type="http://schemas.openxmlformats.org/officeDocument/2006/relationships/customXml" Target="../ink/ink2090.xml"/><Relationship Id="rId137" Type="http://schemas.openxmlformats.org/officeDocument/2006/relationships/customXml" Target="../ink/ink2101.xml"/><Relationship Id="rId158" Type="http://schemas.openxmlformats.org/officeDocument/2006/relationships/image" Target="../media/image2045.png"/><Relationship Id="rId302" Type="http://schemas.openxmlformats.org/officeDocument/2006/relationships/image" Target="../media/image2117.png"/><Relationship Id="rId323" Type="http://schemas.openxmlformats.org/officeDocument/2006/relationships/customXml" Target="../ink/ink2194.xml"/><Relationship Id="rId344" Type="http://schemas.openxmlformats.org/officeDocument/2006/relationships/image" Target="../media/image2137.png"/><Relationship Id="rId20" Type="http://schemas.openxmlformats.org/officeDocument/2006/relationships/customXml" Target="../ink/ink2042.xml"/><Relationship Id="rId41" Type="http://schemas.openxmlformats.org/officeDocument/2006/relationships/image" Target="../media/image1988.png"/><Relationship Id="rId62" Type="http://schemas.openxmlformats.org/officeDocument/2006/relationships/customXml" Target="../ink/ink2063.xml"/><Relationship Id="rId83" Type="http://schemas.openxmlformats.org/officeDocument/2006/relationships/image" Target="../media/image2009.png"/><Relationship Id="rId179" Type="http://schemas.openxmlformats.org/officeDocument/2006/relationships/customXml" Target="../ink/ink2122.xml"/><Relationship Id="rId365" Type="http://schemas.openxmlformats.org/officeDocument/2006/relationships/customXml" Target="../ink/ink2215.xml"/><Relationship Id="rId386" Type="http://schemas.openxmlformats.org/officeDocument/2006/relationships/image" Target="../media/image193.png"/><Relationship Id="rId190" Type="http://schemas.openxmlformats.org/officeDocument/2006/relationships/image" Target="../media/image2061.png"/><Relationship Id="rId204" Type="http://schemas.openxmlformats.org/officeDocument/2006/relationships/image" Target="../media/image2068.png"/><Relationship Id="rId225" Type="http://schemas.openxmlformats.org/officeDocument/2006/relationships/customXml" Target="../ink/ink2145.xml"/><Relationship Id="rId246" Type="http://schemas.openxmlformats.org/officeDocument/2006/relationships/image" Target="../media/image2089.png"/><Relationship Id="rId267" Type="http://schemas.openxmlformats.org/officeDocument/2006/relationships/customXml" Target="../ink/ink2166.xml"/><Relationship Id="rId288" Type="http://schemas.openxmlformats.org/officeDocument/2006/relationships/image" Target="../media/image2110.png"/><Relationship Id="rId411" Type="http://schemas.openxmlformats.org/officeDocument/2006/relationships/customXml" Target="../ink/ink2238.xml"/><Relationship Id="rId432" Type="http://schemas.openxmlformats.org/officeDocument/2006/relationships/image" Target="../media/image2180.png"/><Relationship Id="rId106" Type="http://schemas.openxmlformats.org/officeDocument/2006/relationships/customXml" Target="../ink/ink2085.xml"/><Relationship Id="rId127" Type="http://schemas.openxmlformats.org/officeDocument/2006/relationships/customXml" Target="../ink/ink2096.xml"/><Relationship Id="rId313" Type="http://schemas.openxmlformats.org/officeDocument/2006/relationships/customXml" Target="../ink/ink2189.xml"/><Relationship Id="rId10" Type="http://schemas.openxmlformats.org/officeDocument/2006/relationships/customXml" Target="../ink/ink2037.xml"/><Relationship Id="rId31" Type="http://schemas.openxmlformats.org/officeDocument/2006/relationships/image" Target="../media/image1983.png"/><Relationship Id="rId52" Type="http://schemas.openxmlformats.org/officeDocument/2006/relationships/customXml" Target="../ink/ink2058.xml"/><Relationship Id="rId73" Type="http://schemas.openxmlformats.org/officeDocument/2006/relationships/image" Target="../media/image2004.png"/><Relationship Id="rId94" Type="http://schemas.openxmlformats.org/officeDocument/2006/relationships/customXml" Target="../ink/ink2079.xml"/><Relationship Id="rId148" Type="http://schemas.openxmlformats.org/officeDocument/2006/relationships/image" Target="../media/image2040.png"/><Relationship Id="rId169" Type="http://schemas.openxmlformats.org/officeDocument/2006/relationships/customXml" Target="../ink/ink2117.xml"/><Relationship Id="rId334" Type="http://schemas.openxmlformats.org/officeDocument/2006/relationships/image" Target="../media/image2132.png"/><Relationship Id="rId355" Type="http://schemas.openxmlformats.org/officeDocument/2006/relationships/customXml" Target="../ink/ink2210.xml"/><Relationship Id="rId376" Type="http://schemas.openxmlformats.org/officeDocument/2006/relationships/image" Target="../media/image2153.png"/><Relationship Id="rId397" Type="http://schemas.openxmlformats.org/officeDocument/2006/relationships/customXml" Target="../ink/ink2231.xml"/><Relationship Id="rId4" Type="http://schemas.openxmlformats.org/officeDocument/2006/relationships/customXml" Target="../ink/ink2034.xml"/><Relationship Id="rId180" Type="http://schemas.openxmlformats.org/officeDocument/2006/relationships/image" Target="../media/image2056.png"/><Relationship Id="rId215" Type="http://schemas.openxmlformats.org/officeDocument/2006/relationships/customXml" Target="../ink/ink2140.xml"/><Relationship Id="rId236" Type="http://schemas.openxmlformats.org/officeDocument/2006/relationships/image" Target="../media/image2084.png"/><Relationship Id="rId257" Type="http://schemas.openxmlformats.org/officeDocument/2006/relationships/customXml" Target="../ink/ink2161.xml"/><Relationship Id="rId278" Type="http://schemas.openxmlformats.org/officeDocument/2006/relationships/image" Target="../media/image2105.png"/><Relationship Id="rId401" Type="http://schemas.openxmlformats.org/officeDocument/2006/relationships/customXml" Target="../ink/ink2233.xml"/><Relationship Id="rId422" Type="http://schemas.openxmlformats.org/officeDocument/2006/relationships/image" Target="../media/image2175.png"/><Relationship Id="rId443" Type="http://schemas.openxmlformats.org/officeDocument/2006/relationships/customXml" Target="../ink/ink2254.xml"/><Relationship Id="rId303" Type="http://schemas.openxmlformats.org/officeDocument/2006/relationships/customXml" Target="../ink/ink2184.xml"/><Relationship Id="rId42" Type="http://schemas.openxmlformats.org/officeDocument/2006/relationships/customXml" Target="../ink/ink2053.xml"/><Relationship Id="rId84" Type="http://schemas.openxmlformats.org/officeDocument/2006/relationships/customXml" Target="../ink/ink2074.xml"/><Relationship Id="rId138" Type="http://schemas.openxmlformats.org/officeDocument/2006/relationships/image" Target="../media/image2035.png"/><Relationship Id="rId345" Type="http://schemas.openxmlformats.org/officeDocument/2006/relationships/customXml" Target="../ink/ink2205.xml"/><Relationship Id="rId387" Type="http://schemas.openxmlformats.org/officeDocument/2006/relationships/customXml" Target="../ink/ink2226.xml"/><Relationship Id="rId191" Type="http://schemas.openxmlformats.org/officeDocument/2006/relationships/customXml" Target="../ink/ink2128.xml"/><Relationship Id="rId205" Type="http://schemas.openxmlformats.org/officeDocument/2006/relationships/customXml" Target="../ink/ink2135.xml"/><Relationship Id="rId247" Type="http://schemas.openxmlformats.org/officeDocument/2006/relationships/customXml" Target="../ink/ink2156.xml"/><Relationship Id="rId412" Type="http://schemas.openxmlformats.org/officeDocument/2006/relationships/image" Target="../media/image2170.png"/><Relationship Id="rId107" Type="http://schemas.openxmlformats.org/officeDocument/2006/relationships/image" Target="../media/image2020.png"/><Relationship Id="rId289" Type="http://schemas.openxmlformats.org/officeDocument/2006/relationships/customXml" Target="../ink/ink2177.xml"/><Relationship Id="rId11" Type="http://schemas.openxmlformats.org/officeDocument/2006/relationships/image" Target="../media/image1973.png"/><Relationship Id="rId53" Type="http://schemas.openxmlformats.org/officeDocument/2006/relationships/image" Target="../media/image1994.png"/><Relationship Id="rId149" Type="http://schemas.openxmlformats.org/officeDocument/2006/relationships/customXml" Target="../ink/ink2107.xml"/><Relationship Id="rId314" Type="http://schemas.openxmlformats.org/officeDocument/2006/relationships/image" Target="../media/image2123.png"/><Relationship Id="rId356" Type="http://schemas.openxmlformats.org/officeDocument/2006/relationships/image" Target="../media/image2143.png"/><Relationship Id="rId398" Type="http://schemas.openxmlformats.org/officeDocument/2006/relationships/image" Target="../media/image2163.png"/><Relationship Id="rId95" Type="http://schemas.openxmlformats.org/officeDocument/2006/relationships/image" Target="../media/image2014.png"/><Relationship Id="rId160" Type="http://schemas.openxmlformats.org/officeDocument/2006/relationships/image" Target="../media/image2046.png"/><Relationship Id="rId216" Type="http://schemas.openxmlformats.org/officeDocument/2006/relationships/image" Target="../media/image2074.png"/><Relationship Id="rId423" Type="http://schemas.openxmlformats.org/officeDocument/2006/relationships/customXml" Target="../ink/ink2244.xml"/><Relationship Id="rId258" Type="http://schemas.openxmlformats.org/officeDocument/2006/relationships/image" Target="../media/image2095.png"/><Relationship Id="rId22" Type="http://schemas.openxmlformats.org/officeDocument/2006/relationships/customXml" Target="../ink/ink2043.xml"/><Relationship Id="rId64" Type="http://schemas.openxmlformats.org/officeDocument/2006/relationships/customXml" Target="../ink/ink2064.xml"/><Relationship Id="rId118" Type="http://schemas.openxmlformats.org/officeDocument/2006/relationships/customXml" Target="../ink/ink2091.xml"/><Relationship Id="rId325" Type="http://schemas.openxmlformats.org/officeDocument/2006/relationships/customXml" Target="../ink/ink2195.xml"/><Relationship Id="rId367" Type="http://schemas.openxmlformats.org/officeDocument/2006/relationships/customXml" Target="../ink/ink2216.xml"/><Relationship Id="rId171" Type="http://schemas.openxmlformats.org/officeDocument/2006/relationships/customXml" Target="../ink/ink2118.xml"/><Relationship Id="rId227" Type="http://schemas.openxmlformats.org/officeDocument/2006/relationships/customXml" Target="../ink/ink2146.xml"/><Relationship Id="rId269" Type="http://schemas.openxmlformats.org/officeDocument/2006/relationships/customXml" Target="../ink/ink2167.xml"/><Relationship Id="rId434" Type="http://schemas.openxmlformats.org/officeDocument/2006/relationships/image" Target="../media/image2181.png"/><Relationship Id="rId33" Type="http://schemas.openxmlformats.org/officeDocument/2006/relationships/image" Target="../media/image1984.png"/><Relationship Id="rId129" Type="http://schemas.openxmlformats.org/officeDocument/2006/relationships/customXml" Target="../ink/ink2097.xml"/><Relationship Id="rId280" Type="http://schemas.openxmlformats.org/officeDocument/2006/relationships/image" Target="../media/image2106.png"/><Relationship Id="rId336" Type="http://schemas.openxmlformats.org/officeDocument/2006/relationships/image" Target="../media/image2133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45.png"/><Relationship Id="rId299" Type="http://schemas.openxmlformats.org/officeDocument/2006/relationships/customXml" Target="../ink/ink2409.xml"/><Relationship Id="rId303" Type="http://schemas.openxmlformats.org/officeDocument/2006/relationships/customXml" Target="../ink/ink2411.xml"/><Relationship Id="rId21" Type="http://schemas.openxmlformats.org/officeDocument/2006/relationships/image" Target="../media/image2198.png"/><Relationship Id="rId42" Type="http://schemas.openxmlformats.org/officeDocument/2006/relationships/customXml" Target="../ink/ink2278.xml"/><Relationship Id="rId63" Type="http://schemas.openxmlformats.org/officeDocument/2006/relationships/image" Target="../media/image2219.png"/><Relationship Id="rId84" Type="http://schemas.openxmlformats.org/officeDocument/2006/relationships/customXml" Target="../ink/ink2299.xml"/><Relationship Id="rId138" Type="http://schemas.openxmlformats.org/officeDocument/2006/relationships/customXml" Target="../ink/ink2326.xml"/><Relationship Id="rId159" Type="http://schemas.openxmlformats.org/officeDocument/2006/relationships/customXml" Target="../ink/ink2339.xml"/><Relationship Id="rId170" Type="http://schemas.openxmlformats.org/officeDocument/2006/relationships/image" Target="../media/image2269.png"/><Relationship Id="rId191" Type="http://schemas.openxmlformats.org/officeDocument/2006/relationships/customXml" Target="../ink/ink2355.xml"/><Relationship Id="rId205" Type="http://schemas.openxmlformats.org/officeDocument/2006/relationships/customXml" Target="../ink/ink2362.xml"/><Relationship Id="rId226" Type="http://schemas.openxmlformats.org/officeDocument/2006/relationships/image" Target="../media/image2297.png"/><Relationship Id="rId247" Type="http://schemas.openxmlformats.org/officeDocument/2006/relationships/customXml" Target="../ink/ink2383.xml"/><Relationship Id="rId107" Type="http://schemas.openxmlformats.org/officeDocument/2006/relationships/image" Target="../media/image2241.png"/><Relationship Id="rId268" Type="http://schemas.openxmlformats.org/officeDocument/2006/relationships/image" Target="../media/image2317.png"/><Relationship Id="rId289" Type="http://schemas.openxmlformats.org/officeDocument/2006/relationships/customXml" Target="../ink/ink2404.xml"/><Relationship Id="rId11" Type="http://schemas.openxmlformats.org/officeDocument/2006/relationships/image" Target="../media/image2194.png"/><Relationship Id="rId32" Type="http://schemas.openxmlformats.org/officeDocument/2006/relationships/customXml" Target="../ink/ink2273.xml"/><Relationship Id="rId53" Type="http://schemas.openxmlformats.org/officeDocument/2006/relationships/image" Target="../media/image2214.png"/><Relationship Id="rId74" Type="http://schemas.openxmlformats.org/officeDocument/2006/relationships/customXml" Target="../ink/ink2294.xml"/><Relationship Id="rId128" Type="http://schemas.openxmlformats.org/officeDocument/2006/relationships/customXml" Target="../ink/ink2321.xml"/><Relationship Id="rId149" Type="http://schemas.openxmlformats.org/officeDocument/2006/relationships/customXml" Target="../ink/ink2333.xml"/><Relationship Id="rId5" Type="http://schemas.openxmlformats.org/officeDocument/2006/relationships/image" Target="../media/image2191.png"/><Relationship Id="rId95" Type="http://schemas.openxmlformats.org/officeDocument/2006/relationships/image" Target="../media/image2235.png"/><Relationship Id="rId160" Type="http://schemas.openxmlformats.org/officeDocument/2006/relationships/image" Target="../media/image2264.png"/><Relationship Id="rId181" Type="http://schemas.openxmlformats.org/officeDocument/2006/relationships/customXml" Target="../ink/ink2350.xml"/><Relationship Id="rId216" Type="http://schemas.openxmlformats.org/officeDocument/2006/relationships/image" Target="../media/image2292.png"/><Relationship Id="rId237" Type="http://schemas.openxmlformats.org/officeDocument/2006/relationships/customXml" Target="../ink/ink2378.xml"/><Relationship Id="rId258" Type="http://schemas.openxmlformats.org/officeDocument/2006/relationships/image" Target="../media/image2312.png"/><Relationship Id="rId279" Type="http://schemas.openxmlformats.org/officeDocument/2006/relationships/customXml" Target="../ink/ink2399.xml"/><Relationship Id="rId22" Type="http://schemas.openxmlformats.org/officeDocument/2006/relationships/customXml" Target="../ink/ink2268.xml"/><Relationship Id="rId43" Type="http://schemas.openxmlformats.org/officeDocument/2006/relationships/image" Target="../media/image2209.png"/><Relationship Id="rId64" Type="http://schemas.openxmlformats.org/officeDocument/2006/relationships/customXml" Target="../ink/ink2289.xml"/><Relationship Id="rId118" Type="http://schemas.openxmlformats.org/officeDocument/2006/relationships/customXml" Target="../ink/ink2316.xml"/><Relationship Id="rId139" Type="http://schemas.openxmlformats.org/officeDocument/2006/relationships/image" Target="../media/image2256.png"/><Relationship Id="rId290" Type="http://schemas.openxmlformats.org/officeDocument/2006/relationships/image" Target="../media/image2328.png"/><Relationship Id="rId304" Type="http://schemas.openxmlformats.org/officeDocument/2006/relationships/image" Target="../media/image2335.png"/><Relationship Id="rId85" Type="http://schemas.openxmlformats.org/officeDocument/2006/relationships/image" Target="../media/image2230.png"/><Relationship Id="rId150" Type="http://schemas.openxmlformats.org/officeDocument/2006/relationships/image" Target="../media/image2260.png"/><Relationship Id="rId171" Type="http://schemas.openxmlformats.org/officeDocument/2006/relationships/customXml" Target="../ink/ink2345.xml"/><Relationship Id="rId192" Type="http://schemas.openxmlformats.org/officeDocument/2006/relationships/image" Target="../media/image2280.png"/><Relationship Id="rId206" Type="http://schemas.openxmlformats.org/officeDocument/2006/relationships/image" Target="../media/image2287.png"/><Relationship Id="rId227" Type="http://schemas.openxmlformats.org/officeDocument/2006/relationships/customXml" Target="../ink/ink2373.xml"/><Relationship Id="rId248" Type="http://schemas.openxmlformats.org/officeDocument/2006/relationships/image" Target="../media/image2308.png"/><Relationship Id="rId269" Type="http://schemas.openxmlformats.org/officeDocument/2006/relationships/customXml" Target="../ink/ink2394.xml"/><Relationship Id="rId12" Type="http://schemas.openxmlformats.org/officeDocument/2006/relationships/customXml" Target="../ink/ink2263.xml"/><Relationship Id="rId33" Type="http://schemas.openxmlformats.org/officeDocument/2006/relationships/image" Target="../media/image2204.png"/><Relationship Id="rId108" Type="http://schemas.openxmlformats.org/officeDocument/2006/relationships/customXml" Target="../ink/ink2311.xml"/><Relationship Id="rId129" Type="http://schemas.openxmlformats.org/officeDocument/2006/relationships/image" Target="../media/image2251.png"/><Relationship Id="rId280" Type="http://schemas.openxmlformats.org/officeDocument/2006/relationships/image" Target="../media/image2323.png"/><Relationship Id="rId54" Type="http://schemas.openxmlformats.org/officeDocument/2006/relationships/customXml" Target="../ink/ink2284.xml"/><Relationship Id="rId75" Type="http://schemas.openxmlformats.org/officeDocument/2006/relationships/image" Target="../media/image2225.png"/><Relationship Id="rId96" Type="http://schemas.openxmlformats.org/officeDocument/2006/relationships/customXml" Target="../ink/ink2305.xml"/><Relationship Id="rId140" Type="http://schemas.openxmlformats.org/officeDocument/2006/relationships/customXml" Target="../ink/ink2327.xml"/><Relationship Id="rId161" Type="http://schemas.openxmlformats.org/officeDocument/2006/relationships/customXml" Target="../ink/ink2340.xml"/><Relationship Id="rId182" Type="http://schemas.openxmlformats.org/officeDocument/2006/relationships/image" Target="../media/image2275.png"/><Relationship Id="rId217" Type="http://schemas.openxmlformats.org/officeDocument/2006/relationships/customXml" Target="../ink/ink2368.xml"/><Relationship Id="rId6" Type="http://schemas.openxmlformats.org/officeDocument/2006/relationships/customXml" Target="../ink/ink2260.xml"/><Relationship Id="rId238" Type="http://schemas.openxmlformats.org/officeDocument/2006/relationships/image" Target="../media/image2303.png"/><Relationship Id="rId259" Type="http://schemas.openxmlformats.org/officeDocument/2006/relationships/customXml" Target="../ink/ink2389.xml"/><Relationship Id="rId23" Type="http://schemas.openxmlformats.org/officeDocument/2006/relationships/image" Target="../media/image2199.png"/><Relationship Id="rId119" Type="http://schemas.openxmlformats.org/officeDocument/2006/relationships/image" Target="../media/image2246.png"/><Relationship Id="rId270" Type="http://schemas.openxmlformats.org/officeDocument/2006/relationships/image" Target="../media/image2318.png"/><Relationship Id="rId291" Type="http://schemas.openxmlformats.org/officeDocument/2006/relationships/customXml" Target="../ink/ink2405.xml"/><Relationship Id="rId305" Type="http://schemas.openxmlformats.org/officeDocument/2006/relationships/customXml" Target="../ink/ink2412.xml"/><Relationship Id="rId44" Type="http://schemas.openxmlformats.org/officeDocument/2006/relationships/customXml" Target="../ink/ink2279.xml"/><Relationship Id="rId65" Type="http://schemas.openxmlformats.org/officeDocument/2006/relationships/image" Target="../media/image2220.png"/><Relationship Id="rId86" Type="http://schemas.openxmlformats.org/officeDocument/2006/relationships/customXml" Target="../ink/ink2300.xml"/><Relationship Id="rId130" Type="http://schemas.openxmlformats.org/officeDocument/2006/relationships/customXml" Target="../ink/ink2322.xml"/><Relationship Id="rId151" Type="http://schemas.openxmlformats.org/officeDocument/2006/relationships/customXml" Target="../ink/ink2334.xml"/><Relationship Id="rId172" Type="http://schemas.openxmlformats.org/officeDocument/2006/relationships/image" Target="../media/image2270.png"/><Relationship Id="rId193" Type="http://schemas.openxmlformats.org/officeDocument/2006/relationships/customXml" Target="../ink/ink2356.xml"/><Relationship Id="rId207" Type="http://schemas.openxmlformats.org/officeDocument/2006/relationships/customXml" Target="../ink/ink2363.xml"/><Relationship Id="rId228" Type="http://schemas.openxmlformats.org/officeDocument/2006/relationships/image" Target="../media/image2298.png"/><Relationship Id="rId249" Type="http://schemas.openxmlformats.org/officeDocument/2006/relationships/customXml" Target="../ink/ink2384.xml"/><Relationship Id="rId13" Type="http://schemas.openxmlformats.org/officeDocument/2006/relationships/image" Target="../media/image2195.png"/><Relationship Id="rId109" Type="http://schemas.openxmlformats.org/officeDocument/2006/relationships/image" Target="../media/image2242.png"/><Relationship Id="rId260" Type="http://schemas.openxmlformats.org/officeDocument/2006/relationships/image" Target="../media/image2313.png"/><Relationship Id="rId281" Type="http://schemas.openxmlformats.org/officeDocument/2006/relationships/customXml" Target="../ink/ink2400.xml"/><Relationship Id="rId34" Type="http://schemas.openxmlformats.org/officeDocument/2006/relationships/customXml" Target="../ink/ink2274.xml"/><Relationship Id="rId55" Type="http://schemas.openxmlformats.org/officeDocument/2006/relationships/image" Target="../media/image2215.png"/><Relationship Id="rId76" Type="http://schemas.openxmlformats.org/officeDocument/2006/relationships/customXml" Target="../ink/ink2295.xml"/><Relationship Id="rId97" Type="http://schemas.openxmlformats.org/officeDocument/2006/relationships/image" Target="../media/image2236.png"/><Relationship Id="rId120" Type="http://schemas.openxmlformats.org/officeDocument/2006/relationships/customXml" Target="../ink/ink2317.xml"/><Relationship Id="rId141" Type="http://schemas.openxmlformats.org/officeDocument/2006/relationships/image" Target="../media/image2257.png"/><Relationship Id="rId7" Type="http://schemas.openxmlformats.org/officeDocument/2006/relationships/image" Target="../media/image2192.png"/><Relationship Id="rId162" Type="http://schemas.openxmlformats.org/officeDocument/2006/relationships/image" Target="../media/image2265.png"/><Relationship Id="rId183" Type="http://schemas.openxmlformats.org/officeDocument/2006/relationships/customXml" Target="../ink/ink2351.xml"/><Relationship Id="rId218" Type="http://schemas.openxmlformats.org/officeDocument/2006/relationships/image" Target="../media/image2293.png"/><Relationship Id="rId239" Type="http://schemas.openxmlformats.org/officeDocument/2006/relationships/customXml" Target="../ink/ink2379.xml"/><Relationship Id="rId250" Type="http://schemas.openxmlformats.org/officeDocument/2006/relationships/image" Target="../media/image2309.png"/><Relationship Id="rId271" Type="http://schemas.openxmlformats.org/officeDocument/2006/relationships/customXml" Target="../ink/ink2395.xml"/><Relationship Id="rId292" Type="http://schemas.openxmlformats.org/officeDocument/2006/relationships/image" Target="../media/image2329.png"/><Relationship Id="rId306" Type="http://schemas.openxmlformats.org/officeDocument/2006/relationships/image" Target="../media/image191.png"/><Relationship Id="rId24" Type="http://schemas.openxmlformats.org/officeDocument/2006/relationships/customXml" Target="../ink/ink2269.xml"/><Relationship Id="rId40" Type="http://schemas.openxmlformats.org/officeDocument/2006/relationships/customXml" Target="../ink/ink2277.xml"/><Relationship Id="rId45" Type="http://schemas.openxmlformats.org/officeDocument/2006/relationships/image" Target="../media/image2210.png"/><Relationship Id="rId66" Type="http://schemas.openxmlformats.org/officeDocument/2006/relationships/customXml" Target="../ink/ink2290.xml"/><Relationship Id="rId87" Type="http://schemas.openxmlformats.org/officeDocument/2006/relationships/image" Target="../media/image2231.png"/><Relationship Id="rId110" Type="http://schemas.openxmlformats.org/officeDocument/2006/relationships/customXml" Target="../ink/ink2312.xml"/><Relationship Id="rId115" Type="http://schemas.openxmlformats.org/officeDocument/2006/relationships/image" Target="../media/image407.png"/><Relationship Id="rId131" Type="http://schemas.openxmlformats.org/officeDocument/2006/relationships/image" Target="../media/image2252.png"/><Relationship Id="rId136" Type="http://schemas.openxmlformats.org/officeDocument/2006/relationships/customXml" Target="../ink/ink2325.xml"/><Relationship Id="rId157" Type="http://schemas.openxmlformats.org/officeDocument/2006/relationships/customXml" Target="../ink/ink2338.xml"/><Relationship Id="rId178" Type="http://schemas.openxmlformats.org/officeDocument/2006/relationships/image" Target="../media/image2273.png"/><Relationship Id="rId301" Type="http://schemas.openxmlformats.org/officeDocument/2006/relationships/customXml" Target="../ink/ink2410.xml"/><Relationship Id="rId61" Type="http://schemas.openxmlformats.org/officeDocument/2006/relationships/image" Target="../media/image2218.png"/><Relationship Id="rId82" Type="http://schemas.openxmlformats.org/officeDocument/2006/relationships/customXml" Target="../ink/ink2298.xml"/><Relationship Id="rId152" Type="http://schemas.openxmlformats.org/officeDocument/2006/relationships/customXml" Target="../ink/ink2335.xml"/><Relationship Id="rId173" Type="http://schemas.openxmlformats.org/officeDocument/2006/relationships/customXml" Target="../ink/ink2346.xml"/><Relationship Id="rId194" Type="http://schemas.openxmlformats.org/officeDocument/2006/relationships/image" Target="../media/image2281.png"/><Relationship Id="rId199" Type="http://schemas.openxmlformats.org/officeDocument/2006/relationships/customXml" Target="../ink/ink2359.xml"/><Relationship Id="rId203" Type="http://schemas.openxmlformats.org/officeDocument/2006/relationships/customXml" Target="../ink/ink2361.xml"/><Relationship Id="rId208" Type="http://schemas.openxmlformats.org/officeDocument/2006/relationships/image" Target="../media/image2288.png"/><Relationship Id="rId229" Type="http://schemas.openxmlformats.org/officeDocument/2006/relationships/customXml" Target="../ink/ink2374.xml"/><Relationship Id="rId19" Type="http://schemas.openxmlformats.org/officeDocument/2006/relationships/image" Target="../media/image2197.png"/><Relationship Id="rId224" Type="http://schemas.openxmlformats.org/officeDocument/2006/relationships/image" Target="../media/image2296.png"/><Relationship Id="rId240" Type="http://schemas.openxmlformats.org/officeDocument/2006/relationships/image" Target="../media/image2304.png"/><Relationship Id="rId245" Type="http://schemas.openxmlformats.org/officeDocument/2006/relationships/customXml" Target="../ink/ink2382.xml"/><Relationship Id="rId261" Type="http://schemas.openxmlformats.org/officeDocument/2006/relationships/customXml" Target="../ink/ink2390.xml"/><Relationship Id="rId266" Type="http://schemas.openxmlformats.org/officeDocument/2006/relationships/image" Target="../media/image2316.png"/><Relationship Id="rId287" Type="http://schemas.openxmlformats.org/officeDocument/2006/relationships/customXml" Target="../ink/ink2403.xml"/><Relationship Id="rId14" Type="http://schemas.openxmlformats.org/officeDocument/2006/relationships/customXml" Target="../ink/ink2264.xml"/><Relationship Id="rId30" Type="http://schemas.openxmlformats.org/officeDocument/2006/relationships/customXml" Target="../ink/ink2272.xml"/><Relationship Id="rId35" Type="http://schemas.openxmlformats.org/officeDocument/2006/relationships/image" Target="../media/image2205.png"/><Relationship Id="rId56" Type="http://schemas.openxmlformats.org/officeDocument/2006/relationships/customXml" Target="../ink/ink2285.xml"/><Relationship Id="rId77" Type="http://schemas.openxmlformats.org/officeDocument/2006/relationships/image" Target="../media/image2226.png"/><Relationship Id="rId100" Type="http://schemas.openxmlformats.org/officeDocument/2006/relationships/customXml" Target="../ink/ink2307.xml"/><Relationship Id="rId105" Type="http://schemas.openxmlformats.org/officeDocument/2006/relationships/image" Target="../media/image2240.png"/><Relationship Id="rId126" Type="http://schemas.openxmlformats.org/officeDocument/2006/relationships/customXml" Target="../ink/ink2320.xml"/><Relationship Id="rId147" Type="http://schemas.openxmlformats.org/officeDocument/2006/relationships/image" Target="../media/image2259.png"/><Relationship Id="rId168" Type="http://schemas.openxmlformats.org/officeDocument/2006/relationships/image" Target="../media/image2268.png"/><Relationship Id="rId282" Type="http://schemas.openxmlformats.org/officeDocument/2006/relationships/image" Target="../media/image2324.png"/><Relationship Id="rId8" Type="http://schemas.openxmlformats.org/officeDocument/2006/relationships/customXml" Target="../ink/ink2261.xml"/><Relationship Id="rId51" Type="http://schemas.openxmlformats.org/officeDocument/2006/relationships/image" Target="../media/image2213.png"/><Relationship Id="rId72" Type="http://schemas.openxmlformats.org/officeDocument/2006/relationships/customXml" Target="../ink/ink2293.xml"/><Relationship Id="rId93" Type="http://schemas.openxmlformats.org/officeDocument/2006/relationships/image" Target="../media/image2234.png"/><Relationship Id="rId98" Type="http://schemas.openxmlformats.org/officeDocument/2006/relationships/customXml" Target="../ink/ink2306.xml"/><Relationship Id="rId121" Type="http://schemas.openxmlformats.org/officeDocument/2006/relationships/image" Target="../media/image2247.png"/><Relationship Id="rId142" Type="http://schemas.openxmlformats.org/officeDocument/2006/relationships/customXml" Target="../ink/ink2328.xml"/><Relationship Id="rId163" Type="http://schemas.openxmlformats.org/officeDocument/2006/relationships/customXml" Target="../ink/ink2341.xml"/><Relationship Id="rId184" Type="http://schemas.openxmlformats.org/officeDocument/2006/relationships/image" Target="../media/image2276.png"/><Relationship Id="rId189" Type="http://schemas.openxmlformats.org/officeDocument/2006/relationships/customXml" Target="../ink/ink2354.xml"/><Relationship Id="rId219" Type="http://schemas.openxmlformats.org/officeDocument/2006/relationships/customXml" Target="../ink/ink2369.xml"/><Relationship Id="rId3" Type="http://schemas.openxmlformats.org/officeDocument/2006/relationships/image" Target="../media/image2190.png"/><Relationship Id="rId214" Type="http://schemas.openxmlformats.org/officeDocument/2006/relationships/image" Target="../media/image2291.png"/><Relationship Id="rId230" Type="http://schemas.openxmlformats.org/officeDocument/2006/relationships/image" Target="../media/image2299.png"/><Relationship Id="rId235" Type="http://schemas.openxmlformats.org/officeDocument/2006/relationships/customXml" Target="../ink/ink2377.xml"/><Relationship Id="rId251" Type="http://schemas.openxmlformats.org/officeDocument/2006/relationships/customXml" Target="../ink/ink2385.xml"/><Relationship Id="rId256" Type="http://schemas.openxmlformats.org/officeDocument/2006/relationships/image" Target="../media/image2311.png"/><Relationship Id="rId277" Type="http://schemas.openxmlformats.org/officeDocument/2006/relationships/customXml" Target="../ink/ink2398.xml"/><Relationship Id="rId298" Type="http://schemas.openxmlformats.org/officeDocument/2006/relationships/image" Target="../media/image2332.png"/><Relationship Id="rId25" Type="http://schemas.openxmlformats.org/officeDocument/2006/relationships/image" Target="../media/image2200.png"/><Relationship Id="rId46" Type="http://schemas.openxmlformats.org/officeDocument/2006/relationships/customXml" Target="../ink/ink2280.xml"/><Relationship Id="rId67" Type="http://schemas.openxmlformats.org/officeDocument/2006/relationships/image" Target="../media/image2221.png"/><Relationship Id="rId116" Type="http://schemas.openxmlformats.org/officeDocument/2006/relationships/customXml" Target="../ink/ink2315.xml"/><Relationship Id="rId137" Type="http://schemas.openxmlformats.org/officeDocument/2006/relationships/image" Target="../media/image2255.png"/><Relationship Id="rId158" Type="http://schemas.openxmlformats.org/officeDocument/2006/relationships/image" Target="../media/image2263.png"/><Relationship Id="rId272" Type="http://schemas.openxmlformats.org/officeDocument/2006/relationships/image" Target="../media/image2319.png"/><Relationship Id="rId293" Type="http://schemas.openxmlformats.org/officeDocument/2006/relationships/customXml" Target="../ink/ink2406.xml"/><Relationship Id="rId302" Type="http://schemas.openxmlformats.org/officeDocument/2006/relationships/image" Target="../media/image2334.png"/><Relationship Id="rId307" Type="http://schemas.openxmlformats.org/officeDocument/2006/relationships/customXml" Target="../ink/ink2413.xml"/><Relationship Id="rId20" Type="http://schemas.openxmlformats.org/officeDocument/2006/relationships/customXml" Target="../ink/ink2267.xml"/><Relationship Id="rId41" Type="http://schemas.openxmlformats.org/officeDocument/2006/relationships/image" Target="../media/image2208.png"/><Relationship Id="rId62" Type="http://schemas.openxmlformats.org/officeDocument/2006/relationships/customXml" Target="../ink/ink2288.xml"/><Relationship Id="rId83" Type="http://schemas.openxmlformats.org/officeDocument/2006/relationships/image" Target="../media/image2229.png"/><Relationship Id="rId88" Type="http://schemas.openxmlformats.org/officeDocument/2006/relationships/customXml" Target="../ink/ink2301.xml"/><Relationship Id="rId111" Type="http://schemas.openxmlformats.org/officeDocument/2006/relationships/image" Target="../media/image2243.png"/><Relationship Id="rId132" Type="http://schemas.openxmlformats.org/officeDocument/2006/relationships/customXml" Target="../ink/ink2323.xml"/><Relationship Id="rId153" Type="http://schemas.openxmlformats.org/officeDocument/2006/relationships/customXml" Target="../ink/ink2336.xml"/><Relationship Id="rId174" Type="http://schemas.openxmlformats.org/officeDocument/2006/relationships/image" Target="../media/image2271.png"/><Relationship Id="rId179" Type="http://schemas.openxmlformats.org/officeDocument/2006/relationships/customXml" Target="../ink/ink2349.xml"/><Relationship Id="rId195" Type="http://schemas.openxmlformats.org/officeDocument/2006/relationships/customXml" Target="../ink/ink2357.xml"/><Relationship Id="rId209" Type="http://schemas.openxmlformats.org/officeDocument/2006/relationships/customXml" Target="../ink/ink2364.xml"/><Relationship Id="rId190" Type="http://schemas.openxmlformats.org/officeDocument/2006/relationships/image" Target="../media/image2279.png"/><Relationship Id="rId204" Type="http://schemas.openxmlformats.org/officeDocument/2006/relationships/image" Target="../media/image2286.png"/><Relationship Id="rId220" Type="http://schemas.openxmlformats.org/officeDocument/2006/relationships/image" Target="../media/image2294.png"/><Relationship Id="rId225" Type="http://schemas.openxmlformats.org/officeDocument/2006/relationships/customXml" Target="../ink/ink2372.xml"/><Relationship Id="rId241" Type="http://schemas.openxmlformats.org/officeDocument/2006/relationships/customXml" Target="../ink/ink2380.xml"/><Relationship Id="rId246" Type="http://schemas.openxmlformats.org/officeDocument/2006/relationships/image" Target="../media/image2307.png"/><Relationship Id="rId267" Type="http://schemas.openxmlformats.org/officeDocument/2006/relationships/customXml" Target="../ink/ink2393.xml"/><Relationship Id="rId288" Type="http://schemas.openxmlformats.org/officeDocument/2006/relationships/image" Target="../media/image2327.png"/><Relationship Id="rId15" Type="http://schemas.openxmlformats.org/officeDocument/2006/relationships/image" Target="../media/image2196.png"/><Relationship Id="rId36" Type="http://schemas.openxmlformats.org/officeDocument/2006/relationships/customXml" Target="../ink/ink2275.xml"/><Relationship Id="rId57" Type="http://schemas.openxmlformats.org/officeDocument/2006/relationships/image" Target="../media/image2216.png"/><Relationship Id="rId106" Type="http://schemas.openxmlformats.org/officeDocument/2006/relationships/customXml" Target="../ink/ink2310.xml"/><Relationship Id="rId127" Type="http://schemas.openxmlformats.org/officeDocument/2006/relationships/image" Target="../media/image2250.png"/><Relationship Id="rId262" Type="http://schemas.openxmlformats.org/officeDocument/2006/relationships/image" Target="../media/image2314.png"/><Relationship Id="rId283" Type="http://schemas.openxmlformats.org/officeDocument/2006/relationships/customXml" Target="../ink/ink2401.xml"/><Relationship Id="rId10" Type="http://schemas.openxmlformats.org/officeDocument/2006/relationships/customXml" Target="../ink/ink2262.xml"/><Relationship Id="rId31" Type="http://schemas.openxmlformats.org/officeDocument/2006/relationships/image" Target="../media/image2203.png"/><Relationship Id="rId52" Type="http://schemas.openxmlformats.org/officeDocument/2006/relationships/customXml" Target="../ink/ink2283.xml"/><Relationship Id="rId73" Type="http://schemas.openxmlformats.org/officeDocument/2006/relationships/image" Target="../media/image2224.png"/><Relationship Id="rId78" Type="http://schemas.openxmlformats.org/officeDocument/2006/relationships/customXml" Target="../ink/ink2296.xml"/><Relationship Id="rId94" Type="http://schemas.openxmlformats.org/officeDocument/2006/relationships/customXml" Target="../ink/ink2304.xml"/><Relationship Id="rId99" Type="http://schemas.openxmlformats.org/officeDocument/2006/relationships/image" Target="../media/image2237.png"/><Relationship Id="rId101" Type="http://schemas.openxmlformats.org/officeDocument/2006/relationships/image" Target="../media/image2238.png"/><Relationship Id="rId122" Type="http://schemas.openxmlformats.org/officeDocument/2006/relationships/customXml" Target="../ink/ink2318.xml"/><Relationship Id="rId143" Type="http://schemas.openxmlformats.org/officeDocument/2006/relationships/customXml" Target="../ink/ink2329.xml"/><Relationship Id="rId148" Type="http://schemas.openxmlformats.org/officeDocument/2006/relationships/customXml" Target="../ink/ink2332.xml"/><Relationship Id="rId164" Type="http://schemas.openxmlformats.org/officeDocument/2006/relationships/image" Target="../media/image2266.png"/><Relationship Id="rId169" Type="http://schemas.openxmlformats.org/officeDocument/2006/relationships/customXml" Target="../ink/ink2344.xml"/><Relationship Id="rId185" Type="http://schemas.openxmlformats.org/officeDocument/2006/relationships/customXml" Target="../ink/ink2352.xml"/><Relationship Id="rId4" Type="http://schemas.openxmlformats.org/officeDocument/2006/relationships/customXml" Target="../ink/ink2259.xml"/><Relationship Id="rId9" Type="http://schemas.openxmlformats.org/officeDocument/2006/relationships/image" Target="../media/image2193.png"/><Relationship Id="rId180" Type="http://schemas.openxmlformats.org/officeDocument/2006/relationships/image" Target="../media/image2274.png"/><Relationship Id="rId210" Type="http://schemas.openxmlformats.org/officeDocument/2006/relationships/image" Target="../media/image2289.png"/><Relationship Id="rId215" Type="http://schemas.openxmlformats.org/officeDocument/2006/relationships/customXml" Target="../ink/ink2367.xml"/><Relationship Id="rId236" Type="http://schemas.openxmlformats.org/officeDocument/2006/relationships/image" Target="../media/image2302.png"/><Relationship Id="rId257" Type="http://schemas.openxmlformats.org/officeDocument/2006/relationships/customXml" Target="../ink/ink2388.xml"/><Relationship Id="rId278" Type="http://schemas.openxmlformats.org/officeDocument/2006/relationships/image" Target="../media/image2322.png"/><Relationship Id="rId26" Type="http://schemas.openxmlformats.org/officeDocument/2006/relationships/customXml" Target="../ink/ink2270.xml"/><Relationship Id="rId231" Type="http://schemas.openxmlformats.org/officeDocument/2006/relationships/customXml" Target="../ink/ink2375.xml"/><Relationship Id="rId252" Type="http://schemas.openxmlformats.org/officeDocument/2006/relationships/image" Target="../media/image2310.png"/><Relationship Id="rId273" Type="http://schemas.openxmlformats.org/officeDocument/2006/relationships/customXml" Target="../ink/ink2396.xml"/><Relationship Id="rId294" Type="http://schemas.openxmlformats.org/officeDocument/2006/relationships/image" Target="../media/image2330.png"/><Relationship Id="rId308" Type="http://schemas.openxmlformats.org/officeDocument/2006/relationships/image" Target="../media/image2336.png"/><Relationship Id="rId47" Type="http://schemas.openxmlformats.org/officeDocument/2006/relationships/image" Target="../media/image2211.png"/><Relationship Id="rId68" Type="http://schemas.openxmlformats.org/officeDocument/2006/relationships/customXml" Target="../ink/ink2291.xml"/><Relationship Id="rId89" Type="http://schemas.openxmlformats.org/officeDocument/2006/relationships/image" Target="../media/image2232.png"/><Relationship Id="rId112" Type="http://schemas.openxmlformats.org/officeDocument/2006/relationships/customXml" Target="../ink/ink2313.xml"/><Relationship Id="rId133" Type="http://schemas.openxmlformats.org/officeDocument/2006/relationships/image" Target="../media/image2253.png"/><Relationship Id="rId154" Type="http://schemas.openxmlformats.org/officeDocument/2006/relationships/image" Target="../media/image2261.png"/><Relationship Id="rId175" Type="http://schemas.openxmlformats.org/officeDocument/2006/relationships/customXml" Target="../ink/ink2347.xml"/><Relationship Id="rId196" Type="http://schemas.openxmlformats.org/officeDocument/2006/relationships/image" Target="../media/image2282.png"/><Relationship Id="rId200" Type="http://schemas.openxmlformats.org/officeDocument/2006/relationships/image" Target="../media/image2284.png"/><Relationship Id="rId16" Type="http://schemas.openxmlformats.org/officeDocument/2006/relationships/customXml" Target="../ink/ink2265.xml"/><Relationship Id="rId221" Type="http://schemas.openxmlformats.org/officeDocument/2006/relationships/customXml" Target="../ink/ink2370.xml"/><Relationship Id="rId242" Type="http://schemas.openxmlformats.org/officeDocument/2006/relationships/image" Target="../media/image2305.png"/><Relationship Id="rId263" Type="http://schemas.openxmlformats.org/officeDocument/2006/relationships/customXml" Target="../ink/ink2391.xml"/><Relationship Id="rId284" Type="http://schemas.openxmlformats.org/officeDocument/2006/relationships/image" Target="../media/image2325.png"/><Relationship Id="rId37" Type="http://schemas.openxmlformats.org/officeDocument/2006/relationships/image" Target="../media/image2206.png"/><Relationship Id="rId58" Type="http://schemas.openxmlformats.org/officeDocument/2006/relationships/customXml" Target="../ink/ink2286.xml"/><Relationship Id="rId79" Type="http://schemas.openxmlformats.org/officeDocument/2006/relationships/image" Target="../media/image2227.png"/><Relationship Id="rId102" Type="http://schemas.openxmlformats.org/officeDocument/2006/relationships/customXml" Target="../ink/ink2308.xml"/><Relationship Id="rId123" Type="http://schemas.openxmlformats.org/officeDocument/2006/relationships/image" Target="../media/image2248.png"/><Relationship Id="rId144" Type="http://schemas.openxmlformats.org/officeDocument/2006/relationships/customXml" Target="../ink/ink2330.xml"/><Relationship Id="rId90" Type="http://schemas.openxmlformats.org/officeDocument/2006/relationships/customXml" Target="../ink/ink2302.xml"/><Relationship Id="rId165" Type="http://schemas.openxmlformats.org/officeDocument/2006/relationships/customXml" Target="../ink/ink2342.xml"/><Relationship Id="rId186" Type="http://schemas.openxmlformats.org/officeDocument/2006/relationships/image" Target="../media/image2277.png"/><Relationship Id="rId211" Type="http://schemas.openxmlformats.org/officeDocument/2006/relationships/customXml" Target="../ink/ink2365.xml"/><Relationship Id="rId232" Type="http://schemas.openxmlformats.org/officeDocument/2006/relationships/image" Target="../media/image2300.png"/><Relationship Id="rId253" Type="http://schemas.openxmlformats.org/officeDocument/2006/relationships/customXml" Target="../ink/ink2386.xml"/><Relationship Id="rId274" Type="http://schemas.openxmlformats.org/officeDocument/2006/relationships/image" Target="../media/image2320.png"/><Relationship Id="rId295" Type="http://schemas.openxmlformats.org/officeDocument/2006/relationships/customXml" Target="../ink/ink2407.xml"/><Relationship Id="rId309" Type="http://schemas.openxmlformats.org/officeDocument/2006/relationships/customXml" Target="../ink/ink2414.xml"/><Relationship Id="rId27" Type="http://schemas.openxmlformats.org/officeDocument/2006/relationships/image" Target="../media/image2201.png"/><Relationship Id="rId48" Type="http://schemas.openxmlformats.org/officeDocument/2006/relationships/customXml" Target="../ink/ink2281.xml"/><Relationship Id="rId69" Type="http://schemas.openxmlformats.org/officeDocument/2006/relationships/image" Target="../media/image2222.png"/><Relationship Id="rId113" Type="http://schemas.openxmlformats.org/officeDocument/2006/relationships/image" Target="../media/image2244.png"/><Relationship Id="rId134" Type="http://schemas.openxmlformats.org/officeDocument/2006/relationships/customXml" Target="../ink/ink2324.xml"/><Relationship Id="rId80" Type="http://schemas.openxmlformats.org/officeDocument/2006/relationships/customXml" Target="../ink/ink2297.xml"/><Relationship Id="rId155" Type="http://schemas.openxmlformats.org/officeDocument/2006/relationships/customXml" Target="../ink/ink2337.xml"/><Relationship Id="rId176" Type="http://schemas.openxmlformats.org/officeDocument/2006/relationships/image" Target="../media/image2272.png"/><Relationship Id="rId197" Type="http://schemas.openxmlformats.org/officeDocument/2006/relationships/customXml" Target="../ink/ink2358.xml"/><Relationship Id="rId201" Type="http://schemas.openxmlformats.org/officeDocument/2006/relationships/customXml" Target="../ink/ink2360.xml"/><Relationship Id="rId222" Type="http://schemas.openxmlformats.org/officeDocument/2006/relationships/image" Target="../media/image2295.png"/><Relationship Id="rId243" Type="http://schemas.openxmlformats.org/officeDocument/2006/relationships/customXml" Target="../ink/ink2381.xml"/><Relationship Id="rId264" Type="http://schemas.openxmlformats.org/officeDocument/2006/relationships/image" Target="../media/image2315.png"/><Relationship Id="rId285" Type="http://schemas.openxmlformats.org/officeDocument/2006/relationships/customXml" Target="../ink/ink2402.xml"/><Relationship Id="rId17" Type="http://schemas.openxmlformats.org/officeDocument/2006/relationships/image" Target="../media/image22.png"/><Relationship Id="rId38" Type="http://schemas.openxmlformats.org/officeDocument/2006/relationships/customXml" Target="../ink/ink2276.xml"/><Relationship Id="rId59" Type="http://schemas.openxmlformats.org/officeDocument/2006/relationships/image" Target="../media/image2217.png"/><Relationship Id="rId103" Type="http://schemas.openxmlformats.org/officeDocument/2006/relationships/image" Target="../media/image2239.png"/><Relationship Id="rId124" Type="http://schemas.openxmlformats.org/officeDocument/2006/relationships/customXml" Target="../ink/ink2319.xml"/><Relationship Id="rId310" Type="http://schemas.openxmlformats.org/officeDocument/2006/relationships/image" Target="../media/image2337.png"/><Relationship Id="rId70" Type="http://schemas.openxmlformats.org/officeDocument/2006/relationships/customXml" Target="../ink/ink2292.xml"/><Relationship Id="rId91" Type="http://schemas.openxmlformats.org/officeDocument/2006/relationships/image" Target="../media/image2233.png"/><Relationship Id="rId145" Type="http://schemas.openxmlformats.org/officeDocument/2006/relationships/image" Target="../media/image2258.png"/><Relationship Id="rId166" Type="http://schemas.openxmlformats.org/officeDocument/2006/relationships/image" Target="../media/image2267.png"/><Relationship Id="rId187" Type="http://schemas.openxmlformats.org/officeDocument/2006/relationships/customXml" Target="../ink/ink235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290.png"/><Relationship Id="rId233" Type="http://schemas.openxmlformats.org/officeDocument/2006/relationships/customXml" Target="../ink/ink2376.xml"/><Relationship Id="rId254" Type="http://schemas.openxmlformats.org/officeDocument/2006/relationships/image" Target="../media/image1819.png"/><Relationship Id="rId28" Type="http://schemas.openxmlformats.org/officeDocument/2006/relationships/customXml" Target="../ink/ink2271.xml"/><Relationship Id="rId49" Type="http://schemas.openxmlformats.org/officeDocument/2006/relationships/image" Target="../media/image2212.png"/><Relationship Id="rId114" Type="http://schemas.openxmlformats.org/officeDocument/2006/relationships/customXml" Target="../ink/ink2314.xml"/><Relationship Id="rId275" Type="http://schemas.openxmlformats.org/officeDocument/2006/relationships/customXml" Target="../ink/ink2397.xml"/><Relationship Id="rId296" Type="http://schemas.openxmlformats.org/officeDocument/2006/relationships/image" Target="../media/image2331.png"/><Relationship Id="rId300" Type="http://schemas.openxmlformats.org/officeDocument/2006/relationships/image" Target="../media/image2333.png"/><Relationship Id="rId60" Type="http://schemas.openxmlformats.org/officeDocument/2006/relationships/customXml" Target="../ink/ink2287.xml"/><Relationship Id="rId81" Type="http://schemas.openxmlformats.org/officeDocument/2006/relationships/image" Target="../media/image2228.png"/><Relationship Id="rId135" Type="http://schemas.openxmlformats.org/officeDocument/2006/relationships/image" Target="../media/image2254.png"/><Relationship Id="rId156" Type="http://schemas.openxmlformats.org/officeDocument/2006/relationships/image" Target="../media/image2262.png"/><Relationship Id="rId177" Type="http://schemas.openxmlformats.org/officeDocument/2006/relationships/customXml" Target="../ink/ink2348.xml"/><Relationship Id="rId198" Type="http://schemas.openxmlformats.org/officeDocument/2006/relationships/image" Target="../media/image2283.png"/><Relationship Id="rId202" Type="http://schemas.openxmlformats.org/officeDocument/2006/relationships/image" Target="../media/image2285.png"/><Relationship Id="rId223" Type="http://schemas.openxmlformats.org/officeDocument/2006/relationships/customXml" Target="../ink/ink2371.xml"/><Relationship Id="rId244" Type="http://schemas.openxmlformats.org/officeDocument/2006/relationships/image" Target="../media/image2306.png"/><Relationship Id="rId18" Type="http://schemas.openxmlformats.org/officeDocument/2006/relationships/customXml" Target="../ink/ink2266.xml"/><Relationship Id="rId39" Type="http://schemas.openxmlformats.org/officeDocument/2006/relationships/image" Target="../media/image2207.png"/><Relationship Id="rId265" Type="http://schemas.openxmlformats.org/officeDocument/2006/relationships/customXml" Target="../ink/ink2392.xml"/><Relationship Id="rId286" Type="http://schemas.openxmlformats.org/officeDocument/2006/relationships/image" Target="../media/image2326.png"/><Relationship Id="rId50" Type="http://schemas.openxmlformats.org/officeDocument/2006/relationships/customXml" Target="../ink/ink2282.xml"/><Relationship Id="rId104" Type="http://schemas.openxmlformats.org/officeDocument/2006/relationships/customXml" Target="../ink/ink2309.xml"/><Relationship Id="rId125" Type="http://schemas.openxmlformats.org/officeDocument/2006/relationships/image" Target="../media/image2249.png"/><Relationship Id="rId146" Type="http://schemas.openxmlformats.org/officeDocument/2006/relationships/customXml" Target="../ink/ink2331.xml"/><Relationship Id="rId167" Type="http://schemas.openxmlformats.org/officeDocument/2006/relationships/customXml" Target="../ink/ink2343.xml"/><Relationship Id="rId188" Type="http://schemas.openxmlformats.org/officeDocument/2006/relationships/image" Target="../media/image2278.png"/><Relationship Id="rId71" Type="http://schemas.openxmlformats.org/officeDocument/2006/relationships/image" Target="../media/image2223.png"/><Relationship Id="rId92" Type="http://schemas.openxmlformats.org/officeDocument/2006/relationships/customXml" Target="../ink/ink2303.xml"/><Relationship Id="rId213" Type="http://schemas.openxmlformats.org/officeDocument/2006/relationships/customXml" Target="../ink/ink2366.xml"/><Relationship Id="rId234" Type="http://schemas.openxmlformats.org/officeDocument/2006/relationships/image" Target="../media/image2301.png"/><Relationship Id="rId2" Type="http://schemas.openxmlformats.org/officeDocument/2006/relationships/customXml" Target="../ink/ink2258.xml"/><Relationship Id="rId29" Type="http://schemas.openxmlformats.org/officeDocument/2006/relationships/image" Target="../media/image2202.png"/><Relationship Id="rId255" Type="http://schemas.openxmlformats.org/officeDocument/2006/relationships/customXml" Target="../ink/ink2387.xml"/><Relationship Id="rId276" Type="http://schemas.openxmlformats.org/officeDocument/2006/relationships/image" Target="../media/image2321.png"/><Relationship Id="rId297" Type="http://schemas.openxmlformats.org/officeDocument/2006/relationships/customXml" Target="../ink/ink2408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73.xml"/><Relationship Id="rId21" Type="http://schemas.openxmlformats.org/officeDocument/2006/relationships/image" Target="../media/image2347.png"/><Relationship Id="rId42" Type="http://schemas.openxmlformats.org/officeDocument/2006/relationships/customXml" Target="../ink/ink2435.xml"/><Relationship Id="rId63" Type="http://schemas.openxmlformats.org/officeDocument/2006/relationships/image" Target="../media/image2367.png"/><Relationship Id="rId84" Type="http://schemas.openxmlformats.org/officeDocument/2006/relationships/customXml" Target="../ink/ink2456.xml"/><Relationship Id="rId138" Type="http://schemas.openxmlformats.org/officeDocument/2006/relationships/image" Target="../media/image2402.png"/><Relationship Id="rId159" Type="http://schemas.openxmlformats.org/officeDocument/2006/relationships/customXml" Target="../ink/ink2495.xml"/><Relationship Id="rId170" Type="http://schemas.openxmlformats.org/officeDocument/2006/relationships/image" Target="../media/image2418.png"/><Relationship Id="rId191" Type="http://schemas.openxmlformats.org/officeDocument/2006/relationships/customXml" Target="../ink/ink2511.xml"/><Relationship Id="rId205" Type="http://schemas.openxmlformats.org/officeDocument/2006/relationships/customXml" Target="../ink/ink2518.xml"/><Relationship Id="rId226" Type="http://schemas.openxmlformats.org/officeDocument/2006/relationships/image" Target="../media/image2446.png"/><Relationship Id="rId247" Type="http://schemas.openxmlformats.org/officeDocument/2006/relationships/customXml" Target="../ink/ink2539.xml"/><Relationship Id="rId107" Type="http://schemas.openxmlformats.org/officeDocument/2006/relationships/image" Target="../media/image2389.png"/><Relationship Id="rId268" Type="http://schemas.openxmlformats.org/officeDocument/2006/relationships/customXml" Target="../ink/ink2550.xml"/><Relationship Id="rId11" Type="http://schemas.openxmlformats.org/officeDocument/2006/relationships/image" Target="../media/image2342.png"/><Relationship Id="rId32" Type="http://schemas.openxmlformats.org/officeDocument/2006/relationships/customXml" Target="../ink/ink2430.xml"/><Relationship Id="rId53" Type="http://schemas.openxmlformats.org/officeDocument/2006/relationships/image" Target="../media/image2362.png"/><Relationship Id="rId74" Type="http://schemas.openxmlformats.org/officeDocument/2006/relationships/customXml" Target="../ink/ink2451.xml"/><Relationship Id="rId128" Type="http://schemas.openxmlformats.org/officeDocument/2006/relationships/image" Target="../media/image2397.png"/><Relationship Id="rId149" Type="http://schemas.openxmlformats.org/officeDocument/2006/relationships/customXml" Target="../ink/ink2490.xml"/><Relationship Id="rId5" Type="http://schemas.openxmlformats.org/officeDocument/2006/relationships/image" Target="../media/image2339.png"/><Relationship Id="rId95" Type="http://schemas.openxmlformats.org/officeDocument/2006/relationships/image" Target="../media/image2383.png"/><Relationship Id="rId160" Type="http://schemas.openxmlformats.org/officeDocument/2006/relationships/image" Target="../media/image2413.png"/><Relationship Id="rId181" Type="http://schemas.openxmlformats.org/officeDocument/2006/relationships/customXml" Target="../ink/ink2506.xml"/><Relationship Id="rId216" Type="http://schemas.openxmlformats.org/officeDocument/2006/relationships/image" Target="../media/image2441.png"/><Relationship Id="rId237" Type="http://schemas.openxmlformats.org/officeDocument/2006/relationships/customXml" Target="../ink/ink2534.xml"/><Relationship Id="rId258" Type="http://schemas.openxmlformats.org/officeDocument/2006/relationships/image" Target="../media/image2462.png"/><Relationship Id="rId279" Type="http://schemas.openxmlformats.org/officeDocument/2006/relationships/image" Target="../media/image2472.png"/><Relationship Id="rId22" Type="http://schemas.openxmlformats.org/officeDocument/2006/relationships/customXml" Target="../ink/ink2425.xml"/><Relationship Id="rId43" Type="http://schemas.openxmlformats.org/officeDocument/2006/relationships/image" Target="../media/image2357.png"/><Relationship Id="rId64" Type="http://schemas.openxmlformats.org/officeDocument/2006/relationships/customXml" Target="../ink/ink2446.xml"/><Relationship Id="rId118" Type="http://schemas.openxmlformats.org/officeDocument/2006/relationships/image" Target="../media/image2394.png"/><Relationship Id="rId139" Type="http://schemas.openxmlformats.org/officeDocument/2006/relationships/customXml" Target="../ink/ink2485.xml"/><Relationship Id="rId85" Type="http://schemas.openxmlformats.org/officeDocument/2006/relationships/image" Target="../media/image2378.png"/><Relationship Id="rId150" Type="http://schemas.openxmlformats.org/officeDocument/2006/relationships/image" Target="../media/image2408.png"/><Relationship Id="rId171" Type="http://schemas.openxmlformats.org/officeDocument/2006/relationships/customXml" Target="../ink/ink2501.xml"/><Relationship Id="rId192" Type="http://schemas.openxmlformats.org/officeDocument/2006/relationships/image" Target="../media/image2429.png"/><Relationship Id="rId206" Type="http://schemas.openxmlformats.org/officeDocument/2006/relationships/image" Target="../media/image2436.png"/><Relationship Id="rId227" Type="http://schemas.openxmlformats.org/officeDocument/2006/relationships/customXml" Target="../ink/ink2529.xml"/><Relationship Id="rId248" Type="http://schemas.openxmlformats.org/officeDocument/2006/relationships/image" Target="../media/image2457.png"/><Relationship Id="rId269" Type="http://schemas.openxmlformats.org/officeDocument/2006/relationships/image" Target="../media/image2467.png"/><Relationship Id="rId12" Type="http://schemas.openxmlformats.org/officeDocument/2006/relationships/customXml" Target="../ink/ink2420.xml"/><Relationship Id="rId33" Type="http://schemas.openxmlformats.org/officeDocument/2006/relationships/image" Target="../media/image22.png"/><Relationship Id="rId108" Type="http://schemas.openxmlformats.org/officeDocument/2006/relationships/customXml" Target="../ink/ink2468.xml"/><Relationship Id="rId129" Type="http://schemas.openxmlformats.org/officeDocument/2006/relationships/customXml" Target="../ink/ink2480.xml"/><Relationship Id="rId54" Type="http://schemas.openxmlformats.org/officeDocument/2006/relationships/customXml" Target="../ink/ink2441.xml"/><Relationship Id="rId75" Type="http://schemas.openxmlformats.org/officeDocument/2006/relationships/image" Target="../media/image2373.png"/><Relationship Id="rId96" Type="http://schemas.openxmlformats.org/officeDocument/2006/relationships/customXml" Target="../ink/ink2462.xml"/><Relationship Id="rId140" Type="http://schemas.openxmlformats.org/officeDocument/2006/relationships/image" Target="../media/image2403.png"/><Relationship Id="rId161" Type="http://schemas.openxmlformats.org/officeDocument/2006/relationships/customXml" Target="../ink/ink2496.xml"/><Relationship Id="rId182" Type="http://schemas.openxmlformats.org/officeDocument/2006/relationships/image" Target="../media/image2424.png"/><Relationship Id="rId217" Type="http://schemas.openxmlformats.org/officeDocument/2006/relationships/customXml" Target="../ink/ink2524.xml"/><Relationship Id="rId6" Type="http://schemas.openxmlformats.org/officeDocument/2006/relationships/customXml" Target="../ink/ink2417.xml"/><Relationship Id="rId238" Type="http://schemas.openxmlformats.org/officeDocument/2006/relationships/image" Target="../media/image2452.png"/><Relationship Id="rId259" Type="http://schemas.openxmlformats.org/officeDocument/2006/relationships/customXml" Target="../ink/ink2545.xml"/><Relationship Id="rId23" Type="http://schemas.openxmlformats.org/officeDocument/2006/relationships/image" Target="../media/image2348.png"/><Relationship Id="rId119" Type="http://schemas.openxmlformats.org/officeDocument/2006/relationships/customXml" Target="../ink/ink2474.xml"/><Relationship Id="rId270" Type="http://schemas.openxmlformats.org/officeDocument/2006/relationships/customXml" Target="../ink/ink2551.xml"/><Relationship Id="rId44" Type="http://schemas.openxmlformats.org/officeDocument/2006/relationships/customXml" Target="../ink/ink2436.xml"/><Relationship Id="rId65" Type="http://schemas.openxmlformats.org/officeDocument/2006/relationships/image" Target="../media/image2368.png"/><Relationship Id="rId86" Type="http://schemas.openxmlformats.org/officeDocument/2006/relationships/customXml" Target="../ink/ink2457.xml"/><Relationship Id="rId130" Type="http://schemas.openxmlformats.org/officeDocument/2006/relationships/image" Target="../media/image2398.png"/><Relationship Id="rId151" Type="http://schemas.openxmlformats.org/officeDocument/2006/relationships/customXml" Target="../ink/ink2491.xml"/><Relationship Id="rId172" Type="http://schemas.openxmlformats.org/officeDocument/2006/relationships/image" Target="../media/image2419.png"/><Relationship Id="rId193" Type="http://schemas.openxmlformats.org/officeDocument/2006/relationships/customXml" Target="../ink/ink2512.xml"/><Relationship Id="rId202" Type="http://schemas.openxmlformats.org/officeDocument/2006/relationships/image" Target="../media/image2434.png"/><Relationship Id="rId207" Type="http://schemas.openxmlformats.org/officeDocument/2006/relationships/customXml" Target="../ink/ink2519.xml"/><Relationship Id="rId223" Type="http://schemas.openxmlformats.org/officeDocument/2006/relationships/customXml" Target="../ink/ink2527.xml"/><Relationship Id="rId228" Type="http://schemas.openxmlformats.org/officeDocument/2006/relationships/image" Target="../media/image2447.png"/><Relationship Id="rId244" Type="http://schemas.openxmlformats.org/officeDocument/2006/relationships/image" Target="../media/image2455.png"/><Relationship Id="rId249" Type="http://schemas.openxmlformats.org/officeDocument/2006/relationships/customXml" Target="../ink/ink2540.xml"/><Relationship Id="rId13" Type="http://schemas.openxmlformats.org/officeDocument/2006/relationships/image" Target="../media/image2343.png"/><Relationship Id="rId18" Type="http://schemas.openxmlformats.org/officeDocument/2006/relationships/customXml" Target="../ink/ink2423.xml"/><Relationship Id="rId39" Type="http://schemas.openxmlformats.org/officeDocument/2006/relationships/image" Target="../media/image2355.png"/><Relationship Id="rId109" Type="http://schemas.openxmlformats.org/officeDocument/2006/relationships/image" Target="../media/image2390.png"/><Relationship Id="rId260" Type="http://schemas.openxmlformats.org/officeDocument/2006/relationships/image" Target="../media/image2463.png"/><Relationship Id="rId265" Type="http://schemas.openxmlformats.org/officeDocument/2006/relationships/customXml" Target="../ink/ink2548.xml"/><Relationship Id="rId34" Type="http://schemas.openxmlformats.org/officeDocument/2006/relationships/customXml" Target="../ink/ink2431.xml"/><Relationship Id="rId50" Type="http://schemas.openxmlformats.org/officeDocument/2006/relationships/customXml" Target="../ink/ink2439.xml"/><Relationship Id="rId55" Type="http://schemas.openxmlformats.org/officeDocument/2006/relationships/image" Target="../media/image2363.png"/><Relationship Id="rId76" Type="http://schemas.openxmlformats.org/officeDocument/2006/relationships/customXml" Target="../ink/ink2452.xml"/><Relationship Id="rId97" Type="http://schemas.openxmlformats.org/officeDocument/2006/relationships/image" Target="../media/image2384.png"/><Relationship Id="rId104" Type="http://schemas.openxmlformats.org/officeDocument/2006/relationships/customXml" Target="../ink/ink2466.xml"/><Relationship Id="rId120" Type="http://schemas.openxmlformats.org/officeDocument/2006/relationships/customXml" Target="../ink/ink2475.xml"/><Relationship Id="rId125" Type="http://schemas.openxmlformats.org/officeDocument/2006/relationships/customXml" Target="../ink/ink2478.xml"/><Relationship Id="rId141" Type="http://schemas.openxmlformats.org/officeDocument/2006/relationships/customXml" Target="../ink/ink2486.xml"/><Relationship Id="rId146" Type="http://schemas.openxmlformats.org/officeDocument/2006/relationships/image" Target="../media/image2406.png"/><Relationship Id="rId167" Type="http://schemas.openxmlformats.org/officeDocument/2006/relationships/customXml" Target="../ink/ink2499.xml"/><Relationship Id="rId188" Type="http://schemas.openxmlformats.org/officeDocument/2006/relationships/image" Target="../media/image2427.png"/><Relationship Id="rId7" Type="http://schemas.openxmlformats.org/officeDocument/2006/relationships/image" Target="../media/image2340.png"/><Relationship Id="rId71" Type="http://schemas.openxmlformats.org/officeDocument/2006/relationships/image" Target="../media/image2371.png"/><Relationship Id="rId92" Type="http://schemas.openxmlformats.org/officeDocument/2006/relationships/customXml" Target="../ink/ink2460.xml"/><Relationship Id="rId162" Type="http://schemas.openxmlformats.org/officeDocument/2006/relationships/image" Target="../media/image2414.png"/><Relationship Id="rId183" Type="http://schemas.openxmlformats.org/officeDocument/2006/relationships/customXml" Target="../ink/ink2507.xml"/><Relationship Id="rId213" Type="http://schemas.openxmlformats.org/officeDocument/2006/relationships/customXml" Target="../ink/ink2522.xml"/><Relationship Id="rId218" Type="http://schemas.openxmlformats.org/officeDocument/2006/relationships/image" Target="../media/image2442.png"/><Relationship Id="rId234" Type="http://schemas.openxmlformats.org/officeDocument/2006/relationships/image" Target="../media/image2450.png"/><Relationship Id="rId239" Type="http://schemas.openxmlformats.org/officeDocument/2006/relationships/customXml" Target="../ink/ink2535.xml"/><Relationship Id="rId2" Type="http://schemas.openxmlformats.org/officeDocument/2006/relationships/customXml" Target="../ink/ink2415.xml"/><Relationship Id="rId29" Type="http://schemas.openxmlformats.org/officeDocument/2006/relationships/image" Target="../media/image2351.png"/><Relationship Id="rId250" Type="http://schemas.openxmlformats.org/officeDocument/2006/relationships/image" Target="../media/image2458.png"/><Relationship Id="rId255" Type="http://schemas.openxmlformats.org/officeDocument/2006/relationships/customXml" Target="../ink/ink2543.xml"/><Relationship Id="rId271" Type="http://schemas.openxmlformats.org/officeDocument/2006/relationships/image" Target="../media/image2468.png"/><Relationship Id="rId276" Type="http://schemas.openxmlformats.org/officeDocument/2006/relationships/customXml" Target="../ink/ink2554.xml"/><Relationship Id="rId24" Type="http://schemas.openxmlformats.org/officeDocument/2006/relationships/customXml" Target="../ink/ink2426.xml"/><Relationship Id="rId40" Type="http://schemas.openxmlformats.org/officeDocument/2006/relationships/customXml" Target="../ink/ink2434.xml"/><Relationship Id="rId45" Type="http://schemas.openxmlformats.org/officeDocument/2006/relationships/image" Target="../media/image2358.png"/><Relationship Id="rId66" Type="http://schemas.openxmlformats.org/officeDocument/2006/relationships/customXml" Target="../ink/ink2447.xml"/><Relationship Id="rId87" Type="http://schemas.openxmlformats.org/officeDocument/2006/relationships/image" Target="../media/image2379.png"/><Relationship Id="rId110" Type="http://schemas.openxmlformats.org/officeDocument/2006/relationships/customXml" Target="../ink/ink2469.xml"/><Relationship Id="rId115" Type="http://schemas.openxmlformats.org/officeDocument/2006/relationships/customXml" Target="../ink/ink2472.xml"/><Relationship Id="rId131" Type="http://schemas.openxmlformats.org/officeDocument/2006/relationships/customXml" Target="../ink/ink2481.xml"/><Relationship Id="rId136" Type="http://schemas.openxmlformats.org/officeDocument/2006/relationships/image" Target="../media/image2401.png"/><Relationship Id="rId157" Type="http://schemas.openxmlformats.org/officeDocument/2006/relationships/customXml" Target="../ink/ink2494.xml"/><Relationship Id="rId178" Type="http://schemas.openxmlformats.org/officeDocument/2006/relationships/image" Target="../media/image2422.png"/><Relationship Id="rId61" Type="http://schemas.openxmlformats.org/officeDocument/2006/relationships/image" Target="../media/image2366.png"/><Relationship Id="rId82" Type="http://schemas.openxmlformats.org/officeDocument/2006/relationships/customXml" Target="../ink/ink2455.xml"/><Relationship Id="rId152" Type="http://schemas.openxmlformats.org/officeDocument/2006/relationships/image" Target="../media/image2409.png"/><Relationship Id="rId173" Type="http://schemas.openxmlformats.org/officeDocument/2006/relationships/customXml" Target="../ink/ink2502.xml"/><Relationship Id="rId194" Type="http://schemas.openxmlformats.org/officeDocument/2006/relationships/image" Target="../media/image2430.png"/><Relationship Id="rId199" Type="http://schemas.openxmlformats.org/officeDocument/2006/relationships/customXml" Target="../ink/ink2515.xml"/><Relationship Id="rId203" Type="http://schemas.openxmlformats.org/officeDocument/2006/relationships/customXml" Target="../ink/ink2517.xml"/><Relationship Id="rId208" Type="http://schemas.openxmlformats.org/officeDocument/2006/relationships/image" Target="../media/image2437.png"/><Relationship Id="rId229" Type="http://schemas.openxmlformats.org/officeDocument/2006/relationships/customXml" Target="../ink/ink2530.xml"/><Relationship Id="rId19" Type="http://schemas.openxmlformats.org/officeDocument/2006/relationships/image" Target="../media/image2346.png"/><Relationship Id="rId224" Type="http://schemas.openxmlformats.org/officeDocument/2006/relationships/image" Target="../media/image2445.png"/><Relationship Id="rId240" Type="http://schemas.openxmlformats.org/officeDocument/2006/relationships/image" Target="../media/image2453.png"/><Relationship Id="rId245" Type="http://schemas.openxmlformats.org/officeDocument/2006/relationships/customXml" Target="../ink/ink2538.xml"/><Relationship Id="rId261" Type="http://schemas.openxmlformats.org/officeDocument/2006/relationships/customXml" Target="../ink/ink2546.xml"/><Relationship Id="rId266" Type="http://schemas.openxmlformats.org/officeDocument/2006/relationships/customXml" Target="../ink/ink2549.xml"/><Relationship Id="rId14" Type="http://schemas.openxmlformats.org/officeDocument/2006/relationships/customXml" Target="../ink/ink2421.xml"/><Relationship Id="rId30" Type="http://schemas.openxmlformats.org/officeDocument/2006/relationships/customXml" Target="../ink/ink2429.xml"/><Relationship Id="rId35" Type="http://schemas.openxmlformats.org/officeDocument/2006/relationships/image" Target="../media/image2353.png"/><Relationship Id="rId56" Type="http://schemas.openxmlformats.org/officeDocument/2006/relationships/customXml" Target="../ink/ink2442.xml"/><Relationship Id="rId77" Type="http://schemas.openxmlformats.org/officeDocument/2006/relationships/image" Target="../media/image2374.png"/><Relationship Id="rId100" Type="http://schemas.openxmlformats.org/officeDocument/2006/relationships/customXml" Target="../ink/ink2464.xml"/><Relationship Id="rId105" Type="http://schemas.openxmlformats.org/officeDocument/2006/relationships/image" Target="../media/image2388.png"/><Relationship Id="rId126" Type="http://schemas.openxmlformats.org/officeDocument/2006/relationships/image" Target="../media/image2396.png"/><Relationship Id="rId147" Type="http://schemas.openxmlformats.org/officeDocument/2006/relationships/customXml" Target="../ink/ink2489.xml"/><Relationship Id="rId168" Type="http://schemas.openxmlformats.org/officeDocument/2006/relationships/image" Target="../media/image2417.png"/><Relationship Id="rId8" Type="http://schemas.openxmlformats.org/officeDocument/2006/relationships/customXml" Target="../ink/ink2418.xml"/><Relationship Id="rId51" Type="http://schemas.openxmlformats.org/officeDocument/2006/relationships/image" Target="../media/image2361.png"/><Relationship Id="rId72" Type="http://schemas.openxmlformats.org/officeDocument/2006/relationships/customXml" Target="../ink/ink2450.xml"/><Relationship Id="rId93" Type="http://schemas.openxmlformats.org/officeDocument/2006/relationships/image" Target="../media/image2382.png"/><Relationship Id="rId98" Type="http://schemas.openxmlformats.org/officeDocument/2006/relationships/customXml" Target="../ink/ink2463.xml"/><Relationship Id="rId121" Type="http://schemas.openxmlformats.org/officeDocument/2006/relationships/image" Target="../media/image2395.png"/><Relationship Id="rId142" Type="http://schemas.openxmlformats.org/officeDocument/2006/relationships/image" Target="../media/image2404.png"/><Relationship Id="rId163" Type="http://schemas.openxmlformats.org/officeDocument/2006/relationships/customXml" Target="../ink/ink2497.xml"/><Relationship Id="rId184" Type="http://schemas.openxmlformats.org/officeDocument/2006/relationships/image" Target="../media/image2425.png"/><Relationship Id="rId189" Type="http://schemas.openxmlformats.org/officeDocument/2006/relationships/customXml" Target="../ink/ink2510.xml"/><Relationship Id="rId219" Type="http://schemas.openxmlformats.org/officeDocument/2006/relationships/customXml" Target="../ink/ink2525.xml"/><Relationship Id="rId3" Type="http://schemas.openxmlformats.org/officeDocument/2006/relationships/image" Target="../media/image2338.png"/><Relationship Id="rId214" Type="http://schemas.openxmlformats.org/officeDocument/2006/relationships/image" Target="../media/image2440.png"/><Relationship Id="rId230" Type="http://schemas.openxmlformats.org/officeDocument/2006/relationships/image" Target="../media/image2448.png"/><Relationship Id="rId235" Type="http://schemas.openxmlformats.org/officeDocument/2006/relationships/customXml" Target="../ink/ink2533.xml"/><Relationship Id="rId251" Type="http://schemas.openxmlformats.org/officeDocument/2006/relationships/customXml" Target="../ink/ink2541.xml"/><Relationship Id="rId256" Type="http://schemas.openxmlformats.org/officeDocument/2006/relationships/image" Target="../media/image2461.png"/><Relationship Id="rId277" Type="http://schemas.openxmlformats.org/officeDocument/2006/relationships/image" Target="../media/image2471.png"/><Relationship Id="rId25" Type="http://schemas.openxmlformats.org/officeDocument/2006/relationships/image" Target="../media/image2349.png"/><Relationship Id="rId46" Type="http://schemas.openxmlformats.org/officeDocument/2006/relationships/customXml" Target="../ink/ink2437.xml"/><Relationship Id="rId67" Type="http://schemas.openxmlformats.org/officeDocument/2006/relationships/image" Target="../media/image2369.png"/><Relationship Id="rId116" Type="http://schemas.openxmlformats.org/officeDocument/2006/relationships/image" Target="../media/image2393.png"/><Relationship Id="rId137" Type="http://schemas.openxmlformats.org/officeDocument/2006/relationships/customXml" Target="../ink/ink2484.xml"/><Relationship Id="rId158" Type="http://schemas.openxmlformats.org/officeDocument/2006/relationships/image" Target="../media/image2412.png"/><Relationship Id="rId272" Type="http://schemas.openxmlformats.org/officeDocument/2006/relationships/customXml" Target="../ink/ink2552.xml"/><Relationship Id="rId20" Type="http://schemas.openxmlformats.org/officeDocument/2006/relationships/customXml" Target="../ink/ink2424.xml"/><Relationship Id="rId41" Type="http://schemas.openxmlformats.org/officeDocument/2006/relationships/image" Target="../media/image2356.png"/><Relationship Id="rId62" Type="http://schemas.openxmlformats.org/officeDocument/2006/relationships/customXml" Target="../ink/ink2445.xml"/><Relationship Id="rId83" Type="http://schemas.openxmlformats.org/officeDocument/2006/relationships/image" Target="../media/image2377.png"/><Relationship Id="rId88" Type="http://schemas.openxmlformats.org/officeDocument/2006/relationships/customXml" Target="../ink/ink2458.xml"/><Relationship Id="rId111" Type="http://schemas.openxmlformats.org/officeDocument/2006/relationships/image" Target="../media/image2391.png"/><Relationship Id="rId132" Type="http://schemas.openxmlformats.org/officeDocument/2006/relationships/image" Target="../media/image2399.png"/><Relationship Id="rId153" Type="http://schemas.openxmlformats.org/officeDocument/2006/relationships/customXml" Target="../ink/ink2492.xml"/><Relationship Id="rId174" Type="http://schemas.openxmlformats.org/officeDocument/2006/relationships/image" Target="../media/image2420.png"/><Relationship Id="rId179" Type="http://schemas.openxmlformats.org/officeDocument/2006/relationships/customXml" Target="../ink/ink2505.xml"/><Relationship Id="rId195" Type="http://schemas.openxmlformats.org/officeDocument/2006/relationships/customXml" Target="../ink/ink2513.xml"/><Relationship Id="rId209" Type="http://schemas.openxmlformats.org/officeDocument/2006/relationships/customXml" Target="../ink/ink2520.xml"/><Relationship Id="rId190" Type="http://schemas.openxmlformats.org/officeDocument/2006/relationships/image" Target="../media/image2428.png"/><Relationship Id="rId204" Type="http://schemas.openxmlformats.org/officeDocument/2006/relationships/image" Target="../media/image2435.png"/><Relationship Id="rId220" Type="http://schemas.openxmlformats.org/officeDocument/2006/relationships/image" Target="../media/image2443.png"/><Relationship Id="rId225" Type="http://schemas.openxmlformats.org/officeDocument/2006/relationships/customXml" Target="../ink/ink2528.xml"/><Relationship Id="rId241" Type="http://schemas.openxmlformats.org/officeDocument/2006/relationships/customXml" Target="../ink/ink2536.xml"/><Relationship Id="rId246" Type="http://schemas.openxmlformats.org/officeDocument/2006/relationships/image" Target="../media/image2456.png"/><Relationship Id="rId267" Type="http://schemas.openxmlformats.org/officeDocument/2006/relationships/image" Target="../media/image2466.png"/><Relationship Id="rId15" Type="http://schemas.openxmlformats.org/officeDocument/2006/relationships/image" Target="../media/image2344.png"/><Relationship Id="rId36" Type="http://schemas.openxmlformats.org/officeDocument/2006/relationships/customXml" Target="../ink/ink2432.xml"/><Relationship Id="rId57" Type="http://schemas.openxmlformats.org/officeDocument/2006/relationships/image" Target="../media/image2364.png"/><Relationship Id="rId106" Type="http://schemas.openxmlformats.org/officeDocument/2006/relationships/customXml" Target="../ink/ink2467.xml"/><Relationship Id="rId127" Type="http://schemas.openxmlformats.org/officeDocument/2006/relationships/customXml" Target="../ink/ink2479.xml"/><Relationship Id="rId262" Type="http://schemas.openxmlformats.org/officeDocument/2006/relationships/image" Target="../media/image2464.png"/><Relationship Id="rId10" Type="http://schemas.openxmlformats.org/officeDocument/2006/relationships/customXml" Target="../ink/ink2419.xml"/><Relationship Id="rId31" Type="http://schemas.openxmlformats.org/officeDocument/2006/relationships/image" Target="../media/image2352.png"/><Relationship Id="rId52" Type="http://schemas.openxmlformats.org/officeDocument/2006/relationships/customXml" Target="../ink/ink2440.xml"/><Relationship Id="rId73" Type="http://schemas.openxmlformats.org/officeDocument/2006/relationships/image" Target="../media/image2372.png"/><Relationship Id="rId78" Type="http://schemas.openxmlformats.org/officeDocument/2006/relationships/customXml" Target="../ink/ink2453.xml"/><Relationship Id="rId94" Type="http://schemas.openxmlformats.org/officeDocument/2006/relationships/customXml" Target="../ink/ink2461.xml"/><Relationship Id="rId99" Type="http://schemas.openxmlformats.org/officeDocument/2006/relationships/image" Target="../media/image2385.png"/><Relationship Id="rId101" Type="http://schemas.openxmlformats.org/officeDocument/2006/relationships/image" Target="../media/image2386.png"/><Relationship Id="rId122" Type="http://schemas.openxmlformats.org/officeDocument/2006/relationships/customXml" Target="../ink/ink2476.xml"/><Relationship Id="rId143" Type="http://schemas.openxmlformats.org/officeDocument/2006/relationships/customXml" Target="../ink/ink2487.xml"/><Relationship Id="rId148" Type="http://schemas.openxmlformats.org/officeDocument/2006/relationships/image" Target="../media/image2407.png"/><Relationship Id="rId164" Type="http://schemas.openxmlformats.org/officeDocument/2006/relationships/image" Target="../media/image2415.png"/><Relationship Id="rId169" Type="http://schemas.openxmlformats.org/officeDocument/2006/relationships/customXml" Target="../ink/ink2500.xml"/><Relationship Id="rId185" Type="http://schemas.openxmlformats.org/officeDocument/2006/relationships/customXml" Target="../ink/ink2508.xml"/><Relationship Id="rId4" Type="http://schemas.openxmlformats.org/officeDocument/2006/relationships/customXml" Target="../ink/ink2416.xml"/><Relationship Id="rId9" Type="http://schemas.openxmlformats.org/officeDocument/2006/relationships/image" Target="../media/image2341.png"/><Relationship Id="rId180" Type="http://schemas.openxmlformats.org/officeDocument/2006/relationships/image" Target="../media/image2423.png"/><Relationship Id="rId210" Type="http://schemas.openxmlformats.org/officeDocument/2006/relationships/image" Target="../media/image2438.png"/><Relationship Id="rId215" Type="http://schemas.openxmlformats.org/officeDocument/2006/relationships/customXml" Target="../ink/ink2523.xml"/><Relationship Id="rId236" Type="http://schemas.openxmlformats.org/officeDocument/2006/relationships/image" Target="../media/image2451.png"/><Relationship Id="rId257" Type="http://schemas.openxmlformats.org/officeDocument/2006/relationships/customXml" Target="../ink/ink2544.xml"/><Relationship Id="rId278" Type="http://schemas.openxmlformats.org/officeDocument/2006/relationships/customXml" Target="../ink/ink2555.xml"/><Relationship Id="rId26" Type="http://schemas.openxmlformats.org/officeDocument/2006/relationships/customXml" Target="../ink/ink2427.xml"/><Relationship Id="rId231" Type="http://schemas.openxmlformats.org/officeDocument/2006/relationships/customXml" Target="../ink/ink2531.xml"/><Relationship Id="rId252" Type="http://schemas.openxmlformats.org/officeDocument/2006/relationships/image" Target="../media/image2459.png"/><Relationship Id="rId273" Type="http://schemas.openxmlformats.org/officeDocument/2006/relationships/image" Target="../media/image2469.png"/><Relationship Id="rId47" Type="http://schemas.openxmlformats.org/officeDocument/2006/relationships/image" Target="../media/image2359.png"/><Relationship Id="rId68" Type="http://schemas.openxmlformats.org/officeDocument/2006/relationships/customXml" Target="../ink/ink2448.xml"/><Relationship Id="rId89" Type="http://schemas.openxmlformats.org/officeDocument/2006/relationships/image" Target="../media/image2380.png"/><Relationship Id="rId112" Type="http://schemas.openxmlformats.org/officeDocument/2006/relationships/customXml" Target="../ink/ink2470.xml"/><Relationship Id="rId133" Type="http://schemas.openxmlformats.org/officeDocument/2006/relationships/customXml" Target="../ink/ink2482.xml"/><Relationship Id="rId154" Type="http://schemas.openxmlformats.org/officeDocument/2006/relationships/image" Target="../media/image2410.png"/><Relationship Id="rId175" Type="http://schemas.openxmlformats.org/officeDocument/2006/relationships/customXml" Target="../ink/ink2503.xml"/><Relationship Id="rId196" Type="http://schemas.openxmlformats.org/officeDocument/2006/relationships/image" Target="../media/image2431.png"/><Relationship Id="rId200" Type="http://schemas.openxmlformats.org/officeDocument/2006/relationships/image" Target="../media/image2433.png"/><Relationship Id="rId16" Type="http://schemas.openxmlformats.org/officeDocument/2006/relationships/customXml" Target="../ink/ink2422.xml"/><Relationship Id="rId221" Type="http://schemas.openxmlformats.org/officeDocument/2006/relationships/customXml" Target="../ink/ink2526.xml"/><Relationship Id="rId242" Type="http://schemas.openxmlformats.org/officeDocument/2006/relationships/image" Target="../media/image2454.png"/><Relationship Id="rId263" Type="http://schemas.openxmlformats.org/officeDocument/2006/relationships/customXml" Target="../ink/ink2547.xml"/><Relationship Id="rId37" Type="http://schemas.openxmlformats.org/officeDocument/2006/relationships/image" Target="../media/image2354.png"/><Relationship Id="rId58" Type="http://schemas.openxmlformats.org/officeDocument/2006/relationships/customXml" Target="../ink/ink2443.xml"/><Relationship Id="rId79" Type="http://schemas.openxmlformats.org/officeDocument/2006/relationships/image" Target="../media/image2375.png"/><Relationship Id="rId102" Type="http://schemas.openxmlformats.org/officeDocument/2006/relationships/customXml" Target="../ink/ink2465.xml"/><Relationship Id="rId123" Type="http://schemas.openxmlformats.org/officeDocument/2006/relationships/customXml" Target="../ink/ink2477.xml"/><Relationship Id="rId144" Type="http://schemas.openxmlformats.org/officeDocument/2006/relationships/image" Target="../media/image2405.png"/><Relationship Id="rId90" Type="http://schemas.openxmlformats.org/officeDocument/2006/relationships/customXml" Target="../ink/ink2459.xml"/><Relationship Id="rId165" Type="http://schemas.openxmlformats.org/officeDocument/2006/relationships/customXml" Target="../ink/ink2498.xml"/><Relationship Id="rId186" Type="http://schemas.openxmlformats.org/officeDocument/2006/relationships/image" Target="../media/image2426.png"/><Relationship Id="rId211" Type="http://schemas.openxmlformats.org/officeDocument/2006/relationships/customXml" Target="../ink/ink2521.xml"/><Relationship Id="rId232" Type="http://schemas.openxmlformats.org/officeDocument/2006/relationships/image" Target="../media/image2449.png"/><Relationship Id="rId253" Type="http://schemas.openxmlformats.org/officeDocument/2006/relationships/customXml" Target="../ink/ink2542.xml"/><Relationship Id="rId274" Type="http://schemas.openxmlformats.org/officeDocument/2006/relationships/customXml" Target="../ink/ink2553.xml"/><Relationship Id="rId27" Type="http://schemas.openxmlformats.org/officeDocument/2006/relationships/image" Target="../media/image2350.png"/><Relationship Id="rId48" Type="http://schemas.openxmlformats.org/officeDocument/2006/relationships/customXml" Target="../ink/ink2438.xml"/><Relationship Id="rId69" Type="http://schemas.openxmlformats.org/officeDocument/2006/relationships/image" Target="../media/image2370.png"/><Relationship Id="rId113" Type="http://schemas.openxmlformats.org/officeDocument/2006/relationships/customXml" Target="../ink/ink2471.xml"/><Relationship Id="rId134" Type="http://schemas.openxmlformats.org/officeDocument/2006/relationships/image" Target="../media/image2400.png"/><Relationship Id="rId80" Type="http://schemas.openxmlformats.org/officeDocument/2006/relationships/customXml" Target="../ink/ink2454.xml"/><Relationship Id="rId155" Type="http://schemas.openxmlformats.org/officeDocument/2006/relationships/customXml" Target="../ink/ink2493.xml"/><Relationship Id="rId176" Type="http://schemas.openxmlformats.org/officeDocument/2006/relationships/image" Target="../media/image2421.png"/><Relationship Id="rId197" Type="http://schemas.openxmlformats.org/officeDocument/2006/relationships/customXml" Target="../ink/ink2514.xml"/><Relationship Id="rId201" Type="http://schemas.openxmlformats.org/officeDocument/2006/relationships/customXml" Target="../ink/ink2516.xml"/><Relationship Id="rId222" Type="http://schemas.openxmlformats.org/officeDocument/2006/relationships/image" Target="../media/image2444.png"/><Relationship Id="rId243" Type="http://schemas.openxmlformats.org/officeDocument/2006/relationships/customXml" Target="../ink/ink2537.xml"/><Relationship Id="rId264" Type="http://schemas.openxmlformats.org/officeDocument/2006/relationships/image" Target="../media/image2465.png"/><Relationship Id="rId17" Type="http://schemas.openxmlformats.org/officeDocument/2006/relationships/image" Target="../media/image2345.png"/><Relationship Id="rId38" Type="http://schemas.openxmlformats.org/officeDocument/2006/relationships/customXml" Target="../ink/ink2433.xml"/><Relationship Id="rId59" Type="http://schemas.openxmlformats.org/officeDocument/2006/relationships/image" Target="../media/image2365.png"/><Relationship Id="rId103" Type="http://schemas.openxmlformats.org/officeDocument/2006/relationships/image" Target="../media/image2387.png"/><Relationship Id="rId124" Type="http://schemas.openxmlformats.org/officeDocument/2006/relationships/image" Target="../media/image407.png"/><Relationship Id="rId70" Type="http://schemas.openxmlformats.org/officeDocument/2006/relationships/customXml" Target="../ink/ink2449.xml"/><Relationship Id="rId91" Type="http://schemas.openxmlformats.org/officeDocument/2006/relationships/image" Target="../media/image2381.png"/><Relationship Id="rId145" Type="http://schemas.openxmlformats.org/officeDocument/2006/relationships/customXml" Target="../ink/ink2488.xml"/><Relationship Id="rId166" Type="http://schemas.openxmlformats.org/officeDocument/2006/relationships/image" Target="../media/image2416.png"/><Relationship Id="rId187" Type="http://schemas.openxmlformats.org/officeDocument/2006/relationships/customXml" Target="../ink/ink250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439.png"/><Relationship Id="rId233" Type="http://schemas.openxmlformats.org/officeDocument/2006/relationships/customXml" Target="../ink/ink2532.xml"/><Relationship Id="rId254" Type="http://schemas.openxmlformats.org/officeDocument/2006/relationships/image" Target="../media/image2460.png"/><Relationship Id="rId28" Type="http://schemas.openxmlformats.org/officeDocument/2006/relationships/customXml" Target="../ink/ink2428.xml"/><Relationship Id="rId49" Type="http://schemas.openxmlformats.org/officeDocument/2006/relationships/image" Target="../media/image2360.png"/><Relationship Id="rId114" Type="http://schemas.openxmlformats.org/officeDocument/2006/relationships/image" Target="../media/image2392.png"/><Relationship Id="rId275" Type="http://schemas.openxmlformats.org/officeDocument/2006/relationships/image" Target="../media/image2470.png"/><Relationship Id="rId60" Type="http://schemas.openxmlformats.org/officeDocument/2006/relationships/customXml" Target="../ink/ink2444.xml"/><Relationship Id="rId81" Type="http://schemas.openxmlformats.org/officeDocument/2006/relationships/image" Target="../media/image2376.png"/><Relationship Id="rId135" Type="http://schemas.openxmlformats.org/officeDocument/2006/relationships/customXml" Target="../ink/ink2483.xml"/><Relationship Id="rId156" Type="http://schemas.openxmlformats.org/officeDocument/2006/relationships/image" Target="../media/image2411.png"/><Relationship Id="rId177" Type="http://schemas.openxmlformats.org/officeDocument/2006/relationships/customXml" Target="../ink/ink2504.xml"/><Relationship Id="rId198" Type="http://schemas.openxmlformats.org/officeDocument/2006/relationships/image" Target="../media/image243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.png"/><Relationship Id="rId21" Type="http://schemas.openxmlformats.org/officeDocument/2006/relationships/customXml" Target="../ink/ink72.xml"/><Relationship Id="rId42" Type="http://schemas.openxmlformats.org/officeDocument/2006/relationships/customXml" Target="../ink/ink83.xml"/><Relationship Id="rId63" Type="http://schemas.openxmlformats.org/officeDocument/2006/relationships/customXml" Target="../ink/ink94.xml"/><Relationship Id="rId84" Type="http://schemas.openxmlformats.org/officeDocument/2006/relationships/customXml" Target="../ink/ink105.xml"/><Relationship Id="rId138" Type="http://schemas.openxmlformats.org/officeDocument/2006/relationships/image" Target="../media/image127.png"/><Relationship Id="rId159" Type="http://schemas.openxmlformats.org/officeDocument/2006/relationships/image" Target="../media/image137.png"/><Relationship Id="rId170" Type="http://schemas.openxmlformats.org/officeDocument/2006/relationships/customXml" Target="../ink/ink149.xml"/><Relationship Id="rId191" Type="http://schemas.openxmlformats.org/officeDocument/2006/relationships/image" Target="../media/image152.png"/><Relationship Id="rId205" Type="http://schemas.openxmlformats.org/officeDocument/2006/relationships/customXml" Target="../ink/ink168.xml"/><Relationship Id="rId226" Type="http://schemas.openxmlformats.org/officeDocument/2006/relationships/image" Target="../media/image169.png"/><Relationship Id="rId247" Type="http://schemas.openxmlformats.org/officeDocument/2006/relationships/image" Target="../media/image179.png"/><Relationship Id="rId107" Type="http://schemas.openxmlformats.org/officeDocument/2006/relationships/image" Target="../media/image112.png"/><Relationship Id="rId11" Type="http://schemas.openxmlformats.org/officeDocument/2006/relationships/image" Target="../media/image66.png"/><Relationship Id="rId32" Type="http://schemas.openxmlformats.org/officeDocument/2006/relationships/customXml" Target="../ink/ink78.xml"/><Relationship Id="rId53" Type="http://schemas.openxmlformats.org/officeDocument/2006/relationships/customXml" Target="../ink/ink89.xml"/><Relationship Id="rId74" Type="http://schemas.openxmlformats.org/officeDocument/2006/relationships/customXml" Target="../ink/ink100.xml"/><Relationship Id="rId128" Type="http://schemas.openxmlformats.org/officeDocument/2006/relationships/customXml" Target="../ink/ink127.xml"/><Relationship Id="rId149" Type="http://schemas.openxmlformats.org/officeDocument/2006/relationships/customXml" Target="../ink/ink138.xml"/><Relationship Id="rId5" Type="http://schemas.openxmlformats.org/officeDocument/2006/relationships/image" Target="../media/image63.png"/><Relationship Id="rId95" Type="http://schemas.openxmlformats.org/officeDocument/2006/relationships/image" Target="../media/image106.png"/><Relationship Id="rId160" Type="http://schemas.openxmlformats.org/officeDocument/2006/relationships/customXml" Target="../ink/ink144.xml"/><Relationship Id="rId181" Type="http://schemas.openxmlformats.org/officeDocument/2006/relationships/customXml" Target="../ink/ink155.xml"/><Relationship Id="rId216" Type="http://schemas.openxmlformats.org/officeDocument/2006/relationships/image" Target="../media/image164.png"/><Relationship Id="rId237" Type="http://schemas.openxmlformats.org/officeDocument/2006/relationships/customXml" Target="../ink/ink184.xml"/><Relationship Id="rId22" Type="http://schemas.openxmlformats.org/officeDocument/2006/relationships/image" Target="../media/image71.png"/><Relationship Id="rId43" Type="http://schemas.openxmlformats.org/officeDocument/2006/relationships/image" Target="../media/image81.png"/><Relationship Id="rId64" Type="http://schemas.openxmlformats.org/officeDocument/2006/relationships/image" Target="../media/image91.png"/><Relationship Id="rId118" Type="http://schemas.openxmlformats.org/officeDocument/2006/relationships/customXml" Target="../ink/ink122.xml"/><Relationship Id="rId139" Type="http://schemas.openxmlformats.org/officeDocument/2006/relationships/customXml" Target="../ink/ink133.xml"/><Relationship Id="rId85" Type="http://schemas.openxmlformats.org/officeDocument/2006/relationships/image" Target="../media/image101.png"/><Relationship Id="rId150" Type="http://schemas.openxmlformats.org/officeDocument/2006/relationships/image" Target="../media/image133.png"/><Relationship Id="rId171" Type="http://schemas.openxmlformats.org/officeDocument/2006/relationships/customXml" Target="../ink/ink150.xml"/><Relationship Id="rId192" Type="http://schemas.openxmlformats.org/officeDocument/2006/relationships/customXml" Target="../ink/ink161.xml"/><Relationship Id="rId206" Type="http://schemas.openxmlformats.org/officeDocument/2006/relationships/image" Target="../media/image159.png"/><Relationship Id="rId227" Type="http://schemas.openxmlformats.org/officeDocument/2006/relationships/customXml" Target="../ink/ink179.xml"/><Relationship Id="rId248" Type="http://schemas.openxmlformats.org/officeDocument/2006/relationships/customXml" Target="../ink/ink190.xml"/><Relationship Id="rId12" Type="http://schemas.openxmlformats.org/officeDocument/2006/relationships/customXml" Target="../ink/ink67.xml"/><Relationship Id="rId33" Type="http://schemas.openxmlformats.org/officeDocument/2006/relationships/image" Target="../media/image76.png"/><Relationship Id="rId108" Type="http://schemas.openxmlformats.org/officeDocument/2006/relationships/customXml" Target="../ink/ink117.xml"/><Relationship Id="rId129" Type="http://schemas.openxmlformats.org/officeDocument/2006/relationships/customXml" Target="../ink/ink128.xml"/><Relationship Id="rId54" Type="http://schemas.openxmlformats.org/officeDocument/2006/relationships/image" Target="../media/image86.png"/><Relationship Id="rId70" Type="http://schemas.openxmlformats.org/officeDocument/2006/relationships/image" Target="../media/image94.png"/><Relationship Id="rId75" Type="http://schemas.openxmlformats.org/officeDocument/2006/relationships/image" Target="../media/image96.png"/><Relationship Id="rId91" Type="http://schemas.openxmlformats.org/officeDocument/2006/relationships/image" Target="../media/image104.png"/><Relationship Id="rId96" Type="http://schemas.openxmlformats.org/officeDocument/2006/relationships/customXml" Target="../ink/ink111.xml"/><Relationship Id="rId140" Type="http://schemas.openxmlformats.org/officeDocument/2006/relationships/image" Target="../media/image128.png"/><Relationship Id="rId145" Type="http://schemas.openxmlformats.org/officeDocument/2006/relationships/customXml" Target="../ink/ink136.xml"/><Relationship Id="rId161" Type="http://schemas.openxmlformats.org/officeDocument/2006/relationships/image" Target="../media/image138.png"/><Relationship Id="rId166" Type="http://schemas.openxmlformats.org/officeDocument/2006/relationships/customXml" Target="../ink/ink147.xml"/><Relationship Id="rId182" Type="http://schemas.openxmlformats.org/officeDocument/2006/relationships/image" Target="../media/image148.png"/><Relationship Id="rId187" Type="http://schemas.openxmlformats.org/officeDocument/2006/relationships/image" Target="../media/image150.png"/><Relationship Id="rId217" Type="http://schemas.openxmlformats.org/officeDocument/2006/relationships/customXml" Target="../ink/ink1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212" Type="http://schemas.openxmlformats.org/officeDocument/2006/relationships/image" Target="../media/image162.png"/><Relationship Id="rId233" Type="http://schemas.openxmlformats.org/officeDocument/2006/relationships/customXml" Target="../ink/ink182.xml"/><Relationship Id="rId238" Type="http://schemas.openxmlformats.org/officeDocument/2006/relationships/customXml" Target="../ink/ink185.xml"/><Relationship Id="rId254" Type="http://schemas.openxmlformats.org/officeDocument/2006/relationships/image" Target="../media/image182.png"/><Relationship Id="rId23" Type="http://schemas.openxmlformats.org/officeDocument/2006/relationships/customXml" Target="../ink/ink73.xml"/><Relationship Id="rId28" Type="http://schemas.openxmlformats.org/officeDocument/2006/relationships/image" Target="../media/image74.png"/><Relationship Id="rId49" Type="http://schemas.openxmlformats.org/officeDocument/2006/relationships/image" Target="../media/image84.png"/><Relationship Id="rId114" Type="http://schemas.openxmlformats.org/officeDocument/2006/relationships/customXml" Target="../ink/ink120.xml"/><Relationship Id="rId119" Type="http://schemas.openxmlformats.org/officeDocument/2006/relationships/image" Target="../media/image118.png"/><Relationship Id="rId44" Type="http://schemas.openxmlformats.org/officeDocument/2006/relationships/customXml" Target="../ink/ink84.xml"/><Relationship Id="rId60" Type="http://schemas.openxmlformats.org/officeDocument/2006/relationships/image" Target="../media/image89.png"/><Relationship Id="rId65" Type="http://schemas.openxmlformats.org/officeDocument/2006/relationships/customXml" Target="../ink/ink95.xml"/><Relationship Id="rId81" Type="http://schemas.openxmlformats.org/officeDocument/2006/relationships/image" Target="../media/image99.png"/><Relationship Id="rId86" Type="http://schemas.openxmlformats.org/officeDocument/2006/relationships/customXml" Target="../ink/ink106.xml"/><Relationship Id="rId130" Type="http://schemas.openxmlformats.org/officeDocument/2006/relationships/image" Target="../media/image123.png"/><Relationship Id="rId135" Type="http://schemas.openxmlformats.org/officeDocument/2006/relationships/customXml" Target="../ink/ink131.xml"/><Relationship Id="rId151" Type="http://schemas.openxmlformats.org/officeDocument/2006/relationships/customXml" Target="../ink/ink139.xml"/><Relationship Id="rId156" Type="http://schemas.openxmlformats.org/officeDocument/2006/relationships/customXml" Target="../ink/ink142.xml"/><Relationship Id="rId177" Type="http://schemas.openxmlformats.org/officeDocument/2006/relationships/customXml" Target="../ink/ink153.xml"/><Relationship Id="rId198" Type="http://schemas.openxmlformats.org/officeDocument/2006/relationships/customXml" Target="../ink/ink164.xml"/><Relationship Id="rId172" Type="http://schemas.openxmlformats.org/officeDocument/2006/relationships/image" Target="../media/image143.png"/><Relationship Id="rId193" Type="http://schemas.openxmlformats.org/officeDocument/2006/relationships/image" Target="../media/image153.png"/><Relationship Id="rId202" Type="http://schemas.openxmlformats.org/officeDocument/2006/relationships/image" Target="../media/image157.png"/><Relationship Id="rId207" Type="http://schemas.openxmlformats.org/officeDocument/2006/relationships/customXml" Target="../ink/ink169.xml"/><Relationship Id="rId223" Type="http://schemas.openxmlformats.org/officeDocument/2006/relationships/customXml" Target="../ink/ink177.xml"/><Relationship Id="rId228" Type="http://schemas.openxmlformats.org/officeDocument/2006/relationships/image" Target="../media/image170.png"/><Relationship Id="rId244" Type="http://schemas.openxmlformats.org/officeDocument/2006/relationships/customXml" Target="../ink/ink188.xml"/><Relationship Id="rId249" Type="http://schemas.openxmlformats.org/officeDocument/2006/relationships/customXml" Target="../ink/ink191.xml"/><Relationship Id="rId13" Type="http://schemas.openxmlformats.org/officeDocument/2006/relationships/image" Target="../media/image67.png"/><Relationship Id="rId18" Type="http://schemas.openxmlformats.org/officeDocument/2006/relationships/customXml" Target="../ink/ink70.xml"/><Relationship Id="rId39" Type="http://schemas.openxmlformats.org/officeDocument/2006/relationships/image" Target="../media/image79.png"/><Relationship Id="rId109" Type="http://schemas.openxmlformats.org/officeDocument/2006/relationships/image" Target="../media/image113.png"/><Relationship Id="rId34" Type="http://schemas.openxmlformats.org/officeDocument/2006/relationships/customXml" Target="../ink/ink79.xml"/><Relationship Id="rId50" Type="http://schemas.openxmlformats.org/officeDocument/2006/relationships/customXml" Target="../ink/ink87.xml"/><Relationship Id="rId55" Type="http://schemas.openxmlformats.org/officeDocument/2006/relationships/customXml" Target="../ink/ink90.xml"/><Relationship Id="rId76" Type="http://schemas.openxmlformats.org/officeDocument/2006/relationships/customXml" Target="../ink/ink101.xml"/><Relationship Id="rId97" Type="http://schemas.openxmlformats.org/officeDocument/2006/relationships/image" Target="../media/image107.png"/><Relationship Id="rId104" Type="http://schemas.openxmlformats.org/officeDocument/2006/relationships/customXml" Target="../ink/ink115.xml"/><Relationship Id="rId120" Type="http://schemas.openxmlformats.org/officeDocument/2006/relationships/customXml" Target="../ink/ink123.xml"/><Relationship Id="rId125" Type="http://schemas.openxmlformats.org/officeDocument/2006/relationships/image" Target="../media/image121.png"/><Relationship Id="rId141" Type="http://schemas.openxmlformats.org/officeDocument/2006/relationships/customXml" Target="../ink/ink134.xml"/><Relationship Id="rId146" Type="http://schemas.openxmlformats.org/officeDocument/2006/relationships/image" Target="../media/image131.png"/><Relationship Id="rId167" Type="http://schemas.openxmlformats.org/officeDocument/2006/relationships/image" Target="../media/image141.png"/><Relationship Id="rId188" Type="http://schemas.openxmlformats.org/officeDocument/2006/relationships/customXml" Target="../ink/ink159.xml"/><Relationship Id="rId7" Type="http://schemas.openxmlformats.org/officeDocument/2006/relationships/image" Target="../media/image64.png"/><Relationship Id="rId71" Type="http://schemas.openxmlformats.org/officeDocument/2006/relationships/customXml" Target="../ink/ink98.xml"/><Relationship Id="rId92" Type="http://schemas.openxmlformats.org/officeDocument/2006/relationships/customXml" Target="../ink/ink109.xml"/><Relationship Id="rId162" Type="http://schemas.openxmlformats.org/officeDocument/2006/relationships/customXml" Target="../ink/ink145.xml"/><Relationship Id="rId183" Type="http://schemas.openxmlformats.org/officeDocument/2006/relationships/customXml" Target="../ink/ink156.xml"/><Relationship Id="rId213" Type="http://schemas.openxmlformats.org/officeDocument/2006/relationships/customXml" Target="../ink/ink172.xml"/><Relationship Id="rId218" Type="http://schemas.openxmlformats.org/officeDocument/2006/relationships/image" Target="../media/image165.png"/><Relationship Id="rId234" Type="http://schemas.openxmlformats.org/officeDocument/2006/relationships/image" Target="../media/image173.png"/><Relationship Id="rId239" Type="http://schemas.openxmlformats.org/officeDocument/2006/relationships/image" Target="../media/image175.png"/><Relationship Id="rId2" Type="http://schemas.openxmlformats.org/officeDocument/2006/relationships/customXml" Target="../ink/ink62.xml"/><Relationship Id="rId29" Type="http://schemas.openxmlformats.org/officeDocument/2006/relationships/customXml" Target="../ink/ink76.xml"/><Relationship Id="rId250" Type="http://schemas.openxmlformats.org/officeDocument/2006/relationships/image" Target="../media/image180.png"/><Relationship Id="rId24" Type="http://schemas.openxmlformats.org/officeDocument/2006/relationships/image" Target="../media/image72.png"/><Relationship Id="rId40" Type="http://schemas.openxmlformats.org/officeDocument/2006/relationships/customXml" Target="../ink/ink82.xml"/><Relationship Id="rId45" Type="http://schemas.openxmlformats.org/officeDocument/2006/relationships/image" Target="../media/image82.png"/><Relationship Id="rId66" Type="http://schemas.openxmlformats.org/officeDocument/2006/relationships/image" Target="../media/image92.png"/><Relationship Id="rId87" Type="http://schemas.openxmlformats.org/officeDocument/2006/relationships/image" Target="../media/image102.png"/><Relationship Id="rId110" Type="http://schemas.openxmlformats.org/officeDocument/2006/relationships/customXml" Target="../ink/ink118.xml"/><Relationship Id="rId115" Type="http://schemas.openxmlformats.org/officeDocument/2006/relationships/image" Target="../media/image116.png"/><Relationship Id="rId131" Type="http://schemas.openxmlformats.org/officeDocument/2006/relationships/customXml" Target="../ink/ink129.xml"/><Relationship Id="rId136" Type="http://schemas.openxmlformats.org/officeDocument/2006/relationships/image" Target="../media/image126.png"/><Relationship Id="rId157" Type="http://schemas.openxmlformats.org/officeDocument/2006/relationships/image" Target="../media/image136.png"/><Relationship Id="rId178" Type="http://schemas.openxmlformats.org/officeDocument/2006/relationships/image" Target="../media/image146.png"/><Relationship Id="rId61" Type="http://schemas.openxmlformats.org/officeDocument/2006/relationships/customXml" Target="../ink/ink93.xml"/><Relationship Id="rId82" Type="http://schemas.openxmlformats.org/officeDocument/2006/relationships/customXml" Target="../ink/ink104.xml"/><Relationship Id="rId152" Type="http://schemas.openxmlformats.org/officeDocument/2006/relationships/image" Target="../media/image134.png"/><Relationship Id="rId173" Type="http://schemas.openxmlformats.org/officeDocument/2006/relationships/customXml" Target="../ink/ink151.xml"/><Relationship Id="rId194" Type="http://schemas.openxmlformats.org/officeDocument/2006/relationships/customXml" Target="../ink/ink162.xml"/><Relationship Id="rId199" Type="http://schemas.openxmlformats.org/officeDocument/2006/relationships/image" Target="../media/image156.png"/><Relationship Id="rId203" Type="http://schemas.openxmlformats.org/officeDocument/2006/relationships/customXml" Target="../ink/ink167.xml"/><Relationship Id="rId208" Type="http://schemas.openxmlformats.org/officeDocument/2006/relationships/image" Target="../media/image160.png"/><Relationship Id="rId229" Type="http://schemas.openxmlformats.org/officeDocument/2006/relationships/customXml" Target="../ink/ink180.xml"/><Relationship Id="rId19" Type="http://schemas.openxmlformats.org/officeDocument/2006/relationships/customXml" Target="../ink/ink71.xml"/><Relationship Id="rId224" Type="http://schemas.openxmlformats.org/officeDocument/2006/relationships/image" Target="../media/image168.png"/><Relationship Id="rId240" Type="http://schemas.openxmlformats.org/officeDocument/2006/relationships/customXml" Target="../ink/ink186.xml"/><Relationship Id="rId245" Type="http://schemas.openxmlformats.org/officeDocument/2006/relationships/image" Target="../media/image178.png"/><Relationship Id="rId14" Type="http://schemas.openxmlformats.org/officeDocument/2006/relationships/customXml" Target="../ink/ink68.xml"/><Relationship Id="rId30" Type="http://schemas.openxmlformats.org/officeDocument/2006/relationships/image" Target="../media/image75.png"/><Relationship Id="rId35" Type="http://schemas.openxmlformats.org/officeDocument/2006/relationships/image" Target="../media/image77.png"/><Relationship Id="rId56" Type="http://schemas.openxmlformats.org/officeDocument/2006/relationships/image" Target="../media/image87.png"/><Relationship Id="rId77" Type="http://schemas.openxmlformats.org/officeDocument/2006/relationships/image" Target="../media/image97.png"/><Relationship Id="rId100" Type="http://schemas.openxmlformats.org/officeDocument/2006/relationships/customXml" Target="../ink/ink113.xml"/><Relationship Id="rId105" Type="http://schemas.openxmlformats.org/officeDocument/2006/relationships/image" Target="../media/image111.png"/><Relationship Id="rId126" Type="http://schemas.openxmlformats.org/officeDocument/2006/relationships/customXml" Target="../ink/ink126.xml"/><Relationship Id="rId147" Type="http://schemas.openxmlformats.org/officeDocument/2006/relationships/customXml" Target="../ink/ink137.xml"/><Relationship Id="rId168" Type="http://schemas.openxmlformats.org/officeDocument/2006/relationships/customXml" Target="../ink/ink148.xml"/><Relationship Id="rId8" Type="http://schemas.openxmlformats.org/officeDocument/2006/relationships/customXml" Target="../ink/ink65.xml"/><Relationship Id="rId51" Type="http://schemas.openxmlformats.org/officeDocument/2006/relationships/image" Target="../media/image85.png"/><Relationship Id="rId72" Type="http://schemas.openxmlformats.org/officeDocument/2006/relationships/image" Target="../media/image95.png"/><Relationship Id="rId93" Type="http://schemas.openxmlformats.org/officeDocument/2006/relationships/image" Target="../media/image105.png"/><Relationship Id="rId98" Type="http://schemas.openxmlformats.org/officeDocument/2006/relationships/customXml" Target="../ink/ink112.xml"/><Relationship Id="rId121" Type="http://schemas.openxmlformats.org/officeDocument/2006/relationships/image" Target="../media/image119.png"/><Relationship Id="rId142" Type="http://schemas.openxmlformats.org/officeDocument/2006/relationships/image" Target="../media/image129.png"/><Relationship Id="rId163" Type="http://schemas.openxmlformats.org/officeDocument/2006/relationships/image" Target="../media/image139.png"/><Relationship Id="rId184" Type="http://schemas.openxmlformats.org/officeDocument/2006/relationships/customXml" Target="../ink/ink157.xml"/><Relationship Id="rId189" Type="http://schemas.openxmlformats.org/officeDocument/2006/relationships/image" Target="../media/image151.png"/><Relationship Id="rId219" Type="http://schemas.openxmlformats.org/officeDocument/2006/relationships/customXml" Target="../ink/ink175.xml"/><Relationship Id="rId3" Type="http://schemas.openxmlformats.org/officeDocument/2006/relationships/image" Target="../media/image62.png"/><Relationship Id="rId214" Type="http://schemas.openxmlformats.org/officeDocument/2006/relationships/image" Target="../media/image163.png"/><Relationship Id="rId230" Type="http://schemas.openxmlformats.org/officeDocument/2006/relationships/image" Target="../media/image171.png"/><Relationship Id="rId235" Type="http://schemas.openxmlformats.org/officeDocument/2006/relationships/customXml" Target="../ink/ink183.xml"/><Relationship Id="rId251" Type="http://schemas.openxmlformats.org/officeDocument/2006/relationships/customXml" Target="../ink/ink192.xml"/><Relationship Id="rId25" Type="http://schemas.openxmlformats.org/officeDocument/2006/relationships/customXml" Target="../ink/ink74.xml"/><Relationship Id="rId46" Type="http://schemas.openxmlformats.org/officeDocument/2006/relationships/customXml" Target="../ink/ink85.xml"/><Relationship Id="rId67" Type="http://schemas.openxmlformats.org/officeDocument/2006/relationships/customXml" Target="../ink/ink96.xml"/><Relationship Id="rId116" Type="http://schemas.openxmlformats.org/officeDocument/2006/relationships/customXml" Target="../ink/ink121.xml"/><Relationship Id="rId137" Type="http://schemas.openxmlformats.org/officeDocument/2006/relationships/customXml" Target="../ink/ink132.xml"/><Relationship Id="rId158" Type="http://schemas.openxmlformats.org/officeDocument/2006/relationships/customXml" Target="../ink/ink143.xml"/><Relationship Id="rId20" Type="http://schemas.openxmlformats.org/officeDocument/2006/relationships/image" Target="../media/image70.png"/><Relationship Id="rId41" Type="http://schemas.openxmlformats.org/officeDocument/2006/relationships/image" Target="../media/image80.png"/><Relationship Id="rId62" Type="http://schemas.openxmlformats.org/officeDocument/2006/relationships/image" Target="../media/image90.png"/><Relationship Id="rId83" Type="http://schemas.openxmlformats.org/officeDocument/2006/relationships/image" Target="../media/image100.png"/><Relationship Id="rId88" Type="http://schemas.openxmlformats.org/officeDocument/2006/relationships/customXml" Target="../ink/ink107.xml"/><Relationship Id="rId111" Type="http://schemas.openxmlformats.org/officeDocument/2006/relationships/image" Target="../media/image114.png"/><Relationship Id="rId132" Type="http://schemas.openxmlformats.org/officeDocument/2006/relationships/image" Target="../media/image124.png"/><Relationship Id="rId153" Type="http://schemas.openxmlformats.org/officeDocument/2006/relationships/customXml" Target="../ink/ink140.xml"/><Relationship Id="rId174" Type="http://schemas.openxmlformats.org/officeDocument/2006/relationships/image" Target="../media/image144.png"/><Relationship Id="rId179" Type="http://schemas.openxmlformats.org/officeDocument/2006/relationships/customXml" Target="../ink/ink154.xml"/><Relationship Id="rId195" Type="http://schemas.openxmlformats.org/officeDocument/2006/relationships/image" Target="../media/image154.png"/><Relationship Id="rId209" Type="http://schemas.openxmlformats.org/officeDocument/2006/relationships/customXml" Target="../ink/ink170.xml"/><Relationship Id="rId190" Type="http://schemas.openxmlformats.org/officeDocument/2006/relationships/customXml" Target="../ink/ink160.xml"/><Relationship Id="rId204" Type="http://schemas.openxmlformats.org/officeDocument/2006/relationships/image" Target="../media/image158.png"/><Relationship Id="rId220" Type="http://schemas.openxmlformats.org/officeDocument/2006/relationships/image" Target="../media/image166.png"/><Relationship Id="rId225" Type="http://schemas.openxmlformats.org/officeDocument/2006/relationships/customXml" Target="../ink/ink178.xml"/><Relationship Id="rId241" Type="http://schemas.openxmlformats.org/officeDocument/2006/relationships/image" Target="../media/image176.png"/><Relationship Id="rId246" Type="http://schemas.openxmlformats.org/officeDocument/2006/relationships/customXml" Target="../ink/ink189.xml"/><Relationship Id="rId15" Type="http://schemas.openxmlformats.org/officeDocument/2006/relationships/image" Target="../media/image68.png"/><Relationship Id="rId36" Type="http://schemas.openxmlformats.org/officeDocument/2006/relationships/customXml" Target="../ink/ink80.xml"/><Relationship Id="rId57" Type="http://schemas.openxmlformats.org/officeDocument/2006/relationships/customXml" Target="../ink/ink91.xml"/><Relationship Id="rId106" Type="http://schemas.openxmlformats.org/officeDocument/2006/relationships/customXml" Target="../ink/ink116.xml"/><Relationship Id="rId127" Type="http://schemas.openxmlformats.org/officeDocument/2006/relationships/image" Target="../media/image122.png"/><Relationship Id="rId10" Type="http://schemas.openxmlformats.org/officeDocument/2006/relationships/customXml" Target="../ink/ink66.xml"/><Relationship Id="rId31" Type="http://schemas.openxmlformats.org/officeDocument/2006/relationships/customXml" Target="../ink/ink77.xml"/><Relationship Id="rId52" Type="http://schemas.openxmlformats.org/officeDocument/2006/relationships/customXml" Target="../ink/ink88.xml"/><Relationship Id="rId73" Type="http://schemas.openxmlformats.org/officeDocument/2006/relationships/customXml" Target="../ink/ink99.xml"/><Relationship Id="rId78" Type="http://schemas.openxmlformats.org/officeDocument/2006/relationships/customXml" Target="../ink/ink102.xml"/><Relationship Id="rId94" Type="http://schemas.openxmlformats.org/officeDocument/2006/relationships/customXml" Target="../ink/ink110.xml"/><Relationship Id="rId99" Type="http://schemas.openxmlformats.org/officeDocument/2006/relationships/image" Target="../media/image108.png"/><Relationship Id="rId101" Type="http://schemas.openxmlformats.org/officeDocument/2006/relationships/image" Target="../media/image109.png"/><Relationship Id="rId122" Type="http://schemas.openxmlformats.org/officeDocument/2006/relationships/customXml" Target="../ink/ink124.xml"/><Relationship Id="rId143" Type="http://schemas.openxmlformats.org/officeDocument/2006/relationships/customXml" Target="../ink/ink135.xml"/><Relationship Id="rId148" Type="http://schemas.openxmlformats.org/officeDocument/2006/relationships/image" Target="../media/image132.png"/><Relationship Id="rId164" Type="http://schemas.openxmlformats.org/officeDocument/2006/relationships/customXml" Target="../ink/ink146.xml"/><Relationship Id="rId169" Type="http://schemas.openxmlformats.org/officeDocument/2006/relationships/image" Target="../media/image142.png"/><Relationship Id="rId185" Type="http://schemas.openxmlformats.org/officeDocument/2006/relationships/image" Target="../media/image149.png"/><Relationship Id="rId4" Type="http://schemas.openxmlformats.org/officeDocument/2006/relationships/customXml" Target="../ink/ink63.xml"/><Relationship Id="rId9" Type="http://schemas.openxmlformats.org/officeDocument/2006/relationships/image" Target="../media/image65.png"/><Relationship Id="rId180" Type="http://schemas.openxmlformats.org/officeDocument/2006/relationships/image" Target="../media/image147.png"/><Relationship Id="rId210" Type="http://schemas.openxmlformats.org/officeDocument/2006/relationships/image" Target="../media/image161.png"/><Relationship Id="rId215" Type="http://schemas.openxmlformats.org/officeDocument/2006/relationships/customXml" Target="../ink/ink173.xml"/><Relationship Id="rId236" Type="http://schemas.openxmlformats.org/officeDocument/2006/relationships/image" Target="../media/image174.png"/><Relationship Id="rId26" Type="http://schemas.openxmlformats.org/officeDocument/2006/relationships/image" Target="../media/image73.png"/><Relationship Id="rId231" Type="http://schemas.openxmlformats.org/officeDocument/2006/relationships/customXml" Target="../ink/ink181.xml"/><Relationship Id="rId252" Type="http://schemas.openxmlformats.org/officeDocument/2006/relationships/image" Target="../media/image181.png"/><Relationship Id="rId47" Type="http://schemas.openxmlformats.org/officeDocument/2006/relationships/image" Target="../media/image83.png"/><Relationship Id="rId68" Type="http://schemas.openxmlformats.org/officeDocument/2006/relationships/image" Target="../media/image93.png"/><Relationship Id="rId89" Type="http://schemas.openxmlformats.org/officeDocument/2006/relationships/image" Target="../media/image103.png"/><Relationship Id="rId112" Type="http://schemas.openxmlformats.org/officeDocument/2006/relationships/customXml" Target="../ink/ink119.xml"/><Relationship Id="rId133" Type="http://schemas.openxmlformats.org/officeDocument/2006/relationships/customXml" Target="../ink/ink130.xml"/><Relationship Id="rId154" Type="http://schemas.openxmlformats.org/officeDocument/2006/relationships/customXml" Target="../ink/ink141.xml"/><Relationship Id="rId175" Type="http://schemas.openxmlformats.org/officeDocument/2006/relationships/customXml" Target="../ink/ink152.xml"/><Relationship Id="rId196" Type="http://schemas.openxmlformats.org/officeDocument/2006/relationships/customXml" Target="../ink/ink163.xml"/><Relationship Id="rId200" Type="http://schemas.openxmlformats.org/officeDocument/2006/relationships/customXml" Target="../ink/ink165.xml"/><Relationship Id="rId16" Type="http://schemas.openxmlformats.org/officeDocument/2006/relationships/customXml" Target="../ink/ink69.xml"/><Relationship Id="rId221" Type="http://schemas.openxmlformats.org/officeDocument/2006/relationships/customXml" Target="../ink/ink176.xml"/><Relationship Id="rId242" Type="http://schemas.openxmlformats.org/officeDocument/2006/relationships/customXml" Target="../ink/ink187.xml"/><Relationship Id="rId37" Type="http://schemas.openxmlformats.org/officeDocument/2006/relationships/image" Target="../media/image78.png"/><Relationship Id="rId58" Type="http://schemas.openxmlformats.org/officeDocument/2006/relationships/image" Target="../media/image88.png"/><Relationship Id="rId79" Type="http://schemas.openxmlformats.org/officeDocument/2006/relationships/image" Target="../media/image98.png"/><Relationship Id="rId102" Type="http://schemas.openxmlformats.org/officeDocument/2006/relationships/customXml" Target="../ink/ink114.xml"/><Relationship Id="rId123" Type="http://schemas.openxmlformats.org/officeDocument/2006/relationships/image" Target="../media/image120.png"/><Relationship Id="rId144" Type="http://schemas.openxmlformats.org/officeDocument/2006/relationships/image" Target="../media/image130.png"/><Relationship Id="rId90" Type="http://schemas.openxmlformats.org/officeDocument/2006/relationships/customXml" Target="../ink/ink108.xml"/><Relationship Id="rId165" Type="http://schemas.openxmlformats.org/officeDocument/2006/relationships/image" Target="../media/image140.png"/><Relationship Id="rId186" Type="http://schemas.openxmlformats.org/officeDocument/2006/relationships/customXml" Target="../ink/ink158.xml"/><Relationship Id="rId211" Type="http://schemas.openxmlformats.org/officeDocument/2006/relationships/customXml" Target="../ink/ink171.xml"/><Relationship Id="rId232" Type="http://schemas.openxmlformats.org/officeDocument/2006/relationships/image" Target="../media/image172.png"/><Relationship Id="rId253" Type="http://schemas.openxmlformats.org/officeDocument/2006/relationships/customXml" Target="../ink/ink193.xml"/><Relationship Id="rId27" Type="http://schemas.openxmlformats.org/officeDocument/2006/relationships/customXml" Target="../ink/ink75.xml"/><Relationship Id="rId48" Type="http://schemas.openxmlformats.org/officeDocument/2006/relationships/customXml" Target="../ink/ink86.xml"/><Relationship Id="rId69" Type="http://schemas.openxmlformats.org/officeDocument/2006/relationships/customXml" Target="../ink/ink97.xml"/><Relationship Id="rId113" Type="http://schemas.openxmlformats.org/officeDocument/2006/relationships/image" Target="../media/image115.png"/><Relationship Id="rId134" Type="http://schemas.openxmlformats.org/officeDocument/2006/relationships/image" Target="../media/image125.png"/><Relationship Id="rId80" Type="http://schemas.openxmlformats.org/officeDocument/2006/relationships/customXml" Target="../ink/ink103.xml"/><Relationship Id="rId155" Type="http://schemas.openxmlformats.org/officeDocument/2006/relationships/image" Target="../media/image135.png"/><Relationship Id="rId176" Type="http://schemas.openxmlformats.org/officeDocument/2006/relationships/image" Target="../media/image145.png"/><Relationship Id="rId197" Type="http://schemas.openxmlformats.org/officeDocument/2006/relationships/image" Target="../media/image155.png"/><Relationship Id="rId201" Type="http://schemas.openxmlformats.org/officeDocument/2006/relationships/customXml" Target="../ink/ink166.xml"/><Relationship Id="rId222" Type="http://schemas.openxmlformats.org/officeDocument/2006/relationships/image" Target="../media/image167.png"/><Relationship Id="rId243" Type="http://schemas.openxmlformats.org/officeDocument/2006/relationships/image" Target="../media/image177.png"/><Relationship Id="rId17" Type="http://schemas.openxmlformats.org/officeDocument/2006/relationships/image" Target="../media/image69.png"/><Relationship Id="rId38" Type="http://schemas.openxmlformats.org/officeDocument/2006/relationships/customXml" Target="../ink/ink81.xml"/><Relationship Id="rId59" Type="http://schemas.openxmlformats.org/officeDocument/2006/relationships/customXml" Target="../ink/ink92.xml"/><Relationship Id="rId103" Type="http://schemas.openxmlformats.org/officeDocument/2006/relationships/image" Target="../media/image110.png"/><Relationship Id="rId124" Type="http://schemas.openxmlformats.org/officeDocument/2006/relationships/customXml" Target="../ink/ink12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3.xml"/><Relationship Id="rId299" Type="http://schemas.openxmlformats.org/officeDocument/2006/relationships/customXml" Target="../ink/ink347.xml"/><Relationship Id="rId21" Type="http://schemas.openxmlformats.org/officeDocument/2006/relationships/image" Target="../media/image192.png"/><Relationship Id="rId63" Type="http://schemas.openxmlformats.org/officeDocument/2006/relationships/image" Target="../media/image212.png"/><Relationship Id="rId159" Type="http://schemas.openxmlformats.org/officeDocument/2006/relationships/customXml" Target="../ink/ink275.xml"/><Relationship Id="rId324" Type="http://schemas.openxmlformats.org/officeDocument/2006/relationships/image" Target="../media/image338.png"/><Relationship Id="rId366" Type="http://schemas.openxmlformats.org/officeDocument/2006/relationships/image" Target="../media/image358.png"/><Relationship Id="rId170" Type="http://schemas.openxmlformats.org/officeDocument/2006/relationships/customXml" Target="../ink/ink281.xml"/><Relationship Id="rId226" Type="http://schemas.openxmlformats.org/officeDocument/2006/relationships/customXml" Target="../ink/ink309.xml"/><Relationship Id="rId433" Type="http://schemas.openxmlformats.org/officeDocument/2006/relationships/customXml" Target="../ink/ink416.xml"/><Relationship Id="rId268" Type="http://schemas.openxmlformats.org/officeDocument/2006/relationships/customXml" Target="../ink/ink331.xml"/><Relationship Id="rId475" Type="http://schemas.openxmlformats.org/officeDocument/2006/relationships/customXml" Target="../ink/ink437.xml"/><Relationship Id="rId32" Type="http://schemas.openxmlformats.org/officeDocument/2006/relationships/customXml" Target="../ink/ink209.xml"/><Relationship Id="rId74" Type="http://schemas.openxmlformats.org/officeDocument/2006/relationships/image" Target="../media/image217.png"/><Relationship Id="rId128" Type="http://schemas.openxmlformats.org/officeDocument/2006/relationships/customXml" Target="../ink/ink259.xml"/><Relationship Id="rId335" Type="http://schemas.openxmlformats.org/officeDocument/2006/relationships/image" Target="../media/image343.png"/><Relationship Id="rId377" Type="http://schemas.openxmlformats.org/officeDocument/2006/relationships/customXml" Target="../ink/ink388.xml"/><Relationship Id="rId500" Type="http://schemas.openxmlformats.org/officeDocument/2006/relationships/image" Target="../media/image424.png"/><Relationship Id="rId5" Type="http://schemas.openxmlformats.org/officeDocument/2006/relationships/image" Target="../media/image184.png"/><Relationship Id="rId181" Type="http://schemas.openxmlformats.org/officeDocument/2006/relationships/image" Target="../media/image269.png"/><Relationship Id="rId237" Type="http://schemas.openxmlformats.org/officeDocument/2006/relationships/customXml" Target="../ink/ink315.xml"/><Relationship Id="rId402" Type="http://schemas.openxmlformats.org/officeDocument/2006/relationships/image" Target="../media/image376.png"/><Relationship Id="rId279" Type="http://schemas.openxmlformats.org/officeDocument/2006/relationships/image" Target="../media/image317.png"/><Relationship Id="rId444" Type="http://schemas.openxmlformats.org/officeDocument/2006/relationships/image" Target="../media/image396.png"/><Relationship Id="rId486" Type="http://schemas.openxmlformats.org/officeDocument/2006/relationships/image" Target="../media/image417.png"/><Relationship Id="rId43" Type="http://schemas.openxmlformats.org/officeDocument/2006/relationships/customXml" Target="../ink/ink215.xml"/><Relationship Id="rId139" Type="http://schemas.openxmlformats.org/officeDocument/2006/relationships/customXml" Target="../ink/ink265.xml"/><Relationship Id="rId290" Type="http://schemas.openxmlformats.org/officeDocument/2006/relationships/image" Target="../media/image322.png"/><Relationship Id="rId304" Type="http://schemas.openxmlformats.org/officeDocument/2006/relationships/image" Target="../media/image329.png"/><Relationship Id="rId346" Type="http://schemas.openxmlformats.org/officeDocument/2006/relationships/customXml" Target="../ink/ink372.xml"/><Relationship Id="rId388" Type="http://schemas.openxmlformats.org/officeDocument/2006/relationships/image" Target="../media/image369.png"/><Relationship Id="rId85" Type="http://schemas.openxmlformats.org/officeDocument/2006/relationships/customXml" Target="../ink/ink237.xml"/><Relationship Id="rId150" Type="http://schemas.openxmlformats.org/officeDocument/2006/relationships/image" Target="../media/image254.png"/><Relationship Id="rId192" Type="http://schemas.openxmlformats.org/officeDocument/2006/relationships/customXml" Target="../ink/ink292.xml"/><Relationship Id="rId206" Type="http://schemas.openxmlformats.org/officeDocument/2006/relationships/customXml" Target="../ink/ink299.xml"/><Relationship Id="rId413" Type="http://schemas.openxmlformats.org/officeDocument/2006/relationships/customXml" Target="../ink/ink406.xml"/><Relationship Id="rId248" Type="http://schemas.openxmlformats.org/officeDocument/2006/relationships/image" Target="../media/image302.png"/><Relationship Id="rId455" Type="http://schemas.openxmlformats.org/officeDocument/2006/relationships/customXml" Target="../ink/ink427.xml"/><Relationship Id="rId497" Type="http://schemas.openxmlformats.org/officeDocument/2006/relationships/customXml" Target="../ink/ink448.xml"/><Relationship Id="rId12" Type="http://schemas.openxmlformats.org/officeDocument/2006/relationships/customXml" Target="../ink/ink199.xml"/><Relationship Id="rId108" Type="http://schemas.openxmlformats.org/officeDocument/2006/relationships/image" Target="../media/image234.png"/><Relationship Id="rId315" Type="http://schemas.openxmlformats.org/officeDocument/2006/relationships/image" Target="../media/image334.png"/><Relationship Id="rId357" Type="http://schemas.openxmlformats.org/officeDocument/2006/relationships/image" Target="../media/image354.png"/><Relationship Id="rId54" Type="http://schemas.openxmlformats.org/officeDocument/2006/relationships/customXml" Target="../ink/ink221.xml"/><Relationship Id="rId96" Type="http://schemas.openxmlformats.org/officeDocument/2006/relationships/image" Target="../media/image228.png"/><Relationship Id="rId161" Type="http://schemas.openxmlformats.org/officeDocument/2006/relationships/customXml" Target="../ink/ink276.xml"/><Relationship Id="rId217" Type="http://schemas.openxmlformats.org/officeDocument/2006/relationships/image" Target="../media/image287.png"/><Relationship Id="rId399" Type="http://schemas.openxmlformats.org/officeDocument/2006/relationships/customXml" Target="../ink/ink399.xml"/><Relationship Id="rId259" Type="http://schemas.openxmlformats.org/officeDocument/2006/relationships/image" Target="../media/image307.png"/><Relationship Id="rId424" Type="http://schemas.openxmlformats.org/officeDocument/2006/relationships/image" Target="../media/image386.png"/><Relationship Id="rId466" Type="http://schemas.openxmlformats.org/officeDocument/2006/relationships/image" Target="../media/image407.png"/><Relationship Id="rId23" Type="http://schemas.openxmlformats.org/officeDocument/2006/relationships/image" Target="../media/image193.png"/><Relationship Id="rId119" Type="http://schemas.openxmlformats.org/officeDocument/2006/relationships/customXml" Target="../ink/ink254.xml"/><Relationship Id="rId270" Type="http://schemas.openxmlformats.org/officeDocument/2006/relationships/customXml" Target="../ink/ink332.xml"/><Relationship Id="rId326" Type="http://schemas.openxmlformats.org/officeDocument/2006/relationships/image" Target="../media/image339.png"/><Relationship Id="rId65" Type="http://schemas.openxmlformats.org/officeDocument/2006/relationships/image" Target="../media/image213.png"/><Relationship Id="rId130" Type="http://schemas.openxmlformats.org/officeDocument/2006/relationships/customXml" Target="../ink/ink260.xml"/><Relationship Id="rId368" Type="http://schemas.openxmlformats.org/officeDocument/2006/relationships/image" Target="../media/image359.png"/><Relationship Id="rId172" Type="http://schemas.openxmlformats.org/officeDocument/2006/relationships/customXml" Target="../ink/ink282.xml"/><Relationship Id="rId228" Type="http://schemas.openxmlformats.org/officeDocument/2006/relationships/customXml" Target="../ink/ink310.xml"/><Relationship Id="rId435" Type="http://schemas.openxmlformats.org/officeDocument/2006/relationships/customXml" Target="../ink/ink417.xml"/><Relationship Id="rId477" Type="http://schemas.openxmlformats.org/officeDocument/2006/relationships/customXml" Target="../ink/ink438.xml"/><Relationship Id="rId281" Type="http://schemas.openxmlformats.org/officeDocument/2006/relationships/image" Target="../media/image318.png"/><Relationship Id="rId337" Type="http://schemas.openxmlformats.org/officeDocument/2006/relationships/image" Target="../media/image344.png"/><Relationship Id="rId34" Type="http://schemas.openxmlformats.org/officeDocument/2006/relationships/customXml" Target="../ink/ink210.xml"/><Relationship Id="rId76" Type="http://schemas.openxmlformats.org/officeDocument/2006/relationships/image" Target="../media/image218.png"/><Relationship Id="rId141" Type="http://schemas.openxmlformats.org/officeDocument/2006/relationships/customXml" Target="../ink/ink266.xml"/><Relationship Id="rId379" Type="http://schemas.openxmlformats.org/officeDocument/2006/relationships/customXml" Target="../ink/ink389.xml"/><Relationship Id="rId7" Type="http://schemas.openxmlformats.org/officeDocument/2006/relationships/image" Target="../media/image185.png"/><Relationship Id="rId183" Type="http://schemas.openxmlformats.org/officeDocument/2006/relationships/image" Target="../media/image270.png"/><Relationship Id="rId239" Type="http://schemas.openxmlformats.org/officeDocument/2006/relationships/customXml" Target="../ink/ink316.xml"/><Relationship Id="rId390" Type="http://schemas.openxmlformats.org/officeDocument/2006/relationships/image" Target="../media/image370.png"/><Relationship Id="rId404" Type="http://schemas.openxmlformats.org/officeDocument/2006/relationships/image" Target="../media/image377.png"/><Relationship Id="rId446" Type="http://schemas.openxmlformats.org/officeDocument/2006/relationships/image" Target="../media/image397.png"/><Relationship Id="rId250" Type="http://schemas.openxmlformats.org/officeDocument/2006/relationships/image" Target="../media/image303.png"/><Relationship Id="rId292" Type="http://schemas.openxmlformats.org/officeDocument/2006/relationships/image" Target="../media/image323.png"/><Relationship Id="rId306" Type="http://schemas.openxmlformats.org/officeDocument/2006/relationships/customXml" Target="../ink/ink351.xml"/><Relationship Id="rId488" Type="http://schemas.openxmlformats.org/officeDocument/2006/relationships/image" Target="../media/image418.png"/><Relationship Id="rId24" Type="http://schemas.openxmlformats.org/officeDocument/2006/relationships/customXml" Target="../ink/ink205.xml"/><Relationship Id="rId45" Type="http://schemas.openxmlformats.org/officeDocument/2006/relationships/customXml" Target="../ink/ink216.xml"/><Relationship Id="rId66" Type="http://schemas.openxmlformats.org/officeDocument/2006/relationships/customXml" Target="../ink/ink227.xml"/><Relationship Id="rId87" Type="http://schemas.openxmlformats.org/officeDocument/2006/relationships/customXml" Target="../ink/ink238.xml"/><Relationship Id="rId110" Type="http://schemas.openxmlformats.org/officeDocument/2006/relationships/image" Target="../media/image235.png"/><Relationship Id="rId131" Type="http://schemas.openxmlformats.org/officeDocument/2006/relationships/image" Target="../media/image245.png"/><Relationship Id="rId327" Type="http://schemas.openxmlformats.org/officeDocument/2006/relationships/customXml" Target="../ink/ink362.xml"/><Relationship Id="rId348" Type="http://schemas.openxmlformats.org/officeDocument/2006/relationships/customXml" Target="../ink/ink373.xml"/><Relationship Id="rId369" Type="http://schemas.openxmlformats.org/officeDocument/2006/relationships/customXml" Target="../ink/ink384.xml"/><Relationship Id="rId152" Type="http://schemas.openxmlformats.org/officeDocument/2006/relationships/image" Target="../media/image255.png"/><Relationship Id="rId173" Type="http://schemas.openxmlformats.org/officeDocument/2006/relationships/image" Target="../media/image265.png"/><Relationship Id="rId194" Type="http://schemas.openxmlformats.org/officeDocument/2006/relationships/customXml" Target="../ink/ink293.xml"/><Relationship Id="rId208" Type="http://schemas.openxmlformats.org/officeDocument/2006/relationships/customXml" Target="../ink/ink300.xml"/><Relationship Id="rId229" Type="http://schemas.openxmlformats.org/officeDocument/2006/relationships/customXml" Target="../ink/ink311.xml"/><Relationship Id="rId380" Type="http://schemas.openxmlformats.org/officeDocument/2006/relationships/image" Target="../media/image365.png"/><Relationship Id="rId415" Type="http://schemas.openxmlformats.org/officeDocument/2006/relationships/customXml" Target="../ink/ink407.xml"/><Relationship Id="rId436" Type="http://schemas.openxmlformats.org/officeDocument/2006/relationships/image" Target="../media/image392.png"/><Relationship Id="rId457" Type="http://schemas.openxmlformats.org/officeDocument/2006/relationships/customXml" Target="../ink/ink428.xml"/><Relationship Id="rId240" Type="http://schemas.openxmlformats.org/officeDocument/2006/relationships/image" Target="../media/image298.png"/><Relationship Id="rId261" Type="http://schemas.openxmlformats.org/officeDocument/2006/relationships/image" Target="../media/image308.png"/><Relationship Id="rId478" Type="http://schemas.openxmlformats.org/officeDocument/2006/relationships/image" Target="../media/image413.png"/><Relationship Id="rId499" Type="http://schemas.openxmlformats.org/officeDocument/2006/relationships/customXml" Target="../ink/ink449.xml"/><Relationship Id="rId14" Type="http://schemas.openxmlformats.org/officeDocument/2006/relationships/customXml" Target="../ink/ink200.xml"/><Relationship Id="rId35" Type="http://schemas.openxmlformats.org/officeDocument/2006/relationships/customXml" Target="../ink/ink211.xml"/><Relationship Id="rId56" Type="http://schemas.openxmlformats.org/officeDocument/2006/relationships/customXml" Target="../ink/ink222.xml"/><Relationship Id="rId77" Type="http://schemas.openxmlformats.org/officeDocument/2006/relationships/customXml" Target="../ink/ink233.xml"/><Relationship Id="rId100" Type="http://schemas.openxmlformats.org/officeDocument/2006/relationships/image" Target="../media/image230.png"/><Relationship Id="rId282" Type="http://schemas.openxmlformats.org/officeDocument/2006/relationships/customXml" Target="../ink/ink338.xml"/><Relationship Id="rId317" Type="http://schemas.openxmlformats.org/officeDocument/2006/relationships/customXml" Target="../ink/ink357.xml"/><Relationship Id="rId338" Type="http://schemas.openxmlformats.org/officeDocument/2006/relationships/customXml" Target="../ink/ink368.xml"/><Relationship Id="rId359" Type="http://schemas.openxmlformats.org/officeDocument/2006/relationships/image" Target="../media/image355.png"/><Relationship Id="rId8" Type="http://schemas.openxmlformats.org/officeDocument/2006/relationships/customXml" Target="../ink/ink197.xml"/><Relationship Id="rId98" Type="http://schemas.openxmlformats.org/officeDocument/2006/relationships/image" Target="../media/image229.png"/><Relationship Id="rId121" Type="http://schemas.openxmlformats.org/officeDocument/2006/relationships/image" Target="../media/image240.png"/><Relationship Id="rId142" Type="http://schemas.openxmlformats.org/officeDocument/2006/relationships/image" Target="../media/image250.png"/><Relationship Id="rId163" Type="http://schemas.openxmlformats.org/officeDocument/2006/relationships/customXml" Target="../ink/ink277.xml"/><Relationship Id="rId184" Type="http://schemas.openxmlformats.org/officeDocument/2006/relationships/customXml" Target="../ink/ink288.xml"/><Relationship Id="rId219" Type="http://schemas.openxmlformats.org/officeDocument/2006/relationships/image" Target="../media/image288.png"/><Relationship Id="rId370" Type="http://schemas.openxmlformats.org/officeDocument/2006/relationships/image" Target="../media/image360.png"/><Relationship Id="rId391" Type="http://schemas.openxmlformats.org/officeDocument/2006/relationships/customXml" Target="../ink/ink395.xml"/><Relationship Id="rId405" Type="http://schemas.openxmlformats.org/officeDocument/2006/relationships/customXml" Target="../ink/ink402.xml"/><Relationship Id="rId426" Type="http://schemas.openxmlformats.org/officeDocument/2006/relationships/image" Target="../media/image387.png"/><Relationship Id="rId447" Type="http://schemas.openxmlformats.org/officeDocument/2006/relationships/customXml" Target="../ink/ink423.xml"/><Relationship Id="rId230" Type="http://schemas.openxmlformats.org/officeDocument/2006/relationships/image" Target="../media/image293.png"/><Relationship Id="rId251" Type="http://schemas.openxmlformats.org/officeDocument/2006/relationships/customXml" Target="../ink/ink322.xml"/><Relationship Id="rId468" Type="http://schemas.openxmlformats.org/officeDocument/2006/relationships/image" Target="../media/image408.png"/><Relationship Id="rId489" Type="http://schemas.openxmlformats.org/officeDocument/2006/relationships/customXml" Target="../ink/ink444.xml"/><Relationship Id="rId25" Type="http://schemas.openxmlformats.org/officeDocument/2006/relationships/image" Target="../media/image194.png"/><Relationship Id="rId46" Type="http://schemas.openxmlformats.org/officeDocument/2006/relationships/image" Target="../media/image204.png"/><Relationship Id="rId67" Type="http://schemas.openxmlformats.org/officeDocument/2006/relationships/image" Target="../media/image214.png"/><Relationship Id="rId272" Type="http://schemas.openxmlformats.org/officeDocument/2006/relationships/customXml" Target="../ink/ink333.xml"/><Relationship Id="rId293" Type="http://schemas.openxmlformats.org/officeDocument/2006/relationships/customXml" Target="../ink/ink344.xml"/><Relationship Id="rId307" Type="http://schemas.openxmlformats.org/officeDocument/2006/relationships/image" Target="../media/image330.png"/><Relationship Id="rId328" Type="http://schemas.openxmlformats.org/officeDocument/2006/relationships/image" Target="../media/image340.png"/><Relationship Id="rId349" Type="http://schemas.openxmlformats.org/officeDocument/2006/relationships/image" Target="../media/image350.png"/><Relationship Id="rId88" Type="http://schemas.openxmlformats.org/officeDocument/2006/relationships/image" Target="../media/image224.png"/><Relationship Id="rId111" Type="http://schemas.openxmlformats.org/officeDocument/2006/relationships/customXml" Target="../ink/ink250.xml"/><Relationship Id="rId132" Type="http://schemas.openxmlformats.org/officeDocument/2006/relationships/customXml" Target="../ink/ink261.xml"/><Relationship Id="rId153" Type="http://schemas.openxmlformats.org/officeDocument/2006/relationships/customXml" Target="../ink/ink272.xml"/><Relationship Id="rId174" Type="http://schemas.openxmlformats.org/officeDocument/2006/relationships/customXml" Target="../ink/ink283.xml"/><Relationship Id="rId195" Type="http://schemas.openxmlformats.org/officeDocument/2006/relationships/image" Target="../media/image276.png"/><Relationship Id="rId209" Type="http://schemas.openxmlformats.org/officeDocument/2006/relationships/image" Target="../media/image283.png"/><Relationship Id="rId360" Type="http://schemas.openxmlformats.org/officeDocument/2006/relationships/customXml" Target="../ink/ink379.xml"/><Relationship Id="rId381" Type="http://schemas.openxmlformats.org/officeDocument/2006/relationships/customXml" Target="../ink/ink390.xml"/><Relationship Id="rId416" Type="http://schemas.openxmlformats.org/officeDocument/2006/relationships/image" Target="../media/image382.png"/><Relationship Id="rId220" Type="http://schemas.openxmlformats.org/officeDocument/2006/relationships/customXml" Target="../ink/ink306.xml"/><Relationship Id="rId241" Type="http://schemas.openxmlformats.org/officeDocument/2006/relationships/customXml" Target="../ink/ink317.xml"/><Relationship Id="rId437" Type="http://schemas.openxmlformats.org/officeDocument/2006/relationships/customXml" Target="../ink/ink418.xml"/><Relationship Id="rId458" Type="http://schemas.openxmlformats.org/officeDocument/2006/relationships/image" Target="../media/image403.png"/><Relationship Id="rId479" Type="http://schemas.openxmlformats.org/officeDocument/2006/relationships/customXml" Target="../ink/ink439.xml"/><Relationship Id="rId15" Type="http://schemas.openxmlformats.org/officeDocument/2006/relationships/image" Target="../media/image189.png"/><Relationship Id="rId36" Type="http://schemas.openxmlformats.org/officeDocument/2006/relationships/image" Target="../media/image199.png"/><Relationship Id="rId57" Type="http://schemas.openxmlformats.org/officeDocument/2006/relationships/image" Target="../media/image209.png"/><Relationship Id="rId262" Type="http://schemas.openxmlformats.org/officeDocument/2006/relationships/customXml" Target="../ink/ink328.xml"/><Relationship Id="rId283" Type="http://schemas.openxmlformats.org/officeDocument/2006/relationships/image" Target="../media/image319.png"/><Relationship Id="rId318" Type="http://schemas.openxmlformats.org/officeDocument/2006/relationships/image" Target="../media/image335.png"/><Relationship Id="rId339" Type="http://schemas.openxmlformats.org/officeDocument/2006/relationships/image" Target="../media/image345.png"/><Relationship Id="rId490" Type="http://schemas.openxmlformats.org/officeDocument/2006/relationships/image" Target="../media/image419.png"/><Relationship Id="rId78" Type="http://schemas.openxmlformats.org/officeDocument/2006/relationships/image" Target="../media/image219.png"/><Relationship Id="rId99" Type="http://schemas.openxmlformats.org/officeDocument/2006/relationships/customXml" Target="../ink/ink244.xml"/><Relationship Id="rId101" Type="http://schemas.openxmlformats.org/officeDocument/2006/relationships/customXml" Target="../ink/ink245.xml"/><Relationship Id="rId122" Type="http://schemas.openxmlformats.org/officeDocument/2006/relationships/customXml" Target="../ink/ink256.xml"/><Relationship Id="rId143" Type="http://schemas.openxmlformats.org/officeDocument/2006/relationships/customXml" Target="../ink/ink267.xml"/><Relationship Id="rId164" Type="http://schemas.openxmlformats.org/officeDocument/2006/relationships/image" Target="../media/image261.png"/><Relationship Id="rId185" Type="http://schemas.openxmlformats.org/officeDocument/2006/relationships/image" Target="../media/image271.png"/><Relationship Id="rId350" Type="http://schemas.openxmlformats.org/officeDocument/2006/relationships/customXml" Target="../ink/ink374.xml"/><Relationship Id="rId371" Type="http://schemas.openxmlformats.org/officeDocument/2006/relationships/customXml" Target="../ink/ink385.xml"/><Relationship Id="rId406" Type="http://schemas.openxmlformats.org/officeDocument/2006/relationships/image" Target="../media/image378.png"/><Relationship Id="rId9" Type="http://schemas.openxmlformats.org/officeDocument/2006/relationships/image" Target="../media/image186.png"/><Relationship Id="rId210" Type="http://schemas.openxmlformats.org/officeDocument/2006/relationships/customXml" Target="../ink/ink301.xml"/><Relationship Id="rId392" Type="http://schemas.openxmlformats.org/officeDocument/2006/relationships/image" Target="../media/image371.png"/><Relationship Id="rId427" Type="http://schemas.openxmlformats.org/officeDocument/2006/relationships/customXml" Target="../ink/ink413.xml"/><Relationship Id="rId448" Type="http://schemas.openxmlformats.org/officeDocument/2006/relationships/image" Target="../media/image398.png"/><Relationship Id="rId469" Type="http://schemas.openxmlformats.org/officeDocument/2006/relationships/customXml" Target="../ink/ink434.xml"/><Relationship Id="rId26" Type="http://schemas.openxmlformats.org/officeDocument/2006/relationships/customXml" Target="../ink/ink206.xml"/><Relationship Id="rId231" Type="http://schemas.openxmlformats.org/officeDocument/2006/relationships/customXml" Target="../ink/ink312.xml"/><Relationship Id="rId252" Type="http://schemas.openxmlformats.org/officeDocument/2006/relationships/customXml" Target="../ink/ink323.xml"/><Relationship Id="rId273" Type="http://schemas.openxmlformats.org/officeDocument/2006/relationships/image" Target="../media/image314.png"/><Relationship Id="rId294" Type="http://schemas.openxmlformats.org/officeDocument/2006/relationships/image" Target="../media/image324.png"/><Relationship Id="rId308" Type="http://schemas.openxmlformats.org/officeDocument/2006/relationships/customXml" Target="../ink/ink352.xml"/><Relationship Id="rId329" Type="http://schemas.openxmlformats.org/officeDocument/2006/relationships/customXml" Target="../ink/ink363.xml"/><Relationship Id="rId480" Type="http://schemas.openxmlformats.org/officeDocument/2006/relationships/image" Target="../media/image414.png"/><Relationship Id="rId47" Type="http://schemas.openxmlformats.org/officeDocument/2006/relationships/customXml" Target="../ink/ink217.xml"/><Relationship Id="rId68" Type="http://schemas.openxmlformats.org/officeDocument/2006/relationships/customXml" Target="../ink/ink228.xml"/><Relationship Id="rId89" Type="http://schemas.openxmlformats.org/officeDocument/2006/relationships/customXml" Target="../ink/ink239.xml"/><Relationship Id="rId112" Type="http://schemas.openxmlformats.org/officeDocument/2006/relationships/image" Target="../media/image236.png"/><Relationship Id="rId133" Type="http://schemas.openxmlformats.org/officeDocument/2006/relationships/image" Target="../media/image246.png"/><Relationship Id="rId154" Type="http://schemas.openxmlformats.org/officeDocument/2006/relationships/image" Target="../media/image256.png"/><Relationship Id="rId175" Type="http://schemas.openxmlformats.org/officeDocument/2006/relationships/image" Target="../media/image266.png"/><Relationship Id="rId340" Type="http://schemas.openxmlformats.org/officeDocument/2006/relationships/customXml" Target="../ink/ink369.xml"/><Relationship Id="rId361" Type="http://schemas.openxmlformats.org/officeDocument/2006/relationships/image" Target="../media/image356.png"/><Relationship Id="rId196" Type="http://schemas.openxmlformats.org/officeDocument/2006/relationships/customXml" Target="../ink/ink294.xml"/><Relationship Id="rId200" Type="http://schemas.openxmlformats.org/officeDocument/2006/relationships/customXml" Target="../ink/ink296.xml"/><Relationship Id="rId382" Type="http://schemas.openxmlformats.org/officeDocument/2006/relationships/image" Target="../media/image366.png"/><Relationship Id="rId417" Type="http://schemas.openxmlformats.org/officeDocument/2006/relationships/customXml" Target="../ink/ink408.xml"/><Relationship Id="rId438" Type="http://schemas.openxmlformats.org/officeDocument/2006/relationships/image" Target="../media/image393.png"/><Relationship Id="rId459" Type="http://schemas.openxmlformats.org/officeDocument/2006/relationships/customXml" Target="../ink/ink429.xml"/><Relationship Id="rId16" Type="http://schemas.openxmlformats.org/officeDocument/2006/relationships/customXml" Target="../ink/ink201.xml"/><Relationship Id="rId221" Type="http://schemas.openxmlformats.org/officeDocument/2006/relationships/image" Target="../media/image289.png"/><Relationship Id="rId242" Type="http://schemas.openxmlformats.org/officeDocument/2006/relationships/image" Target="../media/image299.png"/><Relationship Id="rId263" Type="http://schemas.openxmlformats.org/officeDocument/2006/relationships/image" Target="../media/image309.png"/><Relationship Id="rId284" Type="http://schemas.openxmlformats.org/officeDocument/2006/relationships/customXml" Target="../ink/ink339.xml"/><Relationship Id="rId319" Type="http://schemas.openxmlformats.org/officeDocument/2006/relationships/customXml" Target="../ink/ink358.xml"/><Relationship Id="rId470" Type="http://schemas.openxmlformats.org/officeDocument/2006/relationships/image" Target="../media/image409.png"/><Relationship Id="rId491" Type="http://schemas.openxmlformats.org/officeDocument/2006/relationships/customXml" Target="../ink/ink445.xml"/><Relationship Id="rId37" Type="http://schemas.openxmlformats.org/officeDocument/2006/relationships/customXml" Target="../ink/ink212.xml"/><Relationship Id="rId58" Type="http://schemas.openxmlformats.org/officeDocument/2006/relationships/customXml" Target="../ink/ink223.xml"/><Relationship Id="rId79" Type="http://schemas.openxmlformats.org/officeDocument/2006/relationships/customXml" Target="../ink/ink234.xml"/><Relationship Id="rId102" Type="http://schemas.openxmlformats.org/officeDocument/2006/relationships/image" Target="../media/image231.png"/><Relationship Id="rId123" Type="http://schemas.openxmlformats.org/officeDocument/2006/relationships/image" Target="../media/image241.png"/><Relationship Id="rId144" Type="http://schemas.openxmlformats.org/officeDocument/2006/relationships/image" Target="../media/image251.png"/><Relationship Id="rId330" Type="http://schemas.openxmlformats.org/officeDocument/2006/relationships/image" Target="../media/image341.png"/><Relationship Id="rId90" Type="http://schemas.openxmlformats.org/officeDocument/2006/relationships/image" Target="../media/image225.png"/><Relationship Id="rId165" Type="http://schemas.openxmlformats.org/officeDocument/2006/relationships/customXml" Target="../ink/ink278.xml"/><Relationship Id="rId186" Type="http://schemas.openxmlformats.org/officeDocument/2006/relationships/customXml" Target="../ink/ink289.xml"/><Relationship Id="rId351" Type="http://schemas.openxmlformats.org/officeDocument/2006/relationships/image" Target="../media/image351.png"/><Relationship Id="rId372" Type="http://schemas.openxmlformats.org/officeDocument/2006/relationships/image" Target="../media/image361.png"/><Relationship Id="rId393" Type="http://schemas.openxmlformats.org/officeDocument/2006/relationships/customXml" Target="../ink/ink396.xml"/><Relationship Id="rId407" Type="http://schemas.openxmlformats.org/officeDocument/2006/relationships/customXml" Target="../ink/ink403.xml"/><Relationship Id="rId428" Type="http://schemas.openxmlformats.org/officeDocument/2006/relationships/image" Target="../media/image388.png"/><Relationship Id="rId449" Type="http://schemas.openxmlformats.org/officeDocument/2006/relationships/customXml" Target="../ink/ink424.xml"/><Relationship Id="rId211" Type="http://schemas.openxmlformats.org/officeDocument/2006/relationships/image" Target="../media/image284.png"/><Relationship Id="rId232" Type="http://schemas.openxmlformats.org/officeDocument/2006/relationships/image" Target="../media/image294.png"/><Relationship Id="rId253" Type="http://schemas.openxmlformats.org/officeDocument/2006/relationships/image" Target="../media/image304.png"/><Relationship Id="rId274" Type="http://schemas.openxmlformats.org/officeDocument/2006/relationships/customXml" Target="../ink/ink334.xml"/><Relationship Id="rId295" Type="http://schemas.openxmlformats.org/officeDocument/2006/relationships/customXml" Target="../ink/ink345.xml"/><Relationship Id="rId309" Type="http://schemas.openxmlformats.org/officeDocument/2006/relationships/image" Target="../media/image331.png"/><Relationship Id="rId460" Type="http://schemas.openxmlformats.org/officeDocument/2006/relationships/image" Target="../media/image404.png"/><Relationship Id="rId481" Type="http://schemas.openxmlformats.org/officeDocument/2006/relationships/customXml" Target="../ink/ink440.xml"/><Relationship Id="rId27" Type="http://schemas.openxmlformats.org/officeDocument/2006/relationships/image" Target="../media/image195.png"/><Relationship Id="rId48" Type="http://schemas.openxmlformats.org/officeDocument/2006/relationships/customXml" Target="../ink/ink218.xml"/><Relationship Id="rId69" Type="http://schemas.openxmlformats.org/officeDocument/2006/relationships/customXml" Target="../ink/ink229.xml"/><Relationship Id="rId113" Type="http://schemas.openxmlformats.org/officeDocument/2006/relationships/customXml" Target="../ink/ink251.xml"/><Relationship Id="rId134" Type="http://schemas.openxmlformats.org/officeDocument/2006/relationships/customXml" Target="../ink/ink262.xml"/><Relationship Id="rId320" Type="http://schemas.openxmlformats.org/officeDocument/2006/relationships/image" Target="../media/image336.png"/><Relationship Id="rId80" Type="http://schemas.openxmlformats.org/officeDocument/2006/relationships/image" Target="../media/image220.png"/><Relationship Id="rId155" Type="http://schemas.openxmlformats.org/officeDocument/2006/relationships/customXml" Target="../ink/ink273.xml"/><Relationship Id="rId176" Type="http://schemas.openxmlformats.org/officeDocument/2006/relationships/customXml" Target="../ink/ink284.xml"/><Relationship Id="rId197" Type="http://schemas.openxmlformats.org/officeDocument/2006/relationships/image" Target="../media/image277.png"/><Relationship Id="rId341" Type="http://schemas.openxmlformats.org/officeDocument/2006/relationships/image" Target="../media/image346.png"/><Relationship Id="rId362" Type="http://schemas.openxmlformats.org/officeDocument/2006/relationships/customXml" Target="../ink/ink380.xml"/><Relationship Id="rId383" Type="http://schemas.openxmlformats.org/officeDocument/2006/relationships/customXml" Target="../ink/ink391.xml"/><Relationship Id="rId418" Type="http://schemas.openxmlformats.org/officeDocument/2006/relationships/image" Target="../media/image383.png"/><Relationship Id="rId439" Type="http://schemas.openxmlformats.org/officeDocument/2006/relationships/customXml" Target="../ink/ink419.xml"/><Relationship Id="rId201" Type="http://schemas.openxmlformats.org/officeDocument/2006/relationships/image" Target="../media/image279.png"/><Relationship Id="rId222" Type="http://schemas.openxmlformats.org/officeDocument/2006/relationships/customXml" Target="../ink/ink307.xml"/><Relationship Id="rId243" Type="http://schemas.openxmlformats.org/officeDocument/2006/relationships/customXml" Target="../ink/ink318.xml"/><Relationship Id="rId264" Type="http://schemas.openxmlformats.org/officeDocument/2006/relationships/customXml" Target="../ink/ink329.xml"/><Relationship Id="rId285" Type="http://schemas.openxmlformats.org/officeDocument/2006/relationships/image" Target="../media/image320.png"/><Relationship Id="rId450" Type="http://schemas.openxmlformats.org/officeDocument/2006/relationships/image" Target="../media/image399.png"/><Relationship Id="rId471" Type="http://schemas.openxmlformats.org/officeDocument/2006/relationships/customXml" Target="../ink/ink435.xml"/><Relationship Id="rId17" Type="http://schemas.openxmlformats.org/officeDocument/2006/relationships/image" Target="../media/image190.png"/><Relationship Id="rId38" Type="http://schemas.openxmlformats.org/officeDocument/2006/relationships/image" Target="../media/image200.png"/><Relationship Id="rId59" Type="http://schemas.openxmlformats.org/officeDocument/2006/relationships/image" Target="../media/image210.png"/><Relationship Id="rId103" Type="http://schemas.openxmlformats.org/officeDocument/2006/relationships/customXml" Target="../ink/ink246.xml"/><Relationship Id="rId124" Type="http://schemas.openxmlformats.org/officeDocument/2006/relationships/customXml" Target="../ink/ink257.xml"/><Relationship Id="rId310" Type="http://schemas.openxmlformats.org/officeDocument/2006/relationships/customXml" Target="../ink/ink353.xml"/><Relationship Id="rId492" Type="http://schemas.openxmlformats.org/officeDocument/2006/relationships/image" Target="../media/image420.png"/><Relationship Id="rId70" Type="http://schemas.openxmlformats.org/officeDocument/2006/relationships/image" Target="../media/image215.png"/><Relationship Id="rId91" Type="http://schemas.openxmlformats.org/officeDocument/2006/relationships/customXml" Target="../ink/ink240.xml"/><Relationship Id="rId145" Type="http://schemas.openxmlformats.org/officeDocument/2006/relationships/customXml" Target="../ink/ink268.xml"/><Relationship Id="rId166" Type="http://schemas.openxmlformats.org/officeDocument/2006/relationships/image" Target="../media/image262.png"/><Relationship Id="rId187" Type="http://schemas.openxmlformats.org/officeDocument/2006/relationships/image" Target="../media/image272.png"/><Relationship Id="rId331" Type="http://schemas.openxmlformats.org/officeDocument/2006/relationships/customXml" Target="../ink/ink364.xml"/><Relationship Id="rId352" Type="http://schemas.openxmlformats.org/officeDocument/2006/relationships/customXml" Target="../ink/ink375.xml"/><Relationship Id="rId373" Type="http://schemas.openxmlformats.org/officeDocument/2006/relationships/customXml" Target="../ink/ink386.xml"/><Relationship Id="rId394" Type="http://schemas.openxmlformats.org/officeDocument/2006/relationships/image" Target="../media/image372.png"/><Relationship Id="rId408" Type="http://schemas.openxmlformats.org/officeDocument/2006/relationships/image" Target="../media/image379.png"/><Relationship Id="rId429" Type="http://schemas.openxmlformats.org/officeDocument/2006/relationships/customXml" Target="../ink/ink41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02.xml"/><Relationship Id="rId233" Type="http://schemas.openxmlformats.org/officeDocument/2006/relationships/customXml" Target="../ink/ink313.xml"/><Relationship Id="rId254" Type="http://schemas.openxmlformats.org/officeDocument/2006/relationships/customXml" Target="../ink/ink324.xml"/><Relationship Id="rId440" Type="http://schemas.openxmlformats.org/officeDocument/2006/relationships/image" Target="../media/image394.png"/><Relationship Id="rId28" Type="http://schemas.openxmlformats.org/officeDocument/2006/relationships/customXml" Target="../ink/ink207.xml"/><Relationship Id="rId49" Type="http://schemas.openxmlformats.org/officeDocument/2006/relationships/image" Target="../media/image205.png"/><Relationship Id="rId114" Type="http://schemas.openxmlformats.org/officeDocument/2006/relationships/image" Target="../media/image237.png"/><Relationship Id="rId275" Type="http://schemas.openxmlformats.org/officeDocument/2006/relationships/image" Target="../media/image315.png"/><Relationship Id="rId296" Type="http://schemas.openxmlformats.org/officeDocument/2006/relationships/image" Target="../media/image325.png"/><Relationship Id="rId300" Type="http://schemas.openxmlformats.org/officeDocument/2006/relationships/image" Target="../media/image327.png"/><Relationship Id="rId461" Type="http://schemas.openxmlformats.org/officeDocument/2006/relationships/customXml" Target="../ink/ink430.xml"/><Relationship Id="rId482" Type="http://schemas.openxmlformats.org/officeDocument/2006/relationships/image" Target="../media/image415.png"/><Relationship Id="rId60" Type="http://schemas.openxmlformats.org/officeDocument/2006/relationships/customXml" Target="../ink/ink224.xml"/><Relationship Id="rId81" Type="http://schemas.openxmlformats.org/officeDocument/2006/relationships/customXml" Target="../ink/ink235.xml"/><Relationship Id="rId135" Type="http://schemas.openxmlformats.org/officeDocument/2006/relationships/customXml" Target="../ink/ink263.xml"/><Relationship Id="rId156" Type="http://schemas.openxmlformats.org/officeDocument/2006/relationships/image" Target="../media/image257.png"/><Relationship Id="rId177" Type="http://schemas.openxmlformats.org/officeDocument/2006/relationships/image" Target="../media/image267.png"/><Relationship Id="rId198" Type="http://schemas.openxmlformats.org/officeDocument/2006/relationships/customXml" Target="../ink/ink295.xml"/><Relationship Id="rId321" Type="http://schemas.openxmlformats.org/officeDocument/2006/relationships/customXml" Target="../ink/ink359.xml"/><Relationship Id="rId342" Type="http://schemas.openxmlformats.org/officeDocument/2006/relationships/customXml" Target="../ink/ink370.xml"/><Relationship Id="rId363" Type="http://schemas.openxmlformats.org/officeDocument/2006/relationships/image" Target="../media/image357.png"/><Relationship Id="rId384" Type="http://schemas.openxmlformats.org/officeDocument/2006/relationships/image" Target="../media/image367.png"/><Relationship Id="rId419" Type="http://schemas.openxmlformats.org/officeDocument/2006/relationships/customXml" Target="../ink/ink409.xml"/><Relationship Id="rId202" Type="http://schemas.openxmlformats.org/officeDocument/2006/relationships/customXml" Target="../ink/ink297.xml"/><Relationship Id="rId223" Type="http://schemas.openxmlformats.org/officeDocument/2006/relationships/image" Target="../media/image290.png"/><Relationship Id="rId244" Type="http://schemas.openxmlformats.org/officeDocument/2006/relationships/image" Target="../media/image300.png"/><Relationship Id="rId430" Type="http://schemas.openxmlformats.org/officeDocument/2006/relationships/image" Target="../media/image389.png"/><Relationship Id="rId18" Type="http://schemas.openxmlformats.org/officeDocument/2006/relationships/customXml" Target="../ink/ink202.xml"/><Relationship Id="rId39" Type="http://schemas.openxmlformats.org/officeDocument/2006/relationships/customXml" Target="../ink/ink213.xml"/><Relationship Id="rId265" Type="http://schemas.openxmlformats.org/officeDocument/2006/relationships/image" Target="../media/image310.png"/><Relationship Id="rId286" Type="http://schemas.openxmlformats.org/officeDocument/2006/relationships/customXml" Target="../ink/ink340.xml"/><Relationship Id="rId451" Type="http://schemas.openxmlformats.org/officeDocument/2006/relationships/customXml" Target="../ink/ink425.xml"/><Relationship Id="rId472" Type="http://schemas.openxmlformats.org/officeDocument/2006/relationships/image" Target="../media/image410.png"/><Relationship Id="rId493" Type="http://schemas.openxmlformats.org/officeDocument/2006/relationships/customXml" Target="../ink/ink446.xml"/><Relationship Id="rId50" Type="http://schemas.openxmlformats.org/officeDocument/2006/relationships/customXml" Target="../ink/ink219.xml"/><Relationship Id="rId104" Type="http://schemas.openxmlformats.org/officeDocument/2006/relationships/image" Target="../media/image232.png"/><Relationship Id="rId125" Type="http://schemas.openxmlformats.org/officeDocument/2006/relationships/image" Target="../media/image242.png"/><Relationship Id="rId146" Type="http://schemas.openxmlformats.org/officeDocument/2006/relationships/image" Target="../media/image252.png"/><Relationship Id="rId167" Type="http://schemas.openxmlformats.org/officeDocument/2006/relationships/customXml" Target="../ink/ink279.xml"/><Relationship Id="rId188" Type="http://schemas.openxmlformats.org/officeDocument/2006/relationships/customXml" Target="../ink/ink290.xml"/><Relationship Id="rId311" Type="http://schemas.openxmlformats.org/officeDocument/2006/relationships/image" Target="../media/image332.png"/><Relationship Id="rId332" Type="http://schemas.openxmlformats.org/officeDocument/2006/relationships/customXml" Target="../ink/ink365.xml"/><Relationship Id="rId353" Type="http://schemas.openxmlformats.org/officeDocument/2006/relationships/image" Target="../media/image352.png"/><Relationship Id="rId374" Type="http://schemas.openxmlformats.org/officeDocument/2006/relationships/image" Target="../media/image362.png"/><Relationship Id="rId395" Type="http://schemas.openxmlformats.org/officeDocument/2006/relationships/customXml" Target="../ink/ink397.xml"/><Relationship Id="rId409" Type="http://schemas.openxmlformats.org/officeDocument/2006/relationships/customXml" Target="../ink/ink404.xml"/><Relationship Id="rId71" Type="http://schemas.openxmlformats.org/officeDocument/2006/relationships/customXml" Target="../ink/ink230.xml"/><Relationship Id="rId92" Type="http://schemas.openxmlformats.org/officeDocument/2006/relationships/image" Target="../media/image226.png"/><Relationship Id="rId213" Type="http://schemas.openxmlformats.org/officeDocument/2006/relationships/image" Target="../media/image285.png"/><Relationship Id="rId234" Type="http://schemas.openxmlformats.org/officeDocument/2006/relationships/image" Target="../media/image295.png"/><Relationship Id="rId420" Type="http://schemas.openxmlformats.org/officeDocument/2006/relationships/image" Target="../media/image384.png"/><Relationship Id="rId2" Type="http://schemas.openxmlformats.org/officeDocument/2006/relationships/customXml" Target="../ink/ink194.xml"/><Relationship Id="rId29" Type="http://schemas.openxmlformats.org/officeDocument/2006/relationships/image" Target="../media/image196.png"/><Relationship Id="rId255" Type="http://schemas.openxmlformats.org/officeDocument/2006/relationships/image" Target="../media/image305.png"/><Relationship Id="rId276" Type="http://schemas.openxmlformats.org/officeDocument/2006/relationships/customXml" Target="../ink/ink335.xml"/><Relationship Id="rId297" Type="http://schemas.openxmlformats.org/officeDocument/2006/relationships/customXml" Target="../ink/ink346.xml"/><Relationship Id="rId441" Type="http://schemas.openxmlformats.org/officeDocument/2006/relationships/customXml" Target="../ink/ink420.xml"/><Relationship Id="rId462" Type="http://schemas.openxmlformats.org/officeDocument/2006/relationships/image" Target="../media/image405.png"/><Relationship Id="rId483" Type="http://schemas.openxmlformats.org/officeDocument/2006/relationships/customXml" Target="../ink/ink441.xml"/><Relationship Id="rId40" Type="http://schemas.openxmlformats.org/officeDocument/2006/relationships/image" Target="../media/image201.png"/><Relationship Id="rId115" Type="http://schemas.openxmlformats.org/officeDocument/2006/relationships/customXml" Target="../ink/ink252.xml"/><Relationship Id="rId136" Type="http://schemas.openxmlformats.org/officeDocument/2006/relationships/image" Target="../media/image247.png"/><Relationship Id="rId157" Type="http://schemas.openxmlformats.org/officeDocument/2006/relationships/customXml" Target="../ink/ink274.xml"/><Relationship Id="rId178" Type="http://schemas.openxmlformats.org/officeDocument/2006/relationships/customXml" Target="../ink/ink285.xml"/><Relationship Id="rId301" Type="http://schemas.openxmlformats.org/officeDocument/2006/relationships/customXml" Target="../ink/ink348.xml"/><Relationship Id="rId322" Type="http://schemas.openxmlformats.org/officeDocument/2006/relationships/image" Target="../media/image337.png"/><Relationship Id="rId343" Type="http://schemas.openxmlformats.org/officeDocument/2006/relationships/image" Target="../media/image347.png"/><Relationship Id="rId364" Type="http://schemas.openxmlformats.org/officeDocument/2006/relationships/customXml" Target="../ink/ink381.xml"/><Relationship Id="rId61" Type="http://schemas.openxmlformats.org/officeDocument/2006/relationships/image" Target="../media/image211.png"/><Relationship Id="rId82" Type="http://schemas.openxmlformats.org/officeDocument/2006/relationships/image" Target="../media/image221.png"/><Relationship Id="rId199" Type="http://schemas.openxmlformats.org/officeDocument/2006/relationships/image" Target="../media/image278.png"/><Relationship Id="rId203" Type="http://schemas.openxmlformats.org/officeDocument/2006/relationships/image" Target="../media/image280.png"/><Relationship Id="rId385" Type="http://schemas.openxmlformats.org/officeDocument/2006/relationships/customXml" Target="../ink/ink392.xml"/><Relationship Id="rId19" Type="http://schemas.openxmlformats.org/officeDocument/2006/relationships/image" Target="../media/image191.png"/><Relationship Id="rId224" Type="http://schemas.openxmlformats.org/officeDocument/2006/relationships/customXml" Target="../ink/ink308.xml"/><Relationship Id="rId245" Type="http://schemas.openxmlformats.org/officeDocument/2006/relationships/customXml" Target="../ink/ink319.xml"/><Relationship Id="rId266" Type="http://schemas.openxmlformats.org/officeDocument/2006/relationships/customXml" Target="../ink/ink330.xml"/><Relationship Id="rId287" Type="http://schemas.openxmlformats.org/officeDocument/2006/relationships/customXml" Target="../ink/ink341.xml"/><Relationship Id="rId410" Type="http://schemas.openxmlformats.org/officeDocument/2006/relationships/image" Target="../media/image380.png"/><Relationship Id="rId431" Type="http://schemas.openxmlformats.org/officeDocument/2006/relationships/customXml" Target="../ink/ink415.xml"/><Relationship Id="rId452" Type="http://schemas.openxmlformats.org/officeDocument/2006/relationships/image" Target="../media/image400.png"/><Relationship Id="rId473" Type="http://schemas.openxmlformats.org/officeDocument/2006/relationships/customXml" Target="../ink/ink436.xml"/><Relationship Id="rId494" Type="http://schemas.openxmlformats.org/officeDocument/2006/relationships/image" Target="../media/image421.png"/><Relationship Id="rId30" Type="http://schemas.openxmlformats.org/officeDocument/2006/relationships/customXml" Target="../ink/ink208.xml"/><Relationship Id="rId105" Type="http://schemas.openxmlformats.org/officeDocument/2006/relationships/customXml" Target="../ink/ink247.xml"/><Relationship Id="rId126" Type="http://schemas.openxmlformats.org/officeDocument/2006/relationships/customXml" Target="../ink/ink258.xml"/><Relationship Id="rId147" Type="http://schemas.openxmlformats.org/officeDocument/2006/relationships/customXml" Target="../ink/ink269.xml"/><Relationship Id="rId168" Type="http://schemas.openxmlformats.org/officeDocument/2006/relationships/image" Target="../media/image263.png"/><Relationship Id="rId312" Type="http://schemas.openxmlformats.org/officeDocument/2006/relationships/customXml" Target="../ink/ink354.xml"/><Relationship Id="rId333" Type="http://schemas.openxmlformats.org/officeDocument/2006/relationships/image" Target="../media/image342.png"/><Relationship Id="rId354" Type="http://schemas.openxmlformats.org/officeDocument/2006/relationships/customXml" Target="../ink/ink376.xml"/><Relationship Id="rId51" Type="http://schemas.openxmlformats.org/officeDocument/2006/relationships/image" Target="../media/image206.png"/><Relationship Id="rId72" Type="http://schemas.openxmlformats.org/officeDocument/2006/relationships/image" Target="../media/image216.png"/><Relationship Id="rId93" Type="http://schemas.openxmlformats.org/officeDocument/2006/relationships/customXml" Target="../ink/ink241.xml"/><Relationship Id="rId189" Type="http://schemas.openxmlformats.org/officeDocument/2006/relationships/image" Target="../media/image273.png"/><Relationship Id="rId375" Type="http://schemas.openxmlformats.org/officeDocument/2006/relationships/customXml" Target="../ink/ink387.xml"/><Relationship Id="rId396" Type="http://schemas.openxmlformats.org/officeDocument/2006/relationships/image" Target="../media/image373.png"/><Relationship Id="rId3" Type="http://schemas.openxmlformats.org/officeDocument/2006/relationships/image" Target="../media/image183.png"/><Relationship Id="rId214" Type="http://schemas.openxmlformats.org/officeDocument/2006/relationships/customXml" Target="../ink/ink303.xml"/><Relationship Id="rId235" Type="http://schemas.openxmlformats.org/officeDocument/2006/relationships/customXml" Target="../ink/ink314.xml"/><Relationship Id="rId256" Type="http://schemas.openxmlformats.org/officeDocument/2006/relationships/customXml" Target="../ink/ink325.xml"/><Relationship Id="rId277" Type="http://schemas.openxmlformats.org/officeDocument/2006/relationships/image" Target="../media/image316.png"/><Relationship Id="rId298" Type="http://schemas.openxmlformats.org/officeDocument/2006/relationships/image" Target="../media/image326.png"/><Relationship Id="rId400" Type="http://schemas.openxmlformats.org/officeDocument/2006/relationships/image" Target="../media/image375.png"/><Relationship Id="rId421" Type="http://schemas.openxmlformats.org/officeDocument/2006/relationships/customXml" Target="../ink/ink410.xml"/><Relationship Id="rId442" Type="http://schemas.openxmlformats.org/officeDocument/2006/relationships/image" Target="../media/image395.png"/><Relationship Id="rId463" Type="http://schemas.openxmlformats.org/officeDocument/2006/relationships/customXml" Target="../ink/ink431.xml"/><Relationship Id="rId484" Type="http://schemas.openxmlformats.org/officeDocument/2006/relationships/image" Target="../media/image416.png"/><Relationship Id="rId116" Type="http://schemas.openxmlformats.org/officeDocument/2006/relationships/image" Target="../media/image238.png"/><Relationship Id="rId137" Type="http://schemas.openxmlformats.org/officeDocument/2006/relationships/customXml" Target="../ink/ink264.xml"/><Relationship Id="rId158" Type="http://schemas.openxmlformats.org/officeDocument/2006/relationships/image" Target="../media/image258.png"/><Relationship Id="rId302" Type="http://schemas.openxmlformats.org/officeDocument/2006/relationships/image" Target="../media/image328.png"/><Relationship Id="rId323" Type="http://schemas.openxmlformats.org/officeDocument/2006/relationships/customXml" Target="../ink/ink360.xml"/><Relationship Id="rId344" Type="http://schemas.openxmlformats.org/officeDocument/2006/relationships/customXml" Target="../ink/ink371.xml"/><Relationship Id="rId20" Type="http://schemas.openxmlformats.org/officeDocument/2006/relationships/customXml" Target="../ink/ink203.xml"/><Relationship Id="rId41" Type="http://schemas.openxmlformats.org/officeDocument/2006/relationships/customXml" Target="../ink/ink214.xml"/><Relationship Id="rId62" Type="http://schemas.openxmlformats.org/officeDocument/2006/relationships/customXml" Target="../ink/ink225.xml"/><Relationship Id="rId83" Type="http://schemas.openxmlformats.org/officeDocument/2006/relationships/customXml" Target="../ink/ink236.xml"/><Relationship Id="rId179" Type="http://schemas.openxmlformats.org/officeDocument/2006/relationships/image" Target="../media/image268.png"/><Relationship Id="rId365" Type="http://schemas.openxmlformats.org/officeDocument/2006/relationships/customXml" Target="../ink/ink382.xml"/><Relationship Id="rId386" Type="http://schemas.openxmlformats.org/officeDocument/2006/relationships/image" Target="../media/image368.png"/><Relationship Id="rId190" Type="http://schemas.openxmlformats.org/officeDocument/2006/relationships/customXml" Target="../ink/ink291.xml"/><Relationship Id="rId204" Type="http://schemas.openxmlformats.org/officeDocument/2006/relationships/customXml" Target="../ink/ink298.xml"/><Relationship Id="rId225" Type="http://schemas.openxmlformats.org/officeDocument/2006/relationships/image" Target="../media/image291.png"/><Relationship Id="rId246" Type="http://schemas.openxmlformats.org/officeDocument/2006/relationships/image" Target="../media/image301.png"/><Relationship Id="rId267" Type="http://schemas.openxmlformats.org/officeDocument/2006/relationships/image" Target="../media/image311.png"/><Relationship Id="rId288" Type="http://schemas.openxmlformats.org/officeDocument/2006/relationships/image" Target="../media/image321.png"/><Relationship Id="rId411" Type="http://schemas.openxmlformats.org/officeDocument/2006/relationships/customXml" Target="../ink/ink405.xml"/><Relationship Id="rId432" Type="http://schemas.openxmlformats.org/officeDocument/2006/relationships/image" Target="../media/image390.png"/><Relationship Id="rId453" Type="http://schemas.openxmlformats.org/officeDocument/2006/relationships/customXml" Target="../ink/ink426.xml"/><Relationship Id="rId474" Type="http://schemas.openxmlformats.org/officeDocument/2006/relationships/image" Target="../media/image411.png"/><Relationship Id="rId106" Type="http://schemas.openxmlformats.org/officeDocument/2006/relationships/image" Target="../media/image233.png"/><Relationship Id="rId127" Type="http://schemas.openxmlformats.org/officeDocument/2006/relationships/image" Target="../media/image243.png"/><Relationship Id="rId313" Type="http://schemas.openxmlformats.org/officeDocument/2006/relationships/image" Target="../media/image333.png"/><Relationship Id="rId495" Type="http://schemas.openxmlformats.org/officeDocument/2006/relationships/customXml" Target="../ink/ink447.xml"/><Relationship Id="rId10" Type="http://schemas.openxmlformats.org/officeDocument/2006/relationships/customXml" Target="../ink/ink198.xml"/><Relationship Id="rId31" Type="http://schemas.openxmlformats.org/officeDocument/2006/relationships/image" Target="../media/image197.png"/><Relationship Id="rId52" Type="http://schemas.openxmlformats.org/officeDocument/2006/relationships/customXml" Target="../ink/ink220.xml"/><Relationship Id="rId73" Type="http://schemas.openxmlformats.org/officeDocument/2006/relationships/customXml" Target="../ink/ink231.xml"/><Relationship Id="rId94" Type="http://schemas.openxmlformats.org/officeDocument/2006/relationships/image" Target="../media/image227.png"/><Relationship Id="rId148" Type="http://schemas.openxmlformats.org/officeDocument/2006/relationships/image" Target="../media/image253.png"/><Relationship Id="rId169" Type="http://schemas.openxmlformats.org/officeDocument/2006/relationships/customXml" Target="../ink/ink280.xml"/><Relationship Id="rId334" Type="http://schemas.openxmlformats.org/officeDocument/2006/relationships/customXml" Target="../ink/ink366.xml"/><Relationship Id="rId355" Type="http://schemas.openxmlformats.org/officeDocument/2006/relationships/image" Target="../media/image353.png"/><Relationship Id="rId376" Type="http://schemas.openxmlformats.org/officeDocument/2006/relationships/image" Target="../media/image363.png"/><Relationship Id="rId397" Type="http://schemas.openxmlformats.org/officeDocument/2006/relationships/customXml" Target="../ink/ink398.xml"/><Relationship Id="rId4" Type="http://schemas.openxmlformats.org/officeDocument/2006/relationships/customXml" Target="../ink/ink195.xml"/><Relationship Id="rId180" Type="http://schemas.openxmlformats.org/officeDocument/2006/relationships/customXml" Target="../ink/ink286.xml"/><Relationship Id="rId215" Type="http://schemas.openxmlformats.org/officeDocument/2006/relationships/image" Target="../media/image286.png"/><Relationship Id="rId236" Type="http://schemas.openxmlformats.org/officeDocument/2006/relationships/image" Target="../media/image296.png"/><Relationship Id="rId257" Type="http://schemas.openxmlformats.org/officeDocument/2006/relationships/image" Target="../media/image306.png"/><Relationship Id="rId278" Type="http://schemas.openxmlformats.org/officeDocument/2006/relationships/customXml" Target="../ink/ink336.xml"/><Relationship Id="rId401" Type="http://schemas.openxmlformats.org/officeDocument/2006/relationships/customXml" Target="../ink/ink400.xml"/><Relationship Id="rId422" Type="http://schemas.openxmlformats.org/officeDocument/2006/relationships/image" Target="../media/image385.png"/><Relationship Id="rId443" Type="http://schemas.openxmlformats.org/officeDocument/2006/relationships/customXml" Target="../ink/ink421.xml"/><Relationship Id="rId464" Type="http://schemas.openxmlformats.org/officeDocument/2006/relationships/image" Target="../media/image406.png"/><Relationship Id="rId303" Type="http://schemas.openxmlformats.org/officeDocument/2006/relationships/customXml" Target="../ink/ink349.xml"/><Relationship Id="rId485" Type="http://schemas.openxmlformats.org/officeDocument/2006/relationships/customXml" Target="../ink/ink442.xml"/><Relationship Id="rId42" Type="http://schemas.openxmlformats.org/officeDocument/2006/relationships/image" Target="../media/image202.png"/><Relationship Id="rId84" Type="http://schemas.openxmlformats.org/officeDocument/2006/relationships/image" Target="../media/image222.png"/><Relationship Id="rId138" Type="http://schemas.openxmlformats.org/officeDocument/2006/relationships/image" Target="../media/image248.png"/><Relationship Id="rId345" Type="http://schemas.openxmlformats.org/officeDocument/2006/relationships/image" Target="../media/image348.png"/><Relationship Id="rId387" Type="http://schemas.openxmlformats.org/officeDocument/2006/relationships/customXml" Target="../ink/ink393.xml"/><Relationship Id="rId191" Type="http://schemas.openxmlformats.org/officeDocument/2006/relationships/image" Target="../media/image274.png"/><Relationship Id="rId205" Type="http://schemas.openxmlformats.org/officeDocument/2006/relationships/image" Target="../media/image281.png"/><Relationship Id="rId247" Type="http://schemas.openxmlformats.org/officeDocument/2006/relationships/customXml" Target="../ink/ink320.xml"/><Relationship Id="rId412" Type="http://schemas.openxmlformats.org/officeDocument/2006/relationships/image" Target="../media/image381.png"/><Relationship Id="rId107" Type="http://schemas.openxmlformats.org/officeDocument/2006/relationships/customXml" Target="../ink/ink248.xml"/><Relationship Id="rId289" Type="http://schemas.openxmlformats.org/officeDocument/2006/relationships/customXml" Target="../ink/ink342.xml"/><Relationship Id="rId454" Type="http://schemas.openxmlformats.org/officeDocument/2006/relationships/image" Target="../media/image401.png"/><Relationship Id="rId496" Type="http://schemas.openxmlformats.org/officeDocument/2006/relationships/image" Target="../media/image422.png"/><Relationship Id="rId11" Type="http://schemas.openxmlformats.org/officeDocument/2006/relationships/image" Target="../media/image187.png"/><Relationship Id="rId53" Type="http://schemas.openxmlformats.org/officeDocument/2006/relationships/image" Target="../media/image207.png"/><Relationship Id="rId149" Type="http://schemas.openxmlformats.org/officeDocument/2006/relationships/customXml" Target="../ink/ink270.xml"/><Relationship Id="rId314" Type="http://schemas.openxmlformats.org/officeDocument/2006/relationships/customXml" Target="../ink/ink355.xml"/><Relationship Id="rId356" Type="http://schemas.openxmlformats.org/officeDocument/2006/relationships/customXml" Target="../ink/ink377.xml"/><Relationship Id="rId398" Type="http://schemas.openxmlformats.org/officeDocument/2006/relationships/image" Target="../media/image374.png"/><Relationship Id="rId95" Type="http://schemas.openxmlformats.org/officeDocument/2006/relationships/customXml" Target="../ink/ink242.xml"/><Relationship Id="rId160" Type="http://schemas.openxmlformats.org/officeDocument/2006/relationships/image" Target="../media/image259.png"/><Relationship Id="rId216" Type="http://schemas.openxmlformats.org/officeDocument/2006/relationships/customXml" Target="../ink/ink304.xml"/><Relationship Id="rId423" Type="http://schemas.openxmlformats.org/officeDocument/2006/relationships/customXml" Target="../ink/ink411.xml"/><Relationship Id="rId258" Type="http://schemas.openxmlformats.org/officeDocument/2006/relationships/customXml" Target="../ink/ink326.xml"/><Relationship Id="rId465" Type="http://schemas.openxmlformats.org/officeDocument/2006/relationships/customXml" Target="../ink/ink432.xml"/><Relationship Id="rId22" Type="http://schemas.openxmlformats.org/officeDocument/2006/relationships/customXml" Target="../ink/ink204.xml"/><Relationship Id="rId64" Type="http://schemas.openxmlformats.org/officeDocument/2006/relationships/customXml" Target="../ink/ink226.xml"/><Relationship Id="rId118" Type="http://schemas.openxmlformats.org/officeDocument/2006/relationships/image" Target="../media/image239.png"/><Relationship Id="rId325" Type="http://schemas.openxmlformats.org/officeDocument/2006/relationships/customXml" Target="../ink/ink361.xml"/><Relationship Id="rId367" Type="http://schemas.openxmlformats.org/officeDocument/2006/relationships/customXml" Target="../ink/ink383.xml"/><Relationship Id="rId171" Type="http://schemas.openxmlformats.org/officeDocument/2006/relationships/image" Target="../media/image264.png"/><Relationship Id="rId227" Type="http://schemas.openxmlformats.org/officeDocument/2006/relationships/image" Target="../media/image292.png"/><Relationship Id="rId269" Type="http://schemas.openxmlformats.org/officeDocument/2006/relationships/image" Target="../media/image312.png"/><Relationship Id="rId434" Type="http://schemas.openxmlformats.org/officeDocument/2006/relationships/image" Target="../media/image391.png"/><Relationship Id="rId476" Type="http://schemas.openxmlformats.org/officeDocument/2006/relationships/image" Target="../media/image412.png"/><Relationship Id="rId33" Type="http://schemas.openxmlformats.org/officeDocument/2006/relationships/image" Target="../media/image198.png"/><Relationship Id="rId129" Type="http://schemas.openxmlformats.org/officeDocument/2006/relationships/image" Target="../media/image244.png"/><Relationship Id="rId280" Type="http://schemas.openxmlformats.org/officeDocument/2006/relationships/customXml" Target="../ink/ink337.xml"/><Relationship Id="rId336" Type="http://schemas.openxmlformats.org/officeDocument/2006/relationships/customXml" Target="../ink/ink367.xml"/><Relationship Id="rId75" Type="http://schemas.openxmlformats.org/officeDocument/2006/relationships/customXml" Target="../ink/ink232.xml"/><Relationship Id="rId140" Type="http://schemas.openxmlformats.org/officeDocument/2006/relationships/image" Target="../media/image249.png"/><Relationship Id="rId182" Type="http://schemas.openxmlformats.org/officeDocument/2006/relationships/customXml" Target="../ink/ink287.xml"/><Relationship Id="rId378" Type="http://schemas.openxmlformats.org/officeDocument/2006/relationships/image" Target="../media/image364.png"/><Relationship Id="rId403" Type="http://schemas.openxmlformats.org/officeDocument/2006/relationships/customXml" Target="../ink/ink401.xml"/><Relationship Id="rId6" Type="http://schemas.openxmlformats.org/officeDocument/2006/relationships/customXml" Target="../ink/ink196.xml"/><Relationship Id="rId238" Type="http://schemas.openxmlformats.org/officeDocument/2006/relationships/image" Target="../media/image297.png"/><Relationship Id="rId445" Type="http://schemas.openxmlformats.org/officeDocument/2006/relationships/customXml" Target="../ink/ink422.xml"/><Relationship Id="rId487" Type="http://schemas.openxmlformats.org/officeDocument/2006/relationships/customXml" Target="../ink/ink443.xml"/><Relationship Id="rId291" Type="http://schemas.openxmlformats.org/officeDocument/2006/relationships/customXml" Target="../ink/ink343.xml"/><Relationship Id="rId305" Type="http://schemas.openxmlformats.org/officeDocument/2006/relationships/customXml" Target="../ink/ink350.xml"/><Relationship Id="rId347" Type="http://schemas.openxmlformats.org/officeDocument/2006/relationships/image" Target="../media/image349.png"/><Relationship Id="rId44" Type="http://schemas.openxmlformats.org/officeDocument/2006/relationships/image" Target="../media/image203.png"/><Relationship Id="rId86" Type="http://schemas.openxmlformats.org/officeDocument/2006/relationships/image" Target="../media/image223.png"/><Relationship Id="rId151" Type="http://schemas.openxmlformats.org/officeDocument/2006/relationships/customXml" Target="../ink/ink271.xml"/><Relationship Id="rId389" Type="http://schemas.openxmlformats.org/officeDocument/2006/relationships/customXml" Target="../ink/ink394.xml"/><Relationship Id="rId193" Type="http://schemas.openxmlformats.org/officeDocument/2006/relationships/image" Target="../media/image275.png"/><Relationship Id="rId207" Type="http://schemas.openxmlformats.org/officeDocument/2006/relationships/image" Target="../media/image282.png"/><Relationship Id="rId249" Type="http://schemas.openxmlformats.org/officeDocument/2006/relationships/customXml" Target="../ink/ink321.xml"/><Relationship Id="rId414" Type="http://schemas.openxmlformats.org/officeDocument/2006/relationships/image" Target="../media/image22.png"/><Relationship Id="rId456" Type="http://schemas.openxmlformats.org/officeDocument/2006/relationships/image" Target="../media/image402.png"/><Relationship Id="rId498" Type="http://schemas.openxmlformats.org/officeDocument/2006/relationships/image" Target="../media/image423.png"/><Relationship Id="rId13" Type="http://schemas.openxmlformats.org/officeDocument/2006/relationships/image" Target="../media/image188.png"/><Relationship Id="rId109" Type="http://schemas.openxmlformats.org/officeDocument/2006/relationships/customXml" Target="../ink/ink249.xml"/><Relationship Id="rId260" Type="http://schemas.openxmlformats.org/officeDocument/2006/relationships/customXml" Target="../ink/ink327.xml"/><Relationship Id="rId316" Type="http://schemas.openxmlformats.org/officeDocument/2006/relationships/customXml" Target="../ink/ink356.xml"/><Relationship Id="rId55" Type="http://schemas.openxmlformats.org/officeDocument/2006/relationships/image" Target="../media/image208.png"/><Relationship Id="rId97" Type="http://schemas.openxmlformats.org/officeDocument/2006/relationships/customXml" Target="../ink/ink243.xml"/><Relationship Id="rId120" Type="http://schemas.openxmlformats.org/officeDocument/2006/relationships/customXml" Target="../ink/ink255.xml"/><Relationship Id="rId358" Type="http://schemas.openxmlformats.org/officeDocument/2006/relationships/customXml" Target="../ink/ink378.xml"/><Relationship Id="rId162" Type="http://schemas.openxmlformats.org/officeDocument/2006/relationships/image" Target="../media/image260.png"/><Relationship Id="rId218" Type="http://schemas.openxmlformats.org/officeDocument/2006/relationships/customXml" Target="../ink/ink305.xml"/><Relationship Id="rId425" Type="http://schemas.openxmlformats.org/officeDocument/2006/relationships/customXml" Target="../ink/ink412.xml"/><Relationship Id="rId467" Type="http://schemas.openxmlformats.org/officeDocument/2006/relationships/customXml" Target="../ink/ink433.xml"/><Relationship Id="rId271" Type="http://schemas.openxmlformats.org/officeDocument/2006/relationships/image" Target="../media/image313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2.xml"/><Relationship Id="rId117" Type="http://schemas.openxmlformats.org/officeDocument/2006/relationships/customXml" Target="../ink/ink508.xml"/><Relationship Id="rId21" Type="http://schemas.openxmlformats.org/officeDocument/2006/relationships/image" Target="../media/image433.png"/><Relationship Id="rId42" Type="http://schemas.openxmlformats.org/officeDocument/2006/relationships/customXml" Target="../ink/ink470.xml"/><Relationship Id="rId47" Type="http://schemas.openxmlformats.org/officeDocument/2006/relationships/image" Target="../media/image446.png"/><Relationship Id="rId63" Type="http://schemas.openxmlformats.org/officeDocument/2006/relationships/image" Target="../media/image454.png"/><Relationship Id="rId68" Type="http://schemas.openxmlformats.org/officeDocument/2006/relationships/customXml" Target="../ink/ink483.xml"/><Relationship Id="rId84" Type="http://schemas.openxmlformats.org/officeDocument/2006/relationships/customXml" Target="../ink/ink491.xml"/><Relationship Id="rId89" Type="http://schemas.openxmlformats.org/officeDocument/2006/relationships/customXml" Target="../ink/ink494.xml"/><Relationship Id="rId112" Type="http://schemas.openxmlformats.org/officeDocument/2006/relationships/image" Target="../media/image478.png"/><Relationship Id="rId133" Type="http://schemas.openxmlformats.org/officeDocument/2006/relationships/customXml" Target="../ink/ink516.xml"/><Relationship Id="rId138" Type="http://schemas.openxmlformats.org/officeDocument/2006/relationships/image" Target="../media/image491.png"/><Relationship Id="rId154" Type="http://schemas.openxmlformats.org/officeDocument/2006/relationships/image" Target="../media/image117.png"/><Relationship Id="rId159" Type="http://schemas.openxmlformats.org/officeDocument/2006/relationships/customXml" Target="../ink/ink529.xml"/><Relationship Id="rId175" Type="http://schemas.openxmlformats.org/officeDocument/2006/relationships/customXml" Target="../ink/ink537.xml"/><Relationship Id="rId170" Type="http://schemas.openxmlformats.org/officeDocument/2006/relationships/image" Target="../media/image506.png"/><Relationship Id="rId16" Type="http://schemas.openxmlformats.org/officeDocument/2006/relationships/customXml" Target="../ink/ink457.xml"/><Relationship Id="rId107" Type="http://schemas.openxmlformats.org/officeDocument/2006/relationships/customXml" Target="../ink/ink503.xml"/><Relationship Id="rId11" Type="http://schemas.openxmlformats.org/officeDocument/2006/relationships/image" Target="../media/image66.png"/><Relationship Id="rId32" Type="http://schemas.openxmlformats.org/officeDocument/2006/relationships/customXml" Target="../ink/ink465.xml"/><Relationship Id="rId37" Type="http://schemas.openxmlformats.org/officeDocument/2006/relationships/image" Target="../media/image441.png"/><Relationship Id="rId53" Type="http://schemas.openxmlformats.org/officeDocument/2006/relationships/image" Target="../media/image449.png"/><Relationship Id="rId58" Type="http://schemas.openxmlformats.org/officeDocument/2006/relationships/customXml" Target="../ink/ink478.xml"/><Relationship Id="rId74" Type="http://schemas.openxmlformats.org/officeDocument/2006/relationships/customXml" Target="../ink/ink486.xml"/><Relationship Id="rId79" Type="http://schemas.openxmlformats.org/officeDocument/2006/relationships/image" Target="../media/image462.png"/><Relationship Id="rId102" Type="http://schemas.openxmlformats.org/officeDocument/2006/relationships/image" Target="../media/image473.png"/><Relationship Id="rId123" Type="http://schemas.openxmlformats.org/officeDocument/2006/relationships/customXml" Target="../ink/ink511.xml"/><Relationship Id="rId128" Type="http://schemas.openxmlformats.org/officeDocument/2006/relationships/image" Target="../media/image486.png"/><Relationship Id="rId144" Type="http://schemas.openxmlformats.org/officeDocument/2006/relationships/image" Target="../media/image494.png"/><Relationship Id="rId149" Type="http://schemas.openxmlformats.org/officeDocument/2006/relationships/customXml" Target="../ink/ink524.xml"/><Relationship Id="rId5" Type="http://schemas.openxmlformats.org/officeDocument/2006/relationships/image" Target="../media/image426.png"/><Relationship Id="rId90" Type="http://schemas.openxmlformats.org/officeDocument/2006/relationships/image" Target="../media/image467.png"/><Relationship Id="rId95" Type="http://schemas.openxmlformats.org/officeDocument/2006/relationships/customXml" Target="../ink/ink497.xml"/><Relationship Id="rId160" Type="http://schemas.openxmlformats.org/officeDocument/2006/relationships/image" Target="../media/image501.png"/><Relationship Id="rId165" Type="http://schemas.openxmlformats.org/officeDocument/2006/relationships/customXml" Target="../ink/ink532.xml"/><Relationship Id="rId181" Type="http://schemas.openxmlformats.org/officeDocument/2006/relationships/customXml" Target="../ink/ink540.xml"/><Relationship Id="rId186" Type="http://schemas.openxmlformats.org/officeDocument/2006/relationships/image" Target="../media/image514.png"/><Relationship Id="rId22" Type="http://schemas.openxmlformats.org/officeDocument/2006/relationships/customXml" Target="../ink/ink460.xml"/><Relationship Id="rId27" Type="http://schemas.openxmlformats.org/officeDocument/2006/relationships/image" Target="../media/image436.png"/><Relationship Id="rId43" Type="http://schemas.openxmlformats.org/officeDocument/2006/relationships/image" Target="../media/image444.png"/><Relationship Id="rId48" Type="http://schemas.openxmlformats.org/officeDocument/2006/relationships/customXml" Target="../ink/ink473.xml"/><Relationship Id="rId64" Type="http://schemas.openxmlformats.org/officeDocument/2006/relationships/customXml" Target="../ink/ink481.xml"/><Relationship Id="rId69" Type="http://schemas.openxmlformats.org/officeDocument/2006/relationships/image" Target="../media/image457.png"/><Relationship Id="rId113" Type="http://schemas.openxmlformats.org/officeDocument/2006/relationships/customXml" Target="../ink/ink506.xml"/><Relationship Id="rId118" Type="http://schemas.openxmlformats.org/officeDocument/2006/relationships/image" Target="../media/image481.png"/><Relationship Id="rId134" Type="http://schemas.openxmlformats.org/officeDocument/2006/relationships/image" Target="../media/image489.png"/><Relationship Id="rId139" Type="http://schemas.openxmlformats.org/officeDocument/2006/relationships/customXml" Target="../ink/ink519.xml"/><Relationship Id="rId80" Type="http://schemas.openxmlformats.org/officeDocument/2006/relationships/customXml" Target="../ink/ink489.xml"/><Relationship Id="rId85" Type="http://schemas.openxmlformats.org/officeDocument/2006/relationships/image" Target="../media/image465.png"/><Relationship Id="rId150" Type="http://schemas.openxmlformats.org/officeDocument/2006/relationships/image" Target="../media/image497.png"/><Relationship Id="rId155" Type="http://schemas.openxmlformats.org/officeDocument/2006/relationships/customXml" Target="../ink/ink527.xml"/><Relationship Id="rId171" Type="http://schemas.openxmlformats.org/officeDocument/2006/relationships/customXml" Target="../ink/ink535.xml"/><Relationship Id="rId176" Type="http://schemas.openxmlformats.org/officeDocument/2006/relationships/image" Target="../media/image509.png"/><Relationship Id="rId12" Type="http://schemas.openxmlformats.org/officeDocument/2006/relationships/customXml" Target="../ink/ink455.xml"/><Relationship Id="rId17" Type="http://schemas.openxmlformats.org/officeDocument/2006/relationships/image" Target="../media/image431.png"/><Relationship Id="rId33" Type="http://schemas.openxmlformats.org/officeDocument/2006/relationships/image" Target="../media/image439.png"/><Relationship Id="rId38" Type="http://schemas.openxmlformats.org/officeDocument/2006/relationships/customXml" Target="../ink/ink468.xml"/><Relationship Id="rId59" Type="http://schemas.openxmlformats.org/officeDocument/2006/relationships/image" Target="../media/image452.png"/><Relationship Id="rId103" Type="http://schemas.openxmlformats.org/officeDocument/2006/relationships/customXml" Target="../ink/ink501.xml"/><Relationship Id="rId108" Type="http://schemas.openxmlformats.org/officeDocument/2006/relationships/image" Target="../media/image476.png"/><Relationship Id="rId124" Type="http://schemas.openxmlformats.org/officeDocument/2006/relationships/image" Target="../media/image484.png"/><Relationship Id="rId129" Type="http://schemas.openxmlformats.org/officeDocument/2006/relationships/customXml" Target="../ink/ink514.xml"/><Relationship Id="rId54" Type="http://schemas.openxmlformats.org/officeDocument/2006/relationships/customXml" Target="../ink/ink476.xml"/><Relationship Id="rId70" Type="http://schemas.openxmlformats.org/officeDocument/2006/relationships/customXml" Target="../ink/ink484.xml"/><Relationship Id="rId75" Type="http://schemas.openxmlformats.org/officeDocument/2006/relationships/image" Target="../media/image460.png"/><Relationship Id="rId91" Type="http://schemas.openxmlformats.org/officeDocument/2006/relationships/customXml" Target="../ink/ink495.xml"/><Relationship Id="rId96" Type="http://schemas.openxmlformats.org/officeDocument/2006/relationships/image" Target="../media/image470.png"/><Relationship Id="rId140" Type="http://schemas.openxmlformats.org/officeDocument/2006/relationships/image" Target="../media/image492.png"/><Relationship Id="rId145" Type="http://schemas.openxmlformats.org/officeDocument/2006/relationships/customXml" Target="../ink/ink522.xml"/><Relationship Id="rId161" Type="http://schemas.openxmlformats.org/officeDocument/2006/relationships/customXml" Target="../ink/ink530.xml"/><Relationship Id="rId166" Type="http://schemas.openxmlformats.org/officeDocument/2006/relationships/image" Target="../media/image504.png"/><Relationship Id="rId182" Type="http://schemas.openxmlformats.org/officeDocument/2006/relationships/image" Target="../media/image512.png"/><Relationship Id="rId187" Type="http://schemas.openxmlformats.org/officeDocument/2006/relationships/customXml" Target="../ink/ink5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2.xml"/><Relationship Id="rId23" Type="http://schemas.openxmlformats.org/officeDocument/2006/relationships/image" Target="../media/image434.png"/><Relationship Id="rId28" Type="http://schemas.openxmlformats.org/officeDocument/2006/relationships/customXml" Target="../ink/ink463.xml"/><Relationship Id="rId49" Type="http://schemas.openxmlformats.org/officeDocument/2006/relationships/image" Target="../media/image447.png"/><Relationship Id="rId114" Type="http://schemas.openxmlformats.org/officeDocument/2006/relationships/image" Target="../media/image479.png"/><Relationship Id="rId119" Type="http://schemas.openxmlformats.org/officeDocument/2006/relationships/customXml" Target="../ink/ink509.xml"/><Relationship Id="rId44" Type="http://schemas.openxmlformats.org/officeDocument/2006/relationships/customXml" Target="../ink/ink471.xml"/><Relationship Id="rId60" Type="http://schemas.openxmlformats.org/officeDocument/2006/relationships/customXml" Target="../ink/ink479.xml"/><Relationship Id="rId65" Type="http://schemas.openxmlformats.org/officeDocument/2006/relationships/image" Target="../media/image455.png"/><Relationship Id="rId81" Type="http://schemas.openxmlformats.org/officeDocument/2006/relationships/image" Target="../media/image463.png"/><Relationship Id="rId86" Type="http://schemas.openxmlformats.org/officeDocument/2006/relationships/customXml" Target="../ink/ink492.xml"/><Relationship Id="rId130" Type="http://schemas.openxmlformats.org/officeDocument/2006/relationships/image" Target="../media/image487.png"/><Relationship Id="rId135" Type="http://schemas.openxmlformats.org/officeDocument/2006/relationships/customXml" Target="../ink/ink517.xml"/><Relationship Id="rId151" Type="http://schemas.openxmlformats.org/officeDocument/2006/relationships/customXml" Target="../ink/ink525.xml"/><Relationship Id="rId156" Type="http://schemas.openxmlformats.org/officeDocument/2006/relationships/image" Target="../media/image499.png"/><Relationship Id="rId177" Type="http://schemas.openxmlformats.org/officeDocument/2006/relationships/customXml" Target="../ink/ink538.xml"/><Relationship Id="rId172" Type="http://schemas.openxmlformats.org/officeDocument/2006/relationships/image" Target="../media/image507.png"/><Relationship Id="rId13" Type="http://schemas.openxmlformats.org/officeDocument/2006/relationships/image" Target="../media/image429.png"/><Relationship Id="rId18" Type="http://schemas.openxmlformats.org/officeDocument/2006/relationships/customXml" Target="../ink/ink458.xml"/><Relationship Id="rId39" Type="http://schemas.openxmlformats.org/officeDocument/2006/relationships/image" Target="../media/image442.png"/><Relationship Id="rId109" Type="http://schemas.openxmlformats.org/officeDocument/2006/relationships/customXml" Target="../ink/ink504.xml"/><Relationship Id="rId34" Type="http://schemas.openxmlformats.org/officeDocument/2006/relationships/customXml" Target="../ink/ink466.xml"/><Relationship Id="rId50" Type="http://schemas.openxmlformats.org/officeDocument/2006/relationships/customXml" Target="../ink/ink474.xml"/><Relationship Id="rId55" Type="http://schemas.openxmlformats.org/officeDocument/2006/relationships/image" Target="../media/image450.png"/><Relationship Id="rId76" Type="http://schemas.openxmlformats.org/officeDocument/2006/relationships/customXml" Target="../ink/ink487.xml"/><Relationship Id="rId97" Type="http://schemas.openxmlformats.org/officeDocument/2006/relationships/customXml" Target="../ink/ink498.xml"/><Relationship Id="rId104" Type="http://schemas.openxmlformats.org/officeDocument/2006/relationships/image" Target="../media/image474.png"/><Relationship Id="rId120" Type="http://schemas.openxmlformats.org/officeDocument/2006/relationships/image" Target="../media/image482.png"/><Relationship Id="rId125" Type="http://schemas.openxmlformats.org/officeDocument/2006/relationships/customXml" Target="../ink/ink512.xml"/><Relationship Id="rId141" Type="http://schemas.openxmlformats.org/officeDocument/2006/relationships/customXml" Target="../ink/ink520.xml"/><Relationship Id="rId146" Type="http://schemas.openxmlformats.org/officeDocument/2006/relationships/image" Target="../media/image495.png"/><Relationship Id="rId167" Type="http://schemas.openxmlformats.org/officeDocument/2006/relationships/customXml" Target="../ink/ink533.xml"/><Relationship Id="rId188" Type="http://schemas.openxmlformats.org/officeDocument/2006/relationships/image" Target="../media/image515.png"/><Relationship Id="rId7" Type="http://schemas.openxmlformats.org/officeDocument/2006/relationships/image" Target="../media/image427.png"/><Relationship Id="rId71" Type="http://schemas.openxmlformats.org/officeDocument/2006/relationships/image" Target="../media/image458.png"/><Relationship Id="rId92" Type="http://schemas.openxmlformats.org/officeDocument/2006/relationships/image" Target="../media/image468.png"/><Relationship Id="rId162" Type="http://schemas.openxmlformats.org/officeDocument/2006/relationships/image" Target="../media/image502.png"/><Relationship Id="rId183" Type="http://schemas.openxmlformats.org/officeDocument/2006/relationships/customXml" Target="../ink/ink541.xml"/><Relationship Id="rId2" Type="http://schemas.openxmlformats.org/officeDocument/2006/relationships/customXml" Target="../ink/ink450.xml"/><Relationship Id="rId29" Type="http://schemas.openxmlformats.org/officeDocument/2006/relationships/image" Target="../media/image437.png"/><Relationship Id="rId24" Type="http://schemas.openxmlformats.org/officeDocument/2006/relationships/customXml" Target="../ink/ink461.xml"/><Relationship Id="rId40" Type="http://schemas.openxmlformats.org/officeDocument/2006/relationships/customXml" Target="../ink/ink469.xml"/><Relationship Id="rId45" Type="http://schemas.openxmlformats.org/officeDocument/2006/relationships/image" Target="../media/image445.png"/><Relationship Id="rId66" Type="http://schemas.openxmlformats.org/officeDocument/2006/relationships/customXml" Target="../ink/ink482.xml"/><Relationship Id="rId87" Type="http://schemas.openxmlformats.org/officeDocument/2006/relationships/image" Target="../media/image466.png"/><Relationship Id="rId110" Type="http://schemas.openxmlformats.org/officeDocument/2006/relationships/image" Target="../media/image477.png"/><Relationship Id="rId115" Type="http://schemas.openxmlformats.org/officeDocument/2006/relationships/customXml" Target="../ink/ink507.xml"/><Relationship Id="rId131" Type="http://schemas.openxmlformats.org/officeDocument/2006/relationships/customXml" Target="../ink/ink515.xml"/><Relationship Id="rId136" Type="http://schemas.openxmlformats.org/officeDocument/2006/relationships/image" Target="../media/image490.png"/><Relationship Id="rId157" Type="http://schemas.openxmlformats.org/officeDocument/2006/relationships/customXml" Target="../ink/ink528.xml"/><Relationship Id="rId178" Type="http://schemas.openxmlformats.org/officeDocument/2006/relationships/image" Target="../media/image510.png"/><Relationship Id="rId61" Type="http://schemas.openxmlformats.org/officeDocument/2006/relationships/image" Target="../media/image453.png"/><Relationship Id="rId82" Type="http://schemas.openxmlformats.org/officeDocument/2006/relationships/customXml" Target="../ink/ink490.xml"/><Relationship Id="rId152" Type="http://schemas.openxmlformats.org/officeDocument/2006/relationships/image" Target="../media/image498.png"/><Relationship Id="rId173" Type="http://schemas.openxmlformats.org/officeDocument/2006/relationships/customXml" Target="../ink/ink536.xml"/><Relationship Id="rId19" Type="http://schemas.openxmlformats.org/officeDocument/2006/relationships/image" Target="../media/image432.png"/><Relationship Id="rId14" Type="http://schemas.openxmlformats.org/officeDocument/2006/relationships/customXml" Target="../ink/ink456.xml"/><Relationship Id="rId30" Type="http://schemas.openxmlformats.org/officeDocument/2006/relationships/customXml" Target="../ink/ink464.xml"/><Relationship Id="rId35" Type="http://schemas.openxmlformats.org/officeDocument/2006/relationships/image" Target="../media/image440.png"/><Relationship Id="rId56" Type="http://schemas.openxmlformats.org/officeDocument/2006/relationships/customXml" Target="../ink/ink477.xml"/><Relationship Id="rId77" Type="http://schemas.openxmlformats.org/officeDocument/2006/relationships/image" Target="../media/image461.png"/><Relationship Id="rId100" Type="http://schemas.openxmlformats.org/officeDocument/2006/relationships/image" Target="../media/image472.png"/><Relationship Id="rId105" Type="http://schemas.openxmlformats.org/officeDocument/2006/relationships/customXml" Target="../ink/ink502.xml"/><Relationship Id="rId126" Type="http://schemas.openxmlformats.org/officeDocument/2006/relationships/image" Target="../media/image485.png"/><Relationship Id="rId147" Type="http://schemas.openxmlformats.org/officeDocument/2006/relationships/customXml" Target="../ink/ink523.xml"/><Relationship Id="rId168" Type="http://schemas.openxmlformats.org/officeDocument/2006/relationships/image" Target="../media/image505.png"/><Relationship Id="rId8" Type="http://schemas.openxmlformats.org/officeDocument/2006/relationships/customXml" Target="../ink/ink453.xml"/><Relationship Id="rId51" Type="http://schemas.openxmlformats.org/officeDocument/2006/relationships/image" Target="../media/image448.png"/><Relationship Id="rId72" Type="http://schemas.openxmlformats.org/officeDocument/2006/relationships/customXml" Target="../ink/ink485.xml"/><Relationship Id="rId93" Type="http://schemas.openxmlformats.org/officeDocument/2006/relationships/customXml" Target="../ink/ink496.xml"/><Relationship Id="rId98" Type="http://schemas.openxmlformats.org/officeDocument/2006/relationships/image" Target="../media/image471.png"/><Relationship Id="rId121" Type="http://schemas.openxmlformats.org/officeDocument/2006/relationships/customXml" Target="../ink/ink510.xml"/><Relationship Id="rId142" Type="http://schemas.openxmlformats.org/officeDocument/2006/relationships/image" Target="../media/image493.png"/><Relationship Id="rId163" Type="http://schemas.openxmlformats.org/officeDocument/2006/relationships/customXml" Target="../ink/ink531.xml"/><Relationship Id="rId184" Type="http://schemas.openxmlformats.org/officeDocument/2006/relationships/image" Target="../media/image513.png"/><Relationship Id="rId189" Type="http://schemas.openxmlformats.org/officeDocument/2006/relationships/customXml" Target="../ink/ink544.xml"/><Relationship Id="rId3" Type="http://schemas.openxmlformats.org/officeDocument/2006/relationships/image" Target="../media/image425.png"/><Relationship Id="rId25" Type="http://schemas.openxmlformats.org/officeDocument/2006/relationships/image" Target="../media/image435.png"/><Relationship Id="rId46" Type="http://schemas.openxmlformats.org/officeDocument/2006/relationships/customXml" Target="../ink/ink472.xml"/><Relationship Id="rId67" Type="http://schemas.openxmlformats.org/officeDocument/2006/relationships/image" Target="../media/image456.png"/><Relationship Id="rId116" Type="http://schemas.openxmlformats.org/officeDocument/2006/relationships/image" Target="../media/image480.png"/><Relationship Id="rId137" Type="http://schemas.openxmlformats.org/officeDocument/2006/relationships/customXml" Target="../ink/ink518.xml"/><Relationship Id="rId158" Type="http://schemas.openxmlformats.org/officeDocument/2006/relationships/image" Target="../media/image500.png"/><Relationship Id="rId20" Type="http://schemas.openxmlformats.org/officeDocument/2006/relationships/customXml" Target="../ink/ink459.xml"/><Relationship Id="rId41" Type="http://schemas.openxmlformats.org/officeDocument/2006/relationships/image" Target="../media/image443.png"/><Relationship Id="rId62" Type="http://schemas.openxmlformats.org/officeDocument/2006/relationships/customXml" Target="../ink/ink480.xml"/><Relationship Id="rId83" Type="http://schemas.openxmlformats.org/officeDocument/2006/relationships/image" Target="../media/image464.png"/><Relationship Id="rId88" Type="http://schemas.openxmlformats.org/officeDocument/2006/relationships/customXml" Target="../ink/ink493.xml"/><Relationship Id="rId111" Type="http://schemas.openxmlformats.org/officeDocument/2006/relationships/customXml" Target="../ink/ink505.xml"/><Relationship Id="rId132" Type="http://schemas.openxmlformats.org/officeDocument/2006/relationships/image" Target="../media/image488.png"/><Relationship Id="rId153" Type="http://schemas.openxmlformats.org/officeDocument/2006/relationships/customXml" Target="../ink/ink526.xml"/><Relationship Id="rId174" Type="http://schemas.openxmlformats.org/officeDocument/2006/relationships/image" Target="../media/image508.png"/><Relationship Id="rId179" Type="http://schemas.openxmlformats.org/officeDocument/2006/relationships/customXml" Target="../ink/ink539.xml"/><Relationship Id="rId190" Type="http://schemas.openxmlformats.org/officeDocument/2006/relationships/image" Target="../media/image516.png"/><Relationship Id="rId15" Type="http://schemas.openxmlformats.org/officeDocument/2006/relationships/image" Target="../media/image430.png"/><Relationship Id="rId36" Type="http://schemas.openxmlformats.org/officeDocument/2006/relationships/customXml" Target="../ink/ink467.xml"/><Relationship Id="rId57" Type="http://schemas.openxmlformats.org/officeDocument/2006/relationships/image" Target="../media/image451.png"/><Relationship Id="rId106" Type="http://schemas.openxmlformats.org/officeDocument/2006/relationships/image" Target="../media/image475.png"/><Relationship Id="rId127" Type="http://schemas.openxmlformats.org/officeDocument/2006/relationships/customXml" Target="../ink/ink513.xml"/><Relationship Id="rId10" Type="http://schemas.openxmlformats.org/officeDocument/2006/relationships/customXml" Target="../ink/ink454.xml"/><Relationship Id="rId31" Type="http://schemas.openxmlformats.org/officeDocument/2006/relationships/image" Target="../media/image438.png"/><Relationship Id="rId52" Type="http://schemas.openxmlformats.org/officeDocument/2006/relationships/customXml" Target="../ink/ink475.xml"/><Relationship Id="rId73" Type="http://schemas.openxmlformats.org/officeDocument/2006/relationships/image" Target="../media/image459.png"/><Relationship Id="rId78" Type="http://schemas.openxmlformats.org/officeDocument/2006/relationships/customXml" Target="../ink/ink488.xml"/><Relationship Id="rId94" Type="http://schemas.openxmlformats.org/officeDocument/2006/relationships/image" Target="../media/image469.png"/><Relationship Id="rId99" Type="http://schemas.openxmlformats.org/officeDocument/2006/relationships/customXml" Target="../ink/ink499.xml"/><Relationship Id="rId101" Type="http://schemas.openxmlformats.org/officeDocument/2006/relationships/customXml" Target="../ink/ink500.xml"/><Relationship Id="rId122" Type="http://schemas.openxmlformats.org/officeDocument/2006/relationships/image" Target="../media/image483.png"/><Relationship Id="rId143" Type="http://schemas.openxmlformats.org/officeDocument/2006/relationships/customXml" Target="../ink/ink521.xml"/><Relationship Id="rId148" Type="http://schemas.openxmlformats.org/officeDocument/2006/relationships/image" Target="../media/image496.png"/><Relationship Id="rId164" Type="http://schemas.openxmlformats.org/officeDocument/2006/relationships/image" Target="../media/image503.png"/><Relationship Id="rId169" Type="http://schemas.openxmlformats.org/officeDocument/2006/relationships/customXml" Target="../ink/ink534.xml"/><Relationship Id="rId185" Type="http://schemas.openxmlformats.org/officeDocument/2006/relationships/customXml" Target="../ink/ink542.xml"/><Relationship Id="rId4" Type="http://schemas.openxmlformats.org/officeDocument/2006/relationships/customXml" Target="../ink/ink451.xml"/><Relationship Id="rId9" Type="http://schemas.openxmlformats.org/officeDocument/2006/relationships/image" Target="../media/image428.png"/><Relationship Id="rId180" Type="http://schemas.openxmlformats.org/officeDocument/2006/relationships/image" Target="../media/image51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3.png"/><Relationship Id="rId299" Type="http://schemas.openxmlformats.org/officeDocument/2006/relationships/customXml" Target="../ink/ink697.xml"/><Relationship Id="rId21" Type="http://schemas.openxmlformats.org/officeDocument/2006/relationships/image" Target="../media/image526.png"/><Relationship Id="rId63" Type="http://schemas.openxmlformats.org/officeDocument/2006/relationships/image" Target="../media/image547.png"/><Relationship Id="rId159" Type="http://schemas.openxmlformats.org/officeDocument/2006/relationships/image" Target="../media/image594.png"/><Relationship Id="rId324" Type="http://schemas.openxmlformats.org/officeDocument/2006/relationships/image" Target="../media/image674.png"/><Relationship Id="rId366" Type="http://schemas.openxmlformats.org/officeDocument/2006/relationships/customXml" Target="../ink/ink731.xml"/><Relationship Id="rId170" Type="http://schemas.openxmlformats.org/officeDocument/2006/relationships/image" Target="../media/image599.png"/><Relationship Id="rId226" Type="http://schemas.openxmlformats.org/officeDocument/2006/relationships/image" Target="../media/image626.png"/><Relationship Id="rId268" Type="http://schemas.openxmlformats.org/officeDocument/2006/relationships/image" Target="../media/image646.png"/><Relationship Id="rId32" Type="http://schemas.openxmlformats.org/officeDocument/2006/relationships/customXml" Target="../ink/ink560.xml"/><Relationship Id="rId74" Type="http://schemas.openxmlformats.org/officeDocument/2006/relationships/customXml" Target="../ink/ink581.xml"/><Relationship Id="rId128" Type="http://schemas.openxmlformats.org/officeDocument/2006/relationships/customXml" Target="../ink/ink609.xml"/><Relationship Id="rId335" Type="http://schemas.openxmlformats.org/officeDocument/2006/relationships/customXml" Target="../ink/ink715.xml"/><Relationship Id="rId377" Type="http://schemas.openxmlformats.org/officeDocument/2006/relationships/image" Target="../media/image699.png"/><Relationship Id="rId5" Type="http://schemas.openxmlformats.org/officeDocument/2006/relationships/image" Target="../media/image518.png"/><Relationship Id="rId95" Type="http://schemas.openxmlformats.org/officeDocument/2006/relationships/customXml" Target="../ink/ink592.xml"/><Relationship Id="rId160" Type="http://schemas.openxmlformats.org/officeDocument/2006/relationships/customXml" Target="../ink/ink625.xml"/><Relationship Id="rId181" Type="http://schemas.openxmlformats.org/officeDocument/2006/relationships/customXml" Target="../ink/ink636.xml"/><Relationship Id="rId216" Type="http://schemas.openxmlformats.org/officeDocument/2006/relationships/customXml" Target="../ink/ink654.xml"/><Relationship Id="rId237" Type="http://schemas.openxmlformats.org/officeDocument/2006/relationships/customXml" Target="../ink/ink665.xml"/><Relationship Id="rId402" Type="http://schemas.openxmlformats.org/officeDocument/2006/relationships/image" Target="../media/image711.png"/><Relationship Id="rId258" Type="http://schemas.openxmlformats.org/officeDocument/2006/relationships/customXml" Target="../ink/ink676.xml"/><Relationship Id="rId279" Type="http://schemas.openxmlformats.org/officeDocument/2006/relationships/customXml" Target="../ink/ink687.xml"/><Relationship Id="rId22" Type="http://schemas.openxmlformats.org/officeDocument/2006/relationships/customXml" Target="../ink/ink555.xml"/><Relationship Id="rId43" Type="http://schemas.openxmlformats.org/officeDocument/2006/relationships/image" Target="../media/image537.png"/><Relationship Id="rId64" Type="http://schemas.openxmlformats.org/officeDocument/2006/relationships/customXml" Target="../ink/ink576.xml"/><Relationship Id="rId118" Type="http://schemas.openxmlformats.org/officeDocument/2006/relationships/customXml" Target="../ink/ink604.xml"/><Relationship Id="rId139" Type="http://schemas.openxmlformats.org/officeDocument/2006/relationships/image" Target="../media/image584.png"/><Relationship Id="rId290" Type="http://schemas.openxmlformats.org/officeDocument/2006/relationships/image" Target="../media/image657.png"/><Relationship Id="rId304" Type="http://schemas.openxmlformats.org/officeDocument/2006/relationships/image" Target="../media/image664.png"/><Relationship Id="rId325" Type="http://schemas.openxmlformats.org/officeDocument/2006/relationships/customXml" Target="../ink/ink710.xml"/><Relationship Id="rId346" Type="http://schemas.openxmlformats.org/officeDocument/2006/relationships/image" Target="../media/image685.png"/><Relationship Id="rId367" Type="http://schemas.openxmlformats.org/officeDocument/2006/relationships/image" Target="../media/image694.png"/><Relationship Id="rId388" Type="http://schemas.openxmlformats.org/officeDocument/2006/relationships/image" Target="../media/image704.png"/><Relationship Id="rId85" Type="http://schemas.openxmlformats.org/officeDocument/2006/relationships/customXml" Target="../ink/ink587.xml"/><Relationship Id="rId150" Type="http://schemas.openxmlformats.org/officeDocument/2006/relationships/customXml" Target="../ink/ink620.xml"/><Relationship Id="rId171" Type="http://schemas.openxmlformats.org/officeDocument/2006/relationships/customXml" Target="../ink/ink631.xml"/><Relationship Id="rId192" Type="http://schemas.openxmlformats.org/officeDocument/2006/relationships/image" Target="../media/image610.png"/><Relationship Id="rId206" Type="http://schemas.openxmlformats.org/officeDocument/2006/relationships/customXml" Target="../ink/ink649.xml"/><Relationship Id="rId227" Type="http://schemas.openxmlformats.org/officeDocument/2006/relationships/customXml" Target="../ink/ink660.xml"/><Relationship Id="rId413" Type="http://schemas.openxmlformats.org/officeDocument/2006/relationships/customXml" Target="../ink/ink755.xml"/><Relationship Id="rId248" Type="http://schemas.openxmlformats.org/officeDocument/2006/relationships/customXml" Target="../ink/ink671.xml"/><Relationship Id="rId269" Type="http://schemas.openxmlformats.org/officeDocument/2006/relationships/customXml" Target="../ink/ink682.xml"/><Relationship Id="rId12" Type="http://schemas.openxmlformats.org/officeDocument/2006/relationships/customXml" Target="../ink/ink550.xml"/><Relationship Id="rId33" Type="http://schemas.openxmlformats.org/officeDocument/2006/relationships/image" Target="../media/image532.png"/><Relationship Id="rId108" Type="http://schemas.openxmlformats.org/officeDocument/2006/relationships/customXml" Target="../ink/ink599.xml"/><Relationship Id="rId129" Type="http://schemas.openxmlformats.org/officeDocument/2006/relationships/image" Target="../media/image579.png"/><Relationship Id="rId280" Type="http://schemas.openxmlformats.org/officeDocument/2006/relationships/image" Target="../media/image652.png"/><Relationship Id="rId315" Type="http://schemas.openxmlformats.org/officeDocument/2006/relationships/customXml" Target="../ink/ink705.xml"/><Relationship Id="rId336" Type="http://schemas.openxmlformats.org/officeDocument/2006/relationships/image" Target="../media/image680.png"/><Relationship Id="rId357" Type="http://schemas.openxmlformats.org/officeDocument/2006/relationships/customXml" Target="../ink/ink726.xml"/><Relationship Id="rId54" Type="http://schemas.openxmlformats.org/officeDocument/2006/relationships/customXml" Target="../ink/ink571.xml"/><Relationship Id="rId75" Type="http://schemas.openxmlformats.org/officeDocument/2006/relationships/image" Target="../media/image553.png"/><Relationship Id="rId96" Type="http://schemas.openxmlformats.org/officeDocument/2006/relationships/image" Target="../media/image563.png"/><Relationship Id="rId140" Type="http://schemas.openxmlformats.org/officeDocument/2006/relationships/customXml" Target="../ink/ink615.xml"/><Relationship Id="rId161" Type="http://schemas.openxmlformats.org/officeDocument/2006/relationships/image" Target="../media/image595.png"/><Relationship Id="rId182" Type="http://schemas.openxmlformats.org/officeDocument/2006/relationships/image" Target="../media/image605.png"/><Relationship Id="rId217" Type="http://schemas.openxmlformats.org/officeDocument/2006/relationships/image" Target="../media/image622.png"/><Relationship Id="rId378" Type="http://schemas.openxmlformats.org/officeDocument/2006/relationships/customXml" Target="../ink/ink737.xml"/><Relationship Id="rId399" Type="http://schemas.openxmlformats.org/officeDocument/2006/relationships/customXml" Target="../ink/ink748.xml"/><Relationship Id="rId403" Type="http://schemas.openxmlformats.org/officeDocument/2006/relationships/customXml" Target="../ink/ink750.xml"/><Relationship Id="rId6" Type="http://schemas.openxmlformats.org/officeDocument/2006/relationships/customXml" Target="../ink/ink547.xml"/><Relationship Id="rId238" Type="http://schemas.openxmlformats.org/officeDocument/2006/relationships/image" Target="../media/image632.png"/><Relationship Id="rId259" Type="http://schemas.openxmlformats.org/officeDocument/2006/relationships/image" Target="../media/image642.png"/><Relationship Id="rId23" Type="http://schemas.openxmlformats.org/officeDocument/2006/relationships/image" Target="../media/image527.png"/><Relationship Id="rId119" Type="http://schemas.openxmlformats.org/officeDocument/2006/relationships/image" Target="../media/image574.png"/><Relationship Id="rId270" Type="http://schemas.openxmlformats.org/officeDocument/2006/relationships/image" Target="../media/image647.png"/><Relationship Id="rId291" Type="http://schemas.openxmlformats.org/officeDocument/2006/relationships/customXml" Target="../ink/ink693.xml"/><Relationship Id="rId305" Type="http://schemas.openxmlformats.org/officeDocument/2006/relationships/customXml" Target="../ink/ink700.xml"/><Relationship Id="rId326" Type="http://schemas.openxmlformats.org/officeDocument/2006/relationships/image" Target="../media/image675.png"/><Relationship Id="rId347" Type="http://schemas.openxmlformats.org/officeDocument/2006/relationships/customXml" Target="../ink/ink721.xml"/><Relationship Id="rId44" Type="http://schemas.openxmlformats.org/officeDocument/2006/relationships/customXml" Target="../ink/ink566.xml"/><Relationship Id="rId65" Type="http://schemas.openxmlformats.org/officeDocument/2006/relationships/image" Target="../media/image548.png"/><Relationship Id="rId86" Type="http://schemas.openxmlformats.org/officeDocument/2006/relationships/image" Target="../media/image558.png"/><Relationship Id="rId130" Type="http://schemas.openxmlformats.org/officeDocument/2006/relationships/customXml" Target="../ink/ink610.xml"/><Relationship Id="rId151" Type="http://schemas.openxmlformats.org/officeDocument/2006/relationships/image" Target="../media/image590.png"/><Relationship Id="rId368" Type="http://schemas.openxmlformats.org/officeDocument/2006/relationships/customXml" Target="../ink/ink732.xml"/><Relationship Id="rId389" Type="http://schemas.openxmlformats.org/officeDocument/2006/relationships/customXml" Target="../ink/ink743.xml"/><Relationship Id="rId172" Type="http://schemas.openxmlformats.org/officeDocument/2006/relationships/image" Target="../media/image600.png"/><Relationship Id="rId193" Type="http://schemas.openxmlformats.org/officeDocument/2006/relationships/customXml" Target="../ink/ink642.xml"/><Relationship Id="rId207" Type="http://schemas.openxmlformats.org/officeDocument/2006/relationships/image" Target="../media/image617.png"/><Relationship Id="rId228" Type="http://schemas.openxmlformats.org/officeDocument/2006/relationships/image" Target="../media/image627.png"/><Relationship Id="rId249" Type="http://schemas.openxmlformats.org/officeDocument/2006/relationships/image" Target="../media/image637.png"/><Relationship Id="rId414" Type="http://schemas.openxmlformats.org/officeDocument/2006/relationships/image" Target="../media/image717.png"/><Relationship Id="rId13" Type="http://schemas.openxmlformats.org/officeDocument/2006/relationships/image" Target="../media/image522.png"/><Relationship Id="rId109" Type="http://schemas.openxmlformats.org/officeDocument/2006/relationships/image" Target="../media/image569.png"/><Relationship Id="rId260" Type="http://schemas.openxmlformats.org/officeDocument/2006/relationships/customXml" Target="../ink/ink677.xml"/><Relationship Id="rId281" Type="http://schemas.openxmlformats.org/officeDocument/2006/relationships/customXml" Target="../ink/ink688.xml"/><Relationship Id="rId316" Type="http://schemas.openxmlformats.org/officeDocument/2006/relationships/image" Target="../media/image670.png"/><Relationship Id="rId337" Type="http://schemas.openxmlformats.org/officeDocument/2006/relationships/customXml" Target="../ink/ink716.xml"/><Relationship Id="rId34" Type="http://schemas.openxmlformats.org/officeDocument/2006/relationships/customXml" Target="../ink/ink561.xml"/><Relationship Id="rId55" Type="http://schemas.openxmlformats.org/officeDocument/2006/relationships/image" Target="../media/image543.png"/><Relationship Id="rId76" Type="http://schemas.openxmlformats.org/officeDocument/2006/relationships/customXml" Target="../ink/ink582.xml"/><Relationship Id="rId97" Type="http://schemas.openxmlformats.org/officeDocument/2006/relationships/customXml" Target="../ink/ink593.xml"/><Relationship Id="rId120" Type="http://schemas.openxmlformats.org/officeDocument/2006/relationships/customXml" Target="../ink/ink605.xml"/><Relationship Id="rId141" Type="http://schemas.openxmlformats.org/officeDocument/2006/relationships/image" Target="../media/image585.png"/><Relationship Id="rId358" Type="http://schemas.openxmlformats.org/officeDocument/2006/relationships/image" Target="../media/image690.png"/><Relationship Id="rId379" Type="http://schemas.openxmlformats.org/officeDocument/2006/relationships/image" Target="../media/image700.png"/><Relationship Id="rId7" Type="http://schemas.openxmlformats.org/officeDocument/2006/relationships/image" Target="../media/image519.png"/><Relationship Id="rId162" Type="http://schemas.openxmlformats.org/officeDocument/2006/relationships/customXml" Target="../ink/ink626.xml"/><Relationship Id="rId183" Type="http://schemas.openxmlformats.org/officeDocument/2006/relationships/customXml" Target="../ink/ink637.xml"/><Relationship Id="rId218" Type="http://schemas.openxmlformats.org/officeDocument/2006/relationships/customXml" Target="../ink/ink655.xml"/><Relationship Id="rId239" Type="http://schemas.openxmlformats.org/officeDocument/2006/relationships/customXml" Target="../ink/ink666.xml"/><Relationship Id="rId390" Type="http://schemas.openxmlformats.org/officeDocument/2006/relationships/image" Target="../media/image705.png"/><Relationship Id="rId404" Type="http://schemas.openxmlformats.org/officeDocument/2006/relationships/image" Target="../media/image712.png"/><Relationship Id="rId250" Type="http://schemas.openxmlformats.org/officeDocument/2006/relationships/customXml" Target="../ink/ink672.xml"/><Relationship Id="rId271" Type="http://schemas.openxmlformats.org/officeDocument/2006/relationships/customXml" Target="../ink/ink683.xml"/><Relationship Id="rId292" Type="http://schemas.openxmlformats.org/officeDocument/2006/relationships/image" Target="../media/image658.png"/><Relationship Id="rId306" Type="http://schemas.openxmlformats.org/officeDocument/2006/relationships/image" Target="../media/image665.png"/><Relationship Id="rId24" Type="http://schemas.openxmlformats.org/officeDocument/2006/relationships/customXml" Target="../ink/ink556.xml"/><Relationship Id="rId45" Type="http://schemas.openxmlformats.org/officeDocument/2006/relationships/image" Target="../media/image538.png"/><Relationship Id="rId66" Type="http://schemas.openxmlformats.org/officeDocument/2006/relationships/customXml" Target="../ink/ink577.xml"/><Relationship Id="rId87" Type="http://schemas.openxmlformats.org/officeDocument/2006/relationships/customXml" Target="../ink/ink588.xml"/><Relationship Id="rId110" Type="http://schemas.openxmlformats.org/officeDocument/2006/relationships/customXml" Target="../ink/ink600.xml"/><Relationship Id="rId131" Type="http://schemas.openxmlformats.org/officeDocument/2006/relationships/image" Target="../media/image580.png"/><Relationship Id="rId327" Type="http://schemas.openxmlformats.org/officeDocument/2006/relationships/customXml" Target="../ink/ink711.xml"/><Relationship Id="rId348" Type="http://schemas.openxmlformats.org/officeDocument/2006/relationships/image" Target="../media/image686.png"/><Relationship Id="rId369" Type="http://schemas.openxmlformats.org/officeDocument/2006/relationships/image" Target="../media/image695.png"/><Relationship Id="rId152" Type="http://schemas.openxmlformats.org/officeDocument/2006/relationships/customXml" Target="../ink/ink621.xml"/><Relationship Id="rId173" Type="http://schemas.openxmlformats.org/officeDocument/2006/relationships/customXml" Target="../ink/ink632.xml"/><Relationship Id="rId194" Type="http://schemas.openxmlformats.org/officeDocument/2006/relationships/image" Target="../media/image611.png"/><Relationship Id="rId208" Type="http://schemas.openxmlformats.org/officeDocument/2006/relationships/customXml" Target="../ink/ink650.xml"/><Relationship Id="rId229" Type="http://schemas.openxmlformats.org/officeDocument/2006/relationships/customXml" Target="../ink/ink661.xml"/><Relationship Id="rId380" Type="http://schemas.openxmlformats.org/officeDocument/2006/relationships/customXml" Target="../ink/ink738.xml"/><Relationship Id="rId240" Type="http://schemas.openxmlformats.org/officeDocument/2006/relationships/image" Target="../media/image633.png"/><Relationship Id="rId261" Type="http://schemas.openxmlformats.org/officeDocument/2006/relationships/customXml" Target="../ink/ink678.xml"/><Relationship Id="rId14" Type="http://schemas.openxmlformats.org/officeDocument/2006/relationships/customXml" Target="../ink/ink551.xml"/><Relationship Id="rId35" Type="http://schemas.openxmlformats.org/officeDocument/2006/relationships/image" Target="../media/image533.png"/><Relationship Id="rId56" Type="http://schemas.openxmlformats.org/officeDocument/2006/relationships/customXml" Target="../ink/ink572.xml"/><Relationship Id="rId77" Type="http://schemas.openxmlformats.org/officeDocument/2006/relationships/image" Target="../media/image554.png"/><Relationship Id="rId100" Type="http://schemas.openxmlformats.org/officeDocument/2006/relationships/image" Target="../media/image565.png"/><Relationship Id="rId282" Type="http://schemas.openxmlformats.org/officeDocument/2006/relationships/image" Target="../media/image653.png"/><Relationship Id="rId317" Type="http://schemas.openxmlformats.org/officeDocument/2006/relationships/customXml" Target="../ink/ink706.xml"/><Relationship Id="rId338" Type="http://schemas.openxmlformats.org/officeDocument/2006/relationships/image" Target="../media/image681.png"/><Relationship Id="rId359" Type="http://schemas.openxmlformats.org/officeDocument/2006/relationships/customXml" Target="../ink/ink727.xml"/><Relationship Id="rId8" Type="http://schemas.openxmlformats.org/officeDocument/2006/relationships/customXml" Target="../ink/ink548.xml"/><Relationship Id="rId98" Type="http://schemas.openxmlformats.org/officeDocument/2006/relationships/image" Target="../media/image564.png"/><Relationship Id="rId121" Type="http://schemas.openxmlformats.org/officeDocument/2006/relationships/image" Target="../media/image575.png"/><Relationship Id="rId142" Type="http://schemas.openxmlformats.org/officeDocument/2006/relationships/customXml" Target="../ink/ink616.xml"/><Relationship Id="rId163" Type="http://schemas.openxmlformats.org/officeDocument/2006/relationships/image" Target="../media/image596.png"/><Relationship Id="rId184" Type="http://schemas.openxmlformats.org/officeDocument/2006/relationships/image" Target="../media/image606.png"/><Relationship Id="rId219" Type="http://schemas.openxmlformats.org/officeDocument/2006/relationships/customXml" Target="../ink/ink656.xml"/><Relationship Id="rId370" Type="http://schemas.openxmlformats.org/officeDocument/2006/relationships/customXml" Target="../ink/ink733.xml"/><Relationship Id="rId391" Type="http://schemas.openxmlformats.org/officeDocument/2006/relationships/customXml" Target="../ink/ink744.xml"/><Relationship Id="rId405" Type="http://schemas.openxmlformats.org/officeDocument/2006/relationships/customXml" Target="../ink/ink751.xml"/><Relationship Id="rId230" Type="http://schemas.openxmlformats.org/officeDocument/2006/relationships/image" Target="../media/image628.png"/><Relationship Id="rId251" Type="http://schemas.openxmlformats.org/officeDocument/2006/relationships/image" Target="../media/image638.png"/><Relationship Id="rId25" Type="http://schemas.openxmlformats.org/officeDocument/2006/relationships/image" Target="../media/image528.png"/><Relationship Id="rId46" Type="http://schemas.openxmlformats.org/officeDocument/2006/relationships/customXml" Target="../ink/ink567.xml"/><Relationship Id="rId67" Type="http://schemas.openxmlformats.org/officeDocument/2006/relationships/image" Target="../media/image549.png"/><Relationship Id="rId272" Type="http://schemas.openxmlformats.org/officeDocument/2006/relationships/image" Target="../media/image648.png"/><Relationship Id="rId293" Type="http://schemas.openxmlformats.org/officeDocument/2006/relationships/customXml" Target="../ink/ink694.xml"/><Relationship Id="rId307" Type="http://schemas.openxmlformats.org/officeDocument/2006/relationships/customXml" Target="../ink/ink701.xml"/><Relationship Id="rId328" Type="http://schemas.openxmlformats.org/officeDocument/2006/relationships/image" Target="../media/image676.png"/><Relationship Id="rId349" Type="http://schemas.openxmlformats.org/officeDocument/2006/relationships/customXml" Target="../ink/ink722.xml"/><Relationship Id="rId88" Type="http://schemas.openxmlformats.org/officeDocument/2006/relationships/image" Target="../media/image559.png"/><Relationship Id="rId111" Type="http://schemas.openxmlformats.org/officeDocument/2006/relationships/image" Target="../media/image570.png"/><Relationship Id="rId132" Type="http://schemas.openxmlformats.org/officeDocument/2006/relationships/customXml" Target="../ink/ink611.xml"/><Relationship Id="rId153" Type="http://schemas.openxmlformats.org/officeDocument/2006/relationships/image" Target="../media/image591.png"/><Relationship Id="rId174" Type="http://schemas.openxmlformats.org/officeDocument/2006/relationships/image" Target="../media/image601.png"/><Relationship Id="rId195" Type="http://schemas.openxmlformats.org/officeDocument/2006/relationships/customXml" Target="../ink/ink643.xml"/><Relationship Id="rId209" Type="http://schemas.openxmlformats.org/officeDocument/2006/relationships/image" Target="../media/image618.png"/><Relationship Id="rId360" Type="http://schemas.openxmlformats.org/officeDocument/2006/relationships/image" Target="../media/image691.png"/><Relationship Id="rId381" Type="http://schemas.openxmlformats.org/officeDocument/2006/relationships/image" Target="../media/image701.png"/><Relationship Id="rId220" Type="http://schemas.openxmlformats.org/officeDocument/2006/relationships/image" Target="../media/image623.png"/><Relationship Id="rId241" Type="http://schemas.openxmlformats.org/officeDocument/2006/relationships/customXml" Target="../ink/ink667.xml"/><Relationship Id="rId15" Type="http://schemas.openxmlformats.org/officeDocument/2006/relationships/image" Target="../media/image523.png"/><Relationship Id="rId36" Type="http://schemas.openxmlformats.org/officeDocument/2006/relationships/customXml" Target="../ink/ink562.xml"/><Relationship Id="rId57" Type="http://schemas.openxmlformats.org/officeDocument/2006/relationships/image" Target="../media/image544.png"/><Relationship Id="rId262" Type="http://schemas.openxmlformats.org/officeDocument/2006/relationships/image" Target="../media/image643.png"/><Relationship Id="rId283" Type="http://schemas.openxmlformats.org/officeDocument/2006/relationships/customXml" Target="../ink/ink689.xml"/><Relationship Id="rId318" Type="http://schemas.openxmlformats.org/officeDocument/2006/relationships/image" Target="../media/image671.png"/><Relationship Id="rId339" Type="http://schemas.openxmlformats.org/officeDocument/2006/relationships/customXml" Target="../ink/ink717.xml"/><Relationship Id="rId78" Type="http://schemas.openxmlformats.org/officeDocument/2006/relationships/customXml" Target="../ink/ink583.xml"/><Relationship Id="rId99" Type="http://schemas.openxmlformats.org/officeDocument/2006/relationships/customXml" Target="../ink/ink594.xml"/><Relationship Id="rId101" Type="http://schemas.openxmlformats.org/officeDocument/2006/relationships/customXml" Target="../ink/ink595.xml"/><Relationship Id="rId122" Type="http://schemas.openxmlformats.org/officeDocument/2006/relationships/customXml" Target="../ink/ink606.xml"/><Relationship Id="rId143" Type="http://schemas.openxmlformats.org/officeDocument/2006/relationships/image" Target="../media/image586.png"/><Relationship Id="rId164" Type="http://schemas.openxmlformats.org/officeDocument/2006/relationships/customXml" Target="../ink/ink627.xml"/><Relationship Id="rId185" Type="http://schemas.openxmlformats.org/officeDocument/2006/relationships/customXml" Target="../ink/ink638.xml"/><Relationship Id="rId350" Type="http://schemas.openxmlformats.org/officeDocument/2006/relationships/image" Target="../media/image687.png"/><Relationship Id="rId371" Type="http://schemas.openxmlformats.org/officeDocument/2006/relationships/image" Target="../media/image696.png"/><Relationship Id="rId406" Type="http://schemas.openxmlformats.org/officeDocument/2006/relationships/image" Target="../media/image713.png"/><Relationship Id="rId9" Type="http://schemas.openxmlformats.org/officeDocument/2006/relationships/image" Target="../media/image520.png"/><Relationship Id="rId210" Type="http://schemas.openxmlformats.org/officeDocument/2006/relationships/customXml" Target="../ink/ink651.xml"/><Relationship Id="rId392" Type="http://schemas.openxmlformats.org/officeDocument/2006/relationships/image" Target="../media/image706.png"/><Relationship Id="rId26" Type="http://schemas.openxmlformats.org/officeDocument/2006/relationships/customXml" Target="../ink/ink557.xml"/><Relationship Id="rId231" Type="http://schemas.openxmlformats.org/officeDocument/2006/relationships/customXml" Target="../ink/ink662.xml"/><Relationship Id="rId252" Type="http://schemas.openxmlformats.org/officeDocument/2006/relationships/customXml" Target="../ink/ink673.xml"/><Relationship Id="rId273" Type="http://schemas.openxmlformats.org/officeDocument/2006/relationships/customXml" Target="../ink/ink684.xml"/><Relationship Id="rId294" Type="http://schemas.openxmlformats.org/officeDocument/2006/relationships/image" Target="../media/image659.png"/><Relationship Id="rId308" Type="http://schemas.openxmlformats.org/officeDocument/2006/relationships/image" Target="../media/image666.png"/><Relationship Id="rId329" Type="http://schemas.openxmlformats.org/officeDocument/2006/relationships/customXml" Target="../ink/ink712.xml"/><Relationship Id="rId47" Type="http://schemas.openxmlformats.org/officeDocument/2006/relationships/image" Target="../media/image539.png"/><Relationship Id="rId68" Type="http://schemas.openxmlformats.org/officeDocument/2006/relationships/customXml" Target="../ink/ink578.xml"/><Relationship Id="rId89" Type="http://schemas.openxmlformats.org/officeDocument/2006/relationships/customXml" Target="../ink/ink589.xml"/><Relationship Id="rId112" Type="http://schemas.openxmlformats.org/officeDocument/2006/relationships/customXml" Target="../ink/ink601.xml"/><Relationship Id="rId133" Type="http://schemas.openxmlformats.org/officeDocument/2006/relationships/image" Target="../media/image581.png"/><Relationship Id="rId154" Type="http://schemas.openxmlformats.org/officeDocument/2006/relationships/customXml" Target="../ink/ink622.xml"/><Relationship Id="rId175" Type="http://schemas.openxmlformats.org/officeDocument/2006/relationships/customXml" Target="../ink/ink633.xml"/><Relationship Id="rId340" Type="http://schemas.openxmlformats.org/officeDocument/2006/relationships/image" Target="../media/image682.png"/><Relationship Id="rId361" Type="http://schemas.openxmlformats.org/officeDocument/2006/relationships/customXml" Target="../ink/ink728.xml"/><Relationship Id="rId196" Type="http://schemas.openxmlformats.org/officeDocument/2006/relationships/image" Target="../media/image612.png"/><Relationship Id="rId200" Type="http://schemas.openxmlformats.org/officeDocument/2006/relationships/customXml" Target="../ink/ink646.xml"/><Relationship Id="rId382" Type="http://schemas.openxmlformats.org/officeDocument/2006/relationships/customXml" Target="../ink/ink739.xml"/><Relationship Id="rId16" Type="http://schemas.openxmlformats.org/officeDocument/2006/relationships/customXml" Target="../ink/ink552.xml"/><Relationship Id="rId221" Type="http://schemas.openxmlformats.org/officeDocument/2006/relationships/customXml" Target="../ink/ink657.xml"/><Relationship Id="rId242" Type="http://schemas.openxmlformats.org/officeDocument/2006/relationships/image" Target="../media/image634.png"/><Relationship Id="rId263" Type="http://schemas.openxmlformats.org/officeDocument/2006/relationships/customXml" Target="../ink/ink679.xml"/><Relationship Id="rId284" Type="http://schemas.openxmlformats.org/officeDocument/2006/relationships/image" Target="../media/image654.png"/><Relationship Id="rId319" Type="http://schemas.openxmlformats.org/officeDocument/2006/relationships/customXml" Target="../ink/ink707.xml"/><Relationship Id="rId37" Type="http://schemas.openxmlformats.org/officeDocument/2006/relationships/image" Target="../media/image534.png"/><Relationship Id="rId58" Type="http://schemas.openxmlformats.org/officeDocument/2006/relationships/customXml" Target="../ink/ink573.xml"/><Relationship Id="rId79" Type="http://schemas.openxmlformats.org/officeDocument/2006/relationships/image" Target="../media/image555.png"/><Relationship Id="rId102" Type="http://schemas.openxmlformats.org/officeDocument/2006/relationships/image" Target="../media/image566.png"/><Relationship Id="rId123" Type="http://schemas.openxmlformats.org/officeDocument/2006/relationships/image" Target="../media/image576.png"/><Relationship Id="rId144" Type="http://schemas.openxmlformats.org/officeDocument/2006/relationships/customXml" Target="../ink/ink617.xml"/><Relationship Id="rId330" Type="http://schemas.openxmlformats.org/officeDocument/2006/relationships/image" Target="../media/image677.png"/><Relationship Id="rId90" Type="http://schemas.openxmlformats.org/officeDocument/2006/relationships/image" Target="../media/image560.png"/><Relationship Id="rId165" Type="http://schemas.openxmlformats.org/officeDocument/2006/relationships/customXml" Target="../ink/ink628.xml"/><Relationship Id="rId186" Type="http://schemas.openxmlformats.org/officeDocument/2006/relationships/image" Target="../media/image607.png"/><Relationship Id="rId351" Type="http://schemas.openxmlformats.org/officeDocument/2006/relationships/customXml" Target="../ink/ink723.xml"/><Relationship Id="rId372" Type="http://schemas.openxmlformats.org/officeDocument/2006/relationships/customXml" Target="../ink/ink734.xml"/><Relationship Id="rId393" Type="http://schemas.openxmlformats.org/officeDocument/2006/relationships/customXml" Target="../ink/ink745.xml"/><Relationship Id="rId407" Type="http://schemas.openxmlformats.org/officeDocument/2006/relationships/customXml" Target="../ink/ink752.xml"/><Relationship Id="rId211" Type="http://schemas.openxmlformats.org/officeDocument/2006/relationships/image" Target="../media/image619.png"/><Relationship Id="rId232" Type="http://schemas.openxmlformats.org/officeDocument/2006/relationships/image" Target="../media/image629.png"/><Relationship Id="rId253" Type="http://schemas.openxmlformats.org/officeDocument/2006/relationships/image" Target="../media/image639.png"/><Relationship Id="rId274" Type="http://schemas.openxmlformats.org/officeDocument/2006/relationships/image" Target="../media/image649.png"/><Relationship Id="rId295" Type="http://schemas.openxmlformats.org/officeDocument/2006/relationships/customXml" Target="../ink/ink695.xml"/><Relationship Id="rId309" Type="http://schemas.openxmlformats.org/officeDocument/2006/relationships/customXml" Target="../ink/ink702.xml"/><Relationship Id="rId27" Type="http://schemas.openxmlformats.org/officeDocument/2006/relationships/image" Target="../media/image529.png"/><Relationship Id="rId48" Type="http://schemas.openxmlformats.org/officeDocument/2006/relationships/customXml" Target="../ink/ink568.xml"/><Relationship Id="rId69" Type="http://schemas.openxmlformats.org/officeDocument/2006/relationships/image" Target="../media/image550.png"/><Relationship Id="rId113" Type="http://schemas.openxmlformats.org/officeDocument/2006/relationships/image" Target="../media/image571.png"/><Relationship Id="rId134" Type="http://schemas.openxmlformats.org/officeDocument/2006/relationships/customXml" Target="../ink/ink612.xml"/><Relationship Id="rId320" Type="http://schemas.openxmlformats.org/officeDocument/2006/relationships/image" Target="../media/image672.png"/><Relationship Id="rId80" Type="http://schemas.openxmlformats.org/officeDocument/2006/relationships/customXml" Target="../ink/ink584.xml"/><Relationship Id="rId155" Type="http://schemas.openxmlformats.org/officeDocument/2006/relationships/image" Target="../media/image592.png"/><Relationship Id="rId176" Type="http://schemas.openxmlformats.org/officeDocument/2006/relationships/image" Target="../media/image602.png"/><Relationship Id="rId197" Type="http://schemas.openxmlformats.org/officeDocument/2006/relationships/customXml" Target="../ink/ink644.xml"/><Relationship Id="rId341" Type="http://schemas.openxmlformats.org/officeDocument/2006/relationships/customXml" Target="../ink/ink718.xml"/><Relationship Id="rId362" Type="http://schemas.openxmlformats.org/officeDocument/2006/relationships/customXml" Target="../ink/ink729.xml"/><Relationship Id="rId383" Type="http://schemas.openxmlformats.org/officeDocument/2006/relationships/image" Target="../media/image702.png"/><Relationship Id="rId201" Type="http://schemas.openxmlformats.org/officeDocument/2006/relationships/image" Target="../media/image614.png"/><Relationship Id="rId222" Type="http://schemas.openxmlformats.org/officeDocument/2006/relationships/image" Target="../media/image624.png"/><Relationship Id="rId243" Type="http://schemas.openxmlformats.org/officeDocument/2006/relationships/customXml" Target="../ink/ink668.xml"/><Relationship Id="rId264" Type="http://schemas.openxmlformats.org/officeDocument/2006/relationships/image" Target="../media/image644.png"/><Relationship Id="rId285" Type="http://schemas.openxmlformats.org/officeDocument/2006/relationships/customXml" Target="../ink/ink690.xml"/><Relationship Id="rId17" Type="http://schemas.openxmlformats.org/officeDocument/2006/relationships/image" Target="../media/image524.png"/><Relationship Id="rId38" Type="http://schemas.openxmlformats.org/officeDocument/2006/relationships/customXml" Target="../ink/ink563.xml"/><Relationship Id="rId59" Type="http://schemas.openxmlformats.org/officeDocument/2006/relationships/image" Target="../media/image545.png"/><Relationship Id="rId103" Type="http://schemas.openxmlformats.org/officeDocument/2006/relationships/customXml" Target="../ink/ink596.xml"/><Relationship Id="rId124" Type="http://schemas.openxmlformats.org/officeDocument/2006/relationships/customXml" Target="../ink/ink607.xml"/><Relationship Id="rId310" Type="http://schemas.openxmlformats.org/officeDocument/2006/relationships/image" Target="../media/image667.png"/><Relationship Id="rId70" Type="http://schemas.openxmlformats.org/officeDocument/2006/relationships/customXml" Target="../ink/ink579.xml"/><Relationship Id="rId91" Type="http://schemas.openxmlformats.org/officeDocument/2006/relationships/customXml" Target="../ink/ink590.xml"/><Relationship Id="rId145" Type="http://schemas.openxmlformats.org/officeDocument/2006/relationships/image" Target="../media/image587.png"/><Relationship Id="rId166" Type="http://schemas.openxmlformats.org/officeDocument/2006/relationships/image" Target="../media/image597.png"/><Relationship Id="rId187" Type="http://schemas.openxmlformats.org/officeDocument/2006/relationships/customXml" Target="../ink/ink639.xml"/><Relationship Id="rId331" Type="http://schemas.openxmlformats.org/officeDocument/2006/relationships/customXml" Target="../ink/ink713.xml"/><Relationship Id="rId352" Type="http://schemas.openxmlformats.org/officeDocument/2006/relationships/image" Target="../media/image688.png"/><Relationship Id="rId373" Type="http://schemas.openxmlformats.org/officeDocument/2006/relationships/image" Target="../media/image697.png"/><Relationship Id="rId394" Type="http://schemas.openxmlformats.org/officeDocument/2006/relationships/image" Target="../media/image707.png"/><Relationship Id="rId408" Type="http://schemas.openxmlformats.org/officeDocument/2006/relationships/image" Target="../media/image71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52.xml"/><Relationship Id="rId233" Type="http://schemas.openxmlformats.org/officeDocument/2006/relationships/customXml" Target="../ink/ink663.xml"/><Relationship Id="rId254" Type="http://schemas.openxmlformats.org/officeDocument/2006/relationships/customXml" Target="../ink/ink674.xml"/><Relationship Id="rId28" Type="http://schemas.openxmlformats.org/officeDocument/2006/relationships/customXml" Target="../ink/ink558.xml"/><Relationship Id="rId49" Type="http://schemas.openxmlformats.org/officeDocument/2006/relationships/image" Target="../media/image540.png"/><Relationship Id="rId114" Type="http://schemas.openxmlformats.org/officeDocument/2006/relationships/customXml" Target="../ink/ink602.xml"/><Relationship Id="rId275" Type="http://schemas.openxmlformats.org/officeDocument/2006/relationships/customXml" Target="../ink/ink685.xml"/><Relationship Id="rId296" Type="http://schemas.openxmlformats.org/officeDocument/2006/relationships/image" Target="../media/image660.png"/><Relationship Id="rId300" Type="http://schemas.openxmlformats.org/officeDocument/2006/relationships/image" Target="../media/image662.png"/><Relationship Id="rId60" Type="http://schemas.openxmlformats.org/officeDocument/2006/relationships/customXml" Target="../ink/ink574.xml"/><Relationship Id="rId81" Type="http://schemas.openxmlformats.org/officeDocument/2006/relationships/image" Target="../media/image556.png"/><Relationship Id="rId135" Type="http://schemas.openxmlformats.org/officeDocument/2006/relationships/image" Target="../media/image582.png"/><Relationship Id="rId156" Type="http://schemas.openxmlformats.org/officeDocument/2006/relationships/customXml" Target="../ink/ink623.xml"/><Relationship Id="rId177" Type="http://schemas.openxmlformats.org/officeDocument/2006/relationships/customXml" Target="../ink/ink634.xml"/><Relationship Id="rId198" Type="http://schemas.openxmlformats.org/officeDocument/2006/relationships/customXml" Target="../ink/ink645.xml"/><Relationship Id="rId321" Type="http://schemas.openxmlformats.org/officeDocument/2006/relationships/customXml" Target="../ink/ink708.xml"/><Relationship Id="rId342" Type="http://schemas.openxmlformats.org/officeDocument/2006/relationships/image" Target="../media/image683.png"/><Relationship Id="rId363" Type="http://schemas.openxmlformats.org/officeDocument/2006/relationships/image" Target="../media/image692.png"/><Relationship Id="rId384" Type="http://schemas.openxmlformats.org/officeDocument/2006/relationships/customXml" Target="../ink/ink740.xml"/><Relationship Id="rId202" Type="http://schemas.openxmlformats.org/officeDocument/2006/relationships/customXml" Target="../ink/ink647.xml"/><Relationship Id="rId223" Type="http://schemas.openxmlformats.org/officeDocument/2006/relationships/customXml" Target="../ink/ink658.xml"/><Relationship Id="rId244" Type="http://schemas.openxmlformats.org/officeDocument/2006/relationships/image" Target="../media/image635.png"/><Relationship Id="rId18" Type="http://schemas.openxmlformats.org/officeDocument/2006/relationships/customXml" Target="../ink/ink553.xml"/><Relationship Id="rId39" Type="http://schemas.openxmlformats.org/officeDocument/2006/relationships/image" Target="../media/image535.png"/><Relationship Id="rId265" Type="http://schemas.openxmlformats.org/officeDocument/2006/relationships/customXml" Target="../ink/ink680.xml"/><Relationship Id="rId286" Type="http://schemas.openxmlformats.org/officeDocument/2006/relationships/image" Target="../media/image655.png"/><Relationship Id="rId50" Type="http://schemas.openxmlformats.org/officeDocument/2006/relationships/customXml" Target="../ink/ink569.xml"/><Relationship Id="rId104" Type="http://schemas.openxmlformats.org/officeDocument/2006/relationships/customXml" Target="../ink/ink597.xml"/><Relationship Id="rId125" Type="http://schemas.openxmlformats.org/officeDocument/2006/relationships/image" Target="../media/image577.png"/><Relationship Id="rId146" Type="http://schemas.openxmlformats.org/officeDocument/2006/relationships/customXml" Target="../ink/ink618.xml"/><Relationship Id="rId167" Type="http://schemas.openxmlformats.org/officeDocument/2006/relationships/customXml" Target="../ink/ink629.xml"/><Relationship Id="rId188" Type="http://schemas.openxmlformats.org/officeDocument/2006/relationships/image" Target="../media/image608.png"/><Relationship Id="rId311" Type="http://schemas.openxmlformats.org/officeDocument/2006/relationships/customXml" Target="../ink/ink703.xml"/><Relationship Id="rId332" Type="http://schemas.openxmlformats.org/officeDocument/2006/relationships/image" Target="../media/image678.png"/><Relationship Id="rId353" Type="http://schemas.openxmlformats.org/officeDocument/2006/relationships/customXml" Target="../ink/ink724.xml"/><Relationship Id="rId374" Type="http://schemas.openxmlformats.org/officeDocument/2006/relationships/customXml" Target="../ink/ink735.xml"/><Relationship Id="rId395" Type="http://schemas.openxmlformats.org/officeDocument/2006/relationships/customXml" Target="../ink/ink746.xml"/><Relationship Id="rId409" Type="http://schemas.openxmlformats.org/officeDocument/2006/relationships/customXml" Target="../ink/ink753.xml"/><Relationship Id="rId71" Type="http://schemas.openxmlformats.org/officeDocument/2006/relationships/image" Target="../media/image551.png"/><Relationship Id="rId92" Type="http://schemas.openxmlformats.org/officeDocument/2006/relationships/image" Target="../media/image561.png"/><Relationship Id="rId213" Type="http://schemas.openxmlformats.org/officeDocument/2006/relationships/image" Target="../media/image620.png"/><Relationship Id="rId234" Type="http://schemas.openxmlformats.org/officeDocument/2006/relationships/image" Target="../media/image630.png"/><Relationship Id="rId2" Type="http://schemas.openxmlformats.org/officeDocument/2006/relationships/customXml" Target="../ink/ink545.xml"/><Relationship Id="rId29" Type="http://schemas.openxmlformats.org/officeDocument/2006/relationships/image" Target="../media/image530.png"/><Relationship Id="rId255" Type="http://schemas.openxmlformats.org/officeDocument/2006/relationships/image" Target="../media/image640.png"/><Relationship Id="rId276" Type="http://schemas.openxmlformats.org/officeDocument/2006/relationships/image" Target="../media/image650.png"/><Relationship Id="rId297" Type="http://schemas.openxmlformats.org/officeDocument/2006/relationships/customXml" Target="../ink/ink696.xml"/><Relationship Id="rId40" Type="http://schemas.openxmlformats.org/officeDocument/2006/relationships/customXml" Target="../ink/ink564.xml"/><Relationship Id="rId115" Type="http://schemas.openxmlformats.org/officeDocument/2006/relationships/image" Target="../media/image572.png"/><Relationship Id="rId136" Type="http://schemas.openxmlformats.org/officeDocument/2006/relationships/customXml" Target="../ink/ink613.xml"/><Relationship Id="rId157" Type="http://schemas.openxmlformats.org/officeDocument/2006/relationships/image" Target="../media/image593.png"/><Relationship Id="rId178" Type="http://schemas.openxmlformats.org/officeDocument/2006/relationships/image" Target="../media/image603.png"/><Relationship Id="rId301" Type="http://schemas.openxmlformats.org/officeDocument/2006/relationships/customXml" Target="../ink/ink698.xml"/><Relationship Id="rId322" Type="http://schemas.openxmlformats.org/officeDocument/2006/relationships/image" Target="../media/image673.png"/><Relationship Id="rId343" Type="http://schemas.openxmlformats.org/officeDocument/2006/relationships/customXml" Target="../ink/ink719.xml"/><Relationship Id="rId364" Type="http://schemas.openxmlformats.org/officeDocument/2006/relationships/customXml" Target="../ink/ink730.xml"/><Relationship Id="rId61" Type="http://schemas.openxmlformats.org/officeDocument/2006/relationships/image" Target="../media/image546.png"/><Relationship Id="rId82" Type="http://schemas.openxmlformats.org/officeDocument/2006/relationships/customXml" Target="../ink/ink585.xml"/><Relationship Id="rId199" Type="http://schemas.openxmlformats.org/officeDocument/2006/relationships/image" Target="../media/image613.png"/><Relationship Id="rId203" Type="http://schemas.openxmlformats.org/officeDocument/2006/relationships/image" Target="../media/image615.png"/><Relationship Id="rId385" Type="http://schemas.openxmlformats.org/officeDocument/2006/relationships/customXml" Target="../ink/ink741.xml"/><Relationship Id="rId19" Type="http://schemas.openxmlformats.org/officeDocument/2006/relationships/image" Target="../media/image525.png"/><Relationship Id="rId224" Type="http://schemas.openxmlformats.org/officeDocument/2006/relationships/image" Target="../media/image625.png"/><Relationship Id="rId245" Type="http://schemas.openxmlformats.org/officeDocument/2006/relationships/customXml" Target="../ink/ink669.xml"/><Relationship Id="rId266" Type="http://schemas.openxmlformats.org/officeDocument/2006/relationships/image" Target="../media/image645.png"/><Relationship Id="rId287" Type="http://schemas.openxmlformats.org/officeDocument/2006/relationships/customXml" Target="../ink/ink691.xml"/><Relationship Id="rId410" Type="http://schemas.openxmlformats.org/officeDocument/2006/relationships/image" Target="../media/image715.png"/><Relationship Id="rId30" Type="http://schemas.openxmlformats.org/officeDocument/2006/relationships/customXml" Target="../ink/ink559.xml"/><Relationship Id="rId105" Type="http://schemas.openxmlformats.org/officeDocument/2006/relationships/image" Target="../media/image567.png"/><Relationship Id="rId126" Type="http://schemas.openxmlformats.org/officeDocument/2006/relationships/customXml" Target="../ink/ink608.xml"/><Relationship Id="rId147" Type="http://schemas.openxmlformats.org/officeDocument/2006/relationships/image" Target="../media/image588.png"/><Relationship Id="rId168" Type="http://schemas.openxmlformats.org/officeDocument/2006/relationships/image" Target="../media/image598.png"/><Relationship Id="rId312" Type="http://schemas.openxmlformats.org/officeDocument/2006/relationships/image" Target="../media/image668.png"/><Relationship Id="rId333" Type="http://schemas.openxmlformats.org/officeDocument/2006/relationships/customXml" Target="../ink/ink714.xml"/><Relationship Id="rId354" Type="http://schemas.openxmlformats.org/officeDocument/2006/relationships/image" Target="../media/image22.png"/><Relationship Id="rId51" Type="http://schemas.openxmlformats.org/officeDocument/2006/relationships/image" Target="../media/image541.png"/><Relationship Id="rId72" Type="http://schemas.openxmlformats.org/officeDocument/2006/relationships/customXml" Target="../ink/ink580.xml"/><Relationship Id="rId93" Type="http://schemas.openxmlformats.org/officeDocument/2006/relationships/customXml" Target="../ink/ink591.xml"/><Relationship Id="rId189" Type="http://schemas.openxmlformats.org/officeDocument/2006/relationships/customXml" Target="../ink/ink640.xml"/><Relationship Id="rId375" Type="http://schemas.openxmlformats.org/officeDocument/2006/relationships/image" Target="../media/image698.png"/><Relationship Id="rId396" Type="http://schemas.openxmlformats.org/officeDocument/2006/relationships/image" Target="../media/image708.png"/><Relationship Id="rId3" Type="http://schemas.openxmlformats.org/officeDocument/2006/relationships/image" Target="../media/image517.png"/><Relationship Id="rId214" Type="http://schemas.openxmlformats.org/officeDocument/2006/relationships/customXml" Target="../ink/ink653.xml"/><Relationship Id="rId235" Type="http://schemas.openxmlformats.org/officeDocument/2006/relationships/customXml" Target="../ink/ink664.xml"/><Relationship Id="rId256" Type="http://schemas.openxmlformats.org/officeDocument/2006/relationships/customXml" Target="../ink/ink675.xml"/><Relationship Id="rId277" Type="http://schemas.openxmlformats.org/officeDocument/2006/relationships/customXml" Target="../ink/ink686.xml"/><Relationship Id="rId298" Type="http://schemas.openxmlformats.org/officeDocument/2006/relationships/image" Target="../media/image661.png"/><Relationship Id="rId400" Type="http://schemas.openxmlformats.org/officeDocument/2006/relationships/image" Target="../media/image710.png"/><Relationship Id="rId116" Type="http://schemas.openxmlformats.org/officeDocument/2006/relationships/customXml" Target="../ink/ink603.xml"/><Relationship Id="rId137" Type="http://schemas.openxmlformats.org/officeDocument/2006/relationships/image" Target="../media/image583.png"/><Relationship Id="rId158" Type="http://schemas.openxmlformats.org/officeDocument/2006/relationships/customXml" Target="../ink/ink624.xml"/><Relationship Id="rId302" Type="http://schemas.openxmlformats.org/officeDocument/2006/relationships/image" Target="../media/image663.png"/><Relationship Id="rId323" Type="http://schemas.openxmlformats.org/officeDocument/2006/relationships/customXml" Target="../ink/ink709.xml"/><Relationship Id="rId344" Type="http://schemas.openxmlformats.org/officeDocument/2006/relationships/image" Target="../media/image684.png"/><Relationship Id="rId20" Type="http://schemas.openxmlformats.org/officeDocument/2006/relationships/customXml" Target="../ink/ink554.xml"/><Relationship Id="rId41" Type="http://schemas.openxmlformats.org/officeDocument/2006/relationships/image" Target="../media/image536.png"/><Relationship Id="rId62" Type="http://schemas.openxmlformats.org/officeDocument/2006/relationships/customXml" Target="../ink/ink575.xml"/><Relationship Id="rId83" Type="http://schemas.openxmlformats.org/officeDocument/2006/relationships/image" Target="../media/image557.png"/><Relationship Id="rId179" Type="http://schemas.openxmlformats.org/officeDocument/2006/relationships/customXml" Target="../ink/ink635.xml"/><Relationship Id="rId365" Type="http://schemas.openxmlformats.org/officeDocument/2006/relationships/image" Target="../media/image693.png"/><Relationship Id="rId386" Type="http://schemas.openxmlformats.org/officeDocument/2006/relationships/image" Target="../media/image703.png"/><Relationship Id="rId190" Type="http://schemas.openxmlformats.org/officeDocument/2006/relationships/image" Target="../media/image609.png"/><Relationship Id="rId204" Type="http://schemas.openxmlformats.org/officeDocument/2006/relationships/customXml" Target="../ink/ink648.xml"/><Relationship Id="rId225" Type="http://schemas.openxmlformats.org/officeDocument/2006/relationships/customXml" Target="../ink/ink659.xml"/><Relationship Id="rId246" Type="http://schemas.openxmlformats.org/officeDocument/2006/relationships/customXml" Target="../ink/ink670.xml"/><Relationship Id="rId267" Type="http://schemas.openxmlformats.org/officeDocument/2006/relationships/customXml" Target="../ink/ink681.xml"/><Relationship Id="rId288" Type="http://schemas.openxmlformats.org/officeDocument/2006/relationships/image" Target="../media/image656.png"/><Relationship Id="rId411" Type="http://schemas.openxmlformats.org/officeDocument/2006/relationships/customXml" Target="../ink/ink754.xml"/><Relationship Id="rId106" Type="http://schemas.openxmlformats.org/officeDocument/2006/relationships/customXml" Target="../ink/ink598.xml"/><Relationship Id="rId127" Type="http://schemas.openxmlformats.org/officeDocument/2006/relationships/image" Target="../media/image578.png"/><Relationship Id="rId313" Type="http://schemas.openxmlformats.org/officeDocument/2006/relationships/customXml" Target="../ink/ink704.xml"/><Relationship Id="rId10" Type="http://schemas.openxmlformats.org/officeDocument/2006/relationships/customXml" Target="../ink/ink549.xml"/><Relationship Id="rId31" Type="http://schemas.openxmlformats.org/officeDocument/2006/relationships/image" Target="../media/image531.png"/><Relationship Id="rId52" Type="http://schemas.openxmlformats.org/officeDocument/2006/relationships/customXml" Target="../ink/ink570.xml"/><Relationship Id="rId73" Type="http://schemas.openxmlformats.org/officeDocument/2006/relationships/image" Target="../media/image552.png"/><Relationship Id="rId94" Type="http://schemas.openxmlformats.org/officeDocument/2006/relationships/image" Target="../media/image562.png"/><Relationship Id="rId148" Type="http://schemas.openxmlformats.org/officeDocument/2006/relationships/customXml" Target="../ink/ink619.xml"/><Relationship Id="rId169" Type="http://schemas.openxmlformats.org/officeDocument/2006/relationships/customXml" Target="../ink/ink630.xml"/><Relationship Id="rId334" Type="http://schemas.openxmlformats.org/officeDocument/2006/relationships/image" Target="../media/image679.png"/><Relationship Id="rId355" Type="http://schemas.openxmlformats.org/officeDocument/2006/relationships/customXml" Target="../ink/ink725.xml"/><Relationship Id="rId376" Type="http://schemas.openxmlformats.org/officeDocument/2006/relationships/customXml" Target="../ink/ink736.xml"/><Relationship Id="rId397" Type="http://schemas.openxmlformats.org/officeDocument/2006/relationships/customXml" Target="../ink/ink747.xml"/><Relationship Id="rId4" Type="http://schemas.openxmlformats.org/officeDocument/2006/relationships/customXml" Target="../ink/ink546.xml"/><Relationship Id="rId180" Type="http://schemas.openxmlformats.org/officeDocument/2006/relationships/image" Target="../media/image604.png"/><Relationship Id="rId215" Type="http://schemas.openxmlformats.org/officeDocument/2006/relationships/image" Target="../media/image621.png"/><Relationship Id="rId236" Type="http://schemas.openxmlformats.org/officeDocument/2006/relationships/image" Target="../media/image631.png"/><Relationship Id="rId257" Type="http://schemas.openxmlformats.org/officeDocument/2006/relationships/image" Target="../media/image641.png"/><Relationship Id="rId278" Type="http://schemas.openxmlformats.org/officeDocument/2006/relationships/image" Target="../media/image651.png"/><Relationship Id="rId401" Type="http://schemas.openxmlformats.org/officeDocument/2006/relationships/customXml" Target="../ink/ink749.xml"/><Relationship Id="rId303" Type="http://schemas.openxmlformats.org/officeDocument/2006/relationships/customXml" Target="../ink/ink699.xml"/><Relationship Id="rId42" Type="http://schemas.openxmlformats.org/officeDocument/2006/relationships/customXml" Target="../ink/ink565.xml"/><Relationship Id="rId84" Type="http://schemas.openxmlformats.org/officeDocument/2006/relationships/customXml" Target="../ink/ink586.xml"/><Relationship Id="rId138" Type="http://schemas.openxmlformats.org/officeDocument/2006/relationships/customXml" Target="../ink/ink614.xml"/><Relationship Id="rId345" Type="http://schemas.openxmlformats.org/officeDocument/2006/relationships/customXml" Target="../ink/ink720.xml"/><Relationship Id="rId387" Type="http://schemas.openxmlformats.org/officeDocument/2006/relationships/customXml" Target="../ink/ink742.xml"/><Relationship Id="rId191" Type="http://schemas.openxmlformats.org/officeDocument/2006/relationships/customXml" Target="../ink/ink641.xml"/><Relationship Id="rId205" Type="http://schemas.openxmlformats.org/officeDocument/2006/relationships/image" Target="../media/image616.png"/><Relationship Id="rId247" Type="http://schemas.openxmlformats.org/officeDocument/2006/relationships/image" Target="../media/image636.png"/><Relationship Id="rId412" Type="http://schemas.openxmlformats.org/officeDocument/2006/relationships/image" Target="../media/image716.png"/><Relationship Id="rId107" Type="http://schemas.openxmlformats.org/officeDocument/2006/relationships/image" Target="../media/image568.png"/><Relationship Id="rId289" Type="http://schemas.openxmlformats.org/officeDocument/2006/relationships/customXml" Target="../ink/ink692.xml"/><Relationship Id="rId11" Type="http://schemas.openxmlformats.org/officeDocument/2006/relationships/image" Target="../media/image521.png"/><Relationship Id="rId53" Type="http://schemas.openxmlformats.org/officeDocument/2006/relationships/image" Target="../media/image542.png"/><Relationship Id="rId149" Type="http://schemas.openxmlformats.org/officeDocument/2006/relationships/image" Target="../media/image589.png"/><Relationship Id="rId314" Type="http://schemas.openxmlformats.org/officeDocument/2006/relationships/image" Target="../media/image669.png"/><Relationship Id="rId356" Type="http://schemas.openxmlformats.org/officeDocument/2006/relationships/image" Target="../media/image689.png"/><Relationship Id="rId398" Type="http://schemas.openxmlformats.org/officeDocument/2006/relationships/image" Target="../media/image709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68.xml"/><Relationship Id="rId117" Type="http://schemas.openxmlformats.org/officeDocument/2006/relationships/image" Target="../media/image775.png"/><Relationship Id="rId21" Type="http://schemas.openxmlformats.org/officeDocument/2006/relationships/image" Target="../media/image727.png"/><Relationship Id="rId42" Type="http://schemas.openxmlformats.org/officeDocument/2006/relationships/customXml" Target="../ink/ink776.xml"/><Relationship Id="rId47" Type="http://schemas.openxmlformats.org/officeDocument/2006/relationships/image" Target="../media/image740.png"/><Relationship Id="rId63" Type="http://schemas.openxmlformats.org/officeDocument/2006/relationships/image" Target="../media/image748.png"/><Relationship Id="rId68" Type="http://schemas.openxmlformats.org/officeDocument/2006/relationships/customXml" Target="../ink/ink789.xml"/><Relationship Id="rId84" Type="http://schemas.openxmlformats.org/officeDocument/2006/relationships/customXml" Target="../ink/ink797.xml"/><Relationship Id="rId89" Type="http://schemas.openxmlformats.org/officeDocument/2006/relationships/image" Target="../media/image761.png"/><Relationship Id="rId112" Type="http://schemas.openxmlformats.org/officeDocument/2006/relationships/customXml" Target="../ink/ink811.xml"/><Relationship Id="rId133" Type="http://schemas.openxmlformats.org/officeDocument/2006/relationships/image" Target="../media/image783.png"/><Relationship Id="rId138" Type="http://schemas.openxmlformats.org/officeDocument/2006/relationships/customXml" Target="../ink/ink824.xml"/><Relationship Id="rId16" Type="http://schemas.openxmlformats.org/officeDocument/2006/relationships/customXml" Target="../ink/ink763.xml"/><Relationship Id="rId107" Type="http://schemas.openxmlformats.org/officeDocument/2006/relationships/image" Target="../media/image770.png"/><Relationship Id="rId11" Type="http://schemas.openxmlformats.org/officeDocument/2006/relationships/image" Target="../media/image722.png"/><Relationship Id="rId32" Type="http://schemas.openxmlformats.org/officeDocument/2006/relationships/customXml" Target="../ink/ink771.xml"/><Relationship Id="rId37" Type="http://schemas.openxmlformats.org/officeDocument/2006/relationships/image" Target="../media/image735.png"/><Relationship Id="rId53" Type="http://schemas.openxmlformats.org/officeDocument/2006/relationships/image" Target="../media/image743.png"/><Relationship Id="rId58" Type="http://schemas.openxmlformats.org/officeDocument/2006/relationships/customXml" Target="../ink/ink784.xml"/><Relationship Id="rId74" Type="http://schemas.openxmlformats.org/officeDocument/2006/relationships/customXml" Target="../ink/ink792.xml"/><Relationship Id="rId79" Type="http://schemas.openxmlformats.org/officeDocument/2006/relationships/image" Target="../media/image756.png"/><Relationship Id="rId102" Type="http://schemas.openxmlformats.org/officeDocument/2006/relationships/customXml" Target="../ink/ink806.xml"/><Relationship Id="rId123" Type="http://schemas.openxmlformats.org/officeDocument/2006/relationships/image" Target="../media/image778.png"/><Relationship Id="rId128" Type="http://schemas.openxmlformats.org/officeDocument/2006/relationships/customXml" Target="../ink/ink819.xml"/><Relationship Id="rId5" Type="http://schemas.openxmlformats.org/officeDocument/2006/relationships/image" Target="../media/image719.png"/><Relationship Id="rId90" Type="http://schemas.openxmlformats.org/officeDocument/2006/relationships/customXml" Target="../ink/ink800.xml"/><Relationship Id="rId95" Type="http://schemas.openxmlformats.org/officeDocument/2006/relationships/image" Target="../media/image764.png"/><Relationship Id="rId22" Type="http://schemas.openxmlformats.org/officeDocument/2006/relationships/customXml" Target="../ink/ink766.xml"/><Relationship Id="rId27" Type="http://schemas.openxmlformats.org/officeDocument/2006/relationships/image" Target="../media/image730.png"/><Relationship Id="rId43" Type="http://schemas.openxmlformats.org/officeDocument/2006/relationships/image" Target="../media/image738.png"/><Relationship Id="rId48" Type="http://schemas.openxmlformats.org/officeDocument/2006/relationships/customXml" Target="../ink/ink779.xml"/><Relationship Id="rId64" Type="http://schemas.openxmlformats.org/officeDocument/2006/relationships/customXml" Target="../ink/ink787.xml"/><Relationship Id="rId69" Type="http://schemas.openxmlformats.org/officeDocument/2006/relationships/image" Target="../media/image751.png"/><Relationship Id="rId113" Type="http://schemas.openxmlformats.org/officeDocument/2006/relationships/image" Target="../media/image773.png"/><Relationship Id="rId118" Type="http://schemas.openxmlformats.org/officeDocument/2006/relationships/customXml" Target="../ink/ink814.xml"/><Relationship Id="rId134" Type="http://schemas.openxmlformats.org/officeDocument/2006/relationships/customXml" Target="../ink/ink822.xml"/><Relationship Id="rId139" Type="http://schemas.openxmlformats.org/officeDocument/2006/relationships/image" Target="../media/image786.png"/><Relationship Id="rId8" Type="http://schemas.openxmlformats.org/officeDocument/2006/relationships/customXml" Target="../ink/ink759.xml"/><Relationship Id="rId51" Type="http://schemas.openxmlformats.org/officeDocument/2006/relationships/image" Target="../media/image742.png"/><Relationship Id="rId72" Type="http://schemas.openxmlformats.org/officeDocument/2006/relationships/customXml" Target="../ink/ink791.xml"/><Relationship Id="rId80" Type="http://schemas.openxmlformats.org/officeDocument/2006/relationships/customXml" Target="../ink/ink795.xml"/><Relationship Id="rId85" Type="http://schemas.openxmlformats.org/officeDocument/2006/relationships/image" Target="../media/image759.png"/><Relationship Id="rId93" Type="http://schemas.openxmlformats.org/officeDocument/2006/relationships/image" Target="../media/image763.png"/><Relationship Id="rId98" Type="http://schemas.openxmlformats.org/officeDocument/2006/relationships/customXml" Target="../ink/ink804.xml"/><Relationship Id="rId121" Type="http://schemas.openxmlformats.org/officeDocument/2006/relationships/image" Target="../media/image777.png"/><Relationship Id="rId3" Type="http://schemas.openxmlformats.org/officeDocument/2006/relationships/image" Target="../media/image718.png"/><Relationship Id="rId12" Type="http://schemas.openxmlformats.org/officeDocument/2006/relationships/customXml" Target="../ink/ink761.xml"/><Relationship Id="rId17" Type="http://schemas.openxmlformats.org/officeDocument/2006/relationships/image" Target="../media/image725.png"/><Relationship Id="rId25" Type="http://schemas.openxmlformats.org/officeDocument/2006/relationships/image" Target="../media/image729.png"/><Relationship Id="rId33" Type="http://schemas.openxmlformats.org/officeDocument/2006/relationships/image" Target="../media/image733.png"/><Relationship Id="rId38" Type="http://schemas.openxmlformats.org/officeDocument/2006/relationships/customXml" Target="../ink/ink774.xml"/><Relationship Id="rId46" Type="http://schemas.openxmlformats.org/officeDocument/2006/relationships/customXml" Target="../ink/ink778.xml"/><Relationship Id="rId59" Type="http://schemas.openxmlformats.org/officeDocument/2006/relationships/image" Target="../media/image746.png"/><Relationship Id="rId67" Type="http://schemas.openxmlformats.org/officeDocument/2006/relationships/image" Target="../media/image750.png"/><Relationship Id="rId103" Type="http://schemas.openxmlformats.org/officeDocument/2006/relationships/image" Target="../media/image768.png"/><Relationship Id="rId108" Type="http://schemas.openxmlformats.org/officeDocument/2006/relationships/customXml" Target="../ink/ink809.xml"/><Relationship Id="rId116" Type="http://schemas.openxmlformats.org/officeDocument/2006/relationships/customXml" Target="../ink/ink813.xml"/><Relationship Id="rId124" Type="http://schemas.openxmlformats.org/officeDocument/2006/relationships/customXml" Target="../ink/ink817.xml"/><Relationship Id="rId129" Type="http://schemas.openxmlformats.org/officeDocument/2006/relationships/image" Target="../media/image781.png"/><Relationship Id="rId137" Type="http://schemas.openxmlformats.org/officeDocument/2006/relationships/image" Target="../media/image785.png"/><Relationship Id="rId20" Type="http://schemas.openxmlformats.org/officeDocument/2006/relationships/customXml" Target="../ink/ink765.xml"/><Relationship Id="rId41" Type="http://schemas.openxmlformats.org/officeDocument/2006/relationships/image" Target="../media/image737.png"/><Relationship Id="rId54" Type="http://schemas.openxmlformats.org/officeDocument/2006/relationships/customXml" Target="../ink/ink782.xml"/><Relationship Id="rId62" Type="http://schemas.openxmlformats.org/officeDocument/2006/relationships/customXml" Target="../ink/ink786.xml"/><Relationship Id="rId70" Type="http://schemas.openxmlformats.org/officeDocument/2006/relationships/customXml" Target="../ink/ink790.xml"/><Relationship Id="rId75" Type="http://schemas.openxmlformats.org/officeDocument/2006/relationships/image" Target="../media/image754.png"/><Relationship Id="rId83" Type="http://schemas.openxmlformats.org/officeDocument/2006/relationships/image" Target="../media/image758.png"/><Relationship Id="rId88" Type="http://schemas.openxmlformats.org/officeDocument/2006/relationships/customXml" Target="../ink/ink799.xml"/><Relationship Id="rId91" Type="http://schemas.openxmlformats.org/officeDocument/2006/relationships/image" Target="../media/image762.png"/><Relationship Id="rId96" Type="http://schemas.openxmlformats.org/officeDocument/2006/relationships/customXml" Target="../ink/ink803.xml"/><Relationship Id="rId111" Type="http://schemas.openxmlformats.org/officeDocument/2006/relationships/image" Target="../media/image772.png"/><Relationship Id="rId132" Type="http://schemas.openxmlformats.org/officeDocument/2006/relationships/customXml" Target="../ink/ink8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8.xml"/><Relationship Id="rId15" Type="http://schemas.openxmlformats.org/officeDocument/2006/relationships/image" Target="../media/image724.png"/><Relationship Id="rId23" Type="http://schemas.openxmlformats.org/officeDocument/2006/relationships/image" Target="../media/image728.png"/><Relationship Id="rId28" Type="http://schemas.openxmlformats.org/officeDocument/2006/relationships/customXml" Target="../ink/ink769.xml"/><Relationship Id="rId36" Type="http://schemas.openxmlformats.org/officeDocument/2006/relationships/customXml" Target="../ink/ink773.xml"/><Relationship Id="rId49" Type="http://schemas.openxmlformats.org/officeDocument/2006/relationships/image" Target="../media/image741.png"/><Relationship Id="rId57" Type="http://schemas.openxmlformats.org/officeDocument/2006/relationships/image" Target="../media/image745.png"/><Relationship Id="rId106" Type="http://schemas.openxmlformats.org/officeDocument/2006/relationships/customXml" Target="../ink/ink808.xml"/><Relationship Id="rId114" Type="http://schemas.openxmlformats.org/officeDocument/2006/relationships/customXml" Target="../ink/ink812.xml"/><Relationship Id="rId119" Type="http://schemas.openxmlformats.org/officeDocument/2006/relationships/image" Target="../media/image776.png"/><Relationship Id="rId127" Type="http://schemas.openxmlformats.org/officeDocument/2006/relationships/image" Target="../media/image780.png"/><Relationship Id="rId10" Type="http://schemas.openxmlformats.org/officeDocument/2006/relationships/customXml" Target="../ink/ink760.xml"/><Relationship Id="rId31" Type="http://schemas.openxmlformats.org/officeDocument/2006/relationships/image" Target="../media/image732.png"/><Relationship Id="rId44" Type="http://schemas.openxmlformats.org/officeDocument/2006/relationships/customXml" Target="../ink/ink777.xml"/><Relationship Id="rId52" Type="http://schemas.openxmlformats.org/officeDocument/2006/relationships/customXml" Target="../ink/ink781.xml"/><Relationship Id="rId60" Type="http://schemas.openxmlformats.org/officeDocument/2006/relationships/customXml" Target="../ink/ink785.xml"/><Relationship Id="rId65" Type="http://schemas.openxmlformats.org/officeDocument/2006/relationships/image" Target="../media/image749.png"/><Relationship Id="rId73" Type="http://schemas.openxmlformats.org/officeDocument/2006/relationships/image" Target="../media/image753.png"/><Relationship Id="rId78" Type="http://schemas.openxmlformats.org/officeDocument/2006/relationships/customXml" Target="../ink/ink794.xml"/><Relationship Id="rId81" Type="http://schemas.openxmlformats.org/officeDocument/2006/relationships/image" Target="../media/image757.png"/><Relationship Id="rId86" Type="http://schemas.openxmlformats.org/officeDocument/2006/relationships/customXml" Target="../ink/ink798.xml"/><Relationship Id="rId94" Type="http://schemas.openxmlformats.org/officeDocument/2006/relationships/customXml" Target="../ink/ink802.xml"/><Relationship Id="rId99" Type="http://schemas.openxmlformats.org/officeDocument/2006/relationships/image" Target="../media/image766.png"/><Relationship Id="rId101" Type="http://schemas.openxmlformats.org/officeDocument/2006/relationships/image" Target="../media/image767.png"/><Relationship Id="rId122" Type="http://schemas.openxmlformats.org/officeDocument/2006/relationships/customXml" Target="../ink/ink816.xml"/><Relationship Id="rId130" Type="http://schemas.openxmlformats.org/officeDocument/2006/relationships/customXml" Target="../ink/ink820.xml"/><Relationship Id="rId135" Type="http://schemas.openxmlformats.org/officeDocument/2006/relationships/image" Target="../media/image784.png"/><Relationship Id="rId4" Type="http://schemas.openxmlformats.org/officeDocument/2006/relationships/customXml" Target="../ink/ink757.xml"/><Relationship Id="rId9" Type="http://schemas.openxmlformats.org/officeDocument/2006/relationships/image" Target="../media/image721.png"/><Relationship Id="rId13" Type="http://schemas.openxmlformats.org/officeDocument/2006/relationships/image" Target="../media/image723.png"/><Relationship Id="rId18" Type="http://schemas.openxmlformats.org/officeDocument/2006/relationships/customXml" Target="../ink/ink764.xml"/><Relationship Id="rId39" Type="http://schemas.openxmlformats.org/officeDocument/2006/relationships/image" Target="../media/image736.png"/><Relationship Id="rId109" Type="http://schemas.openxmlformats.org/officeDocument/2006/relationships/image" Target="../media/image771.png"/><Relationship Id="rId34" Type="http://schemas.openxmlformats.org/officeDocument/2006/relationships/customXml" Target="../ink/ink772.xml"/><Relationship Id="rId50" Type="http://schemas.openxmlformats.org/officeDocument/2006/relationships/customXml" Target="../ink/ink780.xml"/><Relationship Id="rId55" Type="http://schemas.openxmlformats.org/officeDocument/2006/relationships/image" Target="../media/image744.png"/><Relationship Id="rId76" Type="http://schemas.openxmlformats.org/officeDocument/2006/relationships/customXml" Target="../ink/ink793.xml"/><Relationship Id="rId97" Type="http://schemas.openxmlformats.org/officeDocument/2006/relationships/image" Target="../media/image765.png"/><Relationship Id="rId104" Type="http://schemas.openxmlformats.org/officeDocument/2006/relationships/customXml" Target="../ink/ink807.xml"/><Relationship Id="rId120" Type="http://schemas.openxmlformats.org/officeDocument/2006/relationships/customXml" Target="../ink/ink815.xml"/><Relationship Id="rId125" Type="http://schemas.openxmlformats.org/officeDocument/2006/relationships/image" Target="../media/image779.png"/><Relationship Id="rId7" Type="http://schemas.openxmlformats.org/officeDocument/2006/relationships/image" Target="../media/image720.png"/><Relationship Id="rId71" Type="http://schemas.openxmlformats.org/officeDocument/2006/relationships/image" Target="../media/image752.png"/><Relationship Id="rId92" Type="http://schemas.openxmlformats.org/officeDocument/2006/relationships/customXml" Target="../ink/ink801.xml"/><Relationship Id="rId2" Type="http://schemas.openxmlformats.org/officeDocument/2006/relationships/customXml" Target="../ink/ink756.xml"/><Relationship Id="rId29" Type="http://schemas.openxmlformats.org/officeDocument/2006/relationships/image" Target="../media/image731.png"/><Relationship Id="rId24" Type="http://schemas.openxmlformats.org/officeDocument/2006/relationships/customXml" Target="../ink/ink767.xml"/><Relationship Id="rId40" Type="http://schemas.openxmlformats.org/officeDocument/2006/relationships/customXml" Target="../ink/ink775.xml"/><Relationship Id="rId45" Type="http://schemas.openxmlformats.org/officeDocument/2006/relationships/image" Target="../media/image739.png"/><Relationship Id="rId66" Type="http://schemas.openxmlformats.org/officeDocument/2006/relationships/customXml" Target="../ink/ink788.xml"/><Relationship Id="rId87" Type="http://schemas.openxmlformats.org/officeDocument/2006/relationships/image" Target="../media/image760.png"/><Relationship Id="rId110" Type="http://schemas.openxmlformats.org/officeDocument/2006/relationships/customXml" Target="../ink/ink810.xml"/><Relationship Id="rId115" Type="http://schemas.openxmlformats.org/officeDocument/2006/relationships/image" Target="../media/image774.png"/><Relationship Id="rId131" Type="http://schemas.openxmlformats.org/officeDocument/2006/relationships/image" Target="../media/image782.png"/><Relationship Id="rId136" Type="http://schemas.openxmlformats.org/officeDocument/2006/relationships/customXml" Target="../ink/ink823.xml"/><Relationship Id="rId61" Type="http://schemas.openxmlformats.org/officeDocument/2006/relationships/image" Target="../media/image747.png"/><Relationship Id="rId82" Type="http://schemas.openxmlformats.org/officeDocument/2006/relationships/customXml" Target="../ink/ink796.xml"/><Relationship Id="rId19" Type="http://schemas.openxmlformats.org/officeDocument/2006/relationships/image" Target="../media/image726.png"/><Relationship Id="rId14" Type="http://schemas.openxmlformats.org/officeDocument/2006/relationships/customXml" Target="../ink/ink762.xml"/><Relationship Id="rId30" Type="http://schemas.openxmlformats.org/officeDocument/2006/relationships/customXml" Target="../ink/ink770.xml"/><Relationship Id="rId35" Type="http://schemas.openxmlformats.org/officeDocument/2006/relationships/image" Target="../media/image734.png"/><Relationship Id="rId56" Type="http://schemas.openxmlformats.org/officeDocument/2006/relationships/customXml" Target="../ink/ink783.xml"/><Relationship Id="rId77" Type="http://schemas.openxmlformats.org/officeDocument/2006/relationships/image" Target="../media/image755.png"/><Relationship Id="rId100" Type="http://schemas.openxmlformats.org/officeDocument/2006/relationships/customXml" Target="../ink/ink805.xml"/><Relationship Id="rId105" Type="http://schemas.openxmlformats.org/officeDocument/2006/relationships/image" Target="../media/image769.png"/><Relationship Id="rId126" Type="http://schemas.openxmlformats.org/officeDocument/2006/relationships/customXml" Target="../ink/ink818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83.xml"/><Relationship Id="rId299" Type="http://schemas.openxmlformats.org/officeDocument/2006/relationships/customXml" Target="../ink/ink974.xml"/><Relationship Id="rId21" Type="http://schemas.openxmlformats.org/officeDocument/2006/relationships/image" Target="../media/image795.png"/><Relationship Id="rId63" Type="http://schemas.openxmlformats.org/officeDocument/2006/relationships/customXml" Target="../ink/ink856.xml"/><Relationship Id="rId159" Type="http://schemas.openxmlformats.org/officeDocument/2006/relationships/customXml" Target="../ink/ink904.xml"/><Relationship Id="rId324" Type="http://schemas.openxmlformats.org/officeDocument/2006/relationships/image" Target="../media/image946.png"/><Relationship Id="rId366" Type="http://schemas.openxmlformats.org/officeDocument/2006/relationships/image" Target="../media/image967.png"/><Relationship Id="rId170" Type="http://schemas.openxmlformats.org/officeDocument/2006/relationships/image" Target="../media/image869.png"/><Relationship Id="rId226" Type="http://schemas.openxmlformats.org/officeDocument/2006/relationships/image" Target="../media/image897.png"/><Relationship Id="rId268" Type="http://schemas.openxmlformats.org/officeDocument/2006/relationships/image" Target="../media/image918.png"/><Relationship Id="rId11" Type="http://schemas.openxmlformats.org/officeDocument/2006/relationships/image" Target="../media/image791.png"/><Relationship Id="rId32" Type="http://schemas.openxmlformats.org/officeDocument/2006/relationships/customXml" Target="../ink/ink840.xml"/><Relationship Id="rId53" Type="http://schemas.openxmlformats.org/officeDocument/2006/relationships/customXml" Target="../ink/ink851.xml"/><Relationship Id="rId74" Type="http://schemas.openxmlformats.org/officeDocument/2006/relationships/image" Target="../media/image821.png"/><Relationship Id="rId128" Type="http://schemas.openxmlformats.org/officeDocument/2006/relationships/image" Target="../media/image848.png"/><Relationship Id="rId149" Type="http://schemas.openxmlformats.org/officeDocument/2006/relationships/customXml" Target="../ink/ink899.xml"/><Relationship Id="rId314" Type="http://schemas.openxmlformats.org/officeDocument/2006/relationships/image" Target="../media/image941.png"/><Relationship Id="rId335" Type="http://schemas.openxmlformats.org/officeDocument/2006/relationships/customXml" Target="../ink/ink992.xml"/><Relationship Id="rId356" Type="http://schemas.openxmlformats.org/officeDocument/2006/relationships/image" Target="../media/image962.png"/><Relationship Id="rId377" Type="http://schemas.openxmlformats.org/officeDocument/2006/relationships/customXml" Target="../ink/ink1013.xml"/><Relationship Id="rId398" Type="http://schemas.openxmlformats.org/officeDocument/2006/relationships/image" Target="../media/image983.png"/><Relationship Id="rId5" Type="http://schemas.openxmlformats.org/officeDocument/2006/relationships/image" Target="../media/image788.png"/><Relationship Id="rId95" Type="http://schemas.openxmlformats.org/officeDocument/2006/relationships/customXml" Target="../ink/ink872.xml"/><Relationship Id="rId160" Type="http://schemas.openxmlformats.org/officeDocument/2006/relationships/image" Target="../media/image864.png"/><Relationship Id="rId181" Type="http://schemas.openxmlformats.org/officeDocument/2006/relationships/customXml" Target="../ink/ink915.xml"/><Relationship Id="rId216" Type="http://schemas.openxmlformats.org/officeDocument/2006/relationships/image" Target="../media/image892.png"/><Relationship Id="rId237" Type="http://schemas.openxmlformats.org/officeDocument/2006/relationships/customXml" Target="../ink/ink943.xml"/><Relationship Id="rId402" Type="http://schemas.openxmlformats.org/officeDocument/2006/relationships/image" Target="../media/image985.png"/><Relationship Id="rId258" Type="http://schemas.openxmlformats.org/officeDocument/2006/relationships/image" Target="../media/image913.png"/><Relationship Id="rId279" Type="http://schemas.openxmlformats.org/officeDocument/2006/relationships/customXml" Target="../ink/ink964.xml"/><Relationship Id="rId22" Type="http://schemas.openxmlformats.org/officeDocument/2006/relationships/customXml" Target="../ink/ink835.xml"/><Relationship Id="rId43" Type="http://schemas.openxmlformats.org/officeDocument/2006/relationships/image" Target="../media/image806.png"/><Relationship Id="rId64" Type="http://schemas.openxmlformats.org/officeDocument/2006/relationships/image" Target="../media/image816.png"/><Relationship Id="rId118" Type="http://schemas.openxmlformats.org/officeDocument/2006/relationships/image" Target="../media/image843.png"/><Relationship Id="rId139" Type="http://schemas.openxmlformats.org/officeDocument/2006/relationships/customXml" Target="../ink/ink894.xml"/><Relationship Id="rId290" Type="http://schemas.openxmlformats.org/officeDocument/2006/relationships/image" Target="../media/image929.png"/><Relationship Id="rId304" Type="http://schemas.openxmlformats.org/officeDocument/2006/relationships/image" Target="../media/image936.png"/><Relationship Id="rId325" Type="http://schemas.openxmlformats.org/officeDocument/2006/relationships/customXml" Target="../ink/ink987.xml"/><Relationship Id="rId346" Type="http://schemas.openxmlformats.org/officeDocument/2006/relationships/image" Target="../media/image957.png"/><Relationship Id="rId367" Type="http://schemas.openxmlformats.org/officeDocument/2006/relationships/customXml" Target="../ink/ink1008.xml"/><Relationship Id="rId388" Type="http://schemas.openxmlformats.org/officeDocument/2006/relationships/image" Target="../media/image978.png"/><Relationship Id="rId85" Type="http://schemas.openxmlformats.org/officeDocument/2006/relationships/customXml" Target="../ink/ink867.xml"/><Relationship Id="rId150" Type="http://schemas.openxmlformats.org/officeDocument/2006/relationships/image" Target="../media/image859.png"/><Relationship Id="rId171" Type="http://schemas.openxmlformats.org/officeDocument/2006/relationships/customXml" Target="../ink/ink910.xml"/><Relationship Id="rId192" Type="http://schemas.openxmlformats.org/officeDocument/2006/relationships/image" Target="../media/image880.png"/><Relationship Id="rId206" Type="http://schemas.openxmlformats.org/officeDocument/2006/relationships/image" Target="../media/image887.png"/><Relationship Id="rId227" Type="http://schemas.openxmlformats.org/officeDocument/2006/relationships/customXml" Target="../ink/ink938.xml"/><Relationship Id="rId248" Type="http://schemas.openxmlformats.org/officeDocument/2006/relationships/image" Target="../media/image908.png"/><Relationship Id="rId269" Type="http://schemas.openxmlformats.org/officeDocument/2006/relationships/customXml" Target="../ink/ink959.xml"/><Relationship Id="rId12" Type="http://schemas.openxmlformats.org/officeDocument/2006/relationships/customXml" Target="../ink/ink830.xml"/><Relationship Id="rId33" Type="http://schemas.openxmlformats.org/officeDocument/2006/relationships/image" Target="../media/image801.png"/><Relationship Id="rId108" Type="http://schemas.openxmlformats.org/officeDocument/2006/relationships/image" Target="../media/image838.png"/><Relationship Id="rId129" Type="http://schemas.openxmlformats.org/officeDocument/2006/relationships/customXml" Target="../ink/ink889.xml"/><Relationship Id="rId280" Type="http://schemas.openxmlformats.org/officeDocument/2006/relationships/image" Target="../media/image924.png"/><Relationship Id="rId315" Type="http://schemas.openxmlformats.org/officeDocument/2006/relationships/customXml" Target="../ink/ink982.xml"/><Relationship Id="rId336" Type="http://schemas.openxmlformats.org/officeDocument/2006/relationships/image" Target="../media/image952.png"/><Relationship Id="rId357" Type="http://schemas.openxmlformats.org/officeDocument/2006/relationships/customXml" Target="../ink/ink1003.xml"/><Relationship Id="rId54" Type="http://schemas.openxmlformats.org/officeDocument/2006/relationships/image" Target="../media/image811.png"/><Relationship Id="rId75" Type="http://schemas.openxmlformats.org/officeDocument/2006/relationships/customXml" Target="../ink/ink862.xml"/><Relationship Id="rId96" Type="http://schemas.openxmlformats.org/officeDocument/2006/relationships/image" Target="../media/image832.png"/><Relationship Id="rId140" Type="http://schemas.openxmlformats.org/officeDocument/2006/relationships/image" Target="../media/image854.png"/><Relationship Id="rId161" Type="http://schemas.openxmlformats.org/officeDocument/2006/relationships/customXml" Target="../ink/ink905.xml"/><Relationship Id="rId182" Type="http://schemas.openxmlformats.org/officeDocument/2006/relationships/image" Target="../media/image875.png"/><Relationship Id="rId217" Type="http://schemas.openxmlformats.org/officeDocument/2006/relationships/customXml" Target="../ink/ink933.xml"/><Relationship Id="rId378" Type="http://schemas.openxmlformats.org/officeDocument/2006/relationships/image" Target="../media/image973.png"/><Relationship Id="rId399" Type="http://schemas.openxmlformats.org/officeDocument/2006/relationships/customXml" Target="../ink/ink1024.xml"/><Relationship Id="rId403" Type="http://schemas.openxmlformats.org/officeDocument/2006/relationships/customXml" Target="../ink/ink1026.xml"/><Relationship Id="rId6" Type="http://schemas.openxmlformats.org/officeDocument/2006/relationships/customXml" Target="../ink/ink827.xml"/><Relationship Id="rId238" Type="http://schemas.openxmlformats.org/officeDocument/2006/relationships/image" Target="../media/image903.png"/><Relationship Id="rId259" Type="http://schemas.openxmlformats.org/officeDocument/2006/relationships/customXml" Target="../ink/ink954.xml"/><Relationship Id="rId23" Type="http://schemas.openxmlformats.org/officeDocument/2006/relationships/image" Target="../media/image796.png"/><Relationship Id="rId119" Type="http://schemas.openxmlformats.org/officeDocument/2006/relationships/customXml" Target="../ink/ink884.xml"/><Relationship Id="rId270" Type="http://schemas.openxmlformats.org/officeDocument/2006/relationships/image" Target="../media/image919.png"/><Relationship Id="rId291" Type="http://schemas.openxmlformats.org/officeDocument/2006/relationships/customXml" Target="../ink/ink970.xml"/><Relationship Id="rId305" Type="http://schemas.openxmlformats.org/officeDocument/2006/relationships/customXml" Target="../ink/ink977.xml"/><Relationship Id="rId326" Type="http://schemas.openxmlformats.org/officeDocument/2006/relationships/image" Target="../media/image947.png"/><Relationship Id="rId347" Type="http://schemas.openxmlformats.org/officeDocument/2006/relationships/customXml" Target="../ink/ink998.xml"/><Relationship Id="rId44" Type="http://schemas.openxmlformats.org/officeDocument/2006/relationships/customXml" Target="../ink/ink846.xml"/><Relationship Id="rId65" Type="http://schemas.openxmlformats.org/officeDocument/2006/relationships/customXml" Target="../ink/ink857.xml"/><Relationship Id="rId86" Type="http://schemas.openxmlformats.org/officeDocument/2006/relationships/image" Target="../media/image827.png"/><Relationship Id="rId130" Type="http://schemas.openxmlformats.org/officeDocument/2006/relationships/image" Target="../media/image849.png"/><Relationship Id="rId151" Type="http://schemas.openxmlformats.org/officeDocument/2006/relationships/customXml" Target="../ink/ink900.xml"/><Relationship Id="rId368" Type="http://schemas.openxmlformats.org/officeDocument/2006/relationships/image" Target="../media/image968.png"/><Relationship Id="rId389" Type="http://schemas.openxmlformats.org/officeDocument/2006/relationships/customXml" Target="../ink/ink1019.xml"/><Relationship Id="rId172" Type="http://schemas.openxmlformats.org/officeDocument/2006/relationships/image" Target="../media/image870.png"/><Relationship Id="rId193" Type="http://schemas.openxmlformats.org/officeDocument/2006/relationships/customXml" Target="../ink/ink921.xml"/><Relationship Id="rId207" Type="http://schemas.openxmlformats.org/officeDocument/2006/relationships/customXml" Target="../ink/ink928.xml"/><Relationship Id="rId228" Type="http://schemas.openxmlformats.org/officeDocument/2006/relationships/image" Target="../media/image898.png"/><Relationship Id="rId249" Type="http://schemas.openxmlformats.org/officeDocument/2006/relationships/customXml" Target="../ink/ink949.xml"/><Relationship Id="rId13" Type="http://schemas.openxmlformats.org/officeDocument/2006/relationships/image" Target="../media/image792.png"/><Relationship Id="rId109" Type="http://schemas.openxmlformats.org/officeDocument/2006/relationships/customXml" Target="../ink/ink879.xml"/><Relationship Id="rId260" Type="http://schemas.openxmlformats.org/officeDocument/2006/relationships/image" Target="../media/image914.png"/><Relationship Id="rId281" Type="http://schemas.openxmlformats.org/officeDocument/2006/relationships/customXml" Target="../ink/ink965.xml"/><Relationship Id="rId316" Type="http://schemas.openxmlformats.org/officeDocument/2006/relationships/image" Target="../media/image942.png"/><Relationship Id="rId337" Type="http://schemas.openxmlformats.org/officeDocument/2006/relationships/customXml" Target="../ink/ink993.xml"/><Relationship Id="rId34" Type="http://schemas.openxmlformats.org/officeDocument/2006/relationships/customXml" Target="../ink/ink841.xml"/><Relationship Id="rId55" Type="http://schemas.openxmlformats.org/officeDocument/2006/relationships/customXml" Target="../ink/ink852.xml"/><Relationship Id="rId76" Type="http://schemas.openxmlformats.org/officeDocument/2006/relationships/image" Target="../media/image822.png"/><Relationship Id="rId97" Type="http://schemas.openxmlformats.org/officeDocument/2006/relationships/customXml" Target="../ink/ink873.xml"/><Relationship Id="rId120" Type="http://schemas.openxmlformats.org/officeDocument/2006/relationships/image" Target="../media/image844.png"/><Relationship Id="rId141" Type="http://schemas.openxmlformats.org/officeDocument/2006/relationships/customXml" Target="../ink/ink895.xml"/><Relationship Id="rId358" Type="http://schemas.openxmlformats.org/officeDocument/2006/relationships/image" Target="../media/image963.png"/><Relationship Id="rId379" Type="http://schemas.openxmlformats.org/officeDocument/2006/relationships/customXml" Target="../ink/ink1014.xml"/><Relationship Id="rId7" Type="http://schemas.openxmlformats.org/officeDocument/2006/relationships/image" Target="../media/image789.png"/><Relationship Id="rId162" Type="http://schemas.openxmlformats.org/officeDocument/2006/relationships/image" Target="../media/image865.png"/><Relationship Id="rId183" Type="http://schemas.openxmlformats.org/officeDocument/2006/relationships/customXml" Target="../ink/ink916.xml"/><Relationship Id="rId218" Type="http://schemas.openxmlformats.org/officeDocument/2006/relationships/image" Target="../media/image893.png"/><Relationship Id="rId239" Type="http://schemas.openxmlformats.org/officeDocument/2006/relationships/customXml" Target="../ink/ink944.xml"/><Relationship Id="rId390" Type="http://schemas.openxmlformats.org/officeDocument/2006/relationships/image" Target="../media/image979.png"/><Relationship Id="rId404" Type="http://schemas.openxmlformats.org/officeDocument/2006/relationships/image" Target="../media/image986.png"/><Relationship Id="rId250" Type="http://schemas.openxmlformats.org/officeDocument/2006/relationships/image" Target="../media/image909.png"/><Relationship Id="rId271" Type="http://schemas.openxmlformats.org/officeDocument/2006/relationships/customXml" Target="../ink/ink960.xml"/><Relationship Id="rId292" Type="http://schemas.openxmlformats.org/officeDocument/2006/relationships/image" Target="../media/image930.png"/><Relationship Id="rId306" Type="http://schemas.openxmlformats.org/officeDocument/2006/relationships/image" Target="../media/image937.png"/><Relationship Id="rId24" Type="http://schemas.openxmlformats.org/officeDocument/2006/relationships/customXml" Target="../ink/ink836.xml"/><Relationship Id="rId45" Type="http://schemas.openxmlformats.org/officeDocument/2006/relationships/image" Target="../media/image807.png"/><Relationship Id="rId66" Type="http://schemas.openxmlformats.org/officeDocument/2006/relationships/image" Target="../media/image817.png"/><Relationship Id="rId87" Type="http://schemas.openxmlformats.org/officeDocument/2006/relationships/customXml" Target="../ink/ink868.xml"/><Relationship Id="rId110" Type="http://schemas.openxmlformats.org/officeDocument/2006/relationships/image" Target="../media/image839.png"/><Relationship Id="rId131" Type="http://schemas.openxmlformats.org/officeDocument/2006/relationships/customXml" Target="../ink/ink890.xml"/><Relationship Id="rId327" Type="http://schemas.openxmlformats.org/officeDocument/2006/relationships/customXml" Target="../ink/ink988.xml"/><Relationship Id="rId348" Type="http://schemas.openxmlformats.org/officeDocument/2006/relationships/image" Target="../media/image958.png"/><Relationship Id="rId369" Type="http://schemas.openxmlformats.org/officeDocument/2006/relationships/customXml" Target="../ink/ink1009.xml"/><Relationship Id="rId152" Type="http://schemas.openxmlformats.org/officeDocument/2006/relationships/image" Target="../media/image860.png"/><Relationship Id="rId173" Type="http://schemas.openxmlformats.org/officeDocument/2006/relationships/customXml" Target="../ink/ink911.xml"/><Relationship Id="rId194" Type="http://schemas.openxmlformats.org/officeDocument/2006/relationships/image" Target="../media/image881.png"/><Relationship Id="rId208" Type="http://schemas.openxmlformats.org/officeDocument/2006/relationships/image" Target="../media/image888.png"/><Relationship Id="rId229" Type="http://schemas.openxmlformats.org/officeDocument/2006/relationships/customXml" Target="../ink/ink939.xml"/><Relationship Id="rId380" Type="http://schemas.openxmlformats.org/officeDocument/2006/relationships/image" Target="../media/image974.png"/><Relationship Id="rId240" Type="http://schemas.openxmlformats.org/officeDocument/2006/relationships/image" Target="../media/image904.png"/><Relationship Id="rId261" Type="http://schemas.openxmlformats.org/officeDocument/2006/relationships/customXml" Target="../ink/ink955.xml"/><Relationship Id="rId14" Type="http://schemas.openxmlformats.org/officeDocument/2006/relationships/customXml" Target="../ink/ink831.xml"/><Relationship Id="rId35" Type="http://schemas.openxmlformats.org/officeDocument/2006/relationships/image" Target="../media/image802.png"/><Relationship Id="rId56" Type="http://schemas.openxmlformats.org/officeDocument/2006/relationships/image" Target="../media/image812.png"/><Relationship Id="rId77" Type="http://schemas.openxmlformats.org/officeDocument/2006/relationships/customXml" Target="../ink/ink863.xml"/><Relationship Id="rId100" Type="http://schemas.openxmlformats.org/officeDocument/2006/relationships/image" Target="../media/image834.png"/><Relationship Id="rId282" Type="http://schemas.openxmlformats.org/officeDocument/2006/relationships/image" Target="../media/image925.png"/><Relationship Id="rId317" Type="http://schemas.openxmlformats.org/officeDocument/2006/relationships/customXml" Target="../ink/ink983.xml"/><Relationship Id="rId338" Type="http://schemas.openxmlformats.org/officeDocument/2006/relationships/image" Target="../media/image953.png"/><Relationship Id="rId359" Type="http://schemas.openxmlformats.org/officeDocument/2006/relationships/customXml" Target="../ink/ink1004.xml"/><Relationship Id="rId8" Type="http://schemas.openxmlformats.org/officeDocument/2006/relationships/customXml" Target="../ink/ink828.xml"/><Relationship Id="rId98" Type="http://schemas.openxmlformats.org/officeDocument/2006/relationships/image" Target="../media/image833.png"/><Relationship Id="rId121" Type="http://schemas.openxmlformats.org/officeDocument/2006/relationships/customXml" Target="../ink/ink885.xml"/><Relationship Id="rId142" Type="http://schemas.openxmlformats.org/officeDocument/2006/relationships/image" Target="../media/image855.png"/><Relationship Id="rId163" Type="http://schemas.openxmlformats.org/officeDocument/2006/relationships/customXml" Target="../ink/ink906.xml"/><Relationship Id="rId184" Type="http://schemas.openxmlformats.org/officeDocument/2006/relationships/image" Target="../media/image876.png"/><Relationship Id="rId219" Type="http://schemas.openxmlformats.org/officeDocument/2006/relationships/customXml" Target="../ink/ink934.xml"/><Relationship Id="rId370" Type="http://schemas.openxmlformats.org/officeDocument/2006/relationships/image" Target="../media/image969.png"/><Relationship Id="rId391" Type="http://schemas.openxmlformats.org/officeDocument/2006/relationships/customXml" Target="../ink/ink1020.xml"/><Relationship Id="rId405" Type="http://schemas.openxmlformats.org/officeDocument/2006/relationships/customXml" Target="../ink/ink1027.xml"/><Relationship Id="rId230" Type="http://schemas.openxmlformats.org/officeDocument/2006/relationships/image" Target="../media/image899.png"/><Relationship Id="rId251" Type="http://schemas.openxmlformats.org/officeDocument/2006/relationships/customXml" Target="../ink/ink950.xml"/><Relationship Id="rId25" Type="http://schemas.openxmlformats.org/officeDocument/2006/relationships/image" Target="../media/image797.png"/><Relationship Id="rId46" Type="http://schemas.openxmlformats.org/officeDocument/2006/relationships/customXml" Target="../ink/ink847.xml"/><Relationship Id="rId67" Type="http://schemas.openxmlformats.org/officeDocument/2006/relationships/customXml" Target="../ink/ink858.xml"/><Relationship Id="rId272" Type="http://schemas.openxmlformats.org/officeDocument/2006/relationships/image" Target="../media/image920.png"/><Relationship Id="rId293" Type="http://schemas.openxmlformats.org/officeDocument/2006/relationships/customXml" Target="../ink/ink971.xml"/><Relationship Id="rId307" Type="http://schemas.openxmlformats.org/officeDocument/2006/relationships/customXml" Target="../ink/ink978.xml"/><Relationship Id="rId328" Type="http://schemas.openxmlformats.org/officeDocument/2006/relationships/image" Target="../media/image948.png"/><Relationship Id="rId349" Type="http://schemas.openxmlformats.org/officeDocument/2006/relationships/customXml" Target="../ink/ink999.xml"/><Relationship Id="rId88" Type="http://schemas.openxmlformats.org/officeDocument/2006/relationships/image" Target="../media/image828.png"/><Relationship Id="rId111" Type="http://schemas.openxmlformats.org/officeDocument/2006/relationships/customXml" Target="../ink/ink880.xml"/><Relationship Id="rId132" Type="http://schemas.openxmlformats.org/officeDocument/2006/relationships/image" Target="../media/image850.png"/><Relationship Id="rId153" Type="http://schemas.openxmlformats.org/officeDocument/2006/relationships/customXml" Target="../ink/ink901.xml"/><Relationship Id="rId174" Type="http://schemas.openxmlformats.org/officeDocument/2006/relationships/image" Target="../media/image871.png"/><Relationship Id="rId195" Type="http://schemas.openxmlformats.org/officeDocument/2006/relationships/customXml" Target="../ink/ink922.xml"/><Relationship Id="rId209" Type="http://schemas.openxmlformats.org/officeDocument/2006/relationships/customXml" Target="../ink/ink929.xml"/><Relationship Id="rId360" Type="http://schemas.openxmlformats.org/officeDocument/2006/relationships/image" Target="../media/image964.png"/><Relationship Id="rId381" Type="http://schemas.openxmlformats.org/officeDocument/2006/relationships/customXml" Target="../ink/ink1015.xml"/><Relationship Id="rId220" Type="http://schemas.openxmlformats.org/officeDocument/2006/relationships/image" Target="../media/image894.png"/><Relationship Id="rId241" Type="http://schemas.openxmlformats.org/officeDocument/2006/relationships/customXml" Target="../ink/ink945.xml"/><Relationship Id="rId15" Type="http://schemas.openxmlformats.org/officeDocument/2006/relationships/image" Target="../media/image526.png"/><Relationship Id="rId36" Type="http://schemas.openxmlformats.org/officeDocument/2006/relationships/customXml" Target="../ink/ink842.xml"/><Relationship Id="rId57" Type="http://schemas.openxmlformats.org/officeDocument/2006/relationships/customXml" Target="../ink/ink853.xml"/><Relationship Id="rId262" Type="http://schemas.openxmlformats.org/officeDocument/2006/relationships/image" Target="../media/image915.png"/><Relationship Id="rId283" Type="http://schemas.openxmlformats.org/officeDocument/2006/relationships/customXml" Target="../ink/ink966.xml"/><Relationship Id="rId318" Type="http://schemas.openxmlformats.org/officeDocument/2006/relationships/image" Target="../media/image943.png"/><Relationship Id="rId339" Type="http://schemas.openxmlformats.org/officeDocument/2006/relationships/customXml" Target="../ink/ink994.xml"/><Relationship Id="rId78" Type="http://schemas.openxmlformats.org/officeDocument/2006/relationships/image" Target="../media/image823.png"/><Relationship Id="rId99" Type="http://schemas.openxmlformats.org/officeDocument/2006/relationships/customXml" Target="../ink/ink874.xml"/><Relationship Id="rId101" Type="http://schemas.openxmlformats.org/officeDocument/2006/relationships/customXml" Target="../ink/ink875.xml"/><Relationship Id="rId122" Type="http://schemas.openxmlformats.org/officeDocument/2006/relationships/image" Target="../media/image845.png"/><Relationship Id="rId143" Type="http://schemas.openxmlformats.org/officeDocument/2006/relationships/customXml" Target="../ink/ink896.xml"/><Relationship Id="rId164" Type="http://schemas.openxmlformats.org/officeDocument/2006/relationships/image" Target="../media/image866.png"/><Relationship Id="rId185" Type="http://schemas.openxmlformats.org/officeDocument/2006/relationships/customXml" Target="../ink/ink917.xml"/><Relationship Id="rId350" Type="http://schemas.openxmlformats.org/officeDocument/2006/relationships/image" Target="../media/image959.png"/><Relationship Id="rId371" Type="http://schemas.openxmlformats.org/officeDocument/2006/relationships/customXml" Target="../ink/ink1010.xml"/><Relationship Id="rId406" Type="http://schemas.openxmlformats.org/officeDocument/2006/relationships/image" Target="../media/image987.png"/><Relationship Id="rId9" Type="http://schemas.openxmlformats.org/officeDocument/2006/relationships/image" Target="../media/image790.png"/><Relationship Id="rId210" Type="http://schemas.openxmlformats.org/officeDocument/2006/relationships/image" Target="../media/image889.png"/><Relationship Id="rId392" Type="http://schemas.openxmlformats.org/officeDocument/2006/relationships/image" Target="../media/image980.png"/><Relationship Id="rId26" Type="http://schemas.openxmlformats.org/officeDocument/2006/relationships/customXml" Target="../ink/ink837.xml"/><Relationship Id="rId231" Type="http://schemas.openxmlformats.org/officeDocument/2006/relationships/customXml" Target="../ink/ink940.xml"/><Relationship Id="rId252" Type="http://schemas.openxmlformats.org/officeDocument/2006/relationships/image" Target="../media/image910.png"/><Relationship Id="rId273" Type="http://schemas.openxmlformats.org/officeDocument/2006/relationships/customXml" Target="../ink/ink961.xml"/><Relationship Id="rId294" Type="http://schemas.openxmlformats.org/officeDocument/2006/relationships/image" Target="../media/image931.png"/><Relationship Id="rId308" Type="http://schemas.openxmlformats.org/officeDocument/2006/relationships/image" Target="../media/image938.png"/><Relationship Id="rId329" Type="http://schemas.openxmlformats.org/officeDocument/2006/relationships/customXml" Target="../ink/ink989.xml"/><Relationship Id="rId47" Type="http://schemas.openxmlformats.org/officeDocument/2006/relationships/customXml" Target="../ink/ink848.xml"/><Relationship Id="rId68" Type="http://schemas.openxmlformats.org/officeDocument/2006/relationships/image" Target="../media/image818.png"/><Relationship Id="rId89" Type="http://schemas.openxmlformats.org/officeDocument/2006/relationships/customXml" Target="../ink/ink869.xml"/><Relationship Id="rId112" Type="http://schemas.openxmlformats.org/officeDocument/2006/relationships/image" Target="../media/image840.png"/><Relationship Id="rId133" Type="http://schemas.openxmlformats.org/officeDocument/2006/relationships/customXml" Target="../ink/ink891.xml"/><Relationship Id="rId154" Type="http://schemas.openxmlformats.org/officeDocument/2006/relationships/image" Target="../media/image861.png"/><Relationship Id="rId175" Type="http://schemas.openxmlformats.org/officeDocument/2006/relationships/customXml" Target="../ink/ink912.xml"/><Relationship Id="rId340" Type="http://schemas.openxmlformats.org/officeDocument/2006/relationships/image" Target="../media/image954.png"/><Relationship Id="rId361" Type="http://schemas.openxmlformats.org/officeDocument/2006/relationships/customXml" Target="../ink/ink1005.xml"/><Relationship Id="rId196" Type="http://schemas.openxmlformats.org/officeDocument/2006/relationships/image" Target="../media/image882.png"/><Relationship Id="rId200" Type="http://schemas.openxmlformats.org/officeDocument/2006/relationships/image" Target="../media/image884.png"/><Relationship Id="rId382" Type="http://schemas.openxmlformats.org/officeDocument/2006/relationships/image" Target="../media/image975.png"/><Relationship Id="rId16" Type="http://schemas.openxmlformats.org/officeDocument/2006/relationships/customXml" Target="../ink/ink832.xml"/><Relationship Id="rId221" Type="http://schemas.openxmlformats.org/officeDocument/2006/relationships/customXml" Target="../ink/ink935.xml"/><Relationship Id="rId242" Type="http://schemas.openxmlformats.org/officeDocument/2006/relationships/image" Target="../media/image905.png"/><Relationship Id="rId263" Type="http://schemas.openxmlformats.org/officeDocument/2006/relationships/customXml" Target="../ink/ink956.xml"/><Relationship Id="rId284" Type="http://schemas.openxmlformats.org/officeDocument/2006/relationships/image" Target="../media/image926.png"/><Relationship Id="rId319" Type="http://schemas.openxmlformats.org/officeDocument/2006/relationships/customXml" Target="../ink/ink984.xml"/><Relationship Id="rId37" Type="http://schemas.openxmlformats.org/officeDocument/2006/relationships/image" Target="../media/image803.png"/><Relationship Id="rId58" Type="http://schemas.openxmlformats.org/officeDocument/2006/relationships/image" Target="../media/image813.png"/><Relationship Id="rId79" Type="http://schemas.openxmlformats.org/officeDocument/2006/relationships/customXml" Target="../ink/ink864.xml"/><Relationship Id="rId102" Type="http://schemas.openxmlformats.org/officeDocument/2006/relationships/image" Target="../media/image835.png"/><Relationship Id="rId123" Type="http://schemas.openxmlformats.org/officeDocument/2006/relationships/customXml" Target="../ink/ink886.xml"/><Relationship Id="rId144" Type="http://schemas.openxmlformats.org/officeDocument/2006/relationships/image" Target="../media/image856.png"/><Relationship Id="rId330" Type="http://schemas.openxmlformats.org/officeDocument/2006/relationships/image" Target="../media/image949.png"/><Relationship Id="rId90" Type="http://schemas.openxmlformats.org/officeDocument/2006/relationships/image" Target="../media/image829.png"/><Relationship Id="rId165" Type="http://schemas.openxmlformats.org/officeDocument/2006/relationships/customXml" Target="../ink/ink907.xml"/><Relationship Id="rId186" Type="http://schemas.openxmlformats.org/officeDocument/2006/relationships/image" Target="../media/image877.png"/><Relationship Id="rId351" Type="http://schemas.openxmlformats.org/officeDocument/2006/relationships/customXml" Target="../ink/ink1000.xml"/><Relationship Id="rId372" Type="http://schemas.openxmlformats.org/officeDocument/2006/relationships/image" Target="../media/image970.png"/><Relationship Id="rId393" Type="http://schemas.openxmlformats.org/officeDocument/2006/relationships/customXml" Target="../ink/ink1021.xml"/><Relationship Id="rId211" Type="http://schemas.openxmlformats.org/officeDocument/2006/relationships/customXml" Target="../ink/ink930.xml"/><Relationship Id="rId232" Type="http://schemas.openxmlformats.org/officeDocument/2006/relationships/image" Target="../media/image900.png"/><Relationship Id="rId253" Type="http://schemas.openxmlformats.org/officeDocument/2006/relationships/customXml" Target="../ink/ink951.xml"/><Relationship Id="rId274" Type="http://schemas.openxmlformats.org/officeDocument/2006/relationships/image" Target="../media/image921.png"/><Relationship Id="rId295" Type="http://schemas.openxmlformats.org/officeDocument/2006/relationships/customXml" Target="../ink/ink972.xml"/><Relationship Id="rId309" Type="http://schemas.openxmlformats.org/officeDocument/2006/relationships/customXml" Target="../ink/ink979.xml"/><Relationship Id="rId27" Type="http://schemas.openxmlformats.org/officeDocument/2006/relationships/image" Target="../media/image798.png"/><Relationship Id="rId48" Type="http://schemas.openxmlformats.org/officeDocument/2006/relationships/image" Target="../media/image808.png"/><Relationship Id="rId69" Type="http://schemas.openxmlformats.org/officeDocument/2006/relationships/customXml" Target="../ink/ink859.xml"/><Relationship Id="rId113" Type="http://schemas.openxmlformats.org/officeDocument/2006/relationships/customXml" Target="../ink/ink881.xml"/><Relationship Id="rId134" Type="http://schemas.openxmlformats.org/officeDocument/2006/relationships/image" Target="../media/image851.png"/><Relationship Id="rId320" Type="http://schemas.openxmlformats.org/officeDocument/2006/relationships/image" Target="../media/image944.png"/><Relationship Id="rId80" Type="http://schemas.openxmlformats.org/officeDocument/2006/relationships/image" Target="../media/image824.png"/><Relationship Id="rId155" Type="http://schemas.openxmlformats.org/officeDocument/2006/relationships/customXml" Target="../ink/ink902.xml"/><Relationship Id="rId176" Type="http://schemas.openxmlformats.org/officeDocument/2006/relationships/image" Target="../media/image872.png"/><Relationship Id="rId197" Type="http://schemas.openxmlformats.org/officeDocument/2006/relationships/customXml" Target="../ink/ink923.xml"/><Relationship Id="rId341" Type="http://schemas.openxmlformats.org/officeDocument/2006/relationships/customXml" Target="../ink/ink995.xml"/><Relationship Id="rId362" Type="http://schemas.openxmlformats.org/officeDocument/2006/relationships/image" Target="../media/image965.png"/><Relationship Id="rId383" Type="http://schemas.openxmlformats.org/officeDocument/2006/relationships/customXml" Target="../ink/ink1016.xml"/><Relationship Id="rId201" Type="http://schemas.openxmlformats.org/officeDocument/2006/relationships/customXml" Target="../ink/ink925.xml"/><Relationship Id="rId222" Type="http://schemas.openxmlformats.org/officeDocument/2006/relationships/image" Target="../media/image895.png"/><Relationship Id="rId243" Type="http://schemas.openxmlformats.org/officeDocument/2006/relationships/customXml" Target="../ink/ink946.xml"/><Relationship Id="rId264" Type="http://schemas.openxmlformats.org/officeDocument/2006/relationships/image" Target="../media/image916.png"/><Relationship Id="rId285" Type="http://schemas.openxmlformats.org/officeDocument/2006/relationships/customXml" Target="../ink/ink967.xml"/><Relationship Id="rId17" Type="http://schemas.openxmlformats.org/officeDocument/2006/relationships/image" Target="../media/image793.png"/><Relationship Id="rId38" Type="http://schemas.openxmlformats.org/officeDocument/2006/relationships/customXml" Target="../ink/ink843.xml"/><Relationship Id="rId59" Type="http://schemas.openxmlformats.org/officeDocument/2006/relationships/customXml" Target="../ink/ink854.xml"/><Relationship Id="rId103" Type="http://schemas.openxmlformats.org/officeDocument/2006/relationships/customXml" Target="../ink/ink876.xml"/><Relationship Id="rId124" Type="http://schemas.openxmlformats.org/officeDocument/2006/relationships/image" Target="../media/image846.png"/><Relationship Id="rId310" Type="http://schemas.openxmlformats.org/officeDocument/2006/relationships/image" Target="../media/image939.png"/><Relationship Id="rId70" Type="http://schemas.openxmlformats.org/officeDocument/2006/relationships/image" Target="../media/image819.png"/><Relationship Id="rId91" Type="http://schemas.openxmlformats.org/officeDocument/2006/relationships/customXml" Target="../ink/ink870.xml"/><Relationship Id="rId145" Type="http://schemas.openxmlformats.org/officeDocument/2006/relationships/customXml" Target="../ink/ink897.xml"/><Relationship Id="rId166" Type="http://schemas.openxmlformats.org/officeDocument/2006/relationships/image" Target="../media/image867.png"/><Relationship Id="rId187" Type="http://schemas.openxmlformats.org/officeDocument/2006/relationships/customXml" Target="../ink/ink918.xml"/><Relationship Id="rId331" Type="http://schemas.openxmlformats.org/officeDocument/2006/relationships/customXml" Target="../ink/ink990.xml"/><Relationship Id="rId352" Type="http://schemas.openxmlformats.org/officeDocument/2006/relationships/image" Target="../media/image960.png"/><Relationship Id="rId373" Type="http://schemas.openxmlformats.org/officeDocument/2006/relationships/customXml" Target="../ink/ink1011.xml"/><Relationship Id="rId394" Type="http://schemas.openxmlformats.org/officeDocument/2006/relationships/image" Target="../media/image981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890.png"/><Relationship Id="rId233" Type="http://schemas.openxmlformats.org/officeDocument/2006/relationships/customXml" Target="../ink/ink941.xml"/><Relationship Id="rId254" Type="http://schemas.openxmlformats.org/officeDocument/2006/relationships/image" Target="../media/image911.png"/><Relationship Id="rId28" Type="http://schemas.openxmlformats.org/officeDocument/2006/relationships/customXml" Target="../ink/ink838.xml"/><Relationship Id="rId49" Type="http://schemas.openxmlformats.org/officeDocument/2006/relationships/customXml" Target="../ink/ink849.xml"/><Relationship Id="rId114" Type="http://schemas.openxmlformats.org/officeDocument/2006/relationships/image" Target="../media/image841.png"/><Relationship Id="rId275" Type="http://schemas.openxmlformats.org/officeDocument/2006/relationships/customXml" Target="../ink/ink962.xml"/><Relationship Id="rId296" Type="http://schemas.openxmlformats.org/officeDocument/2006/relationships/image" Target="../media/image932.png"/><Relationship Id="rId300" Type="http://schemas.openxmlformats.org/officeDocument/2006/relationships/image" Target="../media/image934.png"/><Relationship Id="rId60" Type="http://schemas.openxmlformats.org/officeDocument/2006/relationships/image" Target="../media/image814.png"/><Relationship Id="rId81" Type="http://schemas.openxmlformats.org/officeDocument/2006/relationships/customXml" Target="../ink/ink865.xml"/><Relationship Id="rId135" Type="http://schemas.openxmlformats.org/officeDocument/2006/relationships/customXml" Target="../ink/ink892.xml"/><Relationship Id="rId156" Type="http://schemas.openxmlformats.org/officeDocument/2006/relationships/image" Target="../media/image862.png"/><Relationship Id="rId177" Type="http://schemas.openxmlformats.org/officeDocument/2006/relationships/customXml" Target="../ink/ink913.xml"/><Relationship Id="rId198" Type="http://schemas.openxmlformats.org/officeDocument/2006/relationships/image" Target="../media/image883.png"/><Relationship Id="rId321" Type="http://schemas.openxmlformats.org/officeDocument/2006/relationships/customXml" Target="../ink/ink985.xml"/><Relationship Id="rId342" Type="http://schemas.openxmlformats.org/officeDocument/2006/relationships/image" Target="../media/image955.png"/><Relationship Id="rId363" Type="http://schemas.openxmlformats.org/officeDocument/2006/relationships/customXml" Target="../ink/ink1006.xml"/><Relationship Id="rId384" Type="http://schemas.openxmlformats.org/officeDocument/2006/relationships/image" Target="../media/image976.png"/><Relationship Id="rId202" Type="http://schemas.openxmlformats.org/officeDocument/2006/relationships/image" Target="../media/image885.png"/><Relationship Id="rId223" Type="http://schemas.openxmlformats.org/officeDocument/2006/relationships/customXml" Target="../ink/ink936.xml"/><Relationship Id="rId244" Type="http://schemas.openxmlformats.org/officeDocument/2006/relationships/image" Target="../media/image906.png"/><Relationship Id="rId18" Type="http://schemas.openxmlformats.org/officeDocument/2006/relationships/customXml" Target="../ink/ink833.xml"/><Relationship Id="rId39" Type="http://schemas.openxmlformats.org/officeDocument/2006/relationships/image" Target="../media/image804.png"/><Relationship Id="rId265" Type="http://schemas.openxmlformats.org/officeDocument/2006/relationships/customXml" Target="../ink/ink957.xml"/><Relationship Id="rId286" Type="http://schemas.openxmlformats.org/officeDocument/2006/relationships/image" Target="../media/image927.png"/><Relationship Id="rId50" Type="http://schemas.openxmlformats.org/officeDocument/2006/relationships/image" Target="../media/image809.png"/><Relationship Id="rId104" Type="http://schemas.openxmlformats.org/officeDocument/2006/relationships/image" Target="../media/image836.png"/><Relationship Id="rId125" Type="http://schemas.openxmlformats.org/officeDocument/2006/relationships/customXml" Target="../ink/ink887.xml"/><Relationship Id="rId146" Type="http://schemas.openxmlformats.org/officeDocument/2006/relationships/image" Target="../media/image857.png"/><Relationship Id="rId167" Type="http://schemas.openxmlformats.org/officeDocument/2006/relationships/customXml" Target="../ink/ink908.xml"/><Relationship Id="rId188" Type="http://schemas.openxmlformats.org/officeDocument/2006/relationships/image" Target="../media/image878.png"/><Relationship Id="rId311" Type="http://schemas.openxmlformats.org/officeDocument/2006/relationships/customXml" Target="../ink/ink980.xml"/><Relationship Id="rId332" Type="http://schemas.openxmlformats.org/officeDocument/2006/relationships/image" Target="../media/image950.png"/><Relationship Id="rId353" Type="http://schemas.openxmlformats.org/officeDocument/2006/relationships/customXml" Target="../ink/ink1001.xml"/><Relationship Id="rId374" Type="http://schemas.openxmlformats.org/officeDocument/2006/relationships/image" Target="../media/image971.png"/><Relationship Id="rId395" Type="http://schemas.openxmlformats.org/officeDocument/2006/relationships/customXml" Target="../ink/ink1022.xml"/><Relationship Id="rId71" Type="http://schemas.openxmlformats.org/officeDocument/2006/relationships/customXml" Target="../ink/ink860.xml"/><Relationship Id="rId92" Type="http://schemas.openxmlformats.org/officeDocument/2006/relationships/image" Target="../media/image830.png"/><Relationship Id="rId213" Type="http://schemas.openxmlformats.org/officeDocument/2006/relationships/customXml" Target="../ink/ink931.xml"/><Relationship Id="rId234" Type="http://schemas.openxmlformats.org/officeDocument/2006/relationships/image" Target="../media/image901.png"/><Relationship Id="rId2" Type="http://schemas.openxmlformats.org/officeDocument/2006/relationships/customXml" Target="../ink/ink825.xml"/><Relationship Id="rId29" Type="http://schemas.openxmlformats.org/officeDocument/2006/relationships/image" Target="../media/image799.png"/><Relationship Id="rId255" Type="http://schemas.openxmlformats.org/officeDocument/2006/relationships/customXml" Target="../ink/ink952.xml"/><Relationship Id="rId276" Type="http://schemas.openxmlformats.org/officeDocument/2006/relationships/image" Target="../media/image922.png"/><Relationship Id="rId297" Type="http://schemas.openxmlformats.org/officeDocument/2006/relationships/customXml" Target="../ink/ink973.xml"/><Relationship Id="rId40" Type="http://schemas.openxmlformats.org/officeDocument/2006/relationships/customXml" Target="../ink/ink844.xml"/><Relationship Id="rId115" Type="http://schemas.openxmlformats.org/officeDocument/2006/relationships/customXml" Target="../ink/ink882.xml"/><Relationship Id="rId136" Type="http://schemas.openxmlformats.org/officeDocument/2006/relationships/image" Target="../media/image852.png"/><Relationship Id="rId157" Type="http://schemas.openxmlformats.org/officeDocument/2006/relationships/customXml" Target="../ink/ink903.xml"/><Relationship Id="rId178" Type="http://schemas.openxmlformats.org/officeDocument/2006/relationships/image" Target="../media/image873.png"/><Relationship Id="rId301" Type="http://schemas.openxmlformats.org/officeDocument/2006/relationships/customXml" Target="../ink/ink975.xml"/><Relationship Id="rId322" Type="http://schemas.openxmlformats.org/officeDocument/2006/relationships/image" Target="../media/image945.png"/><Relationship Id="rId343" Type="http://schemas.openxmlformats.org/officeDocument/2006/relationships/customXml" Target="../ink/ink996.xml"/><Relationship Id="rId364" Type="http://schemas.openxmlformats.org/officeDocument/2006/relationships/image" Target="../media/image966.png"/><Relationship Id="rId61" Type="http://schemas.openxmlformats.org/officeDocument/2006/relationships/customXml" Target="../ink/ink855.xml"/><Relationship Id="rId82" Type="http://schemas.openxmlformats.org/officeDocument/2006/relationships/image" Target="../media/image825.png"/><Relationship Id="rId199" Type="http://schemas.openxmlformats.org/officeDocument/2006/relationships/customXml" Target="../ink/ink924.xml"/><Relationship Id="rId203" Type="http://schemas.openxmlformats.org/officeDocument/2006/relationships/customXml" Target="../ink/ink926.xml"/><Relationship Id="rId385" Type="http://schemas.openxmlformats.org/officeDocument/2006/relationships/customXml" Target="../ink/ink1017.xml"/><Relationship Id="rId19" Type="http://schemas.openxmlformats.org/officeDocument/2006/relationships/image" Target="../media/image794.png"/><Relationship Id="rId224" Type="http://schemas.openxmlformats.org/officeDocument/2006/relationships/image" Target="../media/image896.png"/><Relationship Id="rId245" Type="http://schemas.openxmlformats.org/officeDocument/2006/relationships/customXml" Target="../ink/ink947.xml"/><Relationship Id="rId266" Type="http://schemas.openxmlformats.org/officeDocument/2006/relationships/image" Target="../media/image917.png"/><Relationship Id="rId287" Type="http://schemas.openxmlformats.org/officeDocument/2006/relationships/customXml" Target="../ink/ink968.xml"/><Relationship Id="rId30" Type="http://schemas.openxmlformats.org/officeDocument/2006/relationships/customXml" Target="../ink/ink839.xml"/><Relationship Id="rId105" Type="http://schemas.openxmlformats.org/officeDocument/2006/relationships/customXml" Target="../ink/ink877.xml"/><Relationship Id="rId126" Type="http://schemas.openxmlformats.org/officeDocument/2006/relationships/image" Target="../media/image847.png"/><Relationship Id="rId147" Type="http://schemas.openxmlformats.org/officeDocument/2006/relationships/customXml" Target="../ink/ink898.xml"/><Relationship Id="rId168" Type="http://schemas.openxmlformats.org/officeDocument/2006/relationships/image" Target="../media/image868.png"/><Relationship Id="rId312" Type="http://schemas.openxmlformats.org/officeDocument/2006/relationships/image" Target="../media/image940.png"/><Relationship Id="rId333" Type="http://schemas.openxmlformats.org/officeDocument/2006/relationships/customXml" Target="../ink/ink991.xml"/><Relationship Id="rId354" Type="http://schemas.openxmlformats.org/officeDocument/2006/relationships/image" Target="../media/image961.png"/><Relationship Id="rId51" Type="http://schemas.openxmlformats.org/officeDocument/2006/relationships/customXml" Target="../ink/ink850.xml"/><Relationship Id="rId72" Type="http://schemas.openxmlformats.org/officeDocument/2006/relationships/image" Target="../media/image820.png"/><Relationship Id="rId93" Type="http://schemas.openxmlformats.org/officeDocument/2006/relationships/customXml" Target="../ink/ink871.xml"/><Relationship Id="rId189" Type="http://schemas.openxmlformats.org/officeDocument/2006/relationships/customXml" Target="../ink/ink919.xml"/><Relationship Id="rId375" Type="http://schemas.openxmlformats.org/officeDocument/2006/relationships/customXml" Target="../ink/ink1012.xml"/><Relationship Id="rId396" Type="http://schemas.openxmlformats.org/officeDocument/2006/relationships/image" Target="../media/image982.png"/><Relationship Id="rId3" Type="http://schemas.openxmlformats.org/officeDocument/2006/relationships/image" Target="../media/image787.png"/><Relationship Id="rId214" Type="http://schemas.openxmlformats.org/officeDocument/2006/relationships/image" Target="../media/image891.png"/><Relationship Id="rId235" Type="http://schemas.openxmlformats.org/officeDocument/2006/relationships/customXml" Target="../ink/ink942.xml"/><Relationship Id="rId256" Type="http://schemas.openxmlformats.org/officeDocument/2006/relationships/image" Target="../media/image912.png"/><Relationship Id="rId277" Type="http://schemas.openxmlformats.org/officeDocument/2006/relationships/customXml" Target="../ink/ink963.xml"/><Relationship Id="rId298" Type="http://schemas.openxmlformats.org/officeDocument/2006/relationships/image" Target="../media/image933.png"/><Relationship Id="rId400" Type="http://schemas.openxmlformats.org/officeDocument/2006/relationships/image" Target="../media/image984.png"/><Relationship Id="rId116" Type="http://schemas.openxmlformats.org/officeDocument/2006/relationships/image" Target="../media/image842.png"/><Relationship Id="rId137" Type="http://schemas.openxmlformats.org/officeDocument/2006/relationships/customXml" Target="../ink/ink893.xml"/><Relationship Id="rId158" Type="http://schemas.openxmlformats.org/officeDocument/2006/relationships/image" Target="../media/image863.png"/><Relationship Id="rId302" Type="http://schemas.openxmlformats.org/officeDocument/2006/relationships/image" Target="../media/image935.png"/><Relationship Id="rId323" Type="http://schemas.openxmlformats.org/officeDocument/2006/relationships/customXml" Target="../ink/ink986.xml"/><Relationship Id="rId344" Type="http://schemas.openxmlformats.org/officeDocument/2006/relationships/image" Target="../media/image956.png"/><Relationship Id="rId20" Type="http://schemas.openxmlformats.org/officeDocument/2006/relationships/customXml" Target="../ink/ink834.xml"/><Relationship Id="rId41" Type="http://schemas.openxmlformats.org/officeDocument/2006/relationships/image" Target="../media/image805.png"/><Relationship Id="rId62" Type="http://schemas.openxmlformats.org/officeDocument/2006/relationships/image" Target="../media/image815.png"/><Relationship Id="rId83" Type="http://schemas.openxmlformats.org/officeDocument/2006/relationships/customXml" Target="../ink/ink866.xml"/><Relationship Id="rId179" Type="http://schemas.openxmlformats.org/officeDocument/2006/relationships/customXml" Target="../ink/ink914.xml"/><Relationship Id="rId365" Type="http://schemas.openxmlformats.org/officeDocument/2006/relationships/customXml" Target="../ink/ink1007.xml"/><Relationship Id="rId386" Type="http://schemas.openxmlformats.org/officeDocument/2006/relationships/image" Target="../media/image977.png"/><Relationship Id="rId190" Type="http://schemas.openxmlformats.org/officeDocument/2006/relationships/image" Target="../media/image879.png"/><Relationship Id="rId204" Type="http://schemas.openxmlformats.org/officeDocument/2006/relationships/image" Target="../media/image886.png"/><Relationship Id="rId225" Type="http://schemas.openxmlformats.org/officeDocument/2006/relationships/customXml" Target="../ink/ink937.xml"/><Relationship Id="rId246" Type="http://schemas.openxmlformats.org/officeDocument/2006/relationships/image" Target="../media/image907.png"/><Relationship Id="rId267" Type="http://schemas.openxmlformats.org/officeDocument/2006/relationships/customXml" Target="../ink/ink958.xml"/><Relationship Id="rId288" Type="http://schemas.openxmlformats.org/officeDocument/2006/relationships/image" Target="../media/image928.png"/><Relationship Id="rId106" Type="http://schemas.openxmlformats.org/officeDocument/2006/relationships/image" Target="../media/image837.png"/><Relationship Id="rId127" Type="http://schemas.openxmlformats.org/officeDocument/2006/relationships/customXml" Target="../ink/ink888.xml"/><Relationship Id="rId313" Type="http://schemas.openxmlformats.org/officeDocument/2006/relationships/customXml" Target="../ink/ink981.xml"/><Relationship Id="rId10" Type="http://schemas.openxmlformats.org/officeDocument/2006/relationships/customXml" Target="../ink/ink829.xml"/><Relationship Id="rId31" Type="http://schemas.openxmlformats.org/officeDocument/2006/relationships/image" Target="../media/image800.png"/><Relationship Id="rId52" Type="http://schemas.openxmlformats.org/officeDocument/2006/relationships/image" Target="../media/image810.png"/><Relationship Id="rId73" Type="http://schemas.openxmlformats.org/officeDocument/2006/relationships/customXml" Target="../ink/ink861.xml"/><Relationship Id="rId94" Type="http://schemas.openxmlformats.org/officeDocument/2006/relationships/image" Target="../media/image831.png"/><Relationship Id="rId148" Type="http://schemas.openxmlformats.org/officeDocument/2006/relationships/image" Target="../media/image858.png"/><Relationship Id="rId169" Type="http://schemas.openxmlformats.org/officeDocument/2006/relationships/customXml" Target="../ink/ink909.xml"/><Relationship Id="rId334" Type="http://schemas.openxmlformats.org/officeDocument/2006/relationships/image" Target="../media/image951.png"/><Relationship Id="rId355" Type="http://schemas.openxmlformats.org/officeDocument/2006/relationships/customXml" Target="../ink/ink1002.xml"/><Relationship Id="rId376" Type="http://schemas.openxmlformats.org/officeDocument/2006/relationships/image" Target="../media/image972.png"/><Relationship Id="rId397" Type="http://schemas.openxmlformats.org/officeDocument/2006/relationships/customXml" Target="../ink/ink1023.xml"/><Relationship Id="rId4" Type="http://schemas.openxmlformats.org/officeDocument/2006/relationships/customXml" Target="../ink/ink826.xml"/><Relationship Id="rId180" Type="http://schemas.openxmlformats.org/officeDocument/2006/relationships/image" Target="../media/image874.png"/><Relationship Id="rId215" Type="http://schemas.openxmlformats.org/officeDocument/2006/relationships/customXml" Target="../ink/ink932.xml"/><Relationship Id="rId236" Type="http://schemas.openxmlformats.org/officeDocument/2006/relationships/image" Target="../media/image902.png"/><Relationship Id="rId257" Type="http://schemas.openxmlformats.org/officeDocument/2006/relationships/customXml" Target="../ink/ink953.xml"/><Relationship Id="rId278" Type="http://schemas.openxmlformats.org/officeDocument/2006/relationships/image" Target="../media/image923.png"/><Relationship Id="rId401" Type="http://schemas.openxmlformats.org/officeDocument/2006/relationships/customXml" Target="../ink/ink1025.xml"/><Relationship Id="rId303" Type="http://schemas.openxmlformats.org/officeDocument/2006/relationships/customXml" Target="../ink/ink976.xml"/><Relationship Id="rId42" Type="http://schemas.openxmlformats.org/officeDocument/2006/relationships/customXml" Target="../ink/ink845.xml"/><Relationship Id="rId84" Type="http://schemas.openxmlformats.org/officeDocument/2006/relationships/image" Target="../media/image826.png"/><Relationship Id="rId138" Type="http://schemas.openxmlformats.org/officeDocument/2006/relationships/image" Target="../media/image853.png"/><Relationship Id="rId345" Type="http://schemas.openxmlformats.org/officeDocument/2006/relationships/customXml" Target="../ink/ink997.xml"/><Relationship Id="rId387" Type="http://schemas.openxmlformats.org/officeDocument/2006/relationships/customXml" Target="../ink/ink1018.xml"/><Relationship Id="rId191" Type="http://schemas.openxmlformats.org/officeDocument/2006/relationships/customXml" Target="../ink/ink920.xml"/><Relationship Id="rId205" Type="http://schemas.openxmlformats.org/officeDocument/2006/relationships/customXml" Target="../ink/ink927.xml"/><Relationship Id="rId247" Type="http://schemas.openxmlformats.org/officeDocument/2006/relationships/customXml" Target="../ink/ink948.xml"/><Relationship Id="rId107" Type="http://schemas.openxmlformats.org/officeDocument/2006/relationships/customXml" Target="../ink/ink878.xml"/><Relationship Id="rId289" Type="http://schemas.openxmlformats.org/officeDocument/2006/relationships/customXml" Target="../ink/ink96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40.xml"/><Relationship Id="rId117" Type="http://schemas.openxmlformats.org/officeDocument/2006/relationships/image" Target="../media/image1044.png"/><Relationship Id="rId21" Type="http://schemas.openxmlformats.org/officeDocument/2006/relationships/image" Target="../media/image997.png"/><Relationship Id="rId42" Type="http://schemas.openxmlformats.org/officeDocument/2006/relationships/customXml" Target="../ink/ink1048.xml"/><Relationship Id="rId47" Type="http://schemas.openxmlformats.org/officeDocument/2006/relationships/image" Target="../media/image1010.png"/><Relationship Id="rId63" Type="http://schemas.openxmlformats.org/officeDocument/2006/relationships/image" Target="../media/image1018.png"/><Relationship Id="rId68" Type="http://schemas.openxmlformats.org/officeDocument/2006/relationships/customXml" Target="../ink/ink1061.xml"/><Relationship Id="rId84" Type="http://schemas.openxmlformats.org/officeDocument/2006/relationships/customXml" Target="../ink/ink1069.xml"/><Relationship Id="rId89" Type="http://schemas.openxmlformats.org/officeDocument/2006/relationships/image" Target="../media/image1031.png"/><Relationship Id="rId112" Type="http://schemas.openxmlformats.org/officeDocument/2006/relationships/customXml" Target="../ink/ink1083.xml"/><Relationship Id="rId133" Type="http://schemas.openxmlformats.org/officeDocument/2006/relationships/image" Target="../media/image1052.png"/><Relationship Id="rId138" Type="http://schemas.openxmlformats.org/officeDocument/2006/relationships/customXml" Target="../ink/ink1096.xml"/><Relationship Id="rId154" Type="http://schemas.openxmlformats.org/officeDocument/2006/relationships/customXml" Target="../ink/ink1104.xml"/><Relationship Id="rId159" Type="http://schemas.openxmlformats.org/officeDocument/2006/relationships/image" Target="../media/image1064.png"/><Relationship Id="rId175" Type="http://schemas.openxmlformats.org/officeDocument/2006/relationships/image" Target="../media/image1072.png"/><Relationship Id="rId170" Type="http://schemas.openxmlformats.org/officeDocument/2006/relationships/customXml" Target="../ink/ink1112.xml"/><Relationship Id="rId16" Type="http://schemas.openxmlformats.org/officeDocument/2006/relationships/customXml" Target="../ink/ink1035.xml"/><Relationship Id="rId107" Type="http://schemas.openxmlformats.org/officeDocument/2006/relationships/image" Target="../media/image1039.png"/><Relationship Id="rId11" Type="http://schemas.openxmlformats.org/officeDocument/2006/relationships/image" Target="../media/image992.png"/><Relationship Id="rId32" Type="http://schemas.openxmlformats.org/officeDocument/2006/relationships/customXml" Target="../ink/ink1043.xml"/><Relationship Id="rId37" Type="http://schemas.openxmlformats.org/officeDocument/2006/relationships/image" Target="../media/image1005.png"/><Relationship Id="rId53" Type="http://schemas.openxmlformats.org/officeDocument/2006/relationships/image" Target="../media/image1013.png"/><Relationship Id="rId58" Type="http://schemas.openxmlformats.org/officeDocument/2006/relationships/customXml" Target="../ink/ink1056.xml"/><Relationship Id="rId74" Type="http://schemas.openxmlformats.org/officeDocument/2006/relationships/customXml" Target="../ink/ink1064.xml"/><Relationship Id="rId79" Type="http://schemas.openxmlformats.org/officeDocument/2006/relationships/image" Target="../media/image1026.png"/><Relationship Id="rId102" Type="http://schemas.openxmlformats.org/officeDocument/2006/relationships/customXml" Target="../ink/ink1078.xml"/><Relationship Id="rId123" Type="http://schemas.openxmlformats.org/officeDocument/2006/relationships/image" Target="../media/image1047.png"/><Relationship Id="rId128" Type="http://schemas.openxmlformats.org/officeDocument/2006/relationships/customXml" Target="../ink/ink1091.xml"/><Relationship Id="rId144" Type="http://schemas.openxmlformats.org/officeDocument/2006/relationships/customXml" Target="../ink/ink1099.xml"/><Relationship Id="rId149" Type="http://schemas.openxmlformats.org/officeDocument/2006/relationships/image" Target="../media/image1059.png"/><Relationship Id="rId5" Type="http://schemas.openxmlformats.org/officeDocument/2006/relationships/image" Target="../media/image989.png"/><Relationship Id="rId90" Type="http://schemas.openxmlformats.org/officeDocument/2006/relationships/customXml" Target="../ink/ink1072.xml"/><Relationship Id="rId95" Type="http://schemas.openxmlformats.org/officeDocument/2006/relationships/image" Target="../media/image1034.png"/><Relationship Id="rId160" Type="http://schemas.openxmlformats.org/officeDocument/2006/relationships/customXml" Target="../ink/ink1107.xml"/><Relationship Id="rId165" Type="http://schemas.openxmlformats.org/officeDocument/2006/relationships/image" Target="../media/image1067.png"/><Relationship Id="rId22" Type="http://schemas.openxmlformats.org/officeDocument/2006/relationships/customXml" Target="../ink/ink1038.xml"/><Relationship Id="rId27" Type="http://schemas.openxmlformats.org/officeDocument/2006/relationships/image" Target="../media/image1000.png"/><Relationship Id="rId43" Type="http://schemas.openxmlformats.org/officeDocument/2006/relationships/image" Target="../media/image1008.png"/><Relationship Id="rId48" Type="http://schemas.openxmlformats.org/officeDocument/2006/relationships/customXml" Target="../ink/ink1051.xml"/><Relationship Id="rId64" Type="http://schemas.openxmlformats.org/officeDocument/2006/relationships/customXml" Target="../ink/ink1059.xml"/><Relationship Id="rId69" Type="http://schemas.openxmlformats.org/officeDocument/2006/relationships/image" Target="../media/image1021.png"/><Relationship Id="rId113" Type="http://schemas.openxmlformats.org/officeDocument/2006/relationships/image" Target="../media/image1042.png"/><Relationship Id="rId118" Type="http://schemas.openxmlformats.org/officeDocument/2006/relationships/customXml" Target="../ink/ink1086.xml"/><Relationship Id="rId134" Type="http://schemas.openxmlformats.org/officeDocument/2006/relationships/customXml" Target="../ink/ink1094.xml"/><Relationship Id="rId139" Type="http://schemas.openxmlformats.org/officeDocument/2006/relationships/image" Target="../media/image1055.png"/><Relationship Id="rId80" Type="http://schemas.openxmlformats.org/officeDocument/2006/relationships/customXml" Target="../ink/ink1067.xml"/><Relationship Id="rId85" Type="http://schemas.openxmlformats.org/officeDocument/2006/relationships/image" Target="../media/image1029.png"/><Relationship Id="rId150" Type="http://schemas.openxmlformats.org/officeDocument/2006/relationships/customXml" Target="../ink/ink1102.xml"/><Relationship Id="rId155" Type="http://schemas.openxmlformats.org/officeDocument/2006/relationships/image" Target="../media/image1062.png"/><Relationship Id="rId171" Type="http://schemas.openxmlformats.org/officeDocument/2006/relationships/image" Target="../media/image1070.png"/><Relationship Id="rId176" Type="http://schemas.openxmlformats.org/officeDocument/2006/relationships/customXml" Target="../ink/ink1115.xml"/><Relationship Id="rId12" Type="http://schemas.openxmlformats.org/officeDocument/2006/relationships/customXml" Target="../ink/ink1033.xml"/><Relationship Id="rId17" Type="http://schemas.openxmlformats.org/officeDocument/2006/relationships/image" Target="../media/image995.png"/><Relationship Id="rId33" Type="http://schemas.openxmlformats.org/officeDocument/2006/relationships/image" Target="../media/image1003.png"/><Relationship Id="rId38" Type="http://schemas.openxmlformats.org/officeDocument/2006/relationships/customXml" Target="../ink/ink1046.xml"/><Relationship Id="rId59" Type="http://schemas.openxmlformats.org/officeDocument/2006/relationships/image" Target="../media/image1016.png"/><Relationship Id="rId103" Type="http://schemas.openxmlformats.org/officeDocument/2006/relationships/image" Target="../media/image1037.png"/><Relationship Id="rId108" Type="http://schemas.openxmlformats.org/officeDocument/2006/relationships/customXml" Target="../ink/ink1081.xml"/><Relationship Id="rId124" Type="http://schemas.openxmlformats.org/officeDocument/2006/relationships/customXml" Target="../ink/ink1089.xml"/><Relationship Id="rId129" Type="http://schemas.openxmlformats.org/officeDocument/2006/relationships/image" Target="../media/image1050.png"/><Relationship Id="rId54" Type="http://schemas.openxmlformats.org/officeDocument/2006/relationships/customXml" Target="../ink/ink1054.xml"/><Relationship Id="rId70" Type="http://schemas.openxmlformats.org/officeDocument/2006/relationships/customXml" Target="../ink/ink1062.xml"/><Relationship Id="rId75" Type="http://schemas.openxmlformats.org/officeDocument/2006/relationships/image" Target="../media/image1024.png"/><Relationship Id="rId91" Type="http://schemas.openxmlformats.org/officeDocument/2006/relationships/image" Target="../media/image1032.png"/><Relationship Id="rId96" Type="http://schemas.openxmlformats.org/officeDocument/2006/relationships/customXml" Target="../ink/ink1075.xml"/><Relationship Id="rId140" Type="http://schemas.openxmlformats.org/officeDocument/2006/relationships/customXml" Target="../ink/ink1097.xml"/><Relationship Id="rId145" Type="http://schemas.openxmlformats.org/officeDocument/2006/relationships/image" Target="../media/image1057.png"/><Relationship Id="rId161" Type="http://schemas.openxmlformats.org/officeDocument/2006/relationships/image" Target="../media/image1065.png"/><Relationship Id="rId166" Type="http://schemas.openxmlformats.org/officeDocument/2006/relationships/customXml" Target="../ink/ink11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0.xml"/><Relationship Id="rId23" Type="http://schemas.openxmlformats.org/officeDocument/2006/relationships/image" Target="../media/image998.png"/><Relationship Id="rId28" Type="http://schemas.openxmlformats.org/officeDocument/2006/relationships/customXml" Target="../ink/ink1041.xml"/><Relationship Id="rId49" Type="http://schemas.openxmlformats.org/officeDocument/2006/relationships/image" Target="../media/image1011.png"/><Relationship Id="rId114" Type="http://schemas.openxmlformats.org/officeDocument/2006/relationships/customXml" Target="../ink/ink1084.xml"/><Relationship Id="rId119" Type="http://schemas.openxmlformats.org/officeDocument/2006/relationships/image" Target="../media/image1045.png"/><Relationship Id="rId10" Type="http://schemas.openxmlformats.org/officeDocument/2006/relationships/customXml" Target="../ink/ink1032.xml"/><Relationship Id="rId31" Type="http://schemas.openxmlformats.org/officeDocument/2006/relationships/image" Target="../media/image1002.png"/><Relationship Id="rId44" Type="http://schemas.openxmlformats.org/officeDocument/2006/relationships/customXml" Target="../ink/ink1049.xml"/><Relationship Id="rId52" Type="http://schemas.openxmlformats.org/officeDocument/2006/relationships/customXml" Target="../ink/ink1053.xml"/><Relationship Id="rId60" Type="http://schemas.openxmlformats.org/officeDocument/2006/relationships/customXml" Target="../ink/ink1057.xml"/><Relationship Id="rId65" Type="http://schemas.openxmlformats.org/officeDocument/2006/relationships/image" Target="../media/image1019.png"/><Relationship Id="rId73" Type="http://schemas.openxmlformats.org/officeDocument/2006/relationships/image" Target="../media/image1023.png"/><Relationship Id="rId78" Type="http://schemas.openxmlformats.org/officeDocument/2006/relationships/customXml" Target="../ink/ink1066.xml"/><Relationship Id="rId81" Type="http://schemas.openxmlformats.org/officeDocument/2006/relationships/image" Target="../media/image1027.png"/><Relationship Id="rId86" Type="http://schemas.openxmlformats.org/officeDocument/2006/relationships/customXml" Target="../ink/ink1070.xml"/><Relationship Id="rId94" Type="http://schemas.openxmlformats.org/officeDocument/2006/relationships/customXml" Target="../ink/ink1074.xml"/><Relationship Id="rId99" Type="http://schemas.openxmlformats.org/officeDocument/2006/relationships/image" Target="../media/image679.png"/><Relationship Id="rId101" Type="http://schemas.openxmlformats.org/officeDocument/2006/relationships/image" Target="../media/image1036.png"/><Relationship Id="rId122" Type="http://schemas.openxmlformats.org/officeDocument/2006/relationships/customXml" Target="../ink/ink1088.xml"/><Relationship Id="rId130" Type="http://schemas.openxmlformats.org/officeDocument/2006/relationships/customXml" Target="../ink/ink1092.xml"/><Relationship Id="rId135" Type="http://schemas.openxmlformats.org/officeDocument/2006/relationships/image" Target="../media/image1053.png"/><Relationship Id="rId143" Type="http://schemas.openxmlformats.org/officeDocument/2006/relationships/image" Target="../media/image1056.png"/><Relationship Id="rId148" Type="http://schemas.openxmlformats.org/officeDocument/2006/relationships/customXml" Target="../ink/ink1101.xml"/><Relationship Id="rId151" Type="http://schemas.openxmlformats.org/officeDocument/2006/relationships/image" Target="../media/image1060.png"/><Relationship Id="rId156" Type="http://schemas.openxmlformats.org/officeDocument/2006/relationships/customXml" Target="../ink/ink1105.xml"/><Relationship Id="rId164" Type="http://schemas.openxmlformats.org/officeDocument/2006/relationships/customXml" Target="../ink/ink1109.xml"/><Relationship Id="rId169" Type="http://schemas.openxmlformats.org/officeDocument/2006/relationships/image" Target="../media/image1069.png"/><Relationship Id="rId177" Type="http://schemas.openxmlformats.org/officeDocument/2006/relationships/image" Target="../media/image1073.png"/><Relationship Id="rId4" Type="http://schemas.openxmlformats.org/officeDocument/2006/relationships/customXml" Target="../ink/ink1029.xml"/><Relationship Id="rId9" Type="http://schemas.openxmlformats.org/officeDocument/2006/relationships/image" Target="../media/image991.png"/><Relationship Id="rId172" Type="http://schemas.openxmlformats.org/officeDocument/2006/relationships/customXml" Target="../ink/ink1113.xml"/><Relationship Id="rId13" Type="http://schemas.openxmlformats.org/officeDocument/2006/relationships/image" Target="../media/image993.png"/><Relationship Id="rId18" Type="http://schemas.openxmlformats.org/officeDocument/2006/relationships/customXml" Target="../ink/ink1036.xml"/><Relationship Id="rId39" Type="http://schemas.openxmlformats.org/officeDocument/2006/relationships/image" Target="../media/image1006.png"/><Relationship Id="rId109" Type="http://schemas.openxmlformats.org/officeDocument/2006/relationships/image" Target="../media/image1040.png"/><Relationship Id="rId34" Type="http://schemas.openxmlformats.org/officeDocument/2006/relationships/customXml" Target="../ink/ink1044.xml"/><Relationship Id="rId50" Type="http://schemas.openxmlformats.org/officeDocument/2006/relationships/customXml" Target="../ink/ink1052.xml"/><Relationship Id="rId55" Type="http://schemas.openxmlformats.org/officeDocument/2006/relationships/image" Target="../media/image1014.png"/><Relationship Id="rId76" Type="http://schemas.openxmlformats.org/officeDocument/2006/relationships/customXml" Target="../ink/ink1065.xml"/><Relationship Id="rId97" Type="http://schemas.openxmlformats.org/officeDocument/2006/relationships/image" Target="../media/image1035.png"/><Relationship Id="rId104" Type="http://schemas.openxmlformats.org/officeDocument/2006/relationships/customXml" Target="../ink/ink1079.xml"/><Relationship Id="rId120" Type="http://schemas.openxmlformats.org/officeDocument/2006/relationships/customXml" Target="../ink/ink1087.xml"/><Relationship Id="rId125" Type="http://schemas.openxmlformats.org/officeDocument/2006/relationships/image" Target="../media/image1048.png"/><Relationship Id="rId141" Type="http://schemas.openxmlformats.org/officeDocument/2006/relationships/image" Target="../media/image407.png"/><Relationship Id="rId146" Type="http://schemas.openxmlformats.org/officeDocument/2006/relationships/customXml" Target="../ink/ink1100.xml"/><Relationship Id="rId167" Type="http://schemas.openxmlformats.org/officeDocument/2006/relationships/image" Target="../media/image1068.png"/><Relationship Id="rId7" Type="http://schemas.openxmlformats.org/officeDocument/2006/relationships/image" Target="../media/image990.png"/><Relationship Id="rId71" Type="http://schemas.openxmlformats.org/officeDocument/2006/relationships/image" Target="../media/image1022.png"/><Relationship Id="rId92" Type="http://schemas.openxmlformats.org/officeDocument/2006/relationships/customXml" Target="../ink/ink1073.xml"/><Relationship Id="rId162" Type="http://schemas.openxmlformats.org/officeDocument/2006/relationships/customXml" Target="../ink/ink1108.xml"/><Relationship Id="rId2" Type="http://schemas.openxmlformats.org/officeDocument/2006/relationships/customXml" Target="../ink/ink1028.xml"/><Relationship Id="rId29" Type="http://schemas.openxmlformats.org/officeDocument/2006/relationships/image" Target="../media/image1001.png"/><Relationship Id="rId24" Type="http://schemas.openxmlformats.org/officeDocument/2006/relationships/customXml" Target="../ink/ink1039.xml"/><Relationship Id="rId40" Type="http://schemas.openxmlformats.org/officeDocument/2006/relationships/customXml" Target="../ink/ink1047.xml"/><Relationship Id="rId45" Type="http://schemas.openxmlformats.org/officeDocument/2006/relationships/image" Target="../media/image1009.png"/><Relationship Id="rId66" Type="http://schemas.openxmlformats.org/officeDocument/2006/relationships/customXml" Target="../ink/ink1060.xml"/><Relationship Id="rId87" Type="http://schemas.openxmlformats.org/officeDocument/2006/relationships/image" Target="../media/image1030.png"/><Relationship Id="rId110" Type="http://schemas.openxmlformats.org/officeDocument/2006/relationships/customXml" Target="../ink/ink1082.xml"/><Relationship Id="rId115" Type="http://schemas.openxmlformats.org/officeDocument/2006/relationships/image" Target="../media/image1043.png"/><Relationship Id="rId131" Type="http://schemas.openxmlformats.org/officeDocument/2006/relationships/image" Target="../media/image1051.png"/><Relationship Id="rId136" Type="http://schemas.openxmlformats.org/officeDocument/2006/relationships/customXml" Target="../ink/ink1095.xml"/><Relationship Id="rId157" Type="http://schemas.openxmlformats.org/officeDocument/2006/relationships/image" Target="../media/image1063.png"/><Relationship Id="rId61" Type="http://schemas.openxmlformats.org/officeDocument/2006/relationships/image" Target="../media/image1017.png"/><Relationship Id="rId82" Type="http://schemas.openxmlformats.org/officeDocument/2006/relationships/customXml" Target="../ink/ink1068.xml"/><Relationship Id="rId152" Type="http://schemas.openxmlformats.org/officeDocument/2006/relationships/customXml" Target="../ink/ink1103.xml"/><Relationship Id="rId173" Type="http://schemas.openxmlformats.org/officeDocument/2006/relationships/image" Target="../media/image1071.png"/><Relationship Id="rId19" Type="http://schemas.openxmlformats.org/officeDocument/2006/relationships/image" Target="../media/image996.png"/><Relationship Id="rId14" Type="http://schemas.openxmlformats.org/officeDocument/2006/relationships/customXml" Target="../ink/ink1034.xml"/><Relationship Id="rId30" Type="http://schemas.openxmlformats.org/officeDocument/2006/relationships/customXml" Target="../ink/ink1042.xml"/><Relationship Id="rId35" Type="http://schemas.openxmlformats.org/officeDocument/2006/relationships/image" Target="../media/image1004.png"/><Relationship Id="rId56" Type="http://schemas.openxmlformats.org/officeDocument/2006/relationships/customXml" Target="../ink/ink1055.xml"/><Relationship Id="rId77" Type="http://schemas.openxmlformats.org/officeDocument/2006/relationships/image" Target="../media/image1025.png"/><Relationship Id="rId100" Type="http://schemas.openxmlformats.org/officeDocument/2006/relationships/customXml" Target="../ink/ink1077.xml"/><Relationship Id="rId105" Type="http://schemas.openxmlformats.org/officeDocument/2006/relationships/image" Target="../media/image1038.png"/><Relationship Id="rId126" Type="http://schemas.openxmlformats.org/officeDocument/2006/relationships/customXml" Target="../ink/ink1090.xml"/><Relationship Id="rId147" Type="http://schemas.openxmlformats.org/officeDocument/2006/relationships/image" Target="../media/image1058.png"/><Relationship Id="rId168" Type="http://schemas.openxmlformats.org/officeDocument/2006/relationships/customXml" Target="../ink/ink1111.xml"/><Relationship Id="rId8" Type="http://schemas.openxmlformats.org/officeDocument/2006/relationships/customXml" Target="../ink/ink1031.xml"/><Relationship Id="rId51" Type="http://schemas.openxmlformats.org/officeDocument/2006/relationships/image" Target="../media/image1012.png"/><Relationship Id="rId72" Type="http://schemas.openxmlformats.org/officeDocument/2006/relationships/customXml" Target="../ink/ink1063.xml"/><Relationship Id="rId93" Type="http://schemas.openxmlformats.org/officeDocument/2006/relationships/image" Target="../media/image1033.png"/><Relationship Id="rId98" Type="http://schemas.openxmlformats.org/officeDocument/2006/relationships/customXml" Target="../ink/ink1076.xml"/><Relationship Id="rId121" Type="http://schemas.openxmlformats.org/officeDocument/2006/relationships/image" Target="../media/image1046.png"/><Relationship Id="rId142" Type="http://schemas.openxmlformats.org/officeDocument/2006/relationships/customXml" Target="../ink/ink1098.xml"/><Relationship Id="rId163" Type="http://schemas.openxmlformats.org/officeDocument/2006/relationships/image" Target="../media/image1066.png"/><Relationship Id="rId3" Type="http://schemas.openxmlformats.org/officeDocument/2006/relationships/image" Target="../media/image988.png"/><Relationship Id="rId25" Type="http://schemas.openxmlformats.org/officeDocument/2006/relationships/image" Target="../media/image999.png"/><Relationship Id="rId46" Type="http://schemas.openxmlformats.org/officeDocument/2006/relationships/customXml" Target="../ink/ink1050.xml"/><Relationship Id="rId67" Type="http://schemas.openxmlformats.org/officeDocument/2006/relationships/image" Target="../media/image1020.png"/><Relationship Id="rId116" Type="http://schemas.openxmlformats.org/officeDocument/2006/relationships/customXml" Target="../ink/ink1085.xml"/><Relationship Id="rId137" Type="http://schemas.openxmlformats.org/officeDocument/2006/relationships/image" Target="../media/image1054.png"/><Relationship Id="rId158" Type="http://schemas.openxmlformats.org/officeDocument/2006/relationships/customXml" Target="../ink/ink1106.xml"/><Relationship Id="rId20" Type="http://schemas.openxmlformats.org/officeDocument/2006/relationships/customXml" Target="../ink/ink1037.xml"/><Relationship Id="rId41" Type="http://schemas.openxmlformats.org/officeDocument/2006/relationships/image" Target="../media/image1007.png"/><Relationship Id="rId62" Type="http://schemas.openxmlformats.org/officeDocument/2006/relationships/customXml" Target="../ink/ink1058.xml"/><Relationship Id="rId83" Type="http://schemas.openxmlformats.org/officeDocument/2006/relationships/image" Target="../media/image1028.png"/><Relationship Id="rId88" Type="http://schemas.openxmlformats.org/officeDocument/2006/relationships/customXml" Target="../ink/ink1071.xml"/><Relationship Id="rId111" Type="http://schemas.openxmlformats.org/officeDocument/2006/relationships/image" Target="../media/image1041.png"/><Relationship Id="rId132" Type="http://schemas.openxmlformats.org/officeDocument/2006/relationships/customXml" Target="../ink/ink1093.xml"/><Relationship Id="rId153" Type="http://schemas.openxmlformats.org/officeDocument/2006/relationships/image" Target="../media/image1061.png"/><Relationship Id="rId174" Type="http://schemas.openxmlformats.org/officeDocument/2006/relationships/customXml" Target="../ink/ink1114.xml"/><Relationship Id="rId15" Type="http://schemas.openxmlformats.org/officeDocument/2006/relationships/image" Target="../media/image994.png"/><Relationship Id="rId36" Type="http://schemas.openxmlformats.org/officeDocument/2006/relationships/customXml" Target="../ink/ink1045.xml"/><Relationship Id="rId57" Type="http://schemas.openxmlformats.org/officeDocument/2006/relationships/image" Target="../media/image1015.png"/><Relationship Id="rId106" Type="http://schemas.openxmlformats.org/officeDocument/2006/relationships/customXml" Target="../ink/ink1080.xml"/><Relationship Id="rId127" Type="http://schemas.openxmlformats.org/officeDocument/2006/relationships/image" Target="../media/image1049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30.png"/><Relationship Id="rId299" Type="http://schemas.openxmlformats.org/officeDocument/2006/relationships/image" Target="../media/image1221.png"/><Relationship Id="rId303" Type="http://schemas.openxmlformats.org/officeDocument/2006/relationships/image" Target="../media/image1223.png"/><Relationship Id="rId21" Type="http://schemas.openxmlformats.org/officeDocument/2006/relationships/image" Target="../media/image1083.png"/><Relationship Id="rId42" Type="http://schemas.openxmlformats.org/officeDocument/2006/relationships/customXml" Target="../ink/ink1136.xml"/><Relationship Id="rId63" Type="http://schemas.openxmlformats.org/officeDocument/2006/relationships/image" Target="../media/image1103.png"/><Relationship Id="rId84" Type="http://schemas.openxmlformats.org/officeDocument/2006/relationships/customXml" Target="../ink/ink1157.xml"/><Relationship Id="rId138" Type="http://schemas.openxmlformats.org/officeDocument/2006/relationships/customXml" Target="../ink/ink1184.xml"/><Relationship Id="rId159" Type="http://schemas.openxmlformats.org/officeDocument/2006/relationships/image" Target="../media/image1151.png"/><Relationship Id="rId324" Type="http://schemas.openxmlformats.org/officeDocument/2006/relationships/customXml" Target="../ink/ink1277.xml"/><Relationship Id="rId345" Type="http://schemas.openxmlformats.org/officeDocument/2006/relationships/image" Target="../media/image1244.png"/><Relationship Id="rId170" Type="http://schemas.openxmlformats.org/officeDocument/2006/relationships/customXml" Target="../ink/ink1200.xml"/><Relationship Id="rId191" Type="http://schemas.openxmlformats.org/officeDocument/2006/relationships/image" Target="../media/image1167.png"/><Relationship Id="rId205" Type="http://schemas.openxmlformats.org/officeDocument/2006/relationships/image" Target="../media/image1174.png"/><Relationship Id="rId226" Type="http://schemas.openxmlformats.org/officeDocument/2006/relationships/customXml" Target="../ink/ink1228.xml"/><Relationship Id="rId247" Type="http://schemas.openxmlformats.org/officeDocument/2006/relationships/image" Target="../media/image1195.png"/><Relationship Id="rId107" Type="http://schemas.openxmlformats.org/officeDocument/2006/relationships/image" Target="../media/image1125.png"/><Relationship Id="rId268" Type="http://schemas.openxmlformats.org/officeDocument/2006/relationships/customXml" Target="../ink/ink1249.xml"/><Relationship Id="rId289" Type="http://schemas.openxmlformats.org/officeDocument/2006/relationships/image" Target="../media/image1216.png"/><Relationship Id="rId11" Type="http://schemas.openxmlformats.org/officeDocument/2006/relationships/image" Target="../media/image1078.png"/><Relationship Id="rId32" Type="http://schemas.openxmlformats.org/officeDocument/2006/relationships/customXml" Target="../ink/ink1131.xml"/><Relationship Id="rId53" Type="http://schemas.openxmlformats.org/officeDocument/2006/relationships/image" Target="../media/image1098.png"/><Relationship Id="rId74" Type="http://schemas.openxmlformats.org/officeDocument/2006/relationships/customXml" Target="../ink/ink1152.xml"/><Relationship Id="rId128" Type="http://schemas.openxmlformats.org/officeDocument/2006/relationships/customXml" Target="../ink/ink1179.xml"/><Relationship Id="rId149" Type="http://schemas.openxmlformats.org/officeDocument/2006/relationships/image" Target="../media/image1146.png"/><Relationship Id="rId314" Type="http://schemas.openxmlformats.org/officeDocument/2006/relationships/customXml" Target="../ink/ink1272.xml"/><Relationship Id="rId335" Type="http://schemas.openxmlformats.org/officeDocument/2006/relationships/image" Target="../media/image1239.png"/><Relationship Id="rId5" Type="http://schemas.openxmlformats.org/officeDocument/2006/relationships/image" Target="../media/image1075.png"/><Relationship Id="rId95" Type="http://schemas.openxmlformats.org/officeDocument/2006/relationships/image" Target="../media/image1119.png"/><Relationship Id="rId160" Type="http://schemas.openxmlformats.org/officeDocument/2006/relationships/customXml" Target="../ink/ink1195.xml"/><Relationship Id="rId181" Type="http://schemas.openxmlformats.org/officeDocument/2006/relationships/image" Target="../media/image1162.png"/><Relationship Id="rId216" Type="http://schemas.openxmlformats.org/officeDocument/2006/relationships/customXml" Target="../ink/ink1223.xml"/><Relationship Id="rId237" Type="http://schemas.openxmlformats.org/officeDocument/2006/relationships/image" Target="../media/image1190.png"/><Relationship Id="rId258" Type="http://schemas.openxmlformats.org/officeDocument/2006/relationships/customXml" Target="../ink/ink1244.xml"/><Relationship Id="rId279" Type="http://schemas.openxmlformats.org/officeDocument/2006/relationships/image" Target="../media/image1211.png"/><Relationship Id="rId22" Type="http://schemas.openxmlformats.org/officeDocument/2006/relationships/customXml" Target="../ink/ink1126.xml"/><Relationship Id="rId43" Type="http://schemas.openxmlformats.org/officeDocument/2006/relationships/image" Target="../media/image259.png"/><Relationship Id="rId64" Type="http://schemas.openxmlformats.org/officeDocument/2006/relationships/customXml" Target="../ink/ink1147.xml"/><Relationship Id="rId118" Type="http://schemas.openxmlformats.org/officeDocument/2006/relationships/customXml" Target="../ink/ink1174.xml"/><Relationship Id="rId139" Type="http://schemas.openxmlformats.org/officeDocument/2006/relationships/image" Target="../media/image1141.png"/><Relationship Id="rId290" Type="http://schemas.openxmlformats.org/officeDocument/2006/relationships/customXml" Target="../ink/ink1260.xml"/><Relationship Id="rId304" Type="http://schemas.openxmlformats.org/officeDocument/2006/relationships/customXml" Target="../ink/ink1267.xml"/><Relationship Id="rId325" Type="http://schemas.openxmlformats.org/officeDocument/2006/relationships/image" Target="../media/image1234.png"/><Relationship Id="rId85" Type="http://schemas.openxmlformats.org/officeDocument/2006/relationships/image" Target="../media/image1114.png"/><Relationship Id="rId150" Type="http://schemas.openxmlformats.org/officeDocument/2006/relationships/customXml" Target="../ink/ink1190.xml"/><Relationship Id="rId171" Type="http://schemas.openxmlformats.org/officeDocument/2006/relationships/image" Target="../media/image1157.png"/><Relationship Id="rId192" Type="http://schemas.openxmlformats.org/officeDocument/2006/relationships/customXml" Target="../ink/ink1211.xml"/><Relationship Id="rId206" Type="http://schemas.openxmlformats.org/officeDocument/2006/relationships/customXml" Target="../ink/ink1218.xml"/><Relationship Id="rId227" Type="http://schemas.openxmlformats.org/officeDocument/2006/relationships/image" Target="../media/image1185.png"/><Relationship Id="rId248" Type="http://schemas.openxmlformats.org/officeDocument/2006/relationships/customXml" Target="../ink/ink1239.xml"/><Relationship Id="rId269" Type="http://schemas.openxmlformats.org/officeDocument/2006/relationships/image" Target="../media/image1206.png"/><Relationship Id="rId12" Type="http://schemas.openxmlformats.org/officeDocument/2006/relationships/customXml" Target="../ink/ink1121.xml"/><Relationship Id="rId33" Type="http://schemas.openxmlformats.org/officeDocument/2006/relationships/image" Target="../media/image1089.png"/><Relationship Id="rId108" Type="http://schemas.openxmlformats.org/officeDocument/2006/relationships/customXml" Target="../ink/ink1169.xml"/><Relationship Id="rId129" Type="http://schemas.openxmlformats.org/officeDocument/2006/relationships/image" Target="../media/image1136.png"/><Relationship Id="rId280" Type="http://schemas.openxmlformats.org/officeDocument/2006/relationships/customXml" Target="../ink/ink1255.xml"/><Relationship Id="rId315" Type="http://schemas.openxmlformats.org/officeDocument/2006/relationships/image" Target="../media/image1229.png"/><Relationship Id="rId336" Type="http://schemas.openxmlformats.org/officeDocument/2006/relationships/customXml" Target="../ink/ink1283.xml"/><Relationship Id="rId54" Type="http://schemas.openxmlformats.org/officeDocument/2006/relationships/customXml" Target="../ink/ink1142.xml"/><Relationship Id="rId75" Type="http://schemas.openxmlformats.org/officeDocument/2006/relationships/image" Target="../media/image1109.png"/><Relationship Id="rId96" Type="http://schemas.openxmlformats.org/officeDocument/2006/relationships/customXml" Target="../ink/ink1163.xml"/><Relationship Id="rId140" Type="http://schemas.openxmlformats.org/officeDocument/2006/relationships/customXml" Target="../ink/ink1185.xml"/><Relationship Id="rId161" Type="http://schemas.openxmlformats.org/officeDocument/2006/relationships/image" Target="../media/image1152.png"/><Relationship Id="rId182" Type="http://schemas.openxmlformats.org/officeDocument/2006/relationships/customXml" Target="../ink/ink1206.xml"/><Relationship Id="rId217" Type="http://schemas.openxmlformats.org/officeDocument/2006/relationships/image" Target="../media/image1180.png"/><Relationship Id="rId6" Type="http://schemas.openxmlformats.org/officeDocument/2006/relationships/customXml" Target="../ink/ink1118.xml"/><Relationship Id="rId238" Type="http://schemas.openxmlformats.org/officeDocument/2006/relationships/customXml" Target="../ink/ink1234.xml"/><Relationship Id="rId259" Type="http://schemas.openxmlformats.org/officeDocument/2006/relationships/image" Target="../media/image1201.png"/><Relationship Id="rId23" Type="http://schemas.openxmlformats.org/officeDocument/2006/relationships/image" Target="../media/image1084.png"/><Relationship Id="rId119" Type="http://schemas.openxmlformats.org/officeDocument/2006/relationships/image" Target="../media/image1131.png"/><Relationship Id="rId270" Type="http://schemas.openxmlformats.org/officeDocument/2006/relationships/customXml" Target="../ink/ink1250.xml"/><Relationship Id="rId291" Type="http://schemas.openxmlformats.org/officeDocument/2006/relationships/image" Target="../media/image1217.png"/><Relationship Id="rId305" Type="http://schemas.openxmlformats.org/officeDocument/2006/relationships/image" Target="../media/image1224.png"/><Relationship Id="rId326" Type="http://schemas.openxmlformats.org/officeDocument/2006/relationships/customXml" Target="../ink/ink1278.xml"/><Relationship Id="rId44" Type="http://schemas.openxmlformats.org/officeDocument/2006/relationships/customXml" Target="../ink/ink1137.xml"/><Relationship Id="rId65" Type="http://schemas.openxmlformats.org/officeDocument/2006/relationships/image" Target="../media/image1104.png"/><Relationship Id="rId86" Type="http://schemas.openxmlformats.org/officeDocument/2006/relationships/customXml" Target="../ink/ink1158.xml"/><Relationship Id="rId130" Type="http://schemas.openxmlformats.org/officeDocument/2006/relationships/customXml" Target="../ink/ink1180.xml"/><Relationship Id="rId151" Type="http://schemas.openxmlformats.org/officeDocument/2006/relationships/image" Target="../media/image1147.png"/><Relationship Id="rId172" Type="http://schemas.openxmlformats.org/officeDocument/2006/relationships/customXml" Target="../ink/ink1201.xml"/><Relationship Id="rId193" Type="http://schemas.openxmlformats.org/officeDocument/2006/relationships/image" Target="../media/image1168.png"/><Relationship Id="rId207" Type="http://schemas.openxmlformats.org/officeDocument/2006/relationships/image" Target="../media/image1175.png"/><Relationship Id="rId228" Type="http://schemas.openxmlformats.org/officeDocument/2006/relationships/customXml" Target="../ink/ink1229.xml"/><Relationship Id="rId249" Type="http://schemas.openxmlformats.org/officeDocument/2006/relationships/image" Target="../media/image1196.png"/><Relationship Id="rId13" Type="http://schemas.openxmlformats.org/officeDocument/2006/relationships/image" Target="../media/image1079.png"/><Relationship Id="rId109" Type="http://schemas.openxmlformats.org/officeDocument/2006/relationships/image" Target="../media/image1126.png"/><Relationship Id="rId260" Type="http://schemas.openxmlformats.org/officeDocument/2006/relationships/customXml" Target="../ink/ink1245.xml"/><Relationship Id="rId281" Type="http://schemas.openxmlformats.org/officeDocument/2006/relationships/image" Target="../media/image1212.png"/><Relationship Id="rId316" Type="http://schemas.openxmlformats.org/officeDocument/2006/relationships/customXml" Target="../ink/ink1273.xml"/><Relationship Id="rId337" Type="http://schemas.openxmlformats.org/officeDocument/2006/relationships/image" Target="../media/image1240.png"/><Relationship Id="rId34" Type="http://schemas.openxmlformats.org/officeDocument/2006/relationships/customXml" Target="../ink/ink1132.xml"/><Relationship Id="rId55" Type="http://schemas.openxmlformats.org/officeDocument/2006/relationships/image" Target="../media/image1099.png"/><Relationship Id="rId76" Type="http://schemas.openxmlformats.org/officeDocument/2006/relationships/customXml" Target="../ink/ink1153.xml"/><Relationship Id="rId97" Type="http://schemas.openxmlformats.org/officeDocument/2006/relationships/image" Target="../media/image1120.png"/><Relationship Id="rId120" Type="http://schemas.openxmlformats.org/officeDocument/2006/relationships/customXml" Target="../ink/ink1175.xml"/><Relationship Id="rId141" Type="http://schemas.openxmlformats.org/officeDocument/2006/relationships/image" Target="../media/image1142.png"/><Relationship Id="rId7" Type="http://schemas.openxmlformats.org/officeDocument/2006/relationships/image" Target="../media/image1076.png"/><Relationship Id="rId162" Type="http://schemas.openxmlformats.org/officeDocument/2006/relationships/customXml" Target="../ink/ink1196.xml"/><Relationship Id="rId183" Type="http://schemas.openxmlformats.org/officeDocument/2006/relationships/image" Target="../media/image1163.png"/><Relationship Id="rId218" Type="http://schemas.openxmlformats.org/officeDocument/2006/relationships/customXml" Target="../ink/ink1224.xml"/><Relationship Id="rId239" Type="http://schemas.openxmlformats.org/officeDocument/2006/relationships/image" Target="../media/image1191.png"/><Relationship Id="rId250" Type="http://schemas.openxmlformats.org/officeDocument/2006/relationships/customXml" Target="../ink/ink1240.xml"/><Relationship Id="rId271" Type="http://schemas.openxmlformats.org/officeDocument/2006/relationships/image" Target="../media/image1207.png"/><Relationship Id="rId292" Type="http://schemas.openxmlformats.org/officeDocument/2006/relationships/customXml" Target="../ink/ink1261.xml"/><Relationship Id="rId306" Type="http://schemas.openxmlformats.org/officeDocument/2006/relationships/customXml" Target="../ink/ink1268.xml"/><Relationship Id="rId24" Type="http://schemas.openxmlformats.org/officeDocument/2006/relationships/customXml" Target="../ink/ink1127.xml"/><Relationship Id="rId45" Type="http://schemas.openxmlformats.org/officeDocument/2006/relationships/image" Target="../media/image1094.png"/><Relationship Id="rId66" Type="http://schemas.openxmlformats.org/officeDocument/2006/relationships/customXml" Target="../ink/ink1148.xml"/><Relationship Id="rId87" Type="http://schemas.openxmlformats.org/officeDocument/2006/relationships/image" Target="../media/image1115.png"/><Relationship Id="rId110" Type="http://schemas.openxmlformats.org/officeDocument/2006/relationships/customXml" Target="../ink/ink1170.xml"/><Relationship Id="rId131" Type="http://schemas.openxmlformats.org/officeDocument/2006/relationships/image" Target="../media/image1137.png"/><Relationship Id="rId327" Type="http://schemas.openxmlformats.org/officeDocument/2006/relationships/image" Target="../media/image1235.png"/><Relationship Id="rId152" Type="http://schemas.openxmlformats.org/officeDocument/2006/relationships/customXml" Target="../ink/ink1191.xml"/><Relationship Id="rId173" Type="http://schemas.openxmlformats.org/officeDocument/2006/relationships/image" Target="../media/image1158.png"/><Relationship Id="rId194" Type="http://schemas.openxmlformats.org/officeDocument/2006/relationships/customXml" Target="../ink/ink1212.xml"/><Relationship Id="rId208" Type="http://schemas.openxmlformats.org/officeDocument/2006/relationships/customXml" Target="../ink/ink1219.xml"/><Relationship Id="rId229" Type="http://schemas.openxmlformats.org/officeDocument/2006/relationships/image" Target="../media/image1186.png"/><Relationship Id="rId240" Type="http://schemas.openxmlformats.org/officeDocument/2006/relationships/customXml" Target="../ink/ink1235.xml"/><Relationship Id="rId261" Type="http://schemas.openxmlformats.org/officeDocument/2006/relationships/image" Target="../media/image1202.png"/><Relationship Id="rId14" Type="http://schemas.openxmlformats.org/officeDocument/2006/relationships/customXml" Target="../ink/ink1122.xml"/><Relationship Id="rId35" Type="http://schemas.openxmlformats.org/officeDocument/2006/relationships/image" Target="../media/image1090.png"/><Relationship Id="rId56" Type="http://schemas.openxmlformats.org/officeDocument/2006/relationships/customXml" Target="../ink/ink1143.xml"/><Relationship Id="rId77" Type="http://schemas.openxmlformats.org/officeDocument/2006/relationships/image" Target="../media/image1110.png"/><Relationship Id="rId100" Type="http://schemas.openxmlformats.org/officeDocument/2006/relationships/customXml" Target="../ink/ink1165.xml"/><Relationship Id="rId282" Type="http://schemas.openxmlformats.org/officeDocument/2006/relationships/customXml" Target="../ink/ink1256.xml"/><Relationship Id="rId317" Type="http://schemas.openxmlformats.org/officeDocument/2006/relationships/image" Target="../media/image1230.png"/><Relationship Id="rId338" Type="http://schemas.openxmlformats.org/officeDocument/2006/relationships/customXml" Target="../ink/ink1284.xml"/><Relationship Id="rId8" Type="http://schemas.openxmlformats.org/officeDocument/2006/relationships/customXml" Target="../ink/ink1119.xml"/><Relationship Id="rId98" Type="http://schemas.openxmlformats.org/officeDocument/2006/relationships/customXml" Target="../ink/ink1164.xml"/><Relationship Id="rId121" Type="http://schemas.openxmlformats.org/officeDocument/2006/relationships/image" Target="../media/image1132.png"/><Relationship Id="rId142" Type="http://schemas.openxmlformats.org/officeDocument/2006/relationships/customXml" Target="../ink/ink1186.xml"/><Relationship Id="rId163" Type="http://schemas.openxmlformats.org/officeDocument/2006/relationships/image" Target="../media/image1153.png"/><Relationship Id="rId184" Type="http://schemas.openxmlformats.org/officeDocument/2006/relationships/customXml" Target="../ink/ink1207.xml"/><Relationship Id="rId219" Type="http://schemas.openxmlformats.org/officeDocument/2006/relationships/image" Target="../media/image1181.png"/><Relationship Id="rId230" Type="http://schemas.openxmlformats.org/officeDocument/2006/relationships/customXml" Target="../ink/ink1230.xml"/><Relationship Id="rId251" Type="http://schemas.openxmlformats.org/officeDocument/2006/relationships/image" Target="../media/image1197.png"/><Relationship Id="rId25" Type="http://schemas.openxmlformats.org/officeDocument/2006/relationships/image" Target="../media/image1085.png"/><Relationship Id="rId46" Type="http://schemas.openxmlformats.org/officeDocument/2006/relationships/customXml" Target="../ink/ink1138.xml"/><Relationship Id="rId67" Type="http://schemas.openxmlformats.org/officeDocument/2006/relationships/image" Target="../media/image1105.png"/><Relationship Id="rId116" Type="http://schemas.openxmlformats.org/officeDocument/2006/relationships/customXml" Target="../ink/ink1173.xml"/><Relationship Id="rId137" Type="http://schemas.openxmlformats.org/officeDocument/2006/relationships/image" Target="../media/image1140.png"/><Relationship Id="rId158" Type="http://schemas.openxmlformats.org/officeDocument/2006/relationships/customXml" Target="../ink/ink1194.xml"/><Relationship Id="rId272" Type="http://schemas.openxmlformats.org/officeDocument/2006/relationships/customXml" Target="../ink/ink1251.xml"/><Relationship Id="rId293" Type="http://schemas.openxmlformats.org/officeDocument/2006/relationships/image" Target="../media/image1218.png"/><Relationship Id="rId302" Type="http://schemas.openxmlformats.org/officeDocument/2006/relationships/customXml" Target="../ink/ink1266.xml"/><Relationship Id="rId307" Type="http://schemas.openxmlformats.org/officeDocument/2006/relationships/image" Target="../media/image1225.png"/><Relationship Id="rId323" Type="http://schemas.openxmlformats.org/officeDocument/2006/relationships/image" Target="../media/image1233.png"/><Relationship Id="rId328" Type="http://schemas.openxmlformats.org/officeDocument/2006/relationships/customXml" Target="../ink/ink1279.xml"/><Relationship Id="rId344" Type="http://schemas.openxmlformats.org/officeDocument/2006/relationships/customXml" Target="../ink/ink1287.xml"/><Relationship Id="rId20" Type="http://schemas.openxmlformats.org/officeDocument/2006/relationships/customXml" Target="../ink/ink1125.xml"/><Relationship Id="rId41" Type="http://schemas.openxmlformats.org/officeDocument/2006/relationships/image" Target="../media/image1093.png"/><Relationship Id="rId62" Type="http://schemas.openxmlformats.org/officeDocument/2006/relationships/customXml" Target="../ink/ink1146.xml"/><Relationship Id="rId83" Type="http://schemas.openxmlformats.org/officeDocument/2006/relationships/image" Target="../media/image1113.png"/><Relationship Id="rId88" Type="http://schemas.openxmlformats.org/officeDocument/2006/relationships/customXml" Target="../ink/ink1159.xml"/><Relationship Id="rId111" Type="http://schemas.openxmlformats.org/officeDocument/2006/relationships/image" Target="../media/image1127.png"/><Relationship Id="rId132" Type="http://schemas.openxmlformats.org/officeDocument/2006/relationships/customXml" Target="../ink/ink1181.xml"/><Relationship Id="rId153" Type="http://schemas.openxmlformats.org/officeDocument/2006/relationships/image" Target="../media/image1148.png"/><Relationship Id="rId174" Type="http://schemas.openxmlformats.org/officeDocument/2006/relationships/customXml" Target="../ink/ink1202.xml"/><Relationship Id="rId179" Type="http://schemas.openxmlformats.org/officeDocument/2006/relationships/image" Target="../media/image1161.png"/><Relationship Id="rId195" Type="http://schemas.openxmlformats.org/officeDocument/2006/relationships/image" Target="../media/image1169.png"/><Relationship Id="rId209" Type="http://schemas.openxmlformats.org/officeDocument/2006/relationships/image" Target="../media/image1176.png"/><Relationship Id="rId190" Type="http://schemas.openxmlformats.org/officeDocument/2006/relationships/customXml" Target="../ink/ink1210.xml"/><Relationship Id="rId204" Type="http://schemas.openxmlformats.org/officeDocument/2006/relationships/customXml" Target="../ink/ink1217.xml"/><Relationship Id="rId220" Type="http://schemas.openxmlformats.org/officeDocument/2006/relationships/customXml" Target="../ink/ink1225.xml"/><Relationship Id="rId225" Type="http://schemas.openxmlformats.org/officeDocument/2006/relationships/image" Target="../media/image1184.png"/><Relationship Id="rId241" Type="http://schemas.openxmlformats.org/officeDocument/2006/relationships/image" Target="../media/image1192.png"/><Relationship Id="rId246" Type="http://schemas.openxmlformats.org/officeDocument/2006/relationships/customXml" Target="../ink/ink1238.xml"/><Relationship Id="rId267" Type="http://schemas.openxmlformats.org/officeDocument/2006/relationships/image" Target="../media/image1205.png"/><Relationship Id="rId288" Type="http://schemas.openxmlformats.org/officeDocument/2006/relationships/customXml" Target="../ink/ink1259.xml"/><Relationship Id="rId15" Type="http://schemas.openxmlformats.org/officeDocument/2006/relationships/image" Target="../media/image1080.png"/><Relationship Id="rId36" Type="http://schemas.openxmlformats.org/officeDocument/2006/relationships/customXml" Target="../ink/ink1133.xml"/><Relationship Id="rId57" Type="http://schemas.openxmlformats.org/officeDocument/2006/relationships/image" Target="../media/image1100.png"/><Relationship Id="rId106" Type="http://schemas.openxmlformats.org/officeDocument/2006/relationships/customXml" Target="../ink/ink1168.xml"/><Relationship Id="rId127" Type="http://schemas.openxmlformats.org/officeDocument/2006/relationships/image" Target="../media/image1135.png"/><Relationship Id="rId262" Type="http://schemas.openxmlformats.org/officeDocument/2006/relationships/customXml" Target="../ink/ink1246.xml"/><Relationship Id="rId283" Type="http://schemas.openxmlformats.org/officeDocument/2006/relationships/image" Target="../media/image1213.png"/><Relationship Id="rId313" Type="http://schemas.openxmlformats.org/officeDocument/2006/relationships/image" Target="../media/image1228.png"/><Relationship Id="rId318" Type="http://schemas.openxmlformats.org/officeDocument/2006/relationships/customXml" Target="../ink/ink1274.xml"/><Relationship Id="rId339" Type="http://schemas.openxmlformats.org/officeDocument/2006/relationships/image" Target="../media/image1241.png"/><Relationship Id="rId10" Type="http://schemas.openxmlformats.org/officeDocument/2006/relationships/customXml" Target="../ink/ink1120.xml"/><Relationship Id="rId31" Type="http://schemas.openxmlformats.org/officeDocument/2006/relationships/image" Target="../media/image1088.png"/><Relationship Id="rId52" Type="http://schemas.openxmlformats.org/officeDocument/2006/relationships/customXml" Target="../ink/ink1141.xml"/><Relationship Id="rId73" Type="http://schemas.openxmlformats.org/officeDocument/2006/relationships/image" Target="../media/image1108.png"/><Relationship Id="rId78" Type="http://schemas.openxmlformats.org/officeDocument/2006/relationships/customXml" Target="../ink/ink1154.xml"/><Relationship Id="rId94" Type="http://schemas.openxmlformats.org/officeDocument/2006/relationships/customXml" Target="../ink/ink1162.xml"/><Relationship Id="rId99" Type="http://schemas.openxmlformats.org/officeDocument/2006/relationships/image" Target="../media/image1121.png"/><Relationship Id="rId101" Type="http://schemas.openxmlformats.org/officeDocument/2006/relationships/image" Target="../media/image1122.png"/><Relationship Id="rId122" Type="http://schemas.openxmlformats.org/officeDocument/2006/relationships/customXml" Target="../ink/ink1176.xml"/><Relationship Id="rId143" Type="http://schemas.openxmlformats.org/officeDocument/2006/relationships/image" Target="../media/image1143.png"/><Relationship Id="rId148" Type="http://schemas.openxmlformats.org/officeDocument/2006/relationships/customXml" Target="../ink/ink1189.xml"/><Relationship Id="rId164" Type="http://schemas.openxmlformats.org/officeDocument/2006/relationships/customXml" Target="../ink/ink1197.xml"/><Relationship Id="rId169" Type="http://schemas.openxmlformats.org/officeDocument/2006/relationships/image" Target="../media/image1156.png"/><Relationship Id="rId185" Type="http://schemas.openxmlformats.org/officeDocument/2006/relationships/image" Target="../media/image1164.png"/><Relationship Id="rId334" Type="http://schemas.openxmlformats.org/officeDocument/2006/relationships/customXml" Target="../ink/ink1282.xml"/><Relationship Id="rId4" Type="http://schemas.openxmlformats.org/officeDocument/2006/relationships/customXml" Target="../ink/ink1117.xml"/><Relationship Id="rId9" Type="http://schemas.openxmlformats.org/officeDocument/2006/relationships/image" Target="../media/image1077.png"/><Relationship Id="rId180" Type="http://schemas.openxmlformats.org/officeDocument/2006/relationships/customXml" Target="../ink/ink1205.xml"/><Relationship Id="rId210" Type="http://schemas.openxmlformats.org/officeDocument/2006/relationships/customXml" Target="../ink/ink1220.xml"/><Relationship Id="rId215" Type="http://schemas.openxmlformats.org/officeDocument/2006/relationships/image" Target="../media/image1179.png"/><Relationship Id="rId236" Type="http://schemas.openxmlformats.org/officeDocument/2006/relationships/customXml" Target="../ink/ink1233.xml"/><Relationship Id="rId257" Type="http://schemas.openxmlformats.org/officeDocument/2006/relationships/image" Target="../media/image1200.png"/><Relationship Id="rId278" Type="http://schemas.openxmlformats.org/officeDocument/2006/relationships/customXml" Target="../ink/ink1254.xml"/><Relationship Id="rId26" Type="http://schemas.openxmlformats.org/officeDocument/2006/relationships/customXml" Target="../ink/ink1128.xml"/><Relationship Id="rId231" Type="http://schemas.openxmlformats.org/officeDocument/2006/relationships/image" Target="../media/image1187.png"/><Relationship Id="rId252" Type="http://schemas.openxmlformats.org/officeDocument/2006/relationships/customXml" Target="../ink/ink1241.xml"/><Relationship Id="rId273" Type="http://schemas.openxmlformats.org/officeDocument/2006/relationships/image" Target="../media/image1208.png"/><Relationship Id="rId294" Type="http://schemas.openxmlformats.org/officeDocument/2006/relationships/customXml" Target="../ink/ink1262.xml"/><Relationship Id="rId308" Type="http://schemas.openxmlformats.org/officeDocument/2006/relationships/customXml" Target="../ink/ink1269.xml"/><Relationship Id="rId329" Type="http://schemas.openxmlformats.org/officeDocument/2006/relationships/image" Target="../media/image1236.png"/><Relationship Id="rId47" Type="http://schemas.openxmlformats.org/officeDocument/2006/relationships/image" Target="../media/image1095.png"/><Relationship Id="rId68" Type="http://schemas.openxmlformats.org/officeDocument/2006/relationships/customXml" Target="../ink/ink1149.xml"/><Relationship Id="rId89" Type="http://schemas.openxmlformats.org/officeDocument/2006/relationships/image" Target="../media/image1116.png"/><Relationship Id="rId112" Type="http://schemas.openxmlformats.org/officeDocument/2006/relationships/customXml" Target="../ink/ink1171.xml"/><Relationship Id="rId133" Type="http://schemas.openxmlformats.org/officeDocument/2006/relationships/image" Target="../media/image1138.png"/><Relationship Id="rId154" Type="http://schemas.openxmlformats.org/officeDocument/2006/relationships/customXml" Target="../ink/ink1192.xml"/><Relationship Id="rId175" Type="http://schemas.openxmlformats.org/officeDocument/2006/relationships/image" Target="../media/image1159.png"/><Relationship Id="rId340" Type="http://schemas.openxmlformats.org/officeDocument/2006/relationships/customXml" Target="../ink/ink1285.xml"/><Relationship Id="rId196" Type="http://schemas.openxmlformats.org/officeDocument/2006/relationships/customXml" Target="../ink/ink1213.xml"/><Relationship Id="rId200" Type="http://schemas.openxmlformats.org/officeDocument/2006/relationships/customXml" Target="../ink/ink1215.xml"/><Relationship Id="rId16" Type="http://schemas.openxmlformats.org/officeDocument/2006/relationships/customXml" Target="../ink/ink1123.xml"/><Relationship Id="rId221" Type="http://schemas.openxmlformats.org/officeDocument/2006/relationships/image" Target="../media/image1182.png"/><Relationship Id="rId242" Type="http://schemas.openxmlformats.org/officeDocument/2006/relationships/customXml" Target="../ink/ink1236.xml"/><Relationship Id="rId263" Type="http://schemas.openxmlformats.org/officeDocument/2006/relationships/image" Target="../media/image1203.png"/><Relationship Id="rId284" Type="http://schemas.openxmlformats.org/officeDocument/2006/relationships/customXml" Target="../ink/ink1257.xml"/><Relationship Id="rId319" Type="http://schemas.openxmlformats.org/officeDocument/2006/relationships/image" Target="../media/image1231.png"/><Relationship Id="rId37" Type="http://schemas.openxmlformats.org/officeDocument/2006/relationships/image" Target="../media/image1091.png"/><Relationship Id="rId58" Type="http://schemas.openxmlformats.org/officeDocument/2006/relationships/customXml" Target="../ink/ink1144.xml"/><Relationship Id="rId79" Type="http://schemas.openxmlformats.org/officeDocument/2006/relationships/image" Target="../media/image1111.png"/><Relationship Id="rId102" Type="http://schemas.openxmlformats.org/officeDocument/2006/relationships/customXml" Target="../ink/ink1166.xml"/><Relationship Id="rId123" Type="http://schemas.openxmlformats.org/officeDocument/2006/relationships/image" Target="../media/image1133.png"/><Relationship Id="rId144" Type="http://schemas.openxmlformats.org/officeDocument/2006/relationships/customXml" Target="../ink/ink1187.xml"/><Relationship Id="rId330" Type="http://schemas.openxmlformats.org/officeDocument/2006/relationships/customXml" Target="../ink/ink1280.xml"/><Relationship Id="rId90" Type="http://schemas.openxmlformats.org/officeDocument/2006/relationships/customXml" Target="../ink/ink1160.xml"/><Relationship Id="rId165" Type="http://schemas.openxmlformats.org/officeDocument/2006/relationships/image" Target="../media/image1154.png"/><Relationship Id="rId186" Type="http://schemas.openxmlformats.org/officeDocument/2006/relationships/customXml" Target="../ink/ink1208.xml"/><Relationship Id="rId211" Type="http://schemas.openxmlformats.org/officeDocument/2006/relationships/image" Target="../media/image1177.png"/><Relationship Id="rId232" Type="http://schemas.openxmlformats.org/officeDocument/2006/relationships/customXml" Target="../ink/ink1231.xml"/><Relationship Id="rId253" Type="http://schemas.openxmlformats.org/officeDocument/2006/relationships/image" Target="../media/image1198.png"/><Relationship Id="rId274" Type="http://schemas.openxmlformats.org/officeDocument/2006/relationships/customXml" Target="../ink/ink1252.xml"/><Relationship Id="rId295" Type="http://schemas.openxmlformats.org/officeDocument/2006/relationships/image" Target="../media/image1219.png"/><Relationship Id="rId309" Type="http://schemas.openxmlformats.org/officeDocument/2006/relationships/image" Target="../media/image1226.png"/><Relationship Id="rId27" Type="http://schemas.openxmlformats.org/officeDocument/2006/relationships/image" Target="../media/image1086.png"/><Relationship Id="rId48" Type="http://schemas.openxmlformats.org/officeDocument/2006/relationships/customXml" Target="../ink/ink1139.xml"/><Relationship Id="rId69" Type="http://schemas.openxmlformats.org/officeDocument/2006/relationships/image" Target="../media/image1106.png"/><Relationship Id="rId113" Type="http://schemas.openxmlformats.org/officeDocument/2006/relationships/image" Target="../media/image1128.png"/><Relationship Id="rId134" Type="http://schemas.openxmlformats.org/officeDocument/2006/relationships/customXml" Target="../ink/ink1182.xml"/><Relationship Id="rId320" Type="http://schemas.openxmlformats.org/officeDocument/2006/relationships/customXml" Target="../ink/ink1275.xml"/><Relationship Id="rId80" Type="http://schemas.openxmlformats.org/officeDocument/2006/relationships/customXml" Target="../ink/ink1155.xml"/><Relationship Id="rId155" Type="http://schemas.openxmlformats.org/officeDocument/2006/relationships/image" Target="../media/image1149.png"/><Relationship Id="rId176" Type="http://schemas.openxmlformats.org/officeDocument/2006/relationships/customXml" Target="../ink/ink1203.xml"/><Relationship Id="rId197" Type="http://schemas.openxmlformats.org/officeDocument/2006/relationships/image" Target="../media/image1170.png"/><Relationship Id="rId341" Type="http://schemas.openxmlformats.org/officeDocument/2006/relationships/image" Target="../media/image1242.png"/><Relationship Id="rId201" Type="http://schemas.openxmlformats.org/officeDocument/2006/relationships/image" Target="../media/image1172.png"/><Relationship Id="rId222" Type="http://schemas.openxmlformats.org/officeDocument/2006/relationships/customXml" Target="../ink/ink1226.xml"/><Relationship Id="rId243" Type="http://schemas.openxmlformats.org/officeDocument/2006/relationships/image" Target="../media/image1193.png"/><Relationship Id="rId264" Type="http://schemas.openxmlformats.org/officeDocument/2006/relationships/customXml" Target="../ink/ink1247.xml"/><Relationship Id="rId285" Type="http://schemas.openxmlformats.org/officeDocument/2006/relationships/image" Target="../media/image1214.png"/><Relationship Id="rId17" Type="http://schemas.openxmlformats.org/officeDocument/2006/relationships/image" Target="../media/image1081.png"/><Relationship Id="rId38" Type="http://schemas.openxmlformats.org/officeDocument/2006/relationships/customXml" Target="../ink/ink1134.xml"/><Relationship Id="rId59" Type="http://schemas.openxmlformats.org/officeDocument/2006/relationships/image" Target="../media/image1101.png"/><Relationship Id="rId103" Type="http://schemas.openxmlformats.org/officeDocument/2006/relationships/image" Target="../media/image1123.png"/><Relationship Id="rId124" Type="http://schemas.openxmlformats.org/officeDocument/2006/relationships/customXml" Target="../ink/ink1177.xml"/><Relationship Id="rId310" Type="http://schemas.openxmlformats.org/officeDocument/2006/relationships/customXml" Target="../ink/ink1270.xml"/><Relationship Id="rId70" Type="http://schemas.openxmlformats.org/officeDocument/2006/relationships/customXml" Target="../ink/ink1150.xml"/><Relationship Id="rId91" Type="http://schemas.openxmlformats.org/officeDocument/2006/relationships/image" Target="../media/image1117.png"/><Relationship Id="rId145" Type="http://schemas.openxmlformats.org/officeDocument/2006/relationships/image" Target="../media/image1144.png"/><Relationship Id="rId166" Type="http://schemas.openxmlformats.org/officeDocument/2006/relationships/customXml" Target="../ink/ink1198.xml"/><Relationship Id="rId187" Type="http://schemas.openxmlformats.org/officeDocument/2006/relationships/image" Target="../media/image1165.png"/><Relationship Id="rId331" Type="http://schemas.openxmlformats.org/officeDocument/2006/relationships/image" Target="../media/image123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21.xml"/><Relationship Id="rId233" Type="http://schemas.openxmlformats.org/officeDocument/2006/relationships/image" Target="../media/image1188.png"/><Relationship Id="rId254" Type="http://schemas.openxmlformats.org/officeDocument/2006/relationships/customXml" Target="../ink/ink1242.xml"/><Relationship Id="rId28" Type="http://schemas.openxmlformats.org/officeDocument/2006/relationships/customXml" Target="../ink/ink1129.xml"/><Relationship Id="rId49" Type="http://schemas.openxmlformats.org/officeDocument/2006/relationships/image" Target="../media/image1096.png"/><Relationship Id="rId114" Type="http://schemas.openxmlformats.org/officeDocument/2006/relationships/customXml" Target="../ink/ink1172.xml"/><Relationship Id="rId275" Type="http://schemas.openxmlformats.org/officeDocument/2006/relationships/image" Target="../media/image1209.png"/><Relationship Id="rId296" Type="http://schemas.openxmlformats.org/officeDocument/2006/relationships/customXml" Target="../ink/ink1263.xml"/><Relationship Id="rId300" Type="http://schemas.openxmlformats.org/officeDocument/2006/relationships/customXml" Target="../ink/ink1265.xml"/><Relationship Id="rId60" Type="http://schemas.openxmlformats.org/officeDocument/2006/relationships/customXml" Target="../ink/ink1145.xml"/><Relationship Id="rId81" Type="http://schemas.openxmlformats.org/officeDocument/2006/relationships/image" Target="../media/image1112.png"/><Relationship Id="rId135" Type="http://schemas.openxmlformats.org/officeDocument/2006/relationships/image" Target="../media/image1139.png"/><Relationship Id="rId156" Type="http://schemas.openxmlformats.org/officeDocument/2006/relationships/customXml" Target="../ink/ink1193.xml"/><Relationship Id="rId177" Type="http://schemas.openxmlformats.org/officeDocument/2006/relationships/image" Target="../media/image1160.png"/><Relationship Id="rId198" Type="http://schemas.openxmlformats.org/officeDocument/2006/relationships/customXml" Target="../ink/ink1214.xml"/><Relationship Id="rId321" Type="http://schemas.openxmlformats.org/officeDocument/2006/relationships/image" Target="../media/image1232.png"/><Relationship Id="rId342" Type="http://schemas.openxmlformats.org/officeDocument/2006/relationships/customXml" Target="../ink/ink1286.xml"/><Relationship Id="rId202" Type="http://schemas.openxmlformats.org/officeDocument/2006/relationships/customXml" Target="../ink/ink1216.xml"/><Relationship Id="rId223" Type="http://schemas.openxmlformats.org/officeDocument/2006/relationships/image" Target="../media/image1183.png"/><Relationship Id="rId244" Type="http://schemas.openxmlformats.org/officeDocument/2006/relationships/customXml" Target="../ink/ink1237.xml"/><Relationship Id="rId18" Type="http://schemas.openxmlformats.org/officeDocument/2006/relationships/customXml" Target="../ink/ink1124.xml"/><Relationship Id="rId39" Type="http://schemas.openxmlformats.org/officeDocument/2006/relationships/image" Target="../media/image1092.png"/><Relationship Id="rId265" Type="http://schemas.openxmlformats.org/officeDocument/2006/relationships/image" Target="../media/image1204.png"/><Relationship Id="rId286" Type="http://schemas.openxmlformats.org/officeDocument/2006/relationships/customXml" Target="../ink/ink1258.xml"/><Relationship Id="rId50" Type="http://schemas.openxmlformats.org/officeDocument/2006/relationships/customXml" Target="../ink/ink1140.xml"/><Relationship Id="rId104" Type="http://schemas.openxmlformats.org/officeDocument/2006/relationships/customXml" Target="../ink/ink1167.xml"/><Relationship Id="rId125" Type="http://schemas.openxmlformats.org/officeDocument/2006/relationships/image" Target="../media/image1134.png"/><Relationship Id="rId146" Type="http://schemas.openxmlformats.org/officeDocument/2006/relationships/customXml" Target="../ink/ink1188.xml"/><Relationship Id="rId167" Type="http://schemas.openxmlformats.org/officeDocument/2006/relationships/image" Target="../media/image1155.png"/><Relationship Id="rId188" Type="http://schemas.openxmlformats.org/officeDocument/2006/relationships/customXml" Target="../ink/ink1209.xml"/><Relationship Id="rId311" Type="http://schemas.openxmlformats.org/officeDocument/2006/relationships/image" Target="../media/image1227.png"/><Relationship Id="rId332" Type="http://schemas.openxmlformats.org/officeDocument/2006/relationships/customXml" Target="../ink/ink1281.xml"/><Relationship Id="rId71" Type="http://schemas.openxmlformats.org/officeDocument/2006/relationships/image" Target="../media/image1107.png"/><Relationship Id="rId92" Type="http://schemas.openxmlformats.org/officeDocument/2006/relationships/customXml" Target="../ink/ink1161.xml"/><Relationship Id="rId213" Type="http://schemas.openxmlformats.org/officeDocument/2006/relationships/image" Target="../media/image1178.png"/><Relationship Id="rId234" Type="http://schemas.openxmlformats.org/officeDocument/2006/relationships/customXml" Target="../ink/ink1232.xml"/><Relationship Id="rId2" Type="http://schemas.openxmlformats.org/officeDocument/2006/relationships/customXml" Target="../ink/ink1116.xml"/><Relationship Id="rId29" Type="http://schemas.openxmlformats.org/officeDocument/2006/relationships/image" Target="../media/image1087.png"/><Relationship Id="rId255" Type="http://schemas.openxmlformats.org/officeDocument/2006/relationships/image" Target="../media/image1199.png"/><Relationship Id="rId276" Type="http://schemas.openxmlformats.org/officeDocument/2006/relationships/customXml" Target="../ink/ink1253.xml"/><Relationship Id="rId297" Type="http://schemas.openxmlformats.org/officeDocument/2006/relationships/image" Target="../media/image1220.png"/><Relationship Id="rId40" Type="http://schemas.openxmlformats.org/officeDocument/2006/relationships/customXml" Target="../ink/ink1135.xml"/><Relationship Id="rId115" Type="http://schemas.openxmlformats.org/officeDocument/2006/relationships/image" Target="../media/image1129.png"/><Relationship Id="rId136" Type="http://schemas.openxmlformats.org/officeDocument/2006/relationships/customXml" Target="../ink/ink1183.xml"/><Relationship Id="rId157" Type="http://schemas.openxmlformats.org/officeDocument/2006/relationships/image" Target="../media/image1150.png"/><Relationship Id="rId178" Type="http://schemas.openxmlformats.org/officeDocument/2006/relationships/customXml" Target="../ink/ink1204.xml"/><Relationship Id="rId301" Type="http://schemas.openxmlformats.org/officeDocument/2006/relationships/image" Target="../media/image1222.png"/><Relationship Id="rId322" Type="http://schemas.openxmlformats.org/officeDocument/2006/relationships/customXml" Target="../ink/ink1276.xml"/><Relationship Id="rId343" Type="http://schemas.openxmlformats.org/officeDocument/2006/relationships/image" Target="../media/image1243.png"/><Relationship Id="rId61" Type="http://schemas.openxmlformats.org/officeDocument/2006/relationships/image" Target="../media/image1102.png"/><Relationship Id="rId82" Type="http://schemas.openxmlformats.org/officeDocument/2006/relationships/customXml" Target="../ink/ink1156.xml"/><Relationship Id="rId199" Type="http://schemas.openxmlformats.org/officeDocument/2006/relationships/image" Target="../media/image1171.png"/><Relationship Id="rId203" Type="http://schemas.openxmlformats.org/officeDocument/2006/relationships/image" Target="../media/image1173.png"/><Relationship Id="rId19" Type="http://schemas.openxmlformats.org/officeDocument/2006/relationships/image" Target="../media/image1082.png"/><Relationship Id="rId224" Type="http://schemas.openxmlformats.org/officeDocument/2006/relationships/customXml" Target="../ink/ink1227.xml"/><Relationship Id="rId245" Type="http://schemas.openxmlformats.org/officeDocument/2006/relationships/image" Target="../media/image1194.png"/><Relationship Id="rId266" Type="http://schemas.openxmlformats.org/officeDocument/2006/relationships/customXml" Target="../ink/ink1248.xml"/><Relationship Id="rId287" Type="http://schemas.openxmlformats.org/officeDocument/2006/relationships/image" Target="../media/image1215.png"/><Relationship Id="rId30" Type="http://schemas.openxmlformats.org/officeDocument/2006/relationships/customXml" Target="../ink/ink1130.xml"/><Relationship Id="rId105" Type="http://schemas.openxmlformats.org/officeDocument/2006/relationships/image" Target="../media/image1124.png"/><Relationship Id="rId126" Type="http://schemas.openxmlformats.org/officeDocument/2006/relationships/customXml" Target="../ink/ink1178.xml"/><Relationship Id="rId147" Type="http://schemas.openxmlformats.org/officeDocument/2006/relationships/image" Target="../media/image1145.png"/><Relationship Id="rId168" Type="http://schemas.openxmlformats.org/officeDocument/2006/relationships/customXml" Target="../ink/ink1199.xml"/><Relationship Id="rId312" Type="http://schemas.openxmlformats.org/officeDocument/2006/relationships/customXml" Target="../ink/ink1271.xml"/><Relationship Id="rId333" Type="http://schemas.openxmlformats.org/officeDocument/2006/relationships/image" Target="../media/image1238.png"/><Relationship Id="rId51" Type="http://schemas.openxmlformats.org/officeDocument/2006/relationships/image" Target="../media/image1097.png"/><Relationship Id="rId72" Type="http://schemas.openxmlformats.org/officeDocument/2006/relationships/customXml" Target="../ink/ink1151.xml"/><Relationship Id="rId93" Type="http://schemas.openxmlformats.org/officeDocument/2006/relationships/image" Target="../media/image1118.png"/><Relationship Id="rId189" Type="http://schemas.openxmlformats.org/officeDocument/2006/relationships/image" Target="../media/image1166.png"/><Relationship Id="rId3" Type="http://schemas.openxmlformats.org/officeDocument/2006/relationships/image" Target="../media/image1074.png"/><Relationship Id="rId214" Type="http://schemas.openxmlformats.org/officeDocument/2006/relationships/customXml" Target="../ink/ink1222.xml"/><Relationship Id="rId235" Type="http://schemas.openxmlformats.org/officeDocument/2006/relationships/image" Target="../media/image1189.png"/><Relationship Id="rId256" Type="http://schemas.openxmlformats.org/officeDocument/2006/relationships/customXml" Target="../ink/ink1243.xml"/><Relationship Id="rId277" Type="http://schemas.openxmlformats.org/officeDocument/2006/relationships/image" Target="../media/image1210.png"/><Relationship Id="rId298" Type="http://schemas.openxmlformats.org/officeDocument/2006/relationships/customXml" Target="../ink/ink12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310A5A5-72FE-432B-A49A-35E0351F71B4}"/>
              </a:ext>
            </a:extLst>
          </p:cNvPr>
          <p:cNvGrpSpPr/>
          <p:nvPr/>
        </p:nvGrpSpPr>
        <p:grpSpPr>
          <a:xfrm>
            <a:off x="410707" y="160454"/>
            <a:ext cx="4728600" cy="1837440"/>
            <a:chOff x="410707" y="160454"/>
            <a:chExt cx="4728600" cy="183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212E93-E64C-4063-B165-044228A589C5}"/>
                    </a:ext>
                  </a:extLst>
                </p14:cNvPr>
                <p14:cNvContentPartPr/>
                <p14:nvPr/>
              </p14:nvContentPartPr>
              <p14:xfrm>
                <a:off x="721027" y="553574"/>
                <a:ext cx="383040" cy="166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212E93-E64C-4063-B165-044228A589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3027" y="535934"/>
                  <a:ext cx="418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D7258F-8CCA-451D-A246-9F4C91B6B7DE}"/>
                    </a:ext>
                  </a:extLst>
                </p14:cNvPr>
                <p14:cNvContentPartPr/>
                <p14:nvPr/>
              </p14:nvContentPartPr>
              <p14:xfrm>
                <a:off x="1157347" y="488774"/>
                <a:ext cx="155880" cy="57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D7258F-8CCA-451D-A246-9F4C91B6B7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9347" y="471134"/>
                  <a:ext cx="1915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A4974C-BD75-4E18-BE59-56607A9F2CF8}"/>
                    </a:ext>
                  </a:extLst>
                </p14:cNvPr>
                <p14:cNvContentPartPr/>
                <p14:nvPr/>
              </p14:nvContentPartPr>
              <p14:xfrm>
                <a:off x="1392067" y="394094"/>
                <a:ext cx="417600" cy="88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A4974C-BD75-4E18-BE59-56607A9F2C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4427" y="376094"/>
                  <a:ext cx="453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DF3A2E-DA6B-4871-ABCC-46986AE21D1F}"/>
                    </a:ext>
                  </a:extLst>
                </p14:cNvPr>
                <p14:cNvContentPartPr/>
                <p14:nvPr/>
              </p14:nvContentPartPr>
              <p14:xfrm>
                <a:off x="1870507" y="209414"/>
                <a:ext cx="471960" cy="22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DF3A2E-DA6B-4871-ABCC-46986AE21D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52507" y="191774"/>
                  <a:ext cx="507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A17C6F-6B53-41E7-B290-BFECF36B33B1}"/>
                    </a:ext>
                  </a:extLst>
                </p14:cNvPr>
                <p14:cNvContentPartPr/>
                <p14:nvPr/>
              </p14:nvContentPartPr>
              <p14:xfrm>
                <a:off x="2324107" y="221654"/>
                <a:ext cx="653400" cy="334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A17C6F-6B53-41E7-B290-BFECF36B33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6467" y="203654"/>
                  <a:ext cx="6890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9E92A04-96D2-4B6F-A663-A17EC68834AE}"/>
                    </a:ext>
                  </a:extLst>
                </p14:cNvPr>
                <p14:cNvContentPartPr/>
                <p14:nvPr/>
              </p14:nvContentPartPr>
              <p14:xfrm>
                <a:off x="3149947" y="250814"/>
                <a:ext cx="235800" cy="200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9E92A04-96D2-4B6F-A663-A17EC68834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31947" y="233174"/>
                  <a:ext cx="271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B4CE57-9FF6-495D-8E9F-8F28B2CFBF4C}"/>
                    </a:ext>
                  </a:extLst>
                </p14:cNvPr>
                <p14:cNvContentPartPr/>
                <p14:nvPr/>
              </p14:nvContentPartPr>
              <p14:xfrm>
                <a:off x="3715867" y="309854"/>
                <a:ext cx="543240" cy="522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B4CE57-9FF6-495D-8E9F-8F28B2CFBF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98227" y="292214"/>
                  <a:ext cx="57888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3B3C5E-5C11-49A2-B5A2-F3AF640E74D0}"/>
                    </a:ext>
                  </a:extLst>
                </p14:cNvPr>
                <p14:cNvContentPartPr/>
                <p14:nvPr/>
              </p14:nvContentPartPr>
              <p14:xfrm>
                <a:off x="4445947" y="573374"/>
                <a:ext cx="10080" cy="5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3B3C5E-5C11-49A2-B5A2-F3AF640E74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27947" y="555374"/>
                  <a:ext cx="457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F17A4D-94F4-4D33-967D-AB28FA43FC3B}"/>
                    </a:ext>
                  </a:extLst>
                </p14:cNvPr>
                <p14:cNvContentPartPr/>
                <p14:nvPr/>
              </p14:nvContentPartPr>
              <p14:xfrm>
                <a:off x="4555027" y="276374"/>
                <a:ext cx="197280" cy="270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F17A4D-94F4-4D33-967D-AB28FA43FC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37027" y="258374"/>
                  <a:ext cx="232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D900E1-7056-4F6E-89D7-24A551B76414}"/>
                    </a:ext>
                  </a:extLst>
                </p14:cNvPr>
                <p14:cNvContentPartPr/>
                <p14:nvPr/>
              </p14:nvContentPartPr>
              <p14:xfrm>
                <a:off x="4219507" y="160454"/>
                <a:ext cx="469800" cy="66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D900E1-7056-4F6E-89D7-24A551B764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01507" y="142454"/>
                  <a:ext cx="505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193CEB-93AA-40AA-9540-1B4F1E35595C}"/>
                    </a:ext>
                  </a:extLst>
                </p14:cNvPr>
                <p14:cNvContentPartPr/>
                <p14:nvPr/>
              </p14:nvContentPartPr>
              <p14:xfrm>
                <a:off x="963307" y="1522694"/>
                <a:ext cx="748080" cy="475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193CEB-93AA-40AA-9540-1B4F1E3559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5307" y="1504694"/>
                  <a:ext cx="7837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479192-552D-4E81-8841-2D4446F5A3C6}"/>
                    </a:ext>
                  </a:extLst>
                </p14:cNvPr>
                <p14:cNvContentPartPr/>
                <p14:nvPr/>
              </p14:nvContentPartPr>
              <p14:xfrm>
                <a:off x="1946107" y="1375454"/>
                <a:ext cx="302400" cy="366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479192-552D-4E81-8841-2D4446F5A3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28107" y="1357454"/>
                  <a:ext cx="3380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C3E23F-6DD7-466F-BF87-78519D5972C1}"/>
                    </a:ext>
                  </a:extLst>
                </p14:cNvPr>
                <p14:cNvContentPartPr/>
                <p14:nvPr/>
              </p14:nvContentPartPr>
              <p14:xfrm>
                <a:off x="1954387" y="1408934"/>
                <a:ext cx="290160" cy="221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C3E23F-6DD7-466F-BF87-78519D5972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36387" y="1390934"/>
                  <a:ext cx="325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ACFD40-EA77-4E7D-8D90-7F3A4A6D745E}"/>
                    </a:ext>
                  </a:extLst>
                </p14:cNvPr>
                <p14:cNvContentPartPr/>
                <p14:nvPr/>
              </p14:nvContentPartPr>
              <p14:xfrm>
                <a:off x="2390347" y="1445654"/>
                <a:ext cx="347760" cy="257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ACFD40-EA77-4E7D-8D90-7F3A4A6D74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72347" y="1428014"/>
                  <a:ext cx="3834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F6089F-ED59-46D3-A8BB-FDB4F4DC8185}"/>
                    </a:ext>
                  </a:extLst>
                </p14:cNvPr>
                <p14:cNvContentPartPr/>
                <p14:nvPr/>
              </p14:nvContentPartPr>
              <p14:xfrm>
                <a:off x="2783467" y="1366814"/>
                <a:ext cx="298800" cy="312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F6089F-ED59-46D3-A8BB-FDB4F4DC81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65827" y="1349174"/>
                  <a:ext cx="3344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244F9C9-D95B-4682-B974-5990A6684DAC}"/>
                    </a:ext>
                  </a:extLst>
                </p14:cNvPr>
                <p14:cNvContentPartPr/>
                <p14:nvPr/>
              </p14:nvContentPartPr>
              <p14:xfrm>
                <a:off x="3221227" y="1347014"/>
                <a:ext cx="302760" cy="178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244F9C9-D95B-4682-B974-5990A6684D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03227" y="1329014"/>
                  <a:ext cx="338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85A5A2-98D3-46D4-A542-A1E1FBB79339}"/>
                    </a:ext>
                  </a:extLst>
                </p14:cNvPr>
                <p14:cNvContentPartPr/>
                <p14:nvPr/>
              </p14:nvContentPartPr>
              <p14:xfrm>
                <a:off x="3597067" y="1206254"/>
                <a:ext cx="226800" cy="111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85A5A2-98D3-46D4-A542-A1E1FBB793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79427" y="1188614"/>
                  <a:ext cx="262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C69AFD-2278-4738-A316-2A1858E1E366}"/>
                    </a:ext>
                  </a:extLst>
                </p14:cNvPr>
                <p14:cNvContentPartPr/>
                <p14:nvPr/>
              </p14:nvContentPartPr>
              <p14:xfrm>
                <a:off x="3892267" y="1057574"/>
                <a:ext cx="238320" cy="184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C69AFD-2278-4738-A316-2A1858E1E3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74627" y="1039934"/>
                  <a:ext cx="273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DE8919-9D3C-4D4D-9B2C-7E9043E8182C}"/>
                    </a:ext>
                  </a:extLst>
                </p14:cNvPr>
                <p14:cNvContentPartPr/>
                <p14:nvPr/>
              </p14:nvContentPartPr>
              <p14:xfrm>
                <a:off x="4118707" y="930854"/>
                <a:ext cx="196560" cy="207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DE8919-9D3C-4D4D-9B2C-7E9043E8182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00707" y="912854"/>
                  <a:ext cx="2322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53DEE6-40CA-4FF2-BCA7-8DC1A54E53C0}"/>
                    </a:ext>
                  </a:extLst>
                </p14:cNvPr>
                <p14:cNvContentPartPr/>
                <p14:nvPr/>
              </p14:nvContentPartPr>
              <p14:xfrm>
                <a:off x="4085227" y="950294"/>
                <a:ext cx="141480" cy="90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53DEE6-40CA-4FF2-BCA7-8DC1A54E53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67227" y="932654"/>
                  <a:ext cx="177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8C369C-BB90-4330-AD59-38E70B1B8F63}"/>
                    </a:ext>
                  </a:extLst>
                </p14:cNvPr>
                <p14:cNvContentPartPr/>
                <p14:nvPr/>
              </p14:nvContentPartPr>
              <p14:xfrm>
                <a:off x="4404187" y="1006094"/>
                <a:ext cx="52200" cy="71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8C369C-BB90-4330-AD59-38E70B1B8F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86187" y="988454"/>
                  <a:ext cx="87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1C926AA-BBC9-4EB7-B28E-C67BF3FB2624}"/>
                    </a:ext>
                  </a:extLst>
                </p14:cNvPr>
                <p14:cNvContentPartPr/>
                <p14:nvPr/>
              </p14:nvContentPartPr>
              <p14:xfrm>
                <a:off x="4353427" y="872174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1C926AA-BBC9-4EB7-B28E-C67BF3FB26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35787" y="8541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125C9E3-A132-4B6A-8E88-D52FCFE8638A}"/>
                    </a:ext>
                  </a:extLst>
                </p14:cNvPr>
                <p14:cNvContentPartPr/>
                <p14:nvPr/>
              </p14:nvContentPartPr>
              <p14:xfrm>
                <a:off x="4521187" y="583094"/>
                <a:ext cx="618120" cy="381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125C9E3-A132-4B6A-8E88-D52FCFE863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03547" y="565454"/>
                  <a:ext cx="6537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D7FD60-1A2D-4AF2-81C8-0B18CBF3EF19}"/>
                    </a:ext>
                  </a:extLst>
                </p14:cNvPr>
                <p14:cNvContentPartPr/>
                <p14:nvPr/>
              </p14:nvContentPartPr>
              <p14:xfrm>
                <a:off x="578467" y="1066934"/>
                <a:ext cx="565560" cy="369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D7FD60-1A2D-4AF2-81C8-0B18CBF3EF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0827" y="1049294"/>
                  <a:ext cx="6012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18BCF6-2C49-4B45-A795-3715694AD0C5}"/>
                    </a:ext>
                  </a:extLst>
                </p14:cNvPr>
                <p14:cNvContentPartPr/>
                <p14:nvPr/>
              </p14:nvContentPartPr>
              <p14:xfrm>
                <a:off x="410707" y="277454"/>
                <a:ext cx="537480" cy="43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18BCF6-2C49-4B45-A795-3715694AD0C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2707" y="259814"/>
                  <a:ext cx="573120" cy="47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736D74C-8E60-4417-A97A-B60BD50CC17B}"/>
              </a:ext>
            </a:extLst>
          </p:cNvPr>
          <p:cNvGrpSpPr/>
          <p:nvPr/>
        </p:nvGrpSpPr>
        <p:grpSpPr>
          <a:xfrm>
            <a:off x="7261507" y="111134"/>
            <a:ext cx="4240440" cy="1571760"/>
            <a:chOff x="7261507" y="111134"/>
            <a:chExt cx="4240440" cy="157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F2374F-3990-46E3-990A-EC6DABEB4F69}"/>
                    </a:ext>
                  </a:extLst>
                </p14:cNvPr>
                <p14:cNvContentPartPr/>
                <p14:nvPr/>
              </p14:nvContentPartPr>
              <p14:xfrm>
                <a:off x="7261507" y="343694"/>
                <a:ext cx="592920" cy="896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F2374F-3990-46E3-990A-EC6DABEB4F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43507" y="325694"/>
                  <a:ext cx="628560" cy="9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5430E0-E409-4680-8080-B5C7BA2A5DF6}"/>
                    </a:ext>
                  </a:extLst>
                </p14:cNvPr>
                <p14:cNvContentPartPr/>
                <p14:nvPr/>
              </p14:nvContentPartPr>
              <p14:xfrm>
                <a:off x="7891867" y="444134"/>
                <a:ext cx="773640" cy="1238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5430E0-E409-4680-8080-B5C7BA2A5D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73867" y="426134"/>
                  <a:ext cx="809280" cy="12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1BC61B-18BF-41E1-A009-E44EB82E18CD}"/>
                    </a:ext>
                  </a:extLst>
                </p14:cNvPr>
                <p14:cNvContentPartPr/>
                <p14:nvPr/>
              </p14:nvContentPartPr>
              <p14:xfrm>
                <a:off x="8505667" y="664454"/>
                <a:ext cx="276120" cy="417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1BC61B-18BF-41E1-A009-E44EB82E18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87667" y="646814"/>
                  <a:ext cx="3117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BA30026-A8BF-4D9D-A79E-BD0405EDF88F}"/>
                    </a:ext>
                  </a:extLst>
                </p14:cNvPr>
                <p14:cNvContentPartPr/>
                <p14:nvPr/>
              </p14:nvContentPartPr>
              <p14:xfrm>
                <a:off x="8463907" y="243254"/>
                <a:ext cx="124560" cy="307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BA30026-A8BF-4D9D-A79E-BD0405EDF8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46267" y="225254"/>
                  <a:ext cx="1602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7938D4F-CA9F-459D-B0BE-F344D2490987}"/>
                    </a:ext>
                  </a:extLst>
                </p14:cNvPr>
                <p14:cNvContentPartPr/>
                <p14:nvPr/>
              </p14:nvContentPartPr>
              <p14:xfrm>
                <a:off x="8540947" y="326774"/>
                <a:ext cx="156240" cy="120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7938D4F-CA9F-459D-B0BE-F344D24909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23307" y="309134"/>
                  <a:ext cx="191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29D2CEA-17BB-4AB5-BB2F-35F259B2A8D0}"/>
                    </a:ext>
                  </a:extLst>
                </p14:cNvPr>
                <p14:cNvContentPartPr/>
                <p14:nvPr/>
              </p14:nvContentPartPr>
              <p14:xfrm>
                <a:off x="8732467" y="142094"/>
                <a:ext cx="192600" cy="204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29D2CEA-17BB-4AB5-BB2F-35F259B2A8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14467" y="124454"/>
                  <a:ext cx="228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C8ACE85-3BB7-42D4-84D5-3990817E1950}"/>
                    </a:ext>
                  </a:extLst>
                </p14:cNvPr>
                <p14:cNvContentPartPr/>
                <p14:nvPr/>
              </p14:nvContentPartPr>
              <p14:xfrm>
                <a:off x="8673787" y="201494"/>
                <a:ext cx="176040" cy="59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C8ACE85-3BB7-42D4-84D5-3990817E195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56147" y="183494"/>
                  <a:ext cx="211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1474E7F-F2BB-4E73-95FD-975528C2B09A}"/>
                    </a:ext>
                  </a:extLst>
                </p14:cNvPr>
                <p14:cNvContentPartPr/>
                <p14:nvPr/>
              </p14:nvContentPartPr>
              <p14:xfrm>
                <a:off x="8967547" y="111134"/>
                <a:ext cx="545760" cy="907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1474E7F-F2BB-4E73-95FD-975528C2B09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49547" y="93494"/>
                  <a:ext cx="581400" cy="9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72085D1-DBF6-4D61-A1F5-2F2CACB8BDA9}"/>
                    </a:ext>
                  </a:extLst>
                </p14:cNvPr>
                <p14:cNvContentPartPr/>
                <p14:nvPr/>
              </p14:nvContentPartPr>
              <p14:xfrm>
                <a:off x="9728947" y="591014"/>
                <a:ext cx="336240" cy="122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72085D1-DBF6-4D61-A1F5-2F2CACB8BD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10947" y="573014"/>
                  <a:ext cx="371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9D30D84-CD67-4B8C-BB2D-427903D28BAB}"/>
                    </a:ext>
                  </a:extLst>
                </p14:cNvPr>
                <p14:cNvContentPartPr/>
                <p14:nvPr/>
              </p14:nvContentPartPr>
              <p14:xfrm>
                <a:off x="9772867" y="819974"/>
                <a:ext cx="375480" cy="86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9D30D84-CD67-4B8C-BB2D-427903D28BA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54867" y="801974"/>
                  <a:ext cx="411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52965E-DBDA-4118-82C4-8FDF5E01E2F5}"/>
                    </a:ext>
                  </a:extLst>
                </p14:cNvPr>
                <p14:cNvContentPartPr/>
                <p14:nvPr/>
              </p14:nvContentPartPr>
              <p14:xfrm>
                <a:off x="10586467" y="301574"/>
                <a:ext cx="100080" cy="301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52965E-DBDA-4118-82C4-8FDF5E01E2F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68467" y="283934"/>
                  <a:ext cx="1357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04C4CC-9851-44C9-9B66-8132342C2460}"/>
                    </a:ext>
                  </a:extLst>
                </p14:cNvPr>
                <p14:cNvContentPartPr/>
                <p14:nvPr/>
              </p14:nvContentPartPr>
              <p14:xfrm>
                <a:off x="10482787" y="489134"/>
                <a:ext cx="997200" cy="272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04C4CC-9851-44C9-9B66-8132342C246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64787" y="471134"/>
                  <a:ext cx="1032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1C1CF0-9978-409C-A76A-7553F54F7AD2}"/>
                    </a:ext>
                  </a:extLst>
                </p14:cNvPr>
                <p14:cNvContentPartPr/>
                <p14:nvPr/>
              </p14:nvContentPartPr>
              <p14:xfrm>
                <a:off x="10618147" y="838334"/>
                <a:ext cx="397800" cy="505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1C1CF0-9978-409C-A76A-7553F54F7A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00507" y="820334"/>
                  <a:ext cx="4334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8B3718-74B5-443F-B15A-322FF58D5EE5}"/>
                    </a:ext>
                  </a:extLst>
                </p14:cNvPr>
                <p14:cNvContentPartPr/>
                <p14:nvPr/>
              </p14:nvContentPartPr>
              <p14:xfrm>
                <a:off x="11031427" y="993854"/>
                <a:ext cx="180720" cy="79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8B3718-74B5-443F-B15A-322FF58D5EE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13427" y="975854"/>
                  <a:ext cx="216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34896-FDD9-4D21-ABBB-5B0ADDD23452}"/>
                    </a:ext>
                  </a:extLst>
                </p14:cNvPr>
                <p14:cNvContentPartPr/>
                <p14:nvPr/>
              </p14:nvContentPartPr>
              <p14:xfrm>
                <a:off x="11232667" y="695774"/>
                <a:ext cx="128160" cy="270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34896-FDD9-4D21-ABBB-5B0ADDD234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14667" y="678134"/>
                  <a:ext cx="163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1816984-C31E-4982-8313-041E2A85F566}"/>
                    </a:ext>
                  </a:extLst>
                </p14:cNvPr>
                <p14:cNvContentPartPr/>
                <p14:nvPr/>
              </p14:nvContentPartPr>
              <p14:xfrm>
                <a:off x="11284867" y="662654"/>
                <a:ext cx="217080" cy="245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1816984-C31E-4982-8313-041E2A85F5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66867" y="644654"/>
                  <a:ext cx="252720" cy="28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A8CF9A2-2AD6-415D-8E56-773FC9F55476}"/>
                  </a:ext>
                </a:extLst>
              </p14:cNvPr>
              <p14:cNvContentPartPr/>
              <p14:nvPr/>
            </p14:nvContentPartPr>
            <p14:xfrm>
              <a:off x="7599907" y="2189054"/>
              <a:ext cx="546480" cy="583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A8CF9A2-2AD6-415D-8E56-773FC9F5547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82267" y="2171414"/>
                <a:ext cx="58212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949FE30-6178-4CA3-83C0-3166CC02A244}"/>
                  </a:ext>
                </a:extLst>
              </p14:cNvPr>
              <p14:cNvContentPartPr/>
              <p14:nvPr/>
            </p14:nvContentPartPr>
            <p14:xfrm>
              <a:off x="8430787" y="2013014"/>
              <a:ext cx="399240" cy="873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949FE30-6178-4CA3-83C0-3166CC02A24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12787" y="1995014"/>
                <a:ext cx="43488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0C513F4-BEE1-47F5-BE9A-723531C16AA9}"/>
                  </a:ext>
                </a:extLst>
              </p14:cNvPr>
              <p14:cNvContentPartPr/>
              <p14:nvPr/>
            </p14:nvContentPartPr>
            <p14:xfrm>
              <a:off x="8895547" y="2367254"/>
              <a:ext cx="302400" cy="176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0C513F4-BEE1-47F5-BE9A-723531C16AA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77547" y="2349254"/>
                <a:ext cx="3380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0C48F09-A84E-4060-8583-3F1EE8004C15}"/>
                  </a:ext>
                </a:extLst>
              </p14:cNvPr>
              <p14:cNvContentPartPr/>
              <p14:nvPr/>
            </p14:nvContentPartPr>
            <p14:xfrm>
              <a:off x="8757667" y="2036414"/>
              <a:ext cx="156960" cy="73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0C48F09-A84E-4060-8583-3F1EE8004C1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739667" y="2018774"/>
                <a:ext cx="1926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7D91439-F944-4E42-B453-D837767F5A40}"/>
                  </a:ext>
                </a:extLst>
              </p14:cNvPr>
              <p14:cNvContentPartPr/>
              <p14:nvPr/>
            </p14:nvContentPartPr>
            <p14:xfrm>
              <a:off x="8958907" y="1862174"/>
              <a:ext cx="136800" cy="234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7D91439-F944-4E42-B453-D837767F5A4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41267" y="1844174"/>
                <a:ext cx="1724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76F7A21-631A-4A45-A8F0-10F67E8C3128}"/>
                  </a:ext>
                </a:extLst>
              </p14:cNvPr>
              <p14:cNvContentPartPr/>
              <p14:nvPr/>
            </p14:nvContentPartPr>
            <p14:xfrm>
              <a:off x="8994907" y="1887014"/>
              <a:ext cx="204840" cy="135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76F7A21-631A-4A45-A8F0-10F67E8C312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77267" y="1869374"/>
                <a:ext cx="240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4D4B4BA-88AA-4861-91E7-3EBD7C6C892E}"/>
                  </a:ext>
                </a:extLst>
              </p14:cNvPr>
              <p14:cNvContentPartPr/>
              <p14:nvPr/>
            </p14:nvContentPartPr>
            <p14:xfrm>
              <a:off x="9219187" y="1736174"/>
              <a:ext cx="172440" cy="187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4D4B4BA-88AA-4861-91E7-3EBD7C6C892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201547" y="1718174"/>
                <a:ext cx="2080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68A8C8F-B02E-4B58-82AE-A9B2BCF7BDA5}"/>
                  </a:ext>
                </a:extLst>
              </p14:cNvPr>
              <p14:cNvContentPartPr/>
              <p14:nvPr/>
            </p14:nvContentPartPr>
            <p14:xfrm>
              <a:off x="9244387" y="1787654"/>
              <a:ext cx="101520" cy="47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68A8C8F-B02E-4B58-82AE-A9B2BCF7BDA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26387" y="1770014"/>
                <a:ext cx="1371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9BB3603-9BAC-4781-BCF0-2AFF74AF3EC4}"/>
                  </a:ext>
                </a:extLst>
              </p14:cNvPr>
              <p14:cNvContentPartPr/>
              <p14:nvPr/>
            </p14:nvContentPartPr>
            <p14:xfrm>
              <a:off x="9361747" y="1634654"/>
              <a:ext cx="658800" cy="1165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9BB3603-9BAC-4781-BCF0-2AFF74AF3EC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43747" y="1616654"/>
                <a:ext cx="694440" cy="12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26E36A7-1842-416B-999E-F2881784EC72}"/>
                  </a:ext>
                </a:extLst>
              </p14:cNvPr>
              <p14:cNvContentPartPr/>
              <p14:nvPr/>
            </p14:nvContentPartPr>
            <p14:xfrm>
              <a:off x="10066627" y="2069174"/>
              <a:ext cx="496080" cy="271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26E36A7-1842-416B-999E-F2881784EC7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048627" y="2051534"/>
                <a:ext cx="5317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B02F11E-8E24-4DC8-8075-BA19A7FC647C}"/>
                  </a:ext>
                </a:extLst>
              </p14:cNvPr>
              <p14:cNvContentPartPr/>
              <p14:nvPr/>
            </p14:nvContentPartPr>
            <p14:xfrm>
              <a:off x="10183627" y="2344214"/>
              <a:ext cx="384120" cy="138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B02F11E-8E24-4DC8-8075-BA19A7FC647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165987" y="2326214"/>
                <a:ext cx="419760" cy="17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68BDBF13-FEDA-4A3A-A5BA-F1C783511D8A}"/>
              </a:ext>
            </a:extLst>
          </p:cNvPr>
          <p:cNvGrpSpPr/>
          <p:nvPr/>
        </p:nvGrpSpPr>
        <p:grpSpPr>
          <a:xfrm>
            <a:off x="10905427" y="1523414"/>
            <a:ext cx="1071360" cy="1137240"/>
            <a:chOff x="10905427" y="1523414"/>
            <a:chExt cx="1071360" cy="11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A1FFD98-E58D-4639-9DEB-C5C883FC229E}"/>
                    </a:ext>
                  </a:extLst>
                </p14:cNvPr>
                <p14:cNvContentPartPr/>
                <p14:nvPr/>
              </p14:nvContentPartPr>
              <p14:xfrm>
                <a:off x="11098027" y="1523414"/>
                <a:ext cx="169560" cy="343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A1FFD98-E58D-4639-9DEB-C5C883FC22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80387" y="1505414"/>
                  <a:ext cx="2052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D42563-339F-49B4-8442-43BBD1E4C278}"/>
                    </a:ext>
                  </a:extLst>
                </p14:cNvPr>
                <p14:cNvContentPartPr/>
                <p14:nvPr/>
              </p14:nvContentPartPr>
              <p14:xfrm>
                <a:off x="10905427" y="1884494"/>
                <a:ext cx="644400" cy="263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D42563-339F-49B4-8442-43BBD1E4C2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887427" y="1866854"/>
                  <a:ext cx="680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57BB05-3F02-48EA-AE38-B49E205EF32D}"/>
                    </a:ext>
                  </a:extLst>
                </p14:cNvPr>
                <p14:cNvContentPartPr/>
                <p14:nvPr/>
              </p14:nvContentPartPr>
              <p14:xfrm>
                <a:off x="10960867" y="2273654"/>
                <a:ext cx="411480" cy="387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57BB05-3F02-48EA-AE38-B49E205EF32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943227" y="2255654"/>
                  <a:ext cx="4471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3A5C901-B2EC-49A8-AEEB-131AF4D5CDA1}"/>
                    </a:ext>
                  </a:extLst>
                </p14:cNvPr>
                <p14:cNvContentPartPr/>
                <p14:nvPr/>
              </p14:nvContentPartPr>
              <p14:xfrm>
                <a:off x="11391787" y="2376254"/>
                <a:ext cx="77760" cy="90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3A5C901-B2EC-49A8-AEEB-131AF4D5CDA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74147" y="2358614"/>
                  <a:ext cx="113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F3072C3-95A6-4B90-B308-A5A970D7FAA8}"/>
                    </a:ext>
                  </a:extLst>
                </p14:cNvPr>
                <p14:cNvContentPartPr/>
                <p14:nvPr/>
              </p14:nvContentPartPr>
              <p14:xfrm>
                <a:off x="11467747" y="2382014"/>
                <a:ext cx="360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F3072C3-95A6-4B90-B308-A5A970D7FAA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49747" y="2364014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D2D2624-8120-40C6-9F04-B4B461050B60}"/>
                    </a:ext>
                  </a:extLst>
                </p14:cNvPr>
                <p14:cNvContentPartPr/>
                <p14:nvPr/>
              </p14:nvContentPartPr>
              <p14:xfrm>
                <a:off x="11383507" y="2273294"/>
                <a:ext cx="335160" cy="176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D2D2624-8120-40C6-9F04-B4B461050B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65867" y="2255294"/>
                  <a:ext cx="370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91D5019-3EE7-410D-897A-11C1E3EB2FCB}"/>
                    </a:ext>
                  </a:extLst>
                </p14:cNvPr>
                <p14:cNvContentPartPr/>
                <p14:nvPr/>
              </p14:nvContentPartPr>
              <p14:xfrm>
                <a:off x="11450827" y="2222894"/>
                <a:ext cx="231840" cy="233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91D5019-3EE7-410D-897A-11C1E3EB2FC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32827" y="2204894"/>
                  <a:ext cx="267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D1EF5C2-344A-456E-A29E-4C6DA176AF9C}"/>
                    </a:ext>
                  </a:extLst>
                </p14:cNvPr>
                <p14:cNvContentPartPr/>
                <p14:nvPr/>
              </p14:nvContentPartPr>
              <p14:xfrm>
                <a:off x="11660347" y="1962974"/>
                <a:ext cx="241560" cy="329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D1EF5C2-344A-456E-A29E-4C6DA176AF9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642347" y="1944974"/>
                  <a:ext cx="2772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01EEB7E-9E25-40DA-9D39-5C55E345E779}"/>
                    </a:ext>
                  </a:extLst>
                </p14:cNvPr>
                <p14:cNvContentPartPr/>
                <p14:nvPr/>
              </p14:nvContentPartPr>
              <p14:xfrm>
                <a:off x="11777347" y="1920494"/>
                <a:ext cx="199440" cy="226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01EEB7E-9E25-40DA-9D39-5C55E345E77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759347" y="1902854"/>
                  <a:ext cx="235080" cy="26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43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3BBA8EA-7867-47B6-A582-33F2AAA537FA}"/>
              </a:ext>
            </a:extLst>
          </p:cNvPr>
          <p:cNvGrpSpPr/>
          <p:nvPr/>
        </p:nvGrpSpPr>
        <p:grpSpPr>
          <a:xfrm>
            <a:off x="283987" y="175934"/>
            <a:ext cx="2714400" cy="1007640"/>
            <a:chOff x="283987" y="175934"/>
            <a:chExt cx="2714400" cy="10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21CDA42-D33D-4F6A-B87D-6DD0510E94B1}"/>
                    </a:ext>
                  </a:extLst>
                </p14:cNvPr>
                <p14:cNvContentPartPr/>
                <p14:nvPr/>
              </p14:nvContentPartPr>
              <p14:xfrm>
                <a:off x="283987" y="184214"/>
                <a:ext cx="280440" cy="676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21CDA42-D33D-4F6A-B87D-6DD0510E94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5987" y="166214"/>
                  <a:ext cx="31608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CEB7D5-0C69-4795-9091-B1E91881386E}"/>
                    </a:ext>
                  </a:extLst>
                </p14:cNvPr>
                <p14:cNvContentPartPr/>
                <p14:nvPr/>
              </p14:nvContentPartPr>
              <p14:xfrm>
                <a:off x="756667" y="211934"/>
                <a:ext cx="251640" cy="971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CEB7D5-0C69-4795-9091-B1E9188138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8667" y="194294"/>
                  <a:ext cx="287280" cy="10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038747-A40F-4542-8807-F3B9DDBDFDD8}"/>
                    </a:ext>
                  </a:extLst>
                </p14:cNvPr>
                <p14:cNvContentPartPr/>
                <p14:nvPr/>
              </p14:nvContentPartPr>
              <p14:xfrm>
                <a:off x="1140427" y="503894"/>
                <a:ext cx="263520" cy="428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038747-A40F-4542-8807-F3B9DDBDFD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2787" y="485894"/>
                  <a:ext cx="2991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DA31754-0758-47CA-8B29-4F5425F4C2E1}"/>
                    </a:ext>
                  </a:extLst>
                </p14:cNvPr>
                <p14:cNvContentPartPr/>
                <p14:nvPr/>
              </p14:nvContentPartPr>
              <p14:xfrm>
                <a:off x="1442467" y="595334"/>
                <a:ext cx="46080" cy="146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DA31754-0758-47CA-8B29-4F5425F4C2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4827" y="577334"/>
                  <a:ext cx="81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335F40-2232-44E2-8F81-6B2EA09B07E2}"/>
                    </a:ext>
                  </a:extLst>
                </p14:cNvPr>
                <p14:cNvContentPartPr/>
                <p14:nvPr/>
              </p14:nvContentPartPr>
              <p14:xfrm>
                <a:off x="1434187" y="477614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335F40-2232-44E2-8F81-6B2EA09B07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6187" y="4599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2278F3-C47D-47A1-B487-A9ED407D5124}"/>
                    </a:ext>
                  </a:extLst>
                </p14:cNvPr>
                <p14:cNvContentPartPr/>
                <p14:nvPr/>
              </p14:nvContentPartPr>
              <p14:xfrm>
                <a:off x="1534987" y="515054"/>
                <a:ext cx="284760" cy="139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2278F3-C47D-47A1-B487-A9ED407D512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6987" y="497054"/>
                  <a:ext cx="320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DE81F74-D9C9-4C23-A788-B59505E7327B}"/>
                    </a:ext>
                  </a:extLst>
                </p14:cNvPr>
                <p14:cNvContentPartPr/>
                <p14:nvPr/>
              </p14:nvContentPartPr>
              <p14:xfrm>
                <a:off x="1971307" y="343694"/>
                <a:ext cx="85680" cy="346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DE81F74-D9C9-4C23-A788-B59505E732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3307" y="325694"/>
                  <a:ext cx="1213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3FAA2F-8A15-4A2C-879D-431E31DF9BE2}"/>
                    </a:ext>
                  </a:extLst>
                </p14:cNvPr>
                <p14:cNvContentPartPr/>
                <p14:nvPr/>
              </p14:nvContentPartPr>
              <p14:xfrm>
                <a:off x="2016307" y="385454"/>
                <a:ext cx="176760" cy="275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3FAA2F-8A15-4A2C-879D-431E31DF9B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98667" y="367454"/>
                  <a:ext cx="2124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9AA56C-BAE1-482B-9544-6203631EF3BF}"/>
                    </a:ext>
                  </a:extLst>
                </p14:cNvPr>
                <p14:cNvContentPartPr/>
                <p14:nvPr/>
              </p14:nvContentPartPr>
              <p14:xfrm>
                <a:off x="2381707" y="175934"/>
                <a:ext cx="149400" cy="487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9AA56C-BAE1-482B-9544-6203631EF3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63707" y="157934"/>
                  <a:ext cx="1850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2E0B10-EA4A-4BE3-B54F-8F655B6E08ED}"/>
                    </a:ext>
                  </a:extLst>
                </p14:cNvPr>
                <p14:cNvContentPartPr/>
                <p14:nvPr/>
              </p14:nvContentPartPr>
              <p14:xfrm>
                <a:off x="2357227" y="385454"/>
                <a:ext cx="126360" cy="42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2E0B10-EA4A-4BE3-B54F-8F655B6E08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39227" y="367454"/>
                  <a:ext cx="16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71A4F9-8222-4159-85B9-A7327A5BC699}"/>
                    </a:ext>
                  </a:extLst>
                </p14:cNvPr>
                <p14:cNvContentPartPr/>
                <p14:nvPr/>
              </p14:nvContentPartPr>
              <p14:xfrm>
                <a:off x="2608867" y="209414"/>
                <a:ext cx="389520" cy="777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71A4F9-8222-4159-85B9-A7327A5BC6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90867" y="191414"/>
                  <a:ext cx="425160" cy="81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5B34D3-8618-4C1C-8A37-261AA3F2DCF1}"/>
                  </a:ext>
                </a:extLst>
              </p14:cNvPr>
              <p14:cNvContentPartPr/>
              <p14:nvPr/>
            </p14:nvContentPartPr>
            <p14:xfrm>
              <a:off x="3522907" y="702614"/>
              <a:ext cx="1551600" cy="635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5B34D3-8618-4C1C-8A37-261AA3F2DC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04907" y="684974"/>
                <a:ext cx="1587240" cy="67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45B8395-83D1-4FD4-A570-2DA19156318D}"/>
              </a:ext>
            </a:extLst>
          </p:cNvPr>
          <p:cNvGrpSpPr/>
          <p:nvPr/>
        </p:nvGrpSpPr>
        <p:grpSpPr>
          <a:xfrm>
            <a:off x="209467" y="1870454"/>
            <a:ext cx="793440" cy="983520"/>
            <a:chOff x="209467" y="1870454"/>
            <a:chExt cx="793440" cy="9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1B7375D-697C-4AE1-8EAB-73C967A27E27}"/>
                    </a:ext>
                  </a:extLst>
                </p14:cNvPr>
                <p14:cNvContentPartPr/>
                <p14:nvPr/>
              </p14:nvContentPartPr>
              <p14:xfrm>
                <a:off x="209467" y="2120654"/>
                <a:ext cx="454320" cy="681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1B7375D-697C-4AE1-8EAB-73C967A27E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1467" y="2103014"/>
                  <a:ext cx="4899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793C4F-D399-4FB0-BDFA-E8E0221C5840}"/>
                    </a:ext>
                  </a:extLst>
                </p14:cNvPr>
                <p14:cNvContentPartPr/>
                <p14:nvPr/>
              </p14:nvContentPartPr>
              <p14:xfrm>
                <a:off x="879787" y="1870454"/>
                <a:ext cx="123120" cy="983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793C4F-D399-4FB0-BDFA-E8E0221C58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2147" y="1852814"/>
                  <a:ext cx="158760" cy="10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227B68-2D20-411D-B96A-D14BB88A6753}"/>
              </a:ext>
            </a:extLst>
          </p:cNvPr>
          <p:cNvGrpSpPr/>
          <p:nvPr/>
        </p:nvGrpSpPr>
        <p:grpSpPr>
          <a:xfrm>
            <a:off x="1204507" y="1747334"/>
            <a:ext cx="2010600" cy="803880"/>
            <a:chOff x="1204507" y="1747334"/>
            <a:chExt cx="2010600" cy="80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015ED10-406A-4D45-92A6-258F8A8344F4}"/>
                    </a:ext>
                  </a:extLst>
                </p14:cNvPr>
                <p14:cNvContentPartPr/>
                <p14:nvPr/>
              </p14:nvContentPartPr>
              <p14:xfrm>
                <a:off x="1204507" y="2140094"/>
                <a:ext cx="245160" cy="256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015ED10-406A-4D45-92A6-258F8A8344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86867" y="2122454"/>
                  <a:ext cx="2808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05156A-F45F-4054-BA12-E86D54E6B303}"/>
                    </a:ext>
                  </a:extLst>
                </p14:cNvPr>
                <p14:cNvContentPartPr/>
                <p14:nvPr/>
              </p14:nvContentPartPr>
              <p14:xfrm>
                <a:off x="1523827" y="2135774"/>
                <a:ext cx="189720" cy="231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05156A-F45F-4054-BA12-E86D54E6B3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6187" y="2118134"/>
                  <a:ext cx="225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D565C45-10A7-490F-8986-AAEC12F73F88}"/>
                    </a:ext>
                  </a:extLst>
                </p14:cNvPr>
                <p14:cNvContentPartPr/>
                <p14:nvPr/>
              </p14:nvContentPartPr>
              <p14:xfrm>
                <a:off x="1783027" y="2099774"/>
                <a:ext cx="251640" cy="32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D565C45-10A7-490F-8986-AAEC12F73F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65027" y="2082134"/>
                  <a:ext cx="2872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F320E8-11E0-4105-81BF-5BBD58C0C8D1}"/>
                    </a:ext>
                  </a:extLst>
                </p14:cNvPr>
                <p14:cNvContentPartPr/>
                <p14:nvPr/>
              </p14:nvContentPartPr>
              <p14:xfrm>
                <a:off x="2139067" y="1920494"/>
                <a:ext cx="112680" cy="391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F320E8-11E0-4105-81BF-5BBD58C0C8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21067" y="1902854"/>
                  <a:ext cx="1483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E88D32-72B5-4A8F-B652-D29A4952093C}"/>
                    </a:ext>
                  </a:extLst>
                </p14:cNvPr>
                <p14:cNvContentPartPr/>
                <p14:nvPr/>
              </p14:nvContentPartPr>
              <p14:xfrm>
                <a:off x="2183347" y="1962974"/>
                <a:ext cx="243720" cy="234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E88D32-72B5-4A8F-B652-D29A495209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65347" y="1944974"/>
                  <a:ext cx="2793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CA7B32F-C430-4C91-9D58-27FB8DCB1094}"/>
                    </a:ext>
                  </a:extLst>
                </p14:cNvPr>
                <p14:cNvContentPartPr/>
                <p14:nvPr/>
              </p14:nvContentPartPr>
              <p14:xfrm>
                <a:off x="2457667" y="1811414"/>
                <a:ext cx="200880" cy="285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CA7B32F-C430-4C91-9D58-27FB8DCB10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667" y="1793774"/>
                  <a:ext cx="2365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C797440-5BE0-4CB4-8D8B-98A3FED6D308}"/>
                    </a:ext>
                  </a:extLst>
                </p14:cNvPr>
                <p14:cNvContentPartPr/>
                <p14:nvPr/>
              </p14:nvContentPartPr>
              <p14:xfrm>
                <a:off x="2449387" y="1876574"/>
                <a:ext cx="141120" cy="86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C797440-5BE0-4CB4-8D8B-98A3FED6D30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31387" y="1858934"/>
                  <a:ext cx="176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14D5485-D8BA-44CE-BBD3-6D55EFA67650}"/>
                    </a:ext>
                  </a:extLst>
                </p14:cNvPr>
                <p14:cNvContentPartPr/>
                <p14:nvPr/>
              </p14:nvContentPartPr>
              <p14:xfrm>
                <a:off x="2684107" y="1747334"/>
                <a:ext cx="531000" cy="803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14D5485-D8BA-44CE-BBD3-6D55EFA676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467" y="1729694"/>
                  <a:ext cx="566640" cy="83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0BCD6D1-A1A1-446A-AAE9-F3FF331AF762}"/>
                  </a:ext>
                </a:extLst>
              </p14:cNvPr>
              <p14:cNvContentPartPr/>
              <p14:nvPr/>
            </p14:nvContentPartPr>
            <p14:xfrm>
              <a:off x="3850147" y="1976294"/>
              <a:ext cx="2252160" cy="524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0BCD6D1-A1A1-446A-AAE9-F3FF331AF76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32147" y="1958654"/>
                <a:ext cx="228780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F95F5E8-013C-40EB-81AA-1DF9F87F3036}"/>
                  </a:ext>
                </a:extLst>
              </p14:cNvPr>
              <p14:cNvContentPartPr/>
              <p14:nvPr/>
            </p14:nvContentPartPr>
            <p14:xfrm>
              <a:off x="6893227" y="2424134"/>
              <a:ext cx="408240" cy="545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F95F5E8-013C-40EB-81AA-1DF9F87F303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75587" y="2406494"/>
                <a:ext cx="44388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D341903-8AB0-422A-A68C-B3D3293A226B}"/>
                  </a:ext>
                </a:extLst>
              </p14:cNvPr>
              <p14:cNvContentPartPr/>
              <p14:nvPr/>
            </p14:nvContentPartPr>
            <p14:xfrm>
              <a:off x="7113547" y="2181134"/>
              <a:ext cx="367200" cy="186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D341903-8AB0-422A-A68C-B3D3293A226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95907" y="2163134"/>
                <a:ext cx="4028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E3F99E1-9F8A-4FA5-86E2-5C5810F10395}"/>
                  </a:ext>
                </a:extLst>
              </p14:cNvPr>
              <p14:cNvContentPartPr/>
              <p14:nvPr/>
            </p14:nvContentPartPr>
            <p14:xfrm>
              <a:off x="7566427" y="2688374"/>
              <a:ext cx="479160" cy="80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E3F99E1-9F8A-4FA5-86E2-5C5810F1039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48427" y="2670734"/>
                <a:ext cx="5148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A3165E8-745A-40E8-BD62-B6F2ACE16956}"/>
                  </a:ext>
                </a:extLst>
              </p14:cNvPr>
              <p14:cNvContentPartPr/>
              <p14:nvPr/>
            </p14:nvContentPartPr>
            <p14:xfrm>
              <a:off x="7734547" y="2591894"/>
              <a:ext cx="86040" cy="274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A3165E8-745A-40E8-BD62-B6F2ACE1695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16547" y="2573894"/>
                <a:ext cx="1216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DD0600F-7A07-4A69-9EBD-B4D3E0BF6ABC}"/>
                  </a:ext>
                </a:extLst>
              </p14:cNvPr>
              <p14:cNvContentPartPr/>
              <p14:nvPr/>
            </p14:nvContentPartPr>
            <p14:xfrm>
              <a:off x="8229547" y="2432414"/>
              <a:ext cx="84600" cy="294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DD0600F-7A07-4A69-9EBD-B4D3E0BF6AB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11547" y="2414414"/>
                <a:ext cx="1202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EBF991-C2A7-4328-A8DF-71C1F0B4C3B6}"/>
                  </a:ext>
                </a:extLst>
              </p14:cNvPr>
              <p14:cNvContentPartPr/>
              <p14:nvPr/>
            </p14:nvContentPartPr>
            <p14:xfrm>
              <a:off x="8295067" y="2432414"/>
              <a:ext cx="253800" cy="206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EBF991-C2A7-4328-A8DF-71C1F0B4C3B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77067" y="2414414"/>
                <a:ext cx="2894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8ADFA39-B0D5-404C-9B16-2C1D97166FA9}"/>
                  </a:ext>
                </a:extLst>
              </p14:cNvPr>
              <p14:cNvContentPartPr/>
              <p14:nvPr/>
            </p14:nvContentPartPr>
            <p14:xfrm>
              <a:off x="8145307" y="2189054"/>
              <a:ext cx="305640" cy="164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8ADFA39-B0D5-404C-9B16-2C1D97166FA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27667" y="2171054"/>
                <a:ext cx="34128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DDFBFCB-5A42-4D57-802A-2B9B99CED75D}"/>
              </a:ext>
            </a:extLst>
          </p:cNvPr>
          <p:cNvGrpSpPr/>
          <p:nvPr/>
        </p:nvGrpSpPr>
        <p:grpSpPr>
          <a:xfrm>
            <a:off x="283987" y="3131534"/>
            <a:ext cx="8388000" cy="3083040"/>
            <a:chOff x="283987" y="3131534"/>
            <a:chExt cx="8388000" cy="30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747E03F-F1F2-4EA9-A7AD-54132A9CF67E}"/>
                    </a:ext>
                  </a:extLst>
                </p14:cNvPr>
                <p14:cNvContentPartPr/>
                <p14:nvPr/>
              </p14:nvContentPartPr>
              <p14:xfrm>
                <a:off x="283987" y="3715454"/>
                <a:ext cx="526680" cy="763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747E03F-F1F2-4EA9-A7AD-54132A9CF6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5987" y="3697814"/>
                  <a:ext cx="56232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AAF7F16-2ACD-403E-9F5B-68D2ABFFE4C6}"/>
                    </a:ext>
                  </a:extLst>
                </p14:cNvPr>
                <p14:cNvContentPartPr/>
                <p14:nvPr/>
              </p14:nvContentPartPr>
              <p14:xfrm>
                <a:off x="434107" y="3485414"/>
                <a:ext cx="27720" cy="306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AAF7F16-2ACD-403E-9F5B-68D2ABFFE4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6107" y="3467774"/>
                  <a:ext cx="633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1500D53-63FC-45F6-9AB6-80FDAF2C33FC}"/>
                    </a:ext>
                  </a:extLst>
                </p14:cNvPr>
                <p14:cNvContentPartPr/>
                <p14:nvPr/>
              </p14:nvContentPartPr>
              <p14:xfrm>
                <a:off x="1048987" y="3204254"/>
                <a:ext cx="312480" cy="1076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1500D53-63FC-45F6-9AB6-80FDAF2C33F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0987" y="3186254"/>
                  <a:ext cx="348120" cy="11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0E056E1-BF2C-4F53-B469-49A5947C4448}"/>
                    </a:ext>
                  </a:extLst>
                </p14:cNvPr>
                <p14:cNvContentPartPr/>
                <p14:nvPr/>
              </p14:nvContentPartPr>
              <p14:xfrm>
                <a:off x="1400707" y="3530054"/>
                <a:ext cx="319320" cy="470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0E056E1-BF2C-4F53-B469-49A5947C44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83067" y="3512054"/>
                  <a:ext cx="35496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C47BD19-FB31-47DE-96B3-A4C12F82332B}"/>
                    </a:ext>
                  </a:extLst>
                </p14:cNvPr>
                <p14:cNvContentPartPr/>
                <p14:nvPr/>
              </p14:nvContentPartPr>
              <p14:xfrm>
                <a:off x="1786627" y="3741374"/>
                <a:ext cx="67680" cy="100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C47BD19-FB31-47DE-96B3-A4C12F8233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68987" y="3723374"/>
                  <a:ext cx="103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781B61-6C19-410A-B444-5E9D977EC131}"/>
                    </a:ext>
                  </a:extLst>
                </p14:cNvPr>
                <p14:cNvContentPartPr/>
                <p14:nvPr/>
              </p14:nvContentPartPr>
              <p14:xfrm>
                <a:off x="1761427" y="3564974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781B61-6C19-410A-B444-5E9D977EC1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3427" y="35469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D47C4EB-E896-4C66-8FE1-1C36718946FA}"/>
                    </a:ext>
                  </a:extLst>
                </p14:cNvPr>
                <p14:cNvContentPartPr/>
                <p14:nvPr/>
              </p14:nvContentPartPr>
              <p14:xfrm>
                <a:off x="1870507" y="3633014"/>
                <a:ext cx="229320" cy="155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D47C4EB-E896-4C66-8FE1-1C36718946F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852507" y="3615014"/>
                  <a:ext cx="264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65A2DB-F733-493A-AA46-B27C94D18014}"/>
                    </a:ext>
                  </a:extLst>
                </p14:cNvPr>
                <p14:cNvContentPartPr/>
                <p14:nvPr/>
              </p14:nvContentPartPr>
              <p14:xfrm>
                <a:off x="2163907" y="3395774"/>
                <a:ext cx="424080" cy="393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65A2DB-F733-493A-AA46-B27C94D1801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146267" y="3378134"/>
                  <a:ext cx="4597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D4FCC82-F432-4269-BC34-9DE58217362D}"/>
                    </a:ext>
                  </a:extLst>
                </p14:cNvPr>
                <p14:cNvContentPartPr/>
                <p14:nvPr/>
              </p14:nvContentPartPr>
              <p14:xfrm>
                <a:off x="2566747" y="3254654"/>
                <a:ext cx="203400" cy="533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D4FCC82-F432-4269-BC34-9DE58217362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48747" y="3236654"/>
                  <a:ext cx="2390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26A833-86FC-4572-B1A0-DFA5ABD29E07}"/>
                    </a:ext>
                  </a:extLst>
                </p14:cNvPr>
                <p14:cNvContentPartPr/>
                <p14:nvPr/>
              </p14:nvContentPartPr>
              <p14:xfrm>
                <a:off x="2659267" y="3355454"/>
                <a:ext cx="225360" cy="303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26A833-86FC-4572-B1A0-DFA5ABD29E0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641267" y="3337454"/>
                  <a:ext cx="2610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6B5C8ED-77FF-4C98-8ECC-B17FF6431391}"/>
                    </a:ext>
                  </a:extLst>
                </p14:cNvPr>
                <p14:cNvContentPartPr/>
                <p14:nvPr/>
              </p14:nvContentPartPr>
              <p14:xfrm>
                <a:off x="2952667" y="3220814"/>
                <a:ext cx="225720" cy="397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6B5C8ED-77FF-4C98-8ECC-B17FF643139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934667" y="3203174"/>
                  <a:ext cx="2613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83933B9-0FA4-4781-8197-2F613B7DA417}"/>
                    </a:ext>
                  </a:extLst>
                </p14:cNvPr>
                <p14:cNvContentPartPr/>
                <p14:nvPr/>
              </p14:nvContentPartPr>
              <p14:xfrm>
                <a:off x="2918827" y="3400814"/>
                <a:ext cx="131760" cy="30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83933B9-0FA4-4781-8197-2F613B7DA41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901187" y="3383174"/>
                  <a:ext cx="167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D7C7976-6576-4848-918A-A78A10B79709}"/>
                    </a:ext>
                  </a:extLst>
                </p14:cNvPr>
                <p14:cNvContentPartPr/>
                <p14:nvPr/>
              </p14:nvContentPartPr>
              <p14:xfrm>
                <a:off x="3112147" y="3131534"/>
                <a:ext cx="438480" cy="807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D7C7976-6576-4848-918A-A78A10B7970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094147" y="3113534"/>
                  <a:ext cx="474120" cy="84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DAED80F-4EED-457B-9415-37953CF0C9AE}"/>
                    </a:ext>
                  </a:extLst>
                </p14:cNvPr>
                <p14:cNvContentPartPr/>
                <p14:nvPr/>
              </p14:nvContentPartPr>
              <p14:xfrm>
                <a:off x="4076947" y="3506294"/>
                <a:ext cx="1226520" cy="537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DAED80F-4EED-457B-9415-37953CF0C9A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058947" y="3488294"/>
                  <a:ext cx="126216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624675A-ED3F-4604-8759-14F51F416B92}"/>
                    </a:ext>
                  </a:extLst>
                </p14:cNvPr>
                <p14:cNvContentPartPr/>
                <p14:nvPr/>
              </p14:nvContentPartPr>
              <p14:xfrm>
                <a:off x="5831947" y="3185174"/>
                <a:ext cx="125280" cy="457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624675A-ED3F-4604-8759-14F51F416B9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13947" y="3167174"/>
                  <a:ext cx="16092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9FC8E53-838D-4615-AE33-7AFFBAEA45B9}"/>
                    </a:ext>
                  </a:extLst>
                </p14:cNvPr>
                <p14:cNvContentPartPr/>
                <p14:nvPr/>
              </p14:nvContentPartPr>
              <p14:xfrm>
                <a:off x="5853187" y="3254654"/>
                <a:ext cx="312840" cy="242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9FC8E53-838D-4615-AE33-7AFFBAEA45B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835547" y="3236654"/>
                  <a:ext cx="348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CE1EAD5-BEB2-4BD8-8759-9DBEA06C6441}"/>
                    </a:ext>
                  </a:extLst>
                </p14:cNvPr>
                <p14:cNvContentPartPr/>
                <p14:nvPr/>
              </p14:nvContentPartPr>
              <p14:xfrm>
                <a:off x="5678947" y="3657134"/>
                <a:ext cx="1251000" cy="67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CE1EAD5-BEB2-4BD8-8759-9DBEA06C644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660947" y="3639134"/>
                  <a:ext cx="1286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7B2A17D-E3BF-4108-B21E-1CC63929DBE5}"/>
                    </a:ext>
                  </a:extLst>
                </p14:cNvPr>
                <p14:cNvContentPartPr/>
                <p14:nvPr/>
              </p14:nvContentPartPr>
              <p14:xfrm>
                <a:off x="5871907" y="3950894"/>
                <a:ext cx="236160" cy="395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7B2A17D-E3BF-4108-B21E-1CC63929DBE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54267" y="3932894"/>
                  <a:ext cx="2718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7D38F6-BAEA-4A87-B2F4-481EAFE2FAE2}"/>
                    </a:ext>
                  </a:extLst>
                </p14:cNvPr>
                <p14:cNvContentPartPr/>
                <p14:nvPr/>
              </p14:nvContentPartPr>
              <p14:xfrm>
                <a:off x="5810347" y="3774494"/>
                <a:ext cx="248040" cy="216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7D38F6-BAEA-4A87-B2F4-481EAFE2FAE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792707" y="3756494"/>
                  <a:ext cx="283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8D28B7D-C7BF-44F4-9BED-4309D1D4341B}"/>
                    </a:ext>
                  </a:extLst>
                </p14:cNvPr>
                <p14:cNvContentPartPr/>
                <p14:nvPr/>
              </p14:nvContentPartPr>
              <p14:xfrm>
                <a:off x="6207427" y="4062134"/>
                <a:ext cx="263880" cy="90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8D28B7D-C7BF-44F4-9BED-4309D1D4341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189787" y="4044494"/>
                  <a:ext cx="299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A8AE199-8BF8-45F5-B10D-C6930D59D2E3}"/>
                    </a:ext>
                  </a:extLst>
                </p14:cNvPr>
                <p14:cNvContentPartPr/>
                <p14:nvPr/>
              </p14:nvContentPartPr>
              <p14:xfrm>
                <a:off x="6576427" y="3892214"/>
                <a:ext cx="127440" cy="371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A8AE199-8BF8-45F5-B10D-C6930D59D2E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558787" y="3874214"/>
                  <a:ext cx="1630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04FF63-1F2E-4E28-B9BA-63947FBD0656}"/>
                    </a:ext>
                  </a:extLst>
                </p14:cNvPr>
                <p14:cNvContentPartPr/>
                <p14:nvPr/>
              </p14:nvContentPartPr>
              <p14:xfrm>
                <a:off x="6653827" y="3858734"/>
                <a:ext cx="269640" cy="344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04FF63-1F2E-4E28-B9BA-63947FBD06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35827" y="3840734"/>
                  <a:ext cx="3052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87EA83E-253F-41B0-9D32-1EF457F44B9F}"/>
                    </a:ext>
                  </a:extLst>
                </p14:cNvPr>
                <p14:cNvContentPartPr/>
                <p14:nvPr/>
              </p14:nvContentPartPr>
              <p14:xfrm>
                <a:off x="6887107" y="3808334"/>
                <a:ext cx="284400" cy="130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87EA83E-253F-41B0-9D32-1EF457F44B9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869107" y="3790694"/>
                  <a:ext cx="320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F959C3B-C111-4D41-80AB-050F35C5C2A0}"/>
                    </a:ext>
                  </a:extLst>
                </p14:cNvPr>
                <p14:cNvContentPartPr/>
                <p14:nvPr/>
              </p14:nvContentPartPr>
              <p14:xfrm>
                <a:off x="508987" y="5007854"/>
                <a:ext cx="608400" cy="814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F959C3B-C111-4D41-80AB-050F35C5C2A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91347" y="4990214"/>
                  <a:ext cx="64404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695350A-C36E-4A8E-B599-5A8246D8B638}"/>
                    </a:ext>
                  </a:extLst>
                </p14:cNvPr>
                <p14:cNvContentPartPr/>
                <p14:nvPr/>
              </p14:nvContentPartPr>
              <p14:xfrm>
                <a:off x="1412947" y="4949174"/>
                <a:ext cx="425880" cy="1212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695350A-C36E-4A8E-B599-5A8246D8B63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394947" y="4931534"/>
                  <a:ext cx="461520" cy="12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27766B-9F04-4CE6-99B3-E8D6092F9FF8}"/>
                    </a:ext>
                  </a:extLst>
                </p14:cNvPr>
                <p14:cNvContentPartPr/>
                <p14:nvPr/>
              </p14:nvContentPartPr>
              <p14:xfrm>
                <a:off x="1926307" y="5500334"/>
                <a:ext cx="299520" cy="462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27766B-9F04-4CE6-99B3-E8D6092F9FF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08307" y="5482334"/>
                  <a:ext cx="3351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AC57DD3-EABC-4344-9377-9A92F0F26B14}"/>
                    </a:ext>
                  </a:extLst>
                </p14:cNvPr>
                <p14:cNvContentPartPr/>
                <p14:nvPr/>
              </p14:nvContentPartPr>
              <p14:xfrm>
                <a:off x="2372347" y="5637854"/>
                <a:ext cx="273240" cy="230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AC57DD3-EABC-4344-9377-9A92F0F26B1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54707" y="5619854"/>
                  <a:ext cx="308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6147621-0799-4A6C-89D5-25F58F0BC080}"/>
                    </a:ext>
                  </a:extLst>
                </p14:cNvPr>
                <p14:cNvContentPartPr/>
                <p14:nvPr/>
              </p14:nvContentPartPr>
              <p14:xfrm>
                <a:off x="2676907" y="5393774"/>
                <a:ext cx="284400" cy="329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6147621-0799-4A6C-89D5-25F58F0BC08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58907" y="5376134"/>
                  <a:ext cx="3200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083000E-25C9-4537-860F-F0F1AC359D80}"/>
                    </a:ext>
                  </a:extLst>
                </p14:cNvPr>
                <p14:cNvContentPartPr/>
                <p14:nvPr/>
              </p14:nvContentPartPr>
              <p14:xfrm>
                <a:off x="2960947" y="5164094"/>
                <a:ext cx="476640" cy="559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083000E-25C9-4537-860F-F0F1AC359D8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943307" y="5146454"/>
                  <a:ext cx="51228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304B7B6-BE40-40E3-B8AA-FAE8BA342A63}"/>
                    </a:ext>
                  </a:extLst>
                </p14:cNvPr>
                <p14:cNvContentPartPr/>
                <p14:nvPr/>
              </p14:nvContentPartPr>
              <p14:xfrm>
                <a:off x="3455947" y="5184254"/>
                <a:ext cx="228240" cy="569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304B7B6-BE40-40E3-B8AA-FAE8BA342A6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438307" y="5166254"/>
                  <a:ext cx="26388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96BED70-94EC-41AD-A72D-58FD91197FE4}"/>
                    </a:ext>
                  </a:extLst>
                </p14:cNvPr>
                <p14:cNvContentPartPr/>
                <p14:nvPr/>
              </p14:nvContentPartPr>
              <p14:xfrm>
                <a:off x="3566467" y="5242934"/>
                <a:ext cx="385920" cy="393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96BED70-94EC-41AD-A72D-58FD91197F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548467" y="5224934"/>
                  <a:ext cx="4215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6E1CC0F-413E-4984-A30B-E8F5F9CCAA54}"/>
                    </a:ext>
                  </a:extLst>
                </p14:cNvPr>
                <p14:cNvContentPartPr/>
                <p14:nvPr/>
              </p14:nvContentPartPr>
              <p14:xfrm>
                <a:off x="3976147" y="5301614"/>
                <a:ext cx="360000" cy="445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6E1CC0F-413E-4984-A30B-E8F5F9CCAA5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958147" y="5283614"/>
                  <a:ext cx="3956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BCF176E-3E57-487E-991B-200B20FC2B4D}"/>
                    </a:ext>
                  </a:extLst>
                </p14:cNvPr>
                <p14:cNvContentPartPr/>
                <p14:nvPr/>
              </p14:nvContentPartPr>
              <p14:xfrm>
                <a:off x="3950947" y="5454974"/>
                <a:ext cx="200880" cy="98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BCF176E-3E57-487E-991B-200B20FC2B4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32947" y="5437334"/>
                  <a:ext cx="236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8FF7C6C-815F-44D8-A876-846DBE861FD1}"/>
                    </a:ext>
                  </a:extLst>
                </p14:cNvPr>
                <p14:cNvContentPartPr/>
                <p14:nvPr/>
              </p14:nvContentPartPr>
              <p14:xfrm>
                <a:off x="4227787" y="5080574"/>
                <a:ext cx="440280" cy="1134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8FF7C6C-815F-44D8-A876-846DBE861FD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209787" y="5062574"/>
                  <a:ext cx="475920" cy="11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BEA849F-A895-4023-99AA-A225F3BAF0BA}"/>
                    </a:ext>
                  </a:extLst>
                </p14:cNvPr>
                <p14:cNvContentPartPr/>
                <p14:nvPr/>
              </p14:nvContentPartPr>
              <p14:xfrm>
                <a:off x="4991347" y="5284334"/>
                <a:ext cx="1223640" cy="552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BEA849F-A895-4023-99AA-A225F3BAF0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73347" y="5266334"/>
                  <a:ext cx="12592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D3969A-36B8-49C8-985C-54B0C6D20AEB}"/>
                    </a:ext>
                  </a:extLst>
                </p14:cNvPr>
                <p14:cNvContentPartPr/>
                <p14:nvPr/>
              </p14:nvContentPartPr>
              <p14:xfrm>
                <a:off x="7406227" y="4428614"/>
                <a:ext cx="393840" cy="490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D3969A-36B8-49C8-985C-54B0C6D20AE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388227" y="4410614"/>
                  <a:ext cx="4294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6D8D93F-F940-4A95-A838-47333276B50E}"/>
                    </a:ext>
                  </a:extLst>
                </p14:cNvPr>
                <p14:cNvContentPartPr/>
                <p14:nvPr/>
              </p14:nvContentPartPr>
              <p14:xfrm>
                <a:off x="6601987" y="5003534"/>
                <a:ext cx="2070000" cy="340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6D8D93F-F940-4A95-A838-47333276B50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583987" y="4985534"/>
                  <a:ext cx="21056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5AAE191-662D-4C09-BF55-6D158BA297EA}"/>
                    </a:ext>
                  </a:extLst>
                </p14:cNvPr>
                <p14:cNvContentPartPr/>
                <p14:nvPr/>
              </p14:nvContentPartPr>
              <p14:xfrm>
                <a:off x="7024627" y="5570174"/>
                <a:ext cx="273960" cy="448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5AAE191-662D-4C09-BF55-6D158BA297E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06987" y="5552174"/>
                  <a:ext cx="3096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3DFD6F2-8FFE-46D0-B0A6-03CE33B1AB8A}"/>
                    </a:ext>
                  </a:extLst>
                </p14:cNvPr>
                <p14:cNvContentPartPr/>
                <p14:nvPr/>
              </p14:nvContentPartPr>
              <p14:xfrm>
                <a:off x="7054507" y="5309534"/>
                <a:ext cx="300960" cy="200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3DFD6F2-8FFE-46D0-B0A6-03CE33B1AB8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036867" y="5291894"/>
                  <a:ext cx="336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6B00583-94F7-4ACC-9E32-1EA3382EEB7F}"/>
                    </a:ext>
                  </a:extLst>
                </p14:cNvPr>
                <p14:cNvContentPartPr/>
                <p14:nvPr/>
              </p14:nvContentPartPr>
              <p14:xfrm>
                <a:off x="7457347" y="5744774"/>
                <a:ext cx="398160" cy="60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6B00583-94F7-4ACC-9E32-1EA3382EEB7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39347" y="5726774"/>
                  <a:ext cx="433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F0FCD62-BA7B-4500-982B-1D14871A8EDB}"/>
                    </a:ext>
                  </a:extLst>
                </p14:cNvPr>
                <p14:cNvContentPartPr/>
                <p14:nvPr/>
              </p14:nvContentPartPr>
              <p14:xfrm>
                <a:off x="8044867" y="5452454"/>
                <a:ext cx="210960" cy="516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F0FCD62-BA7B-4500-982B-1D14871A8ED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026867" y="5434454"/>
                  <a:ext cx="24660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5C9F200-661A-4271-8666-330622047C6E}"/>
                    </a:ext>
                  </a:extLst>
                </p14:cNvPr>
                <p14:cNvContentPartPr/>
                <p14:nvPr/>
              </p14:nvContentPartPr>
              <p14:xfrm>
                <a:off x="8146387" y="5595014"/>
                <a:ext cx="307080" cy="231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5C9F200-661A-4271-8666-330622047C6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28747" y="5577374"/>
                  <a:ext cx="3427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F3BC7D2-2FB7-4758-942E-65E88AFE87C4}"/>
                    </a:ext>
                  </a:extLst>
                </p14:cNvPr>
                <p14:cNvContentPartPr/>
                <p14:nvPr/>
              </p14:nvContentPartPr>
              <p14:xfrm>
                <a:off x="8179147" y="5235014"/>
                <a:ext cx="372600" cy="179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F3BC7D2-2FB7-4758-942E-65E88AFE87C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161147" y="5217014"/>
                  <a:ext cx="40824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8586651-CC41-4E44-8271-AD455B064224}"/>
              </a:ext>
            </a:extLst>
          </p:cNvPr>
          <p:cNvGrpSpPr/>
          <p:nvPr/>
        </p:nvGrpSpPr>
        <p:grpSpPr>
          <a:xfrm>
            <a:off x="5502907" y="-2626"/>
            <a:ext cx="4366440" cy="2142000"/>
            <a:chOff x="5502907" y="-2626"/>
            <a:chExt cx="4366440" cy="21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82F6A8-75A3-4C71-9583-3FBEC63B4E14}"/>
                    </a:ext>
                  </a:extLst>
                </p14:cNvPr>
                <p14:cNvContentPartPr/>
                <p14:nvPr/>
              </p14:nvContentPartPr>
              <p14:xfrm>
                <a:off x="5695867" y="293294"/>
                <a:ext cx="110880" cy="452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82F6A8-75A3-4C71-9583-3FBEC63B4E1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677867" y="275294"/>
                  <a:ext cx="1465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B0595FA-330B-4476-BA9D-B03D5FC81F29}"/>
                    </a:ext>
                  </a:extLst>
                </p14:cNvPr>
                <p14:cNvContentPartPr/>
                <p14:nvPr/>
              </p14:nvContentPartPr>
              <p14:xfrm>
                <a:off x="5777587" y="309854"/>
                <a:ext cx="288720" cy="300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B0595FA-330B-4476-BA9D-B03D5FC81F2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759587" y="292214"/>
                  <a:ext cx="3243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1967472-0917-4405-90EA-F9A87A143B2F}"/>
                    </a:ext>
                  </a:extLst>
                </p14:cNvPr>
                <p14:cNvContentPartPr/>
                <p14:nvPr/>
              </p14:nvContentPartPr>
              <p14:xfrm>
                <a:off x="5502907" y="682094"/>
                <a:ext cx="1156320" cy="165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1967472-0917-4405-90EA-F9A87A143B2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485267" y="664094"/>
                  <a:ext cx="1191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34FB0C-C679-47B5-9818-22158C000A4C}"/>
                    </a:ext>
                  </a:extLst>
                </p14:cNvPr>
                <p14:cNvContentPartPr/>
                <p14:nvPr/>
              </p14:nvContentPartPr>
              <p14:xfrm>
                <a:off x="5560507" y="1073414"/>
                <a:ext cx="408600" cy="453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534FB0C-C679-47B5-9818-22158C000A4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542507" y="1055774"/>
                  <a:ext cx="44424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3341AD-7B02-478F-B7A8-FBE6C4714FFF}"/>
                    </a:ext>
                  </a:extLst>
                </p14:cNvPr>
                <p14:cNvContentPartPr/>
                <p14:nvPr/>
              </p14:nvContentPartPr>
              <p14:xfrm>
                <a:off x="5830147" y="888734"/>
                <a:ext cx="192600" cy="126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3341AD-7B02-478F-B7A8-FBE6C4714FF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12507" y="870734"/>
                  <a:ext cx="228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550DFED-C00C-469B-AEE7-18DF1AF54BE5}"/>
                    </a:ext>
                  </a:extLst>
                </p14:cNvPr>
                <p14:cNvContentPartPr/>
                <p14:nvPr/>
              </p14:nvContentPartPr>
              <p14:xfrm>
                <a:off x="6182587" y="1194014"/>
                <a:ext cx="331200" cy="56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550DFED-C00C-469B-AEE7-18DF1AF54BE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164587" y="1176014"/>
                  <a:ext cx="366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C11C7A-107C-41BB-AB25-E974C4CD56E1}"/>
                    </a:ext>
                  </a:extLst>
                </p14:cNvPr>
                <p14:cNvContentPartPr/>
                <p14:nvPr/>
              </p14:nvContentPartPr>
              <p14:xfrm>
                <a:off x="6358267" y="1123814"/>
                <a:ext cx="73440" cy="180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C11C7A-107C-41BB-AB25-E974C4CD56E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40627" y="1106174"/>
                  <a:ext cx="109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DCEE346-B246-4D16-8439-D1DE035715DC}"/>
                    </a:ext>
                  </a:extLst>
                </p14:cNvPr>
                <p14:cNvContentPartPr/>
                <p14:nvPr/>
              </p14:nvContentPartPr>
              <p14:xfrm>
                <a:off x="6627187" y="998174"/>
                <a:ext cx="162360" cy="362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DCEE346-B246-4D16-8439-D1DE035715D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609547" y="980174"/>
                  <a:ext cx="1980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DDC55F-B37D-47A8-9F5E-E3D912A5C441}"/>
                    </a:ext>
                  </a:extLst>
                </p14:cNvPr>
                <p14:cNvContentPartPr/>
                <p14:nvPr/>
              </p14:nvContentPartPr>
              <p14:xfrm>
                <a:off x="6754267" y="1039934"/>
                <a:ext cx="241200" cy="229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DDC55F-B37D-47A8-9F5E-E3D912A5C44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736627" y="1021934"/>
                  <a:ext cx="276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01462F-615A-4D23-A2DC-FCEAF56F564A}"/>
                    </a:ext>
                  </a:extLst>
                </p14:cNvPr>
                <p14:cNvContentPartPr/>
                <p14:nvPr/>
              </p14:nvContentPartPr>
              <p14:xfrm>
                <a:off x="6576427" y="750134"/>
                <a:ext cx="185400" cy="169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01462F-615A-4D23-A2DC-FCEAF56F564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558787" y="732134"/>
                  <a:ext cx="221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99EBED-316A-4639-960D-EC0F7D028696}"/>
                    </a:ext>
                  </a:extLst>
                </p14:cNvPr>
                <p14:cNvContentPartPr/>
                <p14:nvPr/>
              </p14:nvContentPartPr>
              <p14:xfrm>
                <a:off x="7420627" y="1478414"/>
                <a:ext cx="475920" cy="637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99EBED-316A-4639-960D-EC0F7D02869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402627" y="1460414"/>
                  <a:ext cx="51156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D8CD5C-ACAD-410B-B81F-ECF41C49AC3A}"/>
                    </a:ext>
                  </a:extLst>
                </p14:cNvPr>
                <p14:cNvContentPartPr/>
                <p14:nvPr/>
              </p14:nvContentPartPr>
              <p14:xfrm>
                <a:off x="6786307" y="2040734"/>
                <a:ext cx="1722240" cy="98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D8CD5C-ACAD-410B-B81F-ECF41C49AC3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768667" y="2022734"/>
                  <a:ext cx="1757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2F817E7-5536-4E83-AC0F-96C8EC83EA0B}"/>
                    </a:ext>
                  </a:extLst>
                </p14:cNvPr>
                <p14:cNvContentPartPr/>
                <p14:nvPr/>
              </p14:nvContentPartPr>
              <p14:xfrm>
                <a:off x="7767667" y="-2626"/>
                <a:ext cx="1291680" cy="891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2F817E7-5536-4E83-AC0F-96C8EC83EA0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750027" y="-20626"/>
                  <a:ext cx="1327320" cy="9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B7A0160-F9A8-491B-8E4C-3A354675046D}"/>
                    </a:ext>
                  </a:extLst>
                </p14:cNvPr>
                <p14:cNvContentPartPr/>
                <p14:nvPr/>
              </p14:nvContentPartPr>
              <p14:xfrm>
                <a:off x="8774587" y="1074854"/>
                <a:ext cx="1094760" cy="944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B7A0160-F9A8-491B-8E4C-3A354675046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756587" y="1057214"/>
                  <a:ext cx="1130400" cy="9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1059885-5C1B-4C78-A5F4-9E4EE5BE9042}"/>
                  </a:ext>
                </a:extLst>
              </p14:cNvPr>
              <p14:cNvContentPartPr/>
              <p14:nvPr/>
            </p14:nvContentPartPr>
            <p14:xfrm>
              <a:off x="7717627" y="3286334"/>
              <a:ext cx="1149840" cy="554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1059885-5C1B-4C78-A5F4-9E4EE5BE9042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699987" y="3268694"/>
                <a:ext cx="118548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03CBBF6-0D30-496F-A8A7-66A01612337D}"/>
                  </a:ext>
                </a:extLst>
              </p14:cNvPr>
              <p14:cNvContentPartPr/>
              <p14:nvPr/>
            </p14:nvContentPartPr>
            <p14:xfrm>
              <a:off x="8875387" y="4242854"/>
              <a:ext cx="893520" cy="5929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03CBBF6-0D30-496F-A8A7-66A01612337D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857387" y="4224854"/>
                <a:ext cx="92916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206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F01D0-6539-494D-BB32-F46CE031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42" y="229079"/>
            <a:ext cx="5587137" cy="70408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CD62DC-1E67-40CF-B362-40E107ACE1AC}"/>
                  </a:ext>
                </a:extLst>
              </p14:cNvPr>
              <p14:cNvContentPartPr/>
              <p14:nvPr/>
            </p14:nvContentPartPr>
            <p14:xfrm>
              <a:off x="855307" y="506794"/>
              <a:ext cx="533520" cy="407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CD62DC-1E67-40CF-B362-40E107ACE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667" y="489154"/>
                <a:ext cx="5691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DF5C10-5090-4FAF-94B1-DC594B033BF9}"/>
                  </a:ext>
                </a:extLst>
              </p14:cNvPr>
              <p14:cNvContentPartPr/>
              <p14:nvPr/>
            </p14:nvContentPartPr>
            <p14:xfrm>
              <a:off x="3346867" y="348034"/>
              <a:ext cx="517320" cy="450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DF5C10-5090-4FAF-94B1-DC594B033B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8867" y="330394"/>
                <a:ext cx="552960" cy="4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1FA8041-884F-4662-B7AE-418B5C46CFE3}"/>
              </a:ext>
            </a:extLst>
          </p:cNvPr>
          <p:cNvGrpSpPr/>
          <p:nvPr/>
        </p:nvGrpSpPr>
        <p:grpSpPr>
          <a:xfrm>
            <a:off x="7046227" y="287914"/>
            <a:ext cx="2397600" cy="783720"/>
            <a:chOff x="7046227" y="287914"/>
            <a:chExt cx="2397600" cy="78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EB82DA0-56C0-45B5-BF70-0401C3AC0666}"/>
                    </a:ext>
                  </a:extLst>
                </p14:cNvPr>
                <p14:cNvContentPartPr/>
                <p14:nvPr/>
              </p14:nvContentPartPr>
              <p14:xfrm>
                <a:off x="7215427" y="654394"/>
                <a:ext cx="500400" cy="379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EB82DA0-56C0-45B5-BF70-0401C3AC06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97427" y="636394"/>
                  <a:ext cx="5360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9A038A3-FE6C-48FD-8FB4-D9C7A0DAAC09}"/>
                    </a:ext>
                  </a:extLst>
                </p14:cNvPr>
                <p14:cNvContentPartPr/>
                <p14:nvPr/>
              </p14:nvContentPartPr>
              <p14:xfrm>
                <a:off x="7046227" y="317794"/>
                <a:ext cx="601200" cy="293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9A038A3-FE6C-48FD-8FB4-D9C7A0DAAC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28587" y="300154"/>
                  <a:ext cx="6368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82E6F8-A9FC-40F6-A122-0DED2C94D00A}"/>
                    </a:ext>
                  </a:extLst>
                </p14:cNvPr>
                <p14:cNvContentPartPr/>
                <p14:nvPr/>
              </p14:nvContentPartPr>
              <p14:xfrm>
                <a:off x="7315147" y="287914"/>
                <a:ext cx="172080" cy="131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82E6F8-A9FC-40F6-A122-0DED2C94D00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97147" y="269914"/>
                  <a:ext cx="207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7CF168-3DFA-408D-9E03-341CF0CB6498}"/>
                    </a:ext>
                  </a:extLst>
                </p14:cNvPr>
                <p14:cNvContentPartPr/>
                <p14:nvPr/>
              </p14:nvContentPartPr>
              <p14:xfrm>
                <a:off x="7968907" y="615514"/>
                <a:ext cx="155520" cy="106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7CF168-3DFA-408D-9E03-341CF0CB64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51267" y="597874"/>
                  <a:ext cx="191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4BD7301-A6D1-4009-8A4D-FB3B6B96C742}"/>
                    </a:ext>
                  </a:extLst>
                </p14:cNvPr>
                <p14:cNvContentPartPr/>
                <p14:nvPr/>
              </p14:nvContentPartPr>
              <p14:xfrm>
                <a:off x="7977547" y="760234"/>
                <a:ext cx="162360" cy="2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4BD7301-A6D1-4009-8A4D-FB3B6B96C74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9907" y="742594"/>
                  <a:ext cx="198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148397C-868E-4D48-8F03-2662B441820F}"/>
                    </a:ext>
                  </a:extLst>
                </p14:cNvPr>
                <p14:cNvContentPartPr/>
                <p14:nvPr/>
              </p14:nvContentPartPr>
              <p14:xfrm>
                <a:off x="8455627" y="394114"/>
                <a:ext cx="95040" cy="114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148397C-868E-4D48-8F03-2662B44182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37987" y="376114"/>
                  <a:ext cx="130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8DE407-4D9E-4DDB-A746-3B211C9AEF64}"/>
                    </a:ext>
                  </a:extLst>
                </p14:cNvPr>
                <p14:cNvContentPartPr/>
                <p14:nvPr/>
              </p14:nvContentPartPr>
              <p14:xfrm>
                <a:off x="8388667" y="559354"/>
                <a:ext cx="317880" cy="187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8DE407-4D9E-4DDB-A746-3B211C9AEF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70667" y="541354"/>
                  <a:ext cx="353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89C7BF-2F7C-4051-A4D5-BA7AE52F85E6}"/>
                    </a:ext>
                  </a:extLst>
                </p14:cNvPr>
                <p14:cNvContentPartPr/>
                <p14:nvPr/>
              </p14:nvContentPartPr>
              <p14:xfrm>
                <a:off x="8448787" y="780034"/>
                <a:ext cx="205560" cy="291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89C7BF-2F7C-4051-A4D5-BA7AE52F85E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30787" y="762034"/>
                  <a:ext cx="24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BEF928-061F-480D-8932-CC37CB9BAF73}"/>
                    </a:ext>
                  </a:extLst>
                </p14:cNvPr>
                <p14:cNvContentPartPr/>
                <p14:nvPr/>
              </p14:nvContentPartPr>
              <p14:xfrm>
                <a:off x="8698987" y="888754"/>
                <a:ext cx="104760" cy="67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BEF928-061F-480D-8932-CC37CB9BAF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80987" y="870754"/>
                  <a:ext cx="140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BD6F4F4-513A-4B45-AA6C-60986E072461}"/>
                    </a:ext>
                  </a:extLst>
                </p14:cNvPr>
                <p14:cNvContentPartPr/>
                <p14:nvPr/>
              </p14:nvContentPartPr>
              <p14:xfrm>
                <a:off x="8889067" y="601834"/>
                <a:ext cx="554760" cy="308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BD6F4F4-513A-4B45-AA6C-60986E07246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71067" y="584194"/>
                  <a:ext cx="59040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FC1B97-8EDA-44CE-A818-7922371B58F8}"/>
                  </a:ext>
                </a:extLst>
              </p14:cNvPr>
              <p14:cNvContentPartPr/>
              <p14:nvPr/>
            </p14:nvContentPartPr>
            <p14:xfrm>
              <a:off x="662347" y="1683274"/>
              <a:ext cx="508320" cy="247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FC1B97-8EDA-44CE-A818-7922371B58F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4347" y="1665274"/>
                <a:ext cx="543960" cy="2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7760ACD-48A9-46BC-81D7-ED24DEC74F2B}"/>
              </a:ext>
            </a:extLst>
          </p:cNvPr>
          <p:cNvGrpSpPr/>
          <p:nvPr/>
        </p:nvGrpSpPr>
        <p:grpSpPr>
          <a:xfrm>
            <a:off x="7112107" y="1165954"/>
            <a:ext cx="1506960" cy="1011240"/>
            <a:chOff x="7112107" y="1165954"/>
            <a:chExt cx="1506960" cy="10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8F5E71-403A-4BA8-BDC8-8E5991B00716}"/>
                    </a:ext>
                  </a:extLst>
                </p14:cNvPr>
                <p14:cNvContentPartPr/>
                <p14:nvPr/>
              </p14:nvContentPartPr>
              <p14:xfrm>
                <a:off x="7112107" y="1658794"/>
                <a:ext cx="378720" cy="518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8F5E71-403A-4BA8-BDC8-8E5991B007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94107" y="1640794"/>
                  <a:ext cx="41436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35EE2CD-EED9-46F7-8C25-90715D6E1354}"/>
                    </a:ext>
                  </a:extLst>
                </p14:cNvPr>
                <p14:cNvContentPartPr/>
                <p14:nvPr/>
              </p14:nvContentPartPr>
              <p14:xfrm>
                <a:off x="7516387" y="1870474"/>
                <a:ext cx="87120" cy="64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35EE2CD-EED9-46F7-8C25-90715D6E135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98387" y="1852474"/>
                  <a:ext cx="122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67FE45-BF1C-4104-A52B-0E16BC415E33}"/>
                    </a:ext>
                  </a:extLst>
                </p14:cNvPr>
                <p14:cNvContentPartPr/>
                <p14:nvPr/>
              </p14:nvContentPartPr>
              <p14:xfrm>
                <a:off x="7390387" y="1710994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67FE45-BF1C-4104-A52B-0E16BC415E3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72747" y="169335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CEEEAF3-3E69-4837-9D0C-0EF40CB7E7B1}"/>
                    </a:ext>
                  </a:extLst>
                </p14:cNvPr>
                <p14:cNvContentPartPr/>
                <p14:nvPr/>
              </p14:nvContentPartPr>
              <p14:xfrm>
                <a:off x="7667227" y="1650514"/>
                <a:ext cx="248760" cy="222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CEEEAF3-3E69-4837-9D0C-0EF40CB7E7B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49587" y="1632874"/>
                  <a:ext cx="2844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7D63396-9FE7-4A49-B16D-43D900E9F2F2}"/>
                    </a:ext>
                  </a:extLst>
                </p14:cNvPr>
                <p14:cNvContentPartPr/>
                <p14:nvPr/>
              </p14:nvContentPartPr>
              <p14:xfrm>
                <a:off x="7989427" y="1165954"/>
                <a:ext cx="629640" cy="648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D63396-9FE7-4A49-B16D-43D900E9F2F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71427" y="1147954"/>
                  <a:ext cx="66528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275624-A451-44DC-9FDD-F2A22555E9DC}"/>
                    </a:ext>
                  </a:extLst>
                </p14:cNvPr>
                <p14:cNvContentPartPr/>
                <p14:nvPr/>
              </p14:nvContentPartPr>
              <p14:xfrm>
                <a:off x="8262667" y="1244794"/>
                <a:ext cx="136800" cy="81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275624-A451-44DC-9FDD-F2A22555E9D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45027" y="1226794"/>
                  <a:ext cx="17244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8ECCD26-3916-40EE-B16F-22DBA3D9649E}"/>
                  </a:ext>
                </a:extLst>
              </p14:cNvPr>
              <p14:cNvContentPartPr/>
              <p14:nvPr/>
            </p14:nvContentPartPr>
            <p14:xfrm>
              <a:off x="3321667" y="1675714"/>
              <a:ext cx="355320" cy="145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8ECCD26-3916-40EE-B16F-22DBA3D9649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303667" y="1658074"/>
                <a:ext cx="3909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B4EE10F-B374-4902-A901-E405281404E3}"/>
                  </a:ext>
                </a:extLst>
              </p14:cNvPr>
              <p14:cNvContentPartPr/>
              <p14:nvPr/>
            </p14:nvContentPartPr>
            <p14:xfrm>
              <a:off x="796627" y="3629794"/>
              <a:ext cx="377640" cy="221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B4EE10F-B374-4902-A901-E405281404E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8987" y="3612154"/>
                <a:ext cx="4132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7B1BC6E-09FD-4C6A-926B-CEF6FC8B1E74}"/>
                  </a:ext>
                </a:extLst>
              </p14:cNvPr>
              <p14:cNvContentPartPr/>
              <p14:nvPr/>
            </p14:nvContentPartPr>
            <p14:xfrm>
              <a:off x="3237787" y="3522154"/>
              <a:ext cx="737640" cy="304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7B1BC6E-09FD-4C6A-926B-CEF6FC8B1E7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20147" y="3504154"/>
                <a:ext cx="773280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063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B5676F7-D36F-411A-B80B-90A438E1B5E1}"/>
                  </a:ext>
                </a:extLst>
              </p14:cNvPr>
              <p14:cNvContentPartPr/>
              <p14:nvPr/>
            </p14:nvContentPartPr>
            <p14:xfrm>
              <a:off x="7104907" y="2423414"/>
              <a:ext cx="217440" cy="3430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B5676F7-D36F-411A-B80B-90A438E1B5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7267" y="2405414"/>
                <a:ext cx="253080" cy="37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C0D28A2-3BA5-45E0-A3B1-59C1291B70A3}"/>
              </a:ext>
            </a:extLst>
          </p:cNvPr>
          <p:cNvGrpSpPr/>
          <p:nvPr/>
        </p:nvGrpSpPr>
        <p:grpSpPr>
          <a:xfrm>
            <a:off x="1073467" y="-13786"/>
            <a:ext cx="9390960" cy="6683400"/>
            <a:chOff x="1073467" y="-13786"/>
            <a:chExt cx="9390960" cy="66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9059F2A-1ED3-4446-A4E7-BB455F73BEFE}"/>
                    </a:ext>
                  </a:extLst>
                </p14:cNvPr>
                <p14:cNvContentPartPr/>
                <p14:nvPr/>
              </p14:nvContentPartPr>
              <p14:xfrm>
                <a:off x="1073467" y="392294"/>
                <a:ext cx="371160" cy="555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9059F2A-1ED3-4446-A4E7-BB455F73BE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5827" y="374294"/>
                  <a:ext cx="40680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C378BC-2E26-4607-8327-D67A84C383AF}"/>
                    </a:ext>
                  </a:extLst>
                </p14:cNvPr>
                <p14:cNvContentPartPr/>
                <p14:nvPr/>
              </p14:nvContentPartPr>
              <p14:xfrm>
                <a:off x="1467667" y="561854"/>
                <a:ext cx="363600" cy="225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C378BC-2E26-4607-8327-D67A84C383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0027" y="543854"/>
                  <a:ext cx="399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79B5F1-4539-479A-AC27-AF4B1351BF15}"/>
                    </a:ext>
                  </a:extLst>
                </p14:cNvPr>
                <p14:cNvContentPartPr/>
                <p14:nvPr/>
              </p14:nvContentPartPr>
              <p14:xfrm>
                <a:off x="1954387" y="561854"/>
                <a:ext cx="90000" cy="134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79B5F1-4539-479A-AC27-AF4B1351BF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36387" y="543854"/>
                  <a:ext cx="125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B305EB-5292-4273-AD49-AD870212D208}"/>
                    </a:ext>
                  </a:extLst>
                </p14:cNvPr>
                <p14:cNvContentPartPr/>
                <p14:nvPr/>
              </p14:nvContentPartPr>
              <p14:xfrm>
                <a:off x="1845307" y="410654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B305EB-5292-4273-AD49-AD870212D2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7307" y="3930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3A65E3F-24D9-4220-B40A-D44C8668128A}"/>
                    </a:ext>
                  </a:extLst>
                </p14:cNvPr>
                <p14:cNvContentPartPr/>
                <p14:nvPr/>
              </p14:nvContentPartPr>
              <p14:xfrm>
                <a:off x="2029987" y="343694"/>
                <a:ext cx="284760" cy="356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3A65E3F-24D9-4220-B40A-D44C866812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1987" y="325694"/>
                  <a:ext cx="3204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DEDB81-DBB6-405B-BF7B-D23A4BFF80F2}"/>
                    </a:ext>
                  </a:extLst>
                </p14:cNvPr>
                <p14:cNvContentPartPr/>
                <p14:nvPr/>
              </p14:nvContentPartPr>
              <p14:xfrm>
                <a:off x="2088667" y="486974"/>
                <a:ext cx="142920" cy="66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DEDB81-DBB6-405B-BF7B-D23A4BFF80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0667" y="469334"/>
                  <a:ext cx="178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D99AA81-9CE9-4C05-AF0B-DCD7DFD521E2}"/>
                    </a:ext>
                  </a:extLst>
                </p14:cNvPr>
                <p14:cNvContentPartPr/>
                <p14:nvPr/>
              </p14:nvContentPartPr>
              <p14:xfrm>
                <a:off x="2793187" y="363494"/>
                <a:ext cx="134640" cy="201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D99AA81-9CE9-4C05-AF0B-DCD7DFD521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75547" y="345494"/>
                  <a:ext cx="170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0C59FBA-C9B9-4A7C-99AA-EED6E171498F}"/>
                    </a:ext>
                  </a:extLst>
                </p14:cNvPr>
                <p14:cNvContentPartPr/>
                <p14:nvPr/>
              </p14:nvContentPartPr>
              <p14:xfrm>
                <a:off x="2810107" y="594974"/>
                <a:ext cx="236160" cy="25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0C59FBA-C9B9-4A7C-99AA-EED6E17149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92467" y="577334"/>
                  <a:ext cx="271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4A94A0-2F0F-4DE6-8561-9AD9477BBF70}"/>
                    </a:ext>
                  </a:extLst>
                </p14:cNvPr>
                <p14:cNvContentPartPr/>
                <p14:nvPr/>
              </p14:nvContentPartPr>
              <p14:xfrm>
                <a:off x="2675827" y="260894"/>
                <a:ext cx="278640" cy="91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4A94A0-2F0F-4DE6-8561-9AD9477BBF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57827" y="242894"/>
                  <a:ext cx="314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DA50DB-FCF9-4CC4-AA93-D4E96DD022D9}"/>
                    </a:ext>
                  </a:extLst>
                </p14:cNvPr>
                <p14:cNvContentPartPr/>
                <p14:nvPr/>
              </p14:nvContentPartPr>
              <p14:xfrm>
                <a:off x="3136987" y="494534"/>
                <a:ext cx="499320" cy="139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DA50DB-FCF9-4CC4-AA93-D4E96DD022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9347" y="476534"/>
                  <a:ext cx="534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A6F81F-0842-47F8-8CDB-4C216C3CB0AC}"/>
                    </a:ext>
                  </a:extLst>
                </p14:cNvPr>
                <p14:cNvContentPartPr/>
                <p14:nvPr/>
              </p14:nvContentPartPr>
              <p14:xfrm>
                <a:off x="3741067" y="418934"/>
                <a:ext cx="133200" cy="205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A6F81F-0842-47F8-8CDB-4C216C3CB0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23067" y="401294"/>
                  <a:ext cx="1688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2FFC15D-2787-4C1B-B215-AF60C1B0EAFB}"/>
                    </a:ext>
                  </a:extLst>
                </p14:cNvPr>
                <p14:cNvContentPartPr/>
                <p14:nvPr/>
              </p14:nvContentPartPr>
              <p14:xfrm>
                <a:off x="3715867" y="359894"/>
                <a:ext cx="209880" cy="204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2FFC15D-2787-4C1B-B215-AF60C1B0EA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98227" y="341894"/>
                  <a:ext cx="2455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7027741-E812-4F15-9811-9FCC28D454E3}"/>
                    </a:ext>
                  </a:extLst>
                </p14:cNvPr>
                <p14:cNvContentPartPr/>
                <p14:nvPr/>
              </p14:nvContentPartPr>
              <p14:xfrm>
                <a:off x="3816667" y="544934"/>
                <a:ext cx="124560" cy="213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7027741-E812-4F15-9811-9FCC28D454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99027" y="526934"/>
                  <a:ext cx="1602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2438E34-0F12-41EB-B4CA-0BF9B1E00A8A}"/>
                    </a:ext>
                  </a:extLst>
                </p14:cNvPr>
                <p14:cNvContentPartPr/>
                <p14:nvPr/>
              </p14:nvContentPartPr>
              <p14:xfrm>
                <a:off x="4068307" y="203294"/>
                <a:ext cx="763200" cy="422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2438E34-0F12-41EB-B4CA-0BF9B1E00A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50307" y="185294"/>
                  <a:ext cx="7988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D95AC03-7B72-4ABC-9AE1-2A3B077FCBA4}"/>
                    </a:ext>
                  </a:extLst>
                </p14:cNvPr>
                <p14:cNvContentPartPr/>
                <p14:nvPr/>
              </p14:nvContentPartPr>
              <p14:xfrm>
                <a:off x="4832227" y="299414"/>
                <a:ext cx="239760" cy="180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D95AC03-7B72-4ABC-9AE1-2A3B077FCB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14227" y="281774"/>
                  <a:ext cx="275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9DA2CA-1A81-45F8-AB25-4E967C1EEAC4}"/>
                    </a:ext>
                  </a:extLst>
                </p14:cNvPr>
                <p14:cNvContentPartPr/>
                <p14:nvPr/>
              </p14:nvContentPartPr>
              <p14:xfrm>
                <a:off x="5461147" y="175934"/>
                <a:ext cx="201600" cy="302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9DA2CA-1A81-45F8-AB25-4E967C1EEA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43147" y="157934"/>
                  <a:ext cx="2372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817839-F94A-464B-8C81-54D1207139E3}"/>
                    </a:ext>
                  </a:extLst>
                </p14:cNvPr>
                <p14:cNvContentPartPr/>
                <p14:nvPr/>
              </p14:nvContentPartPr>
              <p14:xfrm>
                <a:off x="5771107" y="318494"/>
                <a:ext cx="50760" cy="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817839-F94A-464B-8C81-54D1207139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53467" y="300854"/>
                  <a:ext cx="86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5A31BC-E0ED-497C-B0E4-4607C071F804}"/>
                    </a:ext>
                  </a:extLst>
                </p14:cNvPr>
                <p14:cNvContentPartPr/>
                <p14:nvPr/>
              </p14:nvContentPartPr>
              <p14:xfrm>
                <a:off x="5704147" y="243254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5A31BC-E0ED-497C-B0E4-4607C071F8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86507" y="22525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7ECBA0-AB76-404F-BB36-65EE535F8298}"/>
                    </a:ext>
                  </a:extLst>
                </p14:cNvPr>
                <p14:cNvContentPartPr/>
                <p14:nvPr/>
              </p14:nvContentPartPr>
              <p14:xfrm>
                <a:off x="5929867" y="233174"/>
                <a:ext cx="471960" cy="426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7ECBA0-AB76-404F-BB36-65EE535F82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11867" y="215174"/>
                  <a:ext cx="5076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86F780-5777-4A06-9EBF-B35500A6E796}"/>
                    </a:ext>
                  </a:extLst>
                </p14:cNvPr>
                <p14:cNvContentPartPr/>
                <p14:nvPr/>
              </p14:nvContentPartPr>
              <p14:xfrm>
                <a:off x="6408667" y="290414"/>
                <a:ext cx="280080" cy="135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86F780-5777-4A06-9EBF-B35500A6E79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91027" y="272774"/>
                  <a:ext cx="315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31B15E-4688-4C3D-8DAB-2DBF8D415669}"/>
                    </a:ext>
                  </a:extLst>
                </p14:cNvPr>
                <p14:cNvContentPartPr/>
                <p14:nvPr/>
              </p14:nvContentPartPr>
              <p14:xfrm>
                <a:off x="6794587" y="-13786"/>
                <a:ext cx="489600" cy="466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31B15E-4688-4C3D-8DAB-2DBF8D41566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76587" y="-31426"/>
                  <a:ext cx="5252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6146195-73F2-4062-93A9-408D51EA0F2A}"/>
                    </a:ext>
                  </a:extLst>
                </p14:cNvPr>
                <p14:cNvContentPartPr/>
                <p14:nvPr/>
              </p14:nvContentPartPr>
              <p14:xfrm>
                <a:off x="1318267" y="578414"/>
                <a:ext cx="6282360" cy="925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6146195-73F2-4062-93A9-408D51EA0F2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00267" y="560774"/>
                  <a:ext cx="6318000" cy="9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B32550A-4969-4748-8F15-738DF11B63E7}"/>
                    </a:ext>
                  </a:extLst>
                </p14:cNvPr>
                <p14:cNvContentPartPr/>
                <p14:nvPr/>
              </p14:nvContentPartPr>
              <p14:xfrm>
                <a:off x="2122147" y="620174"/>
                <a:ext cx="4780800" cy="596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B32550A-4969-4748-8F15-738DF11B63E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04147" y="602534"/>
                  <a:ext cx="481644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2CDD01-4B24-4964-97F6-A997FF668A67}"/>
                    </a:ext>
                  </a:extLst>
                </p14:cNvPr>
                <p14:cNvContentPartPr/>
                <p14:nvPr/>
              </p14:nvContentPartPr>
              <p14:xfrm>
                <a:off x="1458307" y="1811414"/>
                <a:ext cx="230760" cy="278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2CDD01-4B24-4964-97F6-A997FF668A6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40667" y="1793774"/>
                  <a:ext cx="2664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2198999-6CC9-4DFA-83BC-0EC4D0B37FE0}"/>
                    </a:ext>
                  </a:extLst>
                </p14:cNvPr>
                <p14:cNvContentPartPr/>
                <p14:nvPr/>
              </p14:nvContentPartPr>
              <p14:xfrm>
                <a:off x="1761427" y="1811774"/>
                <a:ext cx="254160" cy="244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2198999-6CC9-4DFA-83BC-0EC4D0B37FE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743427" y="1793774"/>
                  <a:ext cx="289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C19029B-8867-4174-AC4B-26E557C1FB81}"/>
                    </a:ext>
                  </a:extLst>
                </p14:cNvPr>
                <p14:cNvContentPartPr/>
                <p14:nvPr/>
              </p14:nvContentPartPr>
              <p14:xfrm>
                <a:off x="2029987" y="1870454"/>
                <a:ext cx="44640" cy="140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19029B-8867-4174-AC4B-26E557C1FB8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11987" y="1852814"/>
                  <a:ext cx="80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63F7CBC-AF63-45D0-B6EE-D69298E4153C}"/>
                    </a:ext>
                  </a:extLst>
                </p14:cNvPr>
                <p14:cNvContentPartPr/>
                <p14:nvPr/>
              </p14:nvContentPartPr>
              <p14:xfrm>
                <a:off x="1962667" y="1786574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63F7CBC-AF63-45D0-B6EE-D69298E415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4667" y="17685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3D8615-58D9-487A-87B8-1E0665C68096}"/>
                    </a:ext>
                  </a:extLst>
                </p14:cNvPr>
                <p14:cNvContentPartPr/>
                <p14:nvPr/>
              </p14:nvContentPartPr>
              <p14:xfrm>
                <a:off x="2096947" y="1627094"/>
                <a:ext cx="225000" cy="289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3D8615-58D9-487A-87B8-1E0665C680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79307" y="1609094"/>
                  <a:ext cx="2606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B4A730-78BF-415A-8145-9EEE01844060}"/>
                    </a:ext>
                  </a:extLst>
                </p14:cNvPr>
                <p14:cNvContentPartPr/>
                <p14:nvPr/>
              </p14:nvContentPartPr>
              <p14:xfrm>
                <a:off x="2122147" y="1699094"/>
                <a:ext cx="156960" cy="96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B4A730-78BF-415A-8145-9EEE018440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04147" y="1681454"/>
                  <a:ext cx="192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1FFDF9B-7C76-4150-A63F-7939F3503869}"/>
                    </a:ext>
                  </a:extLst>
                </p14:cNvPr>
                <p14:cNvContentPartPr/>
                <p14:nvPr/>
              </p14:nvContentPartPr>
              <p14:xfrm>
                <a:off x="2722987" y="1534214"/>
                <a:ext cx="114120" cy="219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1FFDF9B-7C76-4150-A63F-7939F35038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05347" y="1516574"/>
                  <a:ext cx="149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2B03E9C-F084-46FF-9457-EED0B8E1BA35}"/>
                    </a:ext>
                  </a:extLst>
                </p14:cNvPr>
                <p14:cNvContentPartPr/>
                <p14:nvPr/>
              </p14:nvContentPartPr>
              <p14:xfrm>
                <a:off x="2650627" y="1691894"/>
                <a:ext cx="456120" cy="136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2B03E9C-F084-46FF-9457-EED0B8E1BA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32987" y="1674254"/>
                  <a:ext cx="491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09A05AD-1F8A-49F2-B3F5-1C1F49630186}"/>
                    </a:ext>
                  </a:extLst>
                </p14:cNvPr>
                <p14:cNvContentPartPr/>
                <p14:nvPr/>
              </p14:nvContentPartPr>
              <p14:xfrm>
                <a:off x="2566747" y="1475534"/>
                <a:ext cx="228240" cy="68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09A05AD-1F8A-49F2-B3F5-1C1F496301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48747" y="1457894"/>
                  <a:ext cx="263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485CCF9-6255-4EF3-A6E6-E09C3DAC81FF}"/>
                    </a:ext>
                  </a:extLst>
                </p14:cNvPr>
                <p14:cNvContentPartPr/>
                <p14:nvPr/>
              </p14:nvContentPartPr>
              <p14:xfrm>
                <a:off x="3161107" y="1506854"/>
                <a:ext cx="307440" cy="163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485CCF9-6255-4EF3-A6E6-E09C3DAC81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43467" y="1489214"/>
                  <a:ext cx="343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7814E0-BD70-471D-8647-1D964A45F3DF}"/>
                    </a:ext>
                  </a:extLst>
                </p14:cNvPr>
                <p14:cNvContentPartPr/>
                <p14:nvPr/>
              </p14:nvContentPartPr>
              <p14:xfrm>
                <a:off x="3531547" y="1451054"/>
                <a:ext cx="155520" cy="268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7814E0-BD70-471D-8647-1D964A45F3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13547" y="1433414"/>
                  <a:ext cx="1911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8A01C70-8684-445F-A82C-843D6EF4AA2C}"/>
                    </a:ext>
                  </a:extLst>
                </p14:cNvPr>
                <p14:cNvContentPartPr/>
                <p14:nvPr/>
              </p14:nvContentPartPr>
              <p14:xfrm>
                <a:off x="3531547" y="1424414"/>
                <a:ext cx="208440" cy="55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8A01C70-8684-445F-A82C-843D6EF4AA2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13547" y="1406414"/>
                  <a:ext cx="24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0BE5486-29F7-434A-B129-8ADD6C969758}"/>
                    </a:ext>
                  </a:extLst>
                </p14:cNvPr>
                <p14:cNvContentPartPr/>
                <p14:nvPr/>
              </p14:nvContentPartPr>
              <p14:xfrm>
                <a:off x="3626227" y="1473014"/>
                <a:ext cx="110880" cy="70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0BE5486-29F7-434A-B129-8ADD6C9697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08227" y="1455374"/>
                  <a:ext cx="146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5B9E81-5A5F-4E7C-9540-51C7111F86A8}"/>
                    </a:ext>
                  </a:extLst>
                </p14:cNvPr>
                <p14:cNvContentPartPr/>
                <p14:nvPr/>
              </p14:nvContentPartPr>
              <p14:xfrm>
                <a:off x="3858787" y="1038854"/>
                <a:ext cx="754200" cy="427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5B9E81-5A5F-4E7C-9540-51C7111F86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40787" y="1020854"/>
                  <a:ext cx="78984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7A7697A-9E43-4ECC-B1B8-134F5F46F649}"/>
                    </a:ext>
                  </a:extLst>
                </p14:cNvPr>
                <p14:cNvContentPartPr/>
                <p14:nvPr/>
              </p14:nvContentPartPr>
              <p14:xfrm>
                <a:off x="4697587" y="1140374"/>
                <a:ext cx="381960" cy="280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7A7697A-9E43-4ECC-B1B8-134F5F46F6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79947" y="1122374"/>
                  <a:ext cx="417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A5E5B7D-AAE6-4B4C-BBFD-C3329DA0415E}"/>
                    </a:ext>
                  </a:extLst>
                </p14:cNvPr>
                <p14:cNvContentPartPr/>
                <p14:nvPr/>
              </p14:nvContentPartPr>
              <p14:xfrm>
                <a:off x="5637187" y="877934"/>
                <a:ext cx="271080" cy="613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A5E5B7D-AAE6-4B4C-BBFD-C3329DA041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19187" y="860294"/>
                  <a:ext cx="30672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F70A87-E3F7-45EE-8BE4-6AF83A0B38AD}"/>
                    </a:ext>
                  </a:extLst>
                </p14:cNvPr>
                <p14:cNvContentPartPr/>
                <p14:nvPr/>
              </p14:nvContentPartPr>
              <p14:xfrm>
                <a:off x="5653747" y="1351334"/>
                <a:ext cx="287640" cy="91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F70A87-E3F7-45EE-8BE4-6AF83A0B38A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36107" y="1333694"/>
                  <a:ext cx="323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D16956-67AA-4E1D-A551-305A48749852}"/>
                    </a:ext>
                  </a:extLst>
                </p14:cNvPr>
                <p14:cNvContentPartPr/>
                <p14:nvPr/>
              </p14:nvContentPartPr>
              <p14:xfrm>
                <a:off x="6056587" y="1160534"/>
                <a:ext cx="240480" cy="169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D16956-67AA-4E1D-A551-305A4874985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38587" y="1142894"/>
                  <a:ext cx="276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9B88A3A-7508-4088-AF50-8176B59370A7}"/>
                    </a:ext>
                  </a:extLst>
                </p14:cNvPr>
                <p14:cNvContentPartPr/>
                <p14:nvPr/>
              </p14:nvContentPartPr>
              <p14:xfrm>
                <a:off x="6299587" y="1140734"/>
                <a:ext cx="246600" cy="223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9B88A3A-7508-4088-AF50-8176B59370A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81947" y="1122734"/>
                  <a:ext cx="282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8E55B0A-D723-4060-8AA0-23F4295F5A4F}"/>
                    </a:ext>
                  </a:extLst>
                </p14:cNvPr>
                <p14:cNvContentPartPr/>
                <p14:nvPr/>
              </p14:nvContentPartPr>
              <p14:xfrm>
                <a:off x="6542587" y="1093214"/>
                <a:ext cx="293400" cy="240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8E55B0A-D723-4060-8AA0-23F4295F5A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24947" y="1075214"/>
                  <a:ext cx="3290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8C8A369-BCA3-4064-93FE-A1574D492465}"/>
                    </a:ext>
                  </a:extLst>
                </p14:cNvPr>
                <p14:cNvContentPartPr/>
                <p14:nvPr/>
              </p14:nvContentPartPr>
              <p14:xfrm>
                <a:off x="6796027" y="998174"/>
                <a:ext cx="187200" cy="250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8C8A369-BCA3-4064-93FE-A1574D49246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78027" y="980174"/>
                  <a:ext cx="2228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D200CB5-8D38-4578-8D5F-41C2FCD5174F}"/>
                    </a:ext>
                  </a:extLst>
                </p14:cNvPr>
                <p14:cNvContentPartPr/>
                <p14:nvPr/>
              </p14:nvContentPartPr>
              <p14:xfrm>
                <a:off x="6778027" y="1039214"/>
                <a:ext cx="185400" cy="51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D200CB5-8D38-4578-8D5F-41C2FCD517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60027" y="1021574"/>
                  <a:ext cx="221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33338E9-BA50-475E-8608-191DCDD184FE}"/>
                    </a:ext>
                  </a:extLst>
                </p14:cNvPr>
                <p14:cNvContentPartPr/>
                <p14:nvPr/>
              </p14:nvContentPartPr>
              <p14:xfrm>
                <a:off x="7063147" y="1023014"/>
                <a:ext cx="84600" cy="117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33338E9-BA50-475E-8608-191DCDD184F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45507" y="1005374"/>
                  <a:ext cx="120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AD8860-2304-43DE-85A1-98A0A8B7D561}"/>
                    </a:ext>
                  </a:extLst>
                </p14:cNvPr>
                <p14:cNvContentPartPr/>
                <p14:nvPr/>
              </p14:nvContentPartPr>
              <p14:xfrm>
                <a:off x="6962347" y="897014"/>
                <a:ext cx="3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AD8860-2304-43DE-85A1-98A0A8B7D5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44707" y="8793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4029731-B156-4C13-934C-E7519A1F7BA2}"/>
                    </a:ext>
                  </a:extLst>
                </p14:cNvPr>
                <p14:cNvContentPartPr/>
                <p14:nvPr/>
              </p14:nvContentPartPr>
              <p14:xfrm>
                <a:off x="7169707" y="970094"/>
                <a:ext cx="156240" cy="149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4029731-B156-4C13-934C-E7519A1F7BA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51707" y="952454"/>
                  <a:ext cx="191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A8499B1-0C02-4105-98C1-5EE4DC594AF8}"/>
                    </a:ext>
                  </a:extLst>
                </p14:cNvPr>
                <p14:cNvContentPartPr/>
                <p14:nvPr/>
              </p14:nvContentPartPr>
              <p14:xfrm>
                <a:off x="7356907" y="893414"/>
                <a:ext cx="234720" cy="100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A8499B1-0C02-4105-98C1-5EE4DC594AF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38907" y="875414"/>
                  <a:ext cx="270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E47AC5E-8C7F-45F1-A852-DC80CB73833A}"/>
                    </a:ext>
                  </a:extLst>
                </p14:cNvPr>
                <p14:cNvContentPartPr/>
                <p14:nvPr/>
              </p14:nvContentPartPr>
              <p14:xfrm>
                <a:off x="1493227" y="2667494"/>
                <a:ext cx="117720" cy="237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E47AC5E-8C7F-45F1-A852-DC80CB73833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475227" y="2649494"/>
                  <a:ext cx="1533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45D6DBF-FE02-45D6-BF1C-7DD69005DB44}"/>
                    </a:ext>
                  </a:extLst>
                </p14:cNvPr>
                <p14:cNvContentPartPr/>
                <p14:nvPr/>
              </p14:nvContentPartPr>
              <p14:xfrm>
                <a:off x="1249507" y="2574974"/>
                <a:ext cx="505440" cy="457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45D6DBF-FE02-45D6-BF1C-7DD69005DB4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31867" y="2556974"/>
                  <a:ext cx="5410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3ADA877-FEF6-4DBE-A2CA-50CEEE1FBD1A}"/>
                    </a:ext>
                  </a:extLst>
                </p14:cNvPr>
                <p14:cNvContentPartPr/>
                <p14:nvPr/>
              </p14:nvContentPartPr>
              <p14:xfrm>
                <a:off x="1769707" y="2558414"/>
                <a:ext cx="125640" cy="127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3ADA877-FEF6-4DBE-A2CA-50CEEE1FBD1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52067" y="2540414"/>
                  <a:ext cx="161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F9EF4D1-924E-4477-99CC-A76419F26D94}"/>
                    </a:ext>
                  </a:extLst>
                </p14:cNvPr>
                <p14:cNvContentPartPr/>
                <p14:nvPr/>
              </p14:nvContentPartPr>
              <p14:xfrm>
                <a:off x="1627147" y="2407214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F9EF4D1-924E-4477-99CC-A76419F26D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09507" y="23895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79A219C-AABE-42FC-813F-78D47B844E4D}"/>
                    </a:ext>
                  </a:extLst>
                </p14:cNvPr>
                <p14:cNvContentPartPr/>
                <p14:nvPr/>
              </p14:nvContentPartPr>
              <p14:xfrm>
                <a:off x="1794907" y="2411174"/>
                <a:ext cx="280080" cy="285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79A219C-AABE-42FC-813F-78D47B844E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76907" y="2393174"/>
                  <a:ext cx="3157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669861-047A-4DEC-9D2D-715D905C5761}"/>
                    </a:ext>
                  </a:extLst>
                </p14:cNvPr>
                <p14:cNvContentPartPr/>
                <p14:nvPr/>
              </p14:nvContentPartPr>
              <p14:xfrm>
                <a:off x="2153827" y="2408654"/>
                <a:ext cx="271080" cy="223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669861-047A-4DEC-9D2D-715D905C57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36187" y="2391014"/>
                  <a:ext cx="306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74D55DA-3053-4AAF-B009-05A0FDC7A726}"/>
                    </a:ext>
                  </a:extLst>
                </p14:cNvPr>
                <p14:cNvContentPartPr/>
                <p14:nvPr/>
              </p14:nvContentPartPr>
              <p14:xfrm>
                <a:off x="2450107" y="2348534"/>
                <a:ext cx="217080" cy="145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74D55DA-3053-4AAF-B009-05A0FDC7A72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32467" y="2330894"/>
                  <a:ext cx="2527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50BDA17-B89E-4AD6-B308-A1CFC9F3EB32}"/>
                    </a:ext>
                  </a:extLst>
                </p14:cNvPr>
                <p14:cNvContentPartPr/>
                <p14:nvPr/>
              </p14:nvContentPartPr>
              <p14:xfrm>
                <a:off x="3422467" y="2132534"/>
                <a:ext cx="118440" cy="209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50BDA17-B89E-4AD6-B308-A1CFC9F3EB3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04467" y="2114894"/>
                  <a:ext cx="1540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7E284D1-75E9-4359-B275-8D08C9010A75}"/>
                    </a:ext>
                  </a:extLst>
                </p14:cNvPr>
                <p14:cNvContentPartPr/>
                <p14:nvPr/>
              </p14:nvContentPartPr>
              <p14:xfrm>
                <a:off x="3179107" y="2078894"/>
                <a:ext cx="562320" cy="387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7E284D1-75E9-4359-B275-8D08C9010A7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61467" y="2061254"/>
                  <a:ext cx="5979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6AB9F6D-006F-4C00-807F-32784379A8D1}"/>
                    </a:ext>
                  </a:extLst>
                </p14:cNvPr>
                <p14:cNvContentPartPr/>
                <p14:nvPr/>
              </p14:nvContentPartPr>
              <p14:xfrm>
                <a:off x="3849427" y="1684334"/>
                <a:ext cx="952920" cy="640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6AB9F6D-006F-4C00-807F-32784379A8D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31427" y="1666334"/>
                  <a:ext cx="98856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EECABD7-C989-4911-AB51-165E24856302}"/>
                    </a:ext>
                  </a:extLst>
                </p14:cNvPr>
                <p14:cNvContentPartPr/>
                <p14:nvPr/>
              </p14:nvContentPartPr>
              <p14:xfrm>
                <a:off x="4345147" y="1878734"/>
                <a:ext cx="69480" cy="17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ECABD7-C989-4911-AB51-165E2485630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27147" y="1860734"/>
                  <a:ext cx="105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E0094E4-2EA9-4DF0-84AD-8B966FD365B2}"/>
                    </a:ext>
                  </a:extLst>
                </p14:cNvPr>
                <p14:cNvContentPartPr/>
                <p14:nvPr/>
              </p14:nvContentPartPr>
              <p14:xfrm>
                <a:off x="4670227" y="1777934"/>
                <a:ext cx="435960" cy="372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E0094E4-2EA9-4DF0-84AD-8B966FD365B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52227" y="1759934"/>
                  <a:ext cx="4716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41EAEEB-996E-463D-B5EE-959C78C66CB9}"/>
                    </a:ext>
                  </a:extLst>
                </p14:cNvPr>
                <p14:cNvContentPartPr/>
                <p14:nvPr/>
              </p14:nvContentPartPr>
              <p14:xfrm>
                <a:off x="5552947" y="1635734"/>
                <a:ext cx="375840" cy="498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41EAEEB-996E-463D-B5EE-959C78C66CB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35307" y="1617734"/>
                  <a:ext cx="4114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AB9FD3B-73CB-4479-84C0-E67CE59F48B3}"/>
                    </a:ext>
                  </a:extLst>
                </p14:cNvPr>
                <p14:cNvContentPartPr/>
                <p14:nvPr/>
              </p14:nvContentPartPr>
              <p14:xfrm>
                <a:off x="5712427" y="1922294"/>
                <a:ext cx="201960" cy="116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AB9FD3B-73CB-4479-84C0-E67CE59F48B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94787" y="1904294"/>
                  <a:ext cx="237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2B5821F-5A54-4F02-9409-2E34DDFC9871}"/>
                    </a:ext>
                  </a:extLst>
                </p14:cNvPr>
                <p14:cNvContentPartPr/>
                <p14:nvPr/>
              </p14:nvContentPartPr>
              <p14:xfrm>
                <a:off x="6057667" y="1712054"/>
                <a:ext cx="307080" cy="246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2B5821F-5A54-4F02-9409-2E34DDFC98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39667" y="1694054"/>
                  <a:ext cx="3427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9E6DC94-AB4F-484A-9B7B-4D43A095A113}"/>
                    </a:ext>
                  </a:extLst>
                </p14:cNvPr>
                <p14:cNvContentPartPr/>
                <p14:nvPr/>
              </p14:nvContentPartPr>
              <p14:xfrm>
                <a:off x="6325147" y="1635734"/>
                <a:ext cx="258480" cy="146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9E6DC94-AB4F-484A-9B7B-4D43A095A11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07147" y="1617734"/>
                  <a:ext cx="294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B7FC3B4-9309-40FA-8F0B-A1B7021AE12F}"/>
                    </a:ext>
                  </a:extLst>
                </p14:cNvPr>
                <p14:cNvContentPartPr/>
                <p14:nvPr/>
              </p14:nvContentPartPr>
              <p14:xfrm>
                <a:off x="6726907" y="1551494"/>
                <a:ext cx="213840" cy="227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B7FC3B4-9309-40FA-8F0B-A1B7021AE12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09267" y="1533854"/>
                  <a:ext cx="249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E927DDD-26A5-4DEC-B6C0-3EAB535378DE}"/>
                    </a:ext>
                  </a:extLst>
                </p14:cNvPr>
                <p14:cNvContentPartPr/>
                <p14:nvPr/>
              </p14:nvContentPartPr>
              <p14:xfrm>
                <a:off x="6979267" y="1425854"/>
                <a:ext cx="280440" cy="301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E927DDD-26A5-4DEC-B6C0-3EAB535378D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61267" y="1407854"/>
                  <a:ext cx="316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9D8601F-07F9-4FA6-A4B2-3FC544A77DB3}"/>
                    </a:ext>
                  </a:extLst>
                </p14:cNvPr>
                <p14:cNvContentPartPr/>
                <p14:nvPr/>
              </p14:nvContentPartPr>
              <p14:xfrm>
                <a:off x="7012747" y="1482014"/>
                <a:ext cx="213480" cy="70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9D8601F-07F9-4FA6-A4B2-3FC544A77D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95107" y="1464014"/>
                  <a:ext cx="249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D9A55EE-9D33-4BD1-A401-F2C2DFED5E14}"/>
                    </a:ext>
                  </a:extLst>
                </p14:cNvPr>
                <p14:cNvContentPartPr/>
                <p14:nvPr/>
              </p14:nvContentPartPr>
              <p14:xfrm>
                <a:off x="7348267" y="1442414"/>
                <a:ext cx="91080" cy="75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D9A55EE-9D33-4BD1-A401-F2C2DFED5E1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30627" y="1424774"/>
                  <a:ext cx="126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8FED1B9-E1A5-4A5F-98D3-D272B235C7F3}"/>
                    </a:ext>
                  </a:extLst>
                </p14:cNvPr>
                <p14:cNvContentPartPr/>
                <p14:nvPr/>
              </p14:nvContentPartPr>
              <p14:xfrm>
                <a:off x="7218307" y="1306694"/>
                <a:ext cx="12960" cy="10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8FED1B9-E1A5-4A5F-98D3-D272B235C7F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00307" y="1289054"/>
                  <a:ext cx="48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2C5086E-8E26-4770-951F-A0E47ED6ADA3}"/>
                    </a:ext>
                  </a:extLst>
                </p14:cNvPr>
                <p14:cNvContentPartPr/>
                <p14:nvPr/>
              </p14:nvContentPartPr>
              <p14:xfrm>
                <a:off x="7528987" y="1349534"/>
                <a:ext cx="331920" cy="125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2C5086E-8E26-4770-951F-A0E47ED6ADA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11347" y="1331534"/>
                  <a:ext cx="367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228C2F-630E-42B4-A88D-7D7525F4F998}"/>
                    </a:ext>
                  </a:extLst>
                </p14:cNvPr>
                <p14:cNvContentPartPr/>
                <p14:nvPr/>
              </p14:nvContentPartPr>
              <p14:xfrm>
                <a:off x="7927147" y="1206974"/>
                <a:ext cx="319680" cy="186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228C2F-630E-42B4-A88D-7D7525F4F99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09507" y="1188974"/>
                  <a:ext cx="3553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BF9FC9E-8B01-4933-A7B1-F5A8164A7FC6}"/>
                    </a:ext>
                  </a:extLst>
                </p14:cNvPr>
                <p14:cNvContentPartPr/>
                <p14:nvPr/>
              </p14:nvContentPartPr>
              <p14:xfrm>
                <a:off x="2246347" y="2986094"/>
                <a:ext cx="737280" cy="831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BF9FC9E-8B01-4933-A7B1-F5A8164A7FC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28707" y="2968094"/>
                  <a:ext cx="772920" cy="86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44B0722-17AE-4C20-9E13-04449E50C3EF}"/>
                    </a:ext>
                  </a:extLst>
                </p14:cNvPr>
                <p14:cNvContentPartPr/>
                <p14:nvPr/>
              </p14:nvContentPartPr>
              <p14:xfrm>
                <a:off x="3112507" y="3103454"/>
                <a:ext cx="282600" cy="490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44B0722-17AE-4C20-9E13-04449E50C3E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94507" y="3085814"/>
                  <a:ext cx="3182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F8C3F3D-360E-4FBC-8B91-185D8FFB6200}"/>
                    </a:ext>
                  </a:extLst>
                </p14:cNvPr>
                <p14:cNvContentPartPr/>
                <p14:nvPr/>
              </p14:nvContentPartPr>
              <p14:xfrm>
                <a:off x="3506347" y="3095174"/>
                <a:ext cx="331920" cy="250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F8C3F3D-360E-4FBC-8B91-185D8FFB620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88707" y="3077174"/>
                  <a:ext cx="3675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3451292-196D-470C-9B41-20263C22273D}"/>
                    </a:ext>
                  </a:extLst>
                </p14:cNvPr>
                <p14:cNvContentPartPr/>
                <p14:nvPr/>
              </p14:nvContentPartPr>
              <p14:xfrm>
                <a:off x="3388627" y="3178694"/>
                <a:ext cx="262440" cy="17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3451292-196D-470C-9B41-20263C22273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70987" y="3161054"/>
                  <a:ext cx="2980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1A7C6BC-C514-42CA-8C26-D7ABEAE98175}"/>
                    </a:ext>
                  </a:extLst>
                </p14:cNvPr>
                <p14:cNvContentPartPr/>
                <p14:nvPr/>
              </p14:nvContentPartPr>
              <p14:xfrm>
                <a:off x="3640627" y="2910494"/>
                <a:ext cx="376920" cy="624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1A7C6BC-C514-42CA-8C26-D7ABEAE9817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22627" y="2892854"/>
                  <a:ext cx="41256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B29B9E8-438F-4A41-A062-A27705B301AE}"/>
                    </a:ext>
                  </a:extLst>
                </p14:cNvPr>
                <p14:cNvContentPartPr/>
                <p14:nvPr/>
              </p14:nvContentPartPr>
              <p14:xfrm>
                <a:off x="4484467" y="3593414"/>
                <a:ext cx="602640" cy="620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B29B9E8-438F-4A41-A062-A27705B301A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66467" y="3575414"/>
                  <a:ext cx="63828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A3857CB-1C30-499B-9D26-82F36EB4B0E8}"/>
                    </a:ext>
                  </a:extLst>
                </p14:cNvPr>
                <p14:cNvContentPartPr/>
                <p14:nvPr/>
              </p14:nvContentPartPr>
              <p14:xfrm>
                <a:off x="5417227" y="3353654"/>
                <a:ext cx="121680" cy="471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A3857CB-1C30-499B-9D26-82F36EB4B0E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99227" y="3336014"/>
                  <a:ext cx="1573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8792231-180E-40E7-A7D3-E51E993EEC4E}"/>
                    </a:ext>
                  </a:extLst>
                </p14:cNvPr>
                <p14:cNvContentPartPr/>
                <p14:nvPr/>
              </p14:nvContentPartPr>
              <p14:xfrm>
                <a:off x="5653747" y="3355454"/>
                <a:ext cx="226080" cy="304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8792231-180E-40E7-A7D3-E51E993EEC4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36107" y="3337454"/>
                  <a:ext cx="2617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DAB4171-61AF-4DD1-8B60-F8263EF5AC01}"/>
                    </a:ext>
                  </a:extLst>
                </p14:cNvPr>
                <p14:cNvContentPartPr/>
                <p14:nvPr/>
              </p14:nvContentPartPr>
              <p14:xfrm>
                <a:off x="5637187" y="3468494"/>
                <a:ext cx="266040" cy="96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DAB4171-61AF-4DD1-8B60-F8263EF5AC0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19187" y="3450494"/>
                  <a:ext cx="301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EB5E64F-33C2-4934-9907-4D4D1A8448D7}"/>
                    </a:ext>
                  </a:extLst>
                </p14:cNvPr>
                <p14:cNvContentPartPr/>
                <p14:nvPr/>
              </p14:nvContentPartPr>
              <p14:xfrm>
                <a:off x="5804947" y="3187334"/>
                <a:ext cx="336240" cy="376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EB5E64F-33C2-4934-9907-4D4D1A8448D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86947" y="3169334"/>
                  <a:ext cx="3718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D71E2E8-A18D-4757-AC00-BA71A44EF11B}"/>
                    </a:ext>
                  </a:extLst>
                </p14:cNvPr>
                <p14:cNvContentPartPr/>
                <p14:nvPr/>
              </p14:nvContentPartPr>
              <p14:xfrm>
                <a:off x="6249187" y="3130094"/>
                <a:ext cx="244080" cy="74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D71E2E8-A18D-4757-AC00-BA71A44EF1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31547" y="3112094"/>
                  <a:ext cx="279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7DAB1A0-0F0A-4ACC-B95A-D0E58B488F23}"/>
                    </a:ext>
                  </a:extLst>
                </p14:cNvPr>
                <p14:cNvContentPartPr/>
                <p14:nvPr/>
              </p14:nvContentPartPr>
              <p14:xfrm>
                <a:off x="6316507" y="3258254"/>
                <a:ext cx="312840" cy="97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7DAB1A0-0F0A-4ACC-B95A-D0E58B488F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98867" y="3240254"/>
                  <a:ext cx="348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8C14486-6593-462A-8634-EEF79234431F}"/>
                    </a:ext>
                  </a:extLst>
                </p14:cNvPr>
                <p14:cNvContentPartPr/>
                <p14:nvPr/>
              </p14:nvContentPartPr>
              <p14:xfrm>
                <a:off x="6754267" y="2424134"/>
                <a:ext cx="467640" cy="1418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8C14486-6593-462A-8634-EEF79234431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36267" y="2406134"/>
                  <a:ext cx="503280" cy="14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B22C3FD-B1AB-4B4C-9BAC-C2601CBB192F}"/>
                    </a:ext>
                  </a:extLst>
                </p14:cNvPr>
                <p14:cNvContentPartPr/>
                <p14:nvPr/>
              </p14:nvContentPartPr>
              <p14:xfrm>
                <a:off x="7834987" y="2155574"/>
                <a:ext cx="337680" cy="269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B22C3FD-B1AB-4B4C-9BAC-C2601CBB192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16987" y="2137934"/>
                  <a:ext cx="373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E1DDA34-11DB-4B81-9B48-5092754DD528}"/>
                    </a:ext>
                  </a:extLst>
                </p14:cNvPr>
                <p14:cNvContentPartPr/>
                <p14:nvPr/>
              </p14:nvContentPartPr>
              <p14:xfrm>
                <a:off x="7801507" y="2266094"/>
                <a:ext cx="185760" cy="74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E1DDA34-11DB-4B81-9B48-5092754DD52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783507" y="2248094"/>
                  <a:ext cx="221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D358D7E-C978-4B41-949B-5F8D13F4F551}"/>
                    </a:ext>
                  </a:extLst>
                </p14:cNvPr>
                <p14:cNvContentPartPr/>
                <p14:nvPr/>
              </p14:nvContentPartPr>
              <p14:xfrm>
                <a:off x="8304787" y="2105534"/>
                <a:ext cx="104040" cy="42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D358D7E-C978-4B41-949B-5F8D13F4F55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87147" y="2087534"/>
                  <a:ext cx="139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259BE56-CF78-4852-86DA-27C9C69AB10F}"/>
                    </a:ext>
                  </a:extLst>
                </p14:cNvPr>
                <p14:cNvContentPartPr/>
                <p14:nvPr/>
              </p14:nvContentPartPr>
              <p14:xfrm>
                <a:off x="8346547" y="2179334"/>
                <a:ext cx="252720" cy="94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259BE56-CF78-4852-86DA-27C9C69AB10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28907" y="2161334"/>
                  <a:ext cx="288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67613D9-D5BF-4170-9E16-2D48BDFDDA52}"/>
                    </a:ext>
                  </a:extLst>
                </p14:cNvPr>
                <p14:cNvContentPartPr/>
                <p14:nvPr/>
              </p14:nvContentPartPr>
              <p14:xfrm>
                <a:off x="8748667" y="1944974"/>
                <a:ext cx="312120" cy="169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67613D9-D5BF-4170-9E16-2D48BDFDDA5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30667" y="1926974"/>
                  <a:ext cx="347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6DDC8ED-F024-43B1-AB59-4DD2B26C1E68}"/>
                    </a:ext>
                  </a:extLst>
                </p14:cNvPr>
                <p14:cNvContentPartPr/>
                <p14:nvPr/>
              </p14:nvContentPartPr>
              <p14:xfrm>
                <a:off x="7303627" y="3356174"/>
                <a:ext cx="315000" cy="459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6DDC8ED-F024-43B1-AB59-4DD2B26C1E6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85627" y="3338534"/>
                  <a:ext cx="3506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5AC7187-DCFC-4B0B-9459-87D2CE58A1D6}"/>
                    </a:ext>
                  </a:extLst>
                </p14:cNvPr>
                <p14:cNvContentPartPr/>
                <p14:nvPr/>
              </p14:nvContentPartPr>
              <p14:xfrm>
                <a:off x="8086627" y="2734454"/>
                <a:ext cx="514800" cy="497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5AC7187-DCFC-4B0B-9459-87D2CE58A1D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68987" y="2716814"/>
                  <a:ext cx="5504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1945B24-30D0-442E-B0B2-C47F0B5C65F8}"/>
                    </a:ext>
                  </a:extLst>
                </p14:cNvPr>
                <p14:cNvContentPartPr/>
                <p14:nvPr/>
              </p14:nvContentPartPr>
              <p14:xfrm>
                <a:off x="8053147" y="2868734"/>
                <a:ext cx="218880" cy="101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1945B24-30D0-442E-B0B2-C47F0B5C65F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35147" y="2850734"/>
                  <a:ext cx="254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38A3F37-D3E0-4EBF-9C2D-879AC2F7E995}"/>
                    </a:ext>
                  </a:extLst>
                </p14:cNvPr>
                <p14:cNvContentPartPr/>
                <p14:nvPr/>
              </p14:nvContentPartPr>
              <p14:xfrm>
                <a:off x="8673787" y="2582174"/>
                <a:ext cx="371520" cy="177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38A3F37-D3E0-4EBF-9C2D-879AC2F7E99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56147" y="2564174"/>
                  <a:ext cx="407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62081FA-2518-4741-AF4F-27AE7081757D}"/>
                    </a:ext>
                  </a:extLst>
                </p14:cNvPr>
                <p14:cNvContentPartPr/>
                <p14:nvPr/>
              </p14:nvContentPartPr>
              <p14:xfrm>
                <a:off x="8749387" y="2746694"/>
                <a:ext cx="349920" cy="114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62081FA-2518-4741-AF4F-27AE7081757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31387" y="2729054"/>
                  <a:ext cx="385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4DDC9B6-0028-48B6-A41B-3EB277E76979}"/>
                    </a:ext>
                  </a:extLst>
                </p14:cNvPr>
                <p14:cNvContentPartPr/>
                <p14:nvPr/>
              </p14:nvContentPartPr>
              <p14:xfrm>
                <a:off x="8900227" y="2491094"/>
                <a:ext cx="57960" cy="454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4DDC9B6-0028-48B6-A41B-3EB277E7697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882587" y="2473094"/>
                  <a:ext cx="936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9A7FD2D-5E49-44CB-BADA-AEE775BAB148}"/>
                    </a:ext>
                  </a:extLst>
                </p14:cNvPr>
                <p14:cNvContentPartPr/>
                <p14:nvPr/>
              </p14:nvContentPartPr>
              <p14:xfrm>
                <a:off x="9312787" y="2352134"/>
                <a:ext cx="258480" cy="292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9A7FD2D-5E49-44CB-BADA-AEE775BAB14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95147" y="2334494"/>
                  <a:ext cx="294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66D11BB-7836-40CA-AB0E-71B891BAF161}"/>
                    </a:ext>
                  </a:extLst>
                </p14:cNvPr>
                <p14:cNvContentPartPr/>
                <p14:nvPr/>
              </p14:nvContentPartPr>
              <p14:xfrm>
                <a:off x="1660627" y="5848094"/>
                <a:ext cx="3087720" cy="460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66D11BB-7836-40CA-AB0E-71B891BAF16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642987" y="5830454"/>
                  <a:ext cx="312336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0F1B758-445A-4F29-B903-1AD8BE88BDB8}"/>
                    </a:ext>
                  </a:extLst>
                </p14:cNvPr>
                <p14:cNvContentPartPr/>
                <p14:nvPr/>
              </p14:nvContentPartPr>
              <p14:xfrm>
                <a:off x="2885707" y="4546694"/>
                <a:ext cx="447840" cy="1509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0F1B758-445A-4F29-B903-1AD8BE88BDB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67707" y="4528694"/>
                  <a:ext cx="483480" cy="15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75B571C-0D67-4386-9824-DBCEC9007C2D}"/>
                    </a:ext>
                  </a:extLst>
                </p14:cNvPr>
                <p14:cNvContentPartPr/>
                <p14:nvPr/>
              </p14:nvContentPartPr>
              <p14:xfrm>
                <a:off x="2979307" y="4966094"/>
                <a:ext cx="372240" cy="273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75B571C-0D67-4386-9824-DBCEC9007C2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961307" y="4948094"/>
                  <a:ext cx="4078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1A24CA8-2034-49AD-91EF-39BD0600A874}"/>
                    </a:ext>
                  </a:extLst>
                </p14:cNvPr>
                <p14:cNvContentPartPr/>
                <p14:nvPr/>
              </p14:nvContentPartPr>
              <p14:xfrm>
                <a:off x="3288187" y="6187574"/>
                <a:ext cx="94680" cy="228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1A24CA8-2034-49AD-91EF-39BD0600A87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70187" y="6169934"/>
                  <a:ext cx="130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5946D8C-0650-4C79-BC26-7CC1E2AF3102}"/>
                    </a:ext>
                  </a:extLst>
                </p14:cNvPr>
                <p14:cNvContentPartPr/>
                <p14:nvPr/>
              </p14:nvContentPartPr>
              <p14:xfrm>
                <a:off x="2674387" y="4931534"/>
                <a:ext cx="192960" cy="335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5946D8C-0650-4C79-BC26-7CC1E2AF310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56747" y="4913894"/>
                  <a:ext cx="2286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B6CB7BF-8F37-4F3A-89F4-A2B435164822}"/>
                    </a:ext>
                  </a:extLst>
                </p14:cNvPr>
                <p14:cNvContentPartPr/>
                <p14:nvPr/>
              </p14:nvContentPartPr>
              <p14:xfrm>
                <a:off x="4538107" y="5736134"/>
                <a:ext cx="416880" cy="330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B6CB7BF-8F37-4F3A-89F4-A2B43516482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520467" y="5718134"/>
                  <a:ext cx="4525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FF07C17-399F-4D0A-B27E-C62F53942445}"/>
                    </a:ext>
                  </a:extLst>
                </p14:cNvPr>
                <p14:cNvContentPartPr/>
                <p14:nvPr/>
              </p14:nvContentPartPr>
              <p14:xfrm>
                <a:off x="5100427" y="5461094"/>
                <a:ext cx="488880" cy="353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FF07C17-399F-4D0A-B27E-C62F5394244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82427" y="5443094"/>
                  <a:ext cx="5245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962280F-A51D-434B-8991-EBB4F5819930}"/>
                    </a:ext>
                  </a:extLst>
                </p14:cNvPr>
                <p14:cNvContentPartPr/>
                <p14:nvPr/>
              </p14:nvContentPartPr>
              <p14:xfrm>
                <a:off x="5142187" y="5578814"/>
                <a:ext cx="136440" cy="50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962280F-A51D-434B-8991-EBB4F581993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24187" y="5560814"/>
                  <a:ext cx="172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F85AD34-33E2-4B2E-A511-06FCEA3D1BD0}"/>
                    </a:ext>
                  </a:extLst>
                </p14:cNvPr>
                <p14:cNvContentPartPr/>
                <p14:nvPr/>
              </p14:nvContentPartPr>
              <p14:xfrm>
                <a:off x="1637947" y="5141774"/>
                <a:ext cx="3035520" cy="1164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F85AD34-33E2-4B2E-A511-06FCEA3D1BD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19947" y="5124134"/>
                  <a:ext cx="3071160" cy="12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8EB3A60-C300-4ED3-AF6C-42792DA5F925}"/>
                    </a:ext>
                  </a:extLst>
                </p14:cNvPr>
                <p14:cNvContentPartPr/>
                <p14:nvPr/>
              </p14:nvContentPartPr>
              <p14:xfrm>
                <a:off x="1668907" y="6619214"/>
                <a:ext cx="159840" cy="50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8EB3A60-C300-4ED3-AF6C-42792DA5F92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651267" y="6601214"/>
                  <a:ext cx="195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9037538-7381-421D-9879-59AF4B48BD5C}"/>
                    </a:ext>
                  </a:extLst>
                </p14:cNvPr>
                <p14:cNvContentPartPr/>
                <p14:nvPr/>
              </p14:nvContentPartPr>
              <p14:xfrm>
                <a:off x="1969147" y="6361094"/>
                <a:ext cx="231840" cy="300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9037538-7381-421D-9879-59AF4B48BD5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951507" y="6343454"/>
                  <a:ext cx="2674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6BE0737-134C-464E-B4C7-9B102DD0E7CF}"/>
                    </a:ext>
                  </a:extLst>
                </p14:cNvPr>
                <p14:cNvContentPartPr/>
                <p14:nvPr/>
              </p14:nvContentPartPr>
              <p14:xfrm>
                <a:off x="4277467" y="6232574"/>
                <a:ext cx="672120" cy="302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6BE0737-134C-464E-B4C7-9B102DD0E7C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59467" y="6214934"/>
                  <a:ext cx="7077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D80633B-CF30-41AF-B299-3543466C6015}"/>
                    </a:ext>
                  </a:extLst>
                </p14:cNvPr>
                <p14:cNvContentPartPr/>
                <p14:nvPr/>
              </p14:nvContentPartPr>
              <p14:xfrm>
                <a:off x="3657187" y="4810574"/>
                <a:ext cx="1560960" cy="893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D80633B-CF30-41AF-B299-3543466C601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639547" y="4792934"/>
                  <a:ext cx="1596600" cy="9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4DAA773-48A6-4D4F-B04D-C9FAFEA22FD2}"/>
                    </a:ext>
                  </a:extLst>
                </p14:cNvPr>
                <p14:cNvContentPartPr/>
                <p14:nvPr/>
              </p14:nvContentPartPr>
              <p14:xfrm>
                <a:off x="5334787" y="4689254"/>
                <a:ext cx="417600" cy="257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4DAA773-48A6-4D4F-B04D-C9FAFEA22FD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17147" y="4671614"/>
                  <a:ext cx="453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7DA384C-8B69-49DD-BBA6-2C4697DD48BA}"/>
                    </a:ext>
                  </a:extLst>
                </p14:cNvPr>
                <p14:cNvContentPartPr/>
                <p14:nvPr/>
              </p14:nvContentPartPr>
              <p14:xfrm>
                <a:off x="5695867" y="4666214"/>
                <a:ext cx="246240" cy="185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7DA384C-8B69-49DD-BBA6-2C4697DD48B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677867" y="4648574"/>
                  <a:ext cx="281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5F9EC87-880C-4FD3-83E9-C9C5730C2326}"/>
                    </a:ext>
                  </a:extLst>
                </p14:cNvPr>
                <p14:cNvContentPartPr/>
                <p14:nvPr/>
              </p14:nvContentPartPr>
              <p14:xfrm>
                <a:off x="5922307" y="4647134"/>
                <a:ext cx="137520" cy="109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5F9EC87-880C-4FD3-83E9-C9C5730C232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04667" y="4629134"/>
                  <a:ext cx="173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D4695BA-CEF5-4585-B9C2-F0D0F2471908}"/>
                    </a:ext>
                  </a:extLst>
                </p14:cNvPr>
                <p14:cNvContentPartPr/>
                <p14:nvPr/>
              </p14:nvContentPartPr>
              <p14:xfrm>
                <a:off x="5830147" y="4568294"/>
                <a:ext cx="360" cy="3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D4695BA-CEF5-4585-B9C2-F0D0F247190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12507" y="455065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4F1A8AE-6016-4094-ADA7-544CFD406F36}"/>
                    </a:ext>
                  </a:extLst>
                </p14:cNvPr>
                <p14:cNvContentPartPr/>
                <p14:nvPr/>
              </p14:nvContentPartPr>
              <p14:xfrm>
                <a:off x="5880187" y="4387214"/>
                <a:ext cx="335160" cy="339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4F1A8AE-6016-4094-ADA7-544CFD406F3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862547" y="4369214"/>
                  <a:ext cx="3708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913ACE0-1E53-4695-BB3D-A8809CAC82BE}"/>
                    </a:ext>
                  </a:extLst>
                </p14:cNvPr>
                <p14:cNvContentPartPr/>
                <p14:nvPr/>
              </p14:nvContentPartPr>
              <p14:xfrm>
                <a:off x="5821507" y="4472894"/>
                <a:ext cx="237600" cy="91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913ACE0-1E53-4695-BB3D-A8809CAC82B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03867" y="4454894"/>
                  <a:ext cx="273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E5BA625-1A54-4CDF-B09E-33F84DA89ECF}"/>
                    </a:ext>
                  </a:extLst>
                </p14:cNvPr>
                <p14:cNvContentPartPr/>
                <p14:nvPr/>
              </p14:nvContentPartPr>
              <p14:xfrm>
                <a:off x="5704147" y="4412054"/>
                <a:ext cx="360" cy="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E5BA625-1A54-4CDF-B09E-33F84DA89E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86507" y="43944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F71AD3A-A368-4388-96A4-2DBC9C67A3E5}"/>
                    </a:ext>
                  </a:extLst>
                </p14:cNvPr>
                <p14:cNvContentPartPr/>
                <p14:nvPr/>
              </p14:nvContentPartPr>
              <p14:xfrm>
                <a:off x="6509467" y="4282814"/>
                <a:ext cx="156240" cy="140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F71AD3A-A368-4388-96A4-2DBC9C67A3E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491827" y="4264814"/>
                  <a:ext cx="191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0E471AE-3F7D-4E10-8133-DB37A7F97F18}"/>
                    </a:ext>
                  </a:extLst>
                </p14:cNvPr>
                <p14:cNvContentPartPr/>
                <p14:nvPr/>
              </p14:nvContentPartPr>
              <p14:xfrm>
                <a:off x="6425587" y="4472534"/>
                <a:ext cx="404640" cy="108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0E471AE-3F7D-4E10-8133-DB37A7F97F1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407947" y="4454534"/>
                  <a:ext cx="440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3AB0B2D-DE91-4638-95EA-E34E010A2A27}"/>
                    </a:ext>
                  </a:extLst>
                </p14:cNvPr>
                <p14:cNvContentPartPr/>
                <p14:nvPr/>
              </p14:nvContentPartPr>
              <p14:xfrm>
                <a:off x="6232987" y="4104614"/>
                <a:ext cx="312120" cy="106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3AB0B2D-DE91-4638-95EA-E34E010A2A2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14987" y="4086614"/>
                  <a:ext cx="347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DB8608D-0461-419A-87B9-8CB5665B1A73}"/>
                    </a:ext>
                  </a:extLst>
                </p14:cNvPr>
                <p14:cNvContentPartPr/>
                <p14:nvPr/>
              </p14:nvContentPartPr>
              <p14:xfrm>
                <a:off x="6744187" y="4284974"/>
                <a:ext cx="444600" cy="151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DB8608D-0461-419A-87B9-8CB5665B1A7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726547" y="4266974"/>
                  <a:ext cx="480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58BD94A-1D9C-4CA1-87A2-44B6C3A3BF19}"/>
                    </a:ext>
                  </a:extLst>
                </p14:cNvPr>
                <p14:cNvContentPartPr/>
                <p14:nvPr/>
              </p14:nvContentPartPr>
              <p14:xfrm>
                <a:off x="7154947" y="4217654"/>
                <a:ext cx="230760" cy="227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58BD94A-1D9C-4CA1-87A2-44B6C3A3BF1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137307" y="4199654"/>
                  <a:ext cx="2664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4A2E022-9CBD-4EAB-91A7-E927435B44F6}"/>
                    </a:ext>
                  </a:extLst>
                </p14:cNvPr>
                <p14:cNvContentPartPr/>
                <p14:nvPr/>
              </p14:nvContentPartPr>
              <p14:xfrm>
                <a:off x="7407307" y="3841094"/>
                <a:ext cx="541440" cy="388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4A2E022-9CBD-4EAB-91A7-E927435B44F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389307" y="3823094"/>
                  <a:ext cx="577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F1414F3-502E-4AE7-8635-32D18F40A84E}"/>
                    </a:ext>
                  </a:extLst>
                </p14:cNvPr>
                <p14:cNvContentPartPr/>
                <p14:nvPr/>
              </p14:nvContentPartPr>
              <p14:xfrm>
                <a:off x="7983667" y="3622214"/>
                <a:ext cx="474840" cy="4078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F1414F3-502E-4AE7-8635-32D18F40A84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965667" y="3604574"/>
                  <a:ext cx="5104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22A2F6A-D005-465C-8F03-6E2BCA025F49}"/>
                    </a:ext>
                  </a:extLst>
                </p14:cNvPr>
                <p14:cNvContentPartPr/>
                <p14:nvPr/>
              </p14:nvContentPartPr>
              <p14:xfrm>
                <a:off x="8640307" y="3477854"/>
                <a:ext cx="236160" cy="286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22A2F6A-D005-465C-8F03-6E2BCA025F4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622667" y="3460214"/>
                  <a:ext cx="2718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23CEAB7-2925-4A3D-AE78-184C01558978}"/>
                    </a:ext>
                  </a:extLst>
                </p14:cNvPr>
                <p14:cNvContentPartPr/>
                <p14:nvPr/>
              </p14:nvContentPartPr>
              <p14:xfrm>
                <a:off x="8942347" y="3598454"/>
                <a:ext cx="41760" cy="85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23CEAB7-2925-4A3D-AE78-184C0155897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924707" y="3580814"/>
                  <a:ext cx="77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2233E94-AEB7-4973-BADD-1FE819EDE4FE}"/>
                    </a:ext>
                  </a:extLst>
                </p14:cNvPr>
                <p14:cNvContentPartPr/>
                <p14:nvPr/>
              </p14:nvContentPartPr>
              <p14:xfrm>
                <a:off x="8774587" y="3430694"/>
                <a:ext cx="15480" cy="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2233E94-AEB7-4973-BADD-1FE819EDE4F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756587" y="3413054"/>
                  <a:ext cx="51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450621C-5F16-4906-87BD-AAFD84A885CA}"/>
                    </a:ext>
                  </a:extLst>
                </p14:cNvPr>
                <p14:cNvContentPartPr/>
                <p14:nvPr/>
              </p14:nvContentPartPr>
              <p14:xfrm>
                <a:off x="9079507" y="3363734"/>
                <a:ext cx="568080" cy="550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450621C-5F16-4906-87BD-AAFD84A885C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061507" y="3345734"/>
                  <a:ext cx="6037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1115C05-304B-4167-90A5-FCE0937A5A61}"/>
                    </a:ext>
                  </a:extLst>
                </p14:cNvPr>
                <p14:cNvContentPartPr/>
                <p14:nvPr/>
              </p14:nvContentPartPr>
              <p14:xfrm>
                <a:off x="9437347" y="3244214"/>
                <a:ext cx="294840" cy="252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1115C05-304B-4167-90A5-FCE0937A5A6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419707" y="3226214"/>
                  <a:ext cx="330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A7EBB89-8A11-4BF5-A567-32F3B2214B6B}"/>
                    </a:ext>
                  </a:extLst>
                </p14:cNvPr>
                <p14:cNvContentPartPr/>
                <p14:nvPr/>
              </p14:nvContentPartPr>
              <p14:xfrm>
                <a:off x="9794827" y="2744174"/>
                <a:ext cx="669600" cy="707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A7EBB89-8A11-4BF5-A567-32F3B2214B6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776827" y="2726174"/>
                  <a:ext cx="705240" cy="74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E82CE1E-1EFD-4DF6-B76C-50104BBF6F98}"/>
                  </a:ext>
                </a:extLst>
              </p14:cNvPr>
              <p14:cNvContentPartPr/>
              <p14:nvPr/>
            </p14:nvContentPartPr>
            <p14:xfrm>
              <a:off x="7660027" y="4941254"/>
              <a:ext cx="495720" cy="3477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E82CE1E-1EFD-4DF6-B76C-50104BBF6F98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7642027" y="4923614"/>
                <a:ext cx="53136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EEFCCF9-AFA6-473C-9BAE-AB1C08923714}"/>
                  </a:ext>
                </a:extLst>
              </p14:cNvPr>
              <p14:cNvContentPartPr/>
              <p14:nvPr/>
            </p14:nvContentPartPr>
            <p14:xfrm>
              <a:off x="7172227" y="5132774"/>
              <a:ext cx="462600" cy="2995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EEFCCF9-AFA6-473C-9BAE-AB1C08923714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7154587" y="5114774"/>
                <a:ext cx="4982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C68241E-9F5A-4CEA-965A-5FC7427AB628}"/>
                  </a:ext>
                </a:extLst>
              </p14:cNvPr>
              <p14:cNvContentPartPr/>
              <p14:nvPr/>
            </p14:nvContentPartPr>
            <p14:xfrm>
              <a:off x="7671187" y="4638854"/>
              <a:ext cx="566640" cy="4672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C68241E-9F5A-4CEA-965A-5FC7427AB628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653547" y="4620854"/>
                <a:ext cx="60228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83B367E-6FC1-41CD-9D9B-F029C075A85D}"/>
                  </a:ext>
                </a:extLst>
              </p14:cNvPr>
              <p14:cNvContentPartPr/>
              <p14:nvPr/>
            </p14:nvContentPartPr>
            <p14:xfrm>
              <a:off x="7311187" y="5880134"/>
              <a:ext cx="2463840" cy="5508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83B367E-6FC1-41CD-9D9B-F029C075A85D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7293187" y="5862134"/>
                <a:ext cx="249948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AD351C3-1237-4E09-AEB9-AEF7170A00E4}"/>
                  </a:ext>
                </a:extLst>
              </p14:cNvPr>
              <p14:cNvContentPartPr/>
              <p14:nvPr/>
            </p14:nvContentPartPr>
            <p14:xfrm>
              <a:off x="10133227" y="1442414"/>
              <a:ext cx="975600" cy="34570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AD351C3-1237-4E09-AEB9-AEF7170A00E4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115587" y="1424774"/>
                <a:ext cx="1011240" cy="34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91333EC-90FB-492C-9C9C-0629809C9351}"/>
                  </a:ext>
                </a:extLst>
              </p14:cNvPr>
              <p14:cNvContentPartPr/>
              <p14:nvPr/>
            </p14:nvContentPartPr>
            <p14:xfrm>
              <a:off x="9277867" y="4806614"/>
              <a:ext cx="203040" cy="3196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91333EC-90FB-492C-9C9C-0629809C9351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260227" y="4788614"/>
                <a:ext cx="238680" cy="35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16FDF500-1D54-49E2-BA5F-92EAFECEF19B}"/>
              </a:ext>
            </a:extLst>
          </p:cNvPr>
          <p:cNvGrpSpPr/>
          <p:nvPr/>
        </p:nvGrpSpPr>
        <p:grpSpPr>
          <a:xfrm>
            <a:off x="3489394" y="274574"/>
            <a:ext cx="8734353" cy="6422040"/>
            <a:chOff x="3489394" y="274574"/>
            <a:chExt cx="8734353" cy="64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A0798E6-C2FE-4C14-838D-C0AD3315E9C4}"/>
                    </a:ext>
                  </a:extLst>
                </p14:cNvPr>
                <p14:cNvContentPartPr/>
                <p14:nvPr/>
              </p14:nvContentPartPr>
              <p14:xfrm>
                <a:off x="8891947" y="706934"/>
                <a:ext cx="270000" cy="256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A0798E6-C2FE-4C14-838D-C0AD3315E9C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874307" y="688934"/>
                  <a:ext cx="305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F3EBBB5-F97C-430A-A7A3-5C1219BC4E05}"/>
                    </a:ext>
                  </a:extLst>
                </p14:cNvPr>
                <p14:cNvContentPartPr/>
                <p14:nvPr/>
              </p14:nvContentPartPr>
              <p14:xfrm>
                <a:off x="8715907" y="828614"/>
                <a:ext cx="884520" cy="270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F3EBBB5-F97C-430A-A7A3-5C1219BC4E0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697907" y="810974"/>
                  <a:ext cx="920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ACB5D72-B51E-40E5-B47F-65230C6CC6EF}"/>
                    </a:ext>
                  </a:extLst>
                </p14:cNvPr>
                <p14:cNvContentPartPr/>
                <p14:nvPr/>
              </p14:nvContentPartPr>
              <p14:xfrm>
                <a:off x="8558947" y="605774"/>
                <a:ext cx="489600" cy="2667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ACB5D72-B51E-40E5-B47F-65230C6CC6E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540947" y="587774"/>
                  <a:ext cx="5252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BD1BB3E-896E-46BA-B665-AB731B689BA7}"/>
                    </a:ext>
                  </a:extLst>
                </p14:cNvPr>
                <p14:cNvContentPartPr/>
                <p14:nvPr/>
              </p14:nvContentPartPr>
              <p14:xfrm>
                <a:off x="9655147" y="634214"/>
                <a:ext cx="506160" cy="2365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BD1BB3E-896E-46BA-B665-AB731B689BA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637507" y="616214"/>
                  <a:ext cx="541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275E763-03AF-4873-8E02-88467414BA0B}"/>
                    </a:ext>
                  </a:extLst>
                </p14:cNvPr>
                <p14:cNvContentPartPr/>
                <p14:nvPr/>
              </p14:nvContentPartPr>
              <p14:xfrm>
                <a:off x="10192267" y="603614"/>
                <a:ext cx="216360" cy="175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275E763-03AF-4873-8E02-88467414BA0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174627" y="585614"/>
                  <a:ext cx="252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59D42F1-4E60-42BD-BAC8-5105478E8B4E}"/>
                    </a:ext>
                  </a:extLst>
                </p14:cNvPr>
                <p14:cNvContentPartPr/>
                <p14:nvPr/>
              </p14:nvContentPartPr>
              <p14:xfrm>
                <a:off x="10161667" y="475814"/>
                <a:ext cx="182160" cy="2221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59D42F1-4E60-42BD-BAC8-5105478E8B4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143667" y="458174"/>
                  <a:ext cx="217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13B55FE-183F-44AF-B193-0C3C356F2849}"/>
                    </a:ext>
                  </a:extLst>
                </p14:cNvPr>
                <p14:cNvContentPartPr/>
                <p14:nvPr/>
              </p14:nvContentPartPr>
              <p14:xfrm>
                <a:off x="10418707" y="309494"/>
                <a:ext cx="707400" cy="276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13B55FE-183F-44AF-B193-0C3C356F284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401067" y="291854"/>
                  <a:ext cx="743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CA8D18B-B5D8-4F8D-84C6-63A4672ED113}"/>
                    </a:ext>
                  </a:extLst>
                </p14:cNvPr>
                <p14:cNvContentPartPr/>
                <p14:nvPr/>
              </p14:nvContentPartPr>
              <p14:xfrm>
                <a:off x="11126107" y="274574"/>
                <a:ext cx="207360" cy="229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CA8D18B-B5D8-4F8D-84C6-63A4672ED11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108467" y="256934"/>
                  <a:ext cx="2430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BEF7B10-4026-4DA3-B5BE-9D98D48F5C43}"/>
                    </a:ext>
                  </a:extLst>
                </p14:cNvPr>
                <p14:cNvContentPartPr/>
                <p14:nvPr/>
              </p14:nvContentPartPr>
              <p14:xfrm>
                <a:off x="9370027" y="1197254"/>
                <a:ext cx="539280" cy="4806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BEF7B10-4026-4DA3-B5BE-9D98D48F5C4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352387" y="1179614"/>
                  <a:ext cx="5749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9B05782-002E-4C4B-B10A-CB7073C52835}"/>
                    </a:ext>
                  </a:extLst>
                </p14:cNvPr>
                <p14:cNvContentPartPr/>
                <p14:nvPr/>
              </p14:nvContentPartPr>
              <p14:xfrm>
                <a:off x="9932347" y="1341974"/>
                <a:ext cx="124920" cy="163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9B05782-002E-4C4B-B10A-CB7073C5283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914347" y="1324334"/>
                  <a:ext cx="160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B81447A-A17A-4AA4-A224-9036A5CC4282}"/>
                    </a:ext>
                  </a:extLst>
                </p14:cNvPr>
                <p14:cNvContentPartPr/>
                <p14:nvPr/>
              </p14:nvContentPartPr>
              <p14:xfrm>
                <a:off x="9873307" y="1282934"/>
                <a:ext cx="360" cy="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B81447A-A17A-4AA4-A224-9036A5CC428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855667" y="12652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3EB6AF3-2EFF-4662-8FCC-C4F4E54C8715}"/>
                    </a:ext>
                  </a:extLst>
                </p14:cNvPr>
                <p14:cNvContentPartPr/>
                <p14:nvPr/>
              </p14:nvContentPartPr>
              <p14:xfrm>
                <a:off x="10131067" y="961454"/>
                <a:ext cx="762120" cy="6361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3EB6AF3-2EFF-4662-8FCC-C4F4E54C871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113067" y="943454"/>
                  <a:ext cx="79776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71AFEFD-2956-4AF6-88C4-0E48B769E55D}"/>
                    </a:ext>
                  </a:extLst>
                </p14:cNvPr>
                <p14:cNvContentPartPr/>
                <p14:nvPr/>
              </p14:nvContentPartPr>
              <p14:xfrm>
                <a:off x="10905067" y="561494"/>
                <a:ext cx="471240" cy="5011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71AFEFD-2956-4AF6-88C4-0E48B769E55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887067" y="543854"/>
                  <a:ext cx="5068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F8A665D-E10A-4B3E-8B82-063ECD39AC4C}"/>
                    </a:ext>
                  </a:extLst>
                </p14:cNvPr>
                <p14:cNvContentPartPr/>
                <p14:nvPr/>
              </p14:nvContentPartPr>
              <p14:xfrm>
                <a:off x="3489394" y="1398494"/>
                <a:ext cx="2923200" cy="14727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F8A665D-E10A-4B3E-8B82-063ECD39AC4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471754" y="1380494"/>
                  <a:ext cx="2958840" cy="15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24E9E4C-AEA0-4006-A247-FD5BBD1D4A7B}"/>
                    </a:ext>
                  </a:extLst>
                </p14:cNvPr>
                <p14:cNvContentPartPr/>
                <p14:nvPr/>
              </p14:nvContentPartPr>
              <p14:xfrm>
                <a:off x="6727627" y="5895254"/>
                <a:ext cx="3274200" cy="631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24E9E4C-AEA0-4006-A247-FD5BBD1D4A7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709987" y="5877254"/>
                  <a:ext cx="330984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FCD8F08-0A26-46C6-A77E-04F9A73D88FA}"/>
                    </a:ext>
                  </a:extLst>
                </p14:cNvPr>
                <p14:cNvContentPartPr/>
                <p14:nvPr/>
              </p14:nvContentPartPr>
              <p14:xfrm>
                <a:off x="7818067" y="4990934"/>
                <a:ext cx="487440" cy="12254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FCD8F08-0A26-46C6-A77E-04F9A73D88F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800427" y="4973294"/>
                  <a:ext cx="523080" cy="12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BFF8DE3-9BB6-4FF9-9731-A3B32AD245C0}"/>
                    </a:ext>
                  </a:extLst>
                </p14:cNvPr>
                <p14:cNvContentPartPr/>
                <p14:nvPr/>
              </p14:nvContentPartPr>
              <p14:xfrm>
                <a:off x="8237467" y="6357854"/>
                <a:ext cx="255240" cy="3387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BFF8DE3-9BB6-4FF9-9731-A3B32AD245C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219827" y="6339854"/>
                  <a:ext cx="2908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61A21AE-72A8-44A4-B6A9-12AEB5CE77C5}"/>
                    </a:ext>
                  </a:extLst>
                </p14:cNvPr>
                <p14:cNvContentPartPr/>
                <p14:nvPr/>
              </p14:nvContentPartPr>
              <p14:xfrm>
                <a:off x="5664907" y="3362654"/>
                <a:ext cx="4473360" cy="1859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61A21AE-72A8-44A4-B6A9-12AEB5CE77C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646907" y="3344654"/>
                  <a:ext cx="4509000" cy="18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B92165E-2EFF-443F-849E-FFF92BCF4EC0}"/>
                    </a:ext>
                  </a:extLst>
                </p14:cNvPr>
                <p14:cNvContentPartPr/>
                <p14:nvPr/>
              </p14:nvContentPartPr>
              <p14:xfrm>
                <a:off x="5888827" y="3441494"/>
                <a:ext cx="4428000" cy="2078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B92165E-2EFF-443F-849E-FFF92BCF4EC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870827" y="3423854"/>
                  <a:ext cx="4463640" cy="21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D751389-5897-489F-901E-A9AC5F6DF180}"/>
                    </a:ext>
                  </a:extLst>
                </p14:cNvPr>
                <p14:cNvContentPartPr/>
                <p14:nvPr/>
              </p14:nvContentPartPr>
              <p14:xfrm>
                <a:off x="6694507" y="5108294"/>
                <a:ext cx="3392280" cy="14256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D751389-5897-489F-901E-A9AC5F6DF18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676507" y="5090654"/>
                  <a:ext cx="3427920" cy="14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77F1CCB-9292-4BD9-80DD-CEDBBD6C2662}"/>
                    </a:ext>
                  </a:extLst>
                </p14:cNvPr>
                <p14:cNvContentPartPr/>
                <p14:nvPr/>
              </p14:nvContentPartPr>
              <p14:xfrm>
                <a:off x="10168867" y="5349494"/>
                <a:ext cx="460440" cy="423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77F1CCB-9292-4BD9-80DD-CEDBBD6C266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150867" y="5331854"/>
                  <a:ext cx="4960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468D7B3-2499-42BC-B074-A78C53E0BBBE}"/>
                    </a:ext>
                  </a:extLst>
                </p14:cNvPr>
                <p14:cNvContentPartPr/>
                <p14:nvPr/>
              </p14:nvContentPartPr>
              <p14:xfrm>
                <a:off x="10226107" y="5505734"/>
                <a:ext cx="251640" cy="89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468D7B3-2499-42BC-B074-A78C53E0BBB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208107" y="5487734"/>
                  <a:ext cx="287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3C56D2A-60E0-47E6-878C-72BA73843525}"/>
                    </a:ext>
                  </a:extLst>
                </p14:cNvPr>
                <p14:cNvContentPartPr/>
                <p14:nvPr/>
              </p14:nvContentPartPr>
              <p14:xfrm>
                <a:off x="8545987" y="4990934"/>
                <a:ext cx="366480" cy="4694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3C56D2A-60E0-47E6-878C-72BA7384352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528347" y="4973294"/>
                  <a:ext cx="4021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EA925B9-F106-4E42-94E2-C5AF406BF7E9}"/>
                    </a:ext>
                  </a:extLst>
                </p14:cNvPr>
                <p14:cNvContentPartPr/>
                <p14:nvPr/>
              </p14:nvContentPartPr>
              <p14:xfrm>
                <a:off x="8993827" y="4840094"/>
                <a:ext cx="95040" cy="2779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EA925B9-F106-4E42-94E2-C5AF406BF7E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976187" y="4822454"/>
                  <a:ext cx="1306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1B1A042-475B-416A-AC15-7B06E9CCDDA3}"/>
                    </a:ext>
                  </a:extLst>
                </p14:cNvPr>
                <p14:cNvContentPartPr/>
                <p14:nvPr/>
              </p14:nvContentPartPr>
              <p14:xfrm>
                <a:off x="9148987" y="4831454"/>
                <a:ext cx="215640" cy="2638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1B1A042-475B-416A-AC15-7B06E9CCDDA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130987" y="4813814"/>
                  <a:ext cx="2512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43E4351-6777-4C3B-BDF5-4DEDF37FDDF2}"/>
                    </a:ext>
                  </a:extLst>
                </p14:cNvPr>
                <p14:cNvContentPartPr/>
                <p14:nvPr/>
              </p14:nvContentPartPr>
              <p14:xfrm>
                <a:off x="9168787" y="4975454"/>
                <a:ext cx="101880" cy="108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43E4351-6777-4C3B-BDF5-4DEDF37FDDF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151147" y="4957454"/>
                  <a:ext cx="137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7C0480E-BE51-4FF9-BBF9-F4012DFEEC5D}"/>
                    </a:ext>
                  </a:extLst>
                </p14:cNvPr>
                <p14:cNvContentPartPr/>
                <p14:nvPr/>
              </p14:nvContentPartPr>
              <p14:xfrm>
                <a:off x="9487387" y="4617614"/>
                <a:ext cx="105480" cy="464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7C0480E-BE51-4FF9-BBF9-F4012DFEEC5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469747" y="4599974"/>
                  <a:ext cx="141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FCF4ED6-C297-499C-B240-0249B6E142B4}"/>
                    </a:ext>
                  </a:extLst>
                </p14:cNvPr>
                <p14:cNvContentPartPr/>
                <p14:nvPr/>
              </p14:nvContentPartPr>
              <p14:xfrm>
                <a:off x="9596467" y="4651454"/>
                <a:ext cx="234720" cy="1807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FCF4ED6-C297-499C-B240-0249B6E142B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578827" y="4633454"/>
                  <a:ext cx="270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F08BDFB-FBA1-424C-A396-7A2E8678074E}"/>
                    </a:ext>
                  </a:extLst>
                </p14:cNvPr>
                <p14:cNvContentPartPr/>
                <p14:nvPr/>
              </p14:nvContentPartPr>
              <p14:xfrm>
                <a:off x="9537787" y="4481534"/>
                <a:ext cx="187200" cy="1407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F08BDFB-FBA1-424C-A396-7A2E8678074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519787" y="4463894"/>
                  <a:ext cx="222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C38651F-0745-4E00-BF3E-F0E28118707E}"/>
                    </a:ext>
                  </a:extLst>
                </p14:cNvPr>
                <p14:cNvContentPartPr/>
                <p14:nvPr/>
              </p14:nvContentPartPr>
              <p14:xfrm>
                <a:off x="9993187" y="3898694"/>
                <a:ext cx="753120" cy="12970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C38651F-0745-4E00-BF3E-F0E28118707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975187" y="3881054"/>
                  <a:ext cx="788760" cy="13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594A09F-AA3A-4E0F-8240-E95935CCC853}"/>
                    </a:ext>
                  </a:extLst>
                </p14:cNvPr>
                <p14:cNvContentPartPr/>
                <p14:nvPr/>
              </p14:nvContentPartPr>
              <p14:xfrm>
                <a:off x="10357867" y="3730934"/>
                <a:ext cx="639720" cy="5292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594A09F-AA3A-4E0F-8240-E95935CCC853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339867" y="3712934"/>
                  <a:ext cx="6753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606D8FE-F128-4503-8D67-18A414DD761F}"/>
                    </a:ext>
                  </a:extLst>
                </p14:cNvPr>
                <p14:cNvContentPartPr/>
                <p14:nvPr/>
              </p14:nvContentPartPr>
              <p14:xfrm>
                <a:off x="11194147" y="3925694"/>
                <a:ext cx="46800" cy="388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606D8FE-F128-4503-8D67-18A414DD761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176507" y="3908054"/>
                  <a:ext cx="82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69FCCC6-A7E3-4722-A977-25DAC4B4E5AB}"/>
                    </a:ext>
                  </a:extLst>
                </p14:cNvPr>
                <p14:cNvContentPartPr/>
                <p14:nvPr/>
              </p14:nvContentPartPr>
              <p14:xfrm>
                <a:off x="11157067" y="3372014"/>
                <a:ext cx="340560" cy="2800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69FCCC6-A7E3-4722-A977-25DAC4B4E5A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139427" y="3354374"/>
                  <a:ext cx="376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CB03A9A-0167-4E9A-B808-070E15800CA8}"/>
                    </a:ext>
                  </a:extLst>
                </p14:cNvPr>
                <p14:cNvContentPartPr/>
                <p14:nvPr/>
              </p14:nvContentPartPr>
              <p14:xfrm>
                <a:off x="11207107" y="3521054"/>
                <a:ext cx="51120" cy="360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CB03A9A-0167-4E9A-B808-070E15800CA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189467" y="3503414"/>
                  <a:ext cx="86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3DAFB4E-320F-4A5A-BEB6-789B5FA384BA}"/>
                    </a:ext>
                  </a:extLst>
                </p14:cNvPr>
                <p14:cNvContentPartPr/>
                <p14:nvPr/>
              </p14:nvContentPartPr>
              <p14:xfrm>
                <a:off x="11459107" y="3318014"/>
                <a:ext cx="38160" cy="457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3DAFB4E-320F-4A5A-BEB6-789B5FA384B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441107" y="3300374"/>
                  <a:ext cx="738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AB8DD4A-25AC-4C80-B233-8B30AED7A1D0}"/>
                    </a:ext>
                  </a:extLst>
                </p14:cNvPr>
                <p14:cNvContentPartPr/>
                <p14:nvPr/>
              </p14:nvContentPartPr>
              <p14:xfrm>
                <a:off x="11442187" y="3378134"/>
                <a:ext cx="171720" cy="1033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AB8DD4A-25AC-4C80-B233-8B30AED7A1D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424547" y="3360494"/>
                  <a:ext cx="207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D75C499-7F74-4DC3-BD6C-FA09E6011EDA}"/>
                    </a:ext>
                  </a:extLst>
                </p14:cNvPr>
                <p14:cNvContentPartPr/>
                <p14:nvPr/>
              </p14:nvContentPartPr>
              <p14:xfrm>
                <a:off x="11425267" y="3261854"/>
                <a:ext cx="125640" cy="853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D75C499-7F74-4DC3-BD6C-FA09E6011ED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407627" y="3244214"/>
                  <a:ext cx="1612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5B62337-E178-48B2-B22A-62A0BC1592DD}"/>
                    </a:ext>
                  </a:extLst>
                </p14:cNvPr>
                <p14:cNvContentPartPr/>
                <p14:nvPr/>
              </p14:nvContentPartPr>
              <p14:xfrm>
                <a:off x="11716147" y="3041894"/>
                <a:ext cx="205200" cy="1882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5B62337-E178-48B2-B22A-62A0BC1592D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698147" y="3024254"/>
                  <a:ext cx="2408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B9F60F4-ADB3-4257-8043-8377430B767C}"/>
                    </a:ext>
                  </a:extLst>
                </p14:cNvPr>
                <p14:cNvContentPartPr/>
                <p14:nvPr/>
              </p14:nvContentPartPr>
              <p14:xfrm>
                <a:off x="10610947" y="4700054"/>
                <a:ext cx="222840" cy="1411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B9F60F4-ADB3-4257-8043-8377430B767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593307" y="4682054"/>
                  <a:ext cx="258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41D401-5FBA-435B-ABA1-39FFD5AC5C1D}"/>
                    </a:ext>
                  </a:extLst>
                </p14:cNvPr>
                <p14:cNvContentPartPr/>
                <p14:nvPr/>
              </p14:nvContentPartPr>
              <p14:xfrm>
                <a:off x="10987147" y="4714454"/>
                <a:ext cx="86400" cy="1238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41D401-5FBA-435B-ABA1-39FFD5AC5C1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969507" y="4696454"/>
                  <a:ext cx="122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6E107A2-87AF-4E56-9D50-A5CAD9F2108E}"/>
                    </a:ext>
                  </a:extLst>
                </p14:cNvPr>
                <p14:cNvContentPartPr/>
                <p14:nvPr/>
              </p14:nvContentPartPr>
              <p14:xfrm>
                <a:off x="11165347" y="4353374"/>
                <a:ext cx="342720" cy="2077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6E107A2-87AF-4E56-9D50-A5CAD9F2108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147707" y="4335734"/>
                  <a:ext cx="378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F0A4EDE-B844-460A-A2C8-354338AB9040}"/>
                    </a:ext>
                  </a:extLst>
                </p14:cNvPr>
                <p14:cNvContentPartPr/>
                <p14:nvPr/>
              </p14:nvContentPartPr>
              <p14:xfrm>
                <a:off x="11249587" y="4404134"/>
                <a:ext cx="128160" cy="83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F0A4EDE-B844-460A-A2C8-354338AB904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231587" y="4386494"/>
                  <a:ext cx="163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863D871-9FF0-49AC-8422-908DA5B7614F}"/>
                    </a:ext>
                  </a:extLst>
                </p14:cNvPr>
                <p14:cNvContentPartPr/>
                <p14:nvPr/>
              </p14:nvContentPartPr>
              <p14:xfrm>
                <a:off x="11492587" y="4164734"/>
                <a:ext cx="142560" cy="1641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863D871-9FF0-49AC-8422-908DA5B7614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474947" y="4146734"/>
                  <a:ext cx="178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3D209D1-483D-4D88-93B3-1D51D4DC925E}"/>
                    </a:ext>
                  </a:extLst>
                </p14:cNvPr>
                <p14:cNvContentPartPr/>
                <p14:nvPr/>
              </p14:nvContentPartPr>
              <p14:xfrm>
                <a:off x="11677267" y="4030454"/>
                <a:ext cx="546480" cy="315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3D209D1-483D-4D88-93B3-1D51D4DC925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659267" y="4012454"/>
                  <a:ext cx="5821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859E253-B2CE-46AE-A66B-7C48F11A18DC}"/>
                    </a:ext>
                  </a:extLst>
                </p14:cNvPr>
                <p14:cNvContentPartPr/>
                <p14:nvPr/>
              </p14:nvContentPartPr>
              <p14:xfrm>
                <a:off x="11517754" y="3976814"/>
                <a:ext cx="491760" cy="234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859E253-B2CE-46AE-A66B-7C48F11A18D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500114" y="3958814"/>
                  <a:ext cx="527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771387F-F84E-4306-A434-75B335130734}"/>
                    </a:ext>
                  </a:extLst>
                </p14:cNvPr>
                <p14:cNvContentPartPr/>
                <p14:nvPr/>
              </p14:nvContentPartPr>
              <p14:xfrm>
                <a:off x="11819794" y="3942614"/>
                <a:ext cx="86040" cy="5256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771387F-F84E-4306-A434-75B33513073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801794" y="3924614"/>
                  <a:ext cx="12168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8C48A47-9F1D-4D2A-8D14-67FC611539F1}"/>
                    </a:ext>
                  </a:extLst>
                </p14:cNvPr>
                <p14:cNvContentPartPr/>
                <p14:nvPr/>
              </p14:nvContentPartPr>
              <p14:xfrm>
                <a:off x="11629714" y="4696094"/>
                <a:ext cx="325080" cy="1807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8C48A47-9F1D-4D2A-8D14-67FC611539F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612074" y="4678094"/>
                  <a:ext cx="360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0485C5B-1604-4DD7-ADC8-7047EC7D41BE}"/>
                    </a:ext>
                  </a:extLst>
                </p14:cNvPr>
                <p14:cNvContentPartPr/>
                <p14:nvPr/>
              </p14:nvContentPartPr>
              <p14:xfrm>
                <a:off x="8640274" y="3863414"/>
                <a:ext cx="1401120" cy="8064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0485C5B-1604-4DD7-ADC8-7047EC7D41B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622634" y="3845774"/>
                  <a:ext cx="143676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1444742-D0AE-4544-878D-4FD3D6C43939}"/>
                    </a:ext>
                  </a:extLst>
                </p14:cNvPr>
                <p14:cNvContentPartPr/>
                <p14:nvPr/>
              </p14:nvContentPartPr>
              <p14:xfrm>
                <a:off x="6209554" y="2019134"/>
                <a:ext cx="1164240" cy="9835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1444742-D0AE-4544-878D-4FD3D6C4393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191914" y="2001494"/>
                  <a:ext cx="1199880" cy="10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46754C3-D3B6-4A42-B8C2-B326276D78DC}"/>
                    </a:ext>
                  </a:extLst>
                </p14:cNvPr>
                <p14:cNvContentPartPr/>
                <p14:nvPr/>
              </p14:nvContentPartPr>
              <p14:xfrm>
                <a:off x="9583474" y="3113534"/>
                <a:ext cx="1265400" cy="12024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46754C3-D3B6-4A42-B8C2-B326276D78D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565474" y="3095534"/>
                  <a:ext cx="1301040" cy="123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531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D08DAE-FA92-4760-B67D-04F681B5B4AA}"/>
                  </a:ext>
                </a:extLst>
              </p14:cNvPr>
              <p14:cNvContentPartPr/>
              <p14:nvPr/>
            </p14:nvContentPartPr>
            <p14:xfrm>
              <a:off x="5223907" y="1266014"/>
              <a:ext cx="391680" cy="388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D08DAE-FA92-4760-B67D-04F681B5B4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6267" y="1248014"/>
                <a:ext cx="42732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6E0A5E8-A668-4FCE-88C1-76177C68873B}"/>
                  </a:ext>
                </a:extLst>
              </p14:cNvPr>
              <p14:cNvContentPartPr/>
              <p14:nvPr/>
            </p14:nvContentPartPr>
            <p14:xfrm>
              <a:off x="6340267" y="1610174"/>
              <a:ext cx="10440" cy="56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6E0A5E8-A668-4FCE-88C1-76177C6887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2267" y="1592534"/>
                <a:ext cx="460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EA65720-A99B-4EB8-933D-1CC0E78FDCDB}"/>
                  </a:ext>
                </a:extLst>
              </p14:cNvPr>
              <p14:cNvContentPartPr/>
              <p14:nvPr/>
            </p14:nvContentPartPr>
            <p14:xfrm>
              <a:off x="3363787" y="3011294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EA65720-A99B-4EB8-933D-1CC0E78FDC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5787" y="299365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81E8D07-1878-493F-940C-66444EA37C69}"/>
                  </a:ext>
                </a:extLst>
              </p14:cNvPr>
              <p14:cNvContentPartPr/>
              <p14:nvPr/>
            </p14:nvContentPartPr>
            <p14:xfrm>
              <a:off x="1645867" y="3757934"/>
              <a:ext cx="392400" cy="553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81E8D07-1878-493F-940C-66444EA37C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7867" y="3740294"/>
                <a:ext cx="42804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F748FEB-6602-4A9E-A08F-4E471B845A99}"/>
                  </a:ext>
                </a:extLst>
              </p14:cNvPr>
              <p14:cNvContentPartPr/>
              <p14:nvPr/>
            </p14:nvContentPartPr>
            <p14:xfrm>
              <a:off x="1767907" y="3791414"/>
              <a:ext cx="686160" cy="414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F748FEB-6602-4A9E-A08F-4E471B845A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49907" y="3773414"/>
                <a:ext cx="7218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5CB4822-38FB-4CDD-8268-43524A2A4459}"/>
                  </a:ext>
                </a:extLst>
              </p14:cNvPr>
              <p14:cNvContentPartPr/>
              <p14:nvPr/>
            </p14:nvContentPartPr>
            <p14:xfrm>
              <a:off x="2013067" y="3824894"/>
              <a:ext cx="463320" cy="2189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5CB4822-38FB-4CDD-8268-43524A2A44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95067" y="3807254"/>
                <a:ext cx="498960" cy="22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8BBD856-2086-4BE0-B366-B3C13C99293B}"/>
                  </a:ext>
                </a:extLst>
              </p14:cNvPr>
              <p14:cNvContentPartPr/>
              <p14:nvPr/>
            </p14:nvContentPartPr>
            <p14:xfrm>
              <a:off x="796627" y="5953574"/>
              <a:ext cx="5197320" cy="279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8BBD856-2086-4BE0-B366-B3C13C9929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8987" y="5935934"/>
                <a:ext cx="52329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6C3C31F-FE0F-4D15-A742-C81CE63BF39A}"/>
                  </a:ext>
                </a:extLst>
              </p14:cNvPr>
              <p14:cNvContentPartPr/>
              <p14:nvPr/>
            </p14:nvContentPartPr>
            <p14:xfrm>
              <a:off x="2449387" y="5880494"/>
              <a:ext cx="82440" cy="344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6C3C31F-FE0F-4D15-A742-C81CE63BF39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1387" y="5862494"/>
                <a:ext cx="1180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8952AEA-4A5F-49AC-98C5-53718293C2AD}"/>
                  </a:ext>
                </a:extLst>
              </p14:cNvPr>
              <p14:cNvContentPartPr/>
              <p14:nvPr/>
            </p14:nvContentPartPr>
            <p14:xfrm>
              <a:off x="2590867" y="6434174"/>
              <a:ext cx="272520" cy="242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8952AEA-4A5F-49AC-98C5-53718293C2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72867" y="6416174"/>
                <a:ext cx="3081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120A50C-D128-4EC7-B1A1-706BFFB907D7}"/>
                  </a:ext>
                </a:extLst>
              </p14:cNvPr>
              <p14:cNvContentPartPr/>
              <p14:nvPr/>
            </p14:nvContentPartPr>
            <p14:xfrm>
              <a:off x="2312587" y="5051414"/>
              <a:ext cx="3208680" cy="1156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120A50C-D128-4EC7-B1A1-706BFFB907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94947" y="5033414"/>
                <a:ext cx="3244320" cy="11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0BBC39A-AE15-4732-9DCF-6C1F7354073D}"/>
                  </a:ext>
                </a:extLst>
              </p14:cNvPr>
              <p14:cNvContentPartPr/>
              <p14:nvPr/>
            </p14:nvContentPartPr>
            <p14:xfrm>
              <a:off x="3363787" y="4521494"/>
              <a:ext cx="348480" cy="477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0BBC39A-AE15-4732-9DCF-6C1F7354073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45787" y="4503494"/>
                <a:ext cx="38412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0D6B839-617F-4C5D-B3F5-7B314A348EBD}"/>
                  </a:ext>
                </a:extLst>
              </p14:cNvPr>
              <p14:cNvContentPartPr/>
              <p14:nvPr/>
            </p14:nvContentPartPr>
            <p14:xfrm>
              <a:off x="2250307" y="5125214"/>
              <a:ext cx="184680" cy="1066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0D6B839-617F-4C5D-B3F5-7B314A348EB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32307" y="5107574"/>
                <a:ext cx="220320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24D57A0-FC31-4DDD-B288-1975A7129388}"/>
                  </a:ext>
                </a:extLst>
              </p14:cNvPr>
              <p14:cNvContentPartPr/>
              <p14:nvPr/>
            </p14:nvContentPartPr>
            <p14:xfrm>
              <a:off x="2375947" y="6174614"/>
              <a:ext cx="48240" cy="24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24D57A0-FC31-4DDD-B288-1975A712938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7947" y="6156614"/>
                <a:ext cx="838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62A5B29-749B-4B58-97A6-2B81B8796BEB}"/>
                  </a:ext>
                </a:extLst>
              </p14:cNvPr>
              <p14:cNvContentPartPr/>
              <p14:nvPr/>
            </p14:nvContentPartPr>
            <p14:xfrm>
              <a:off x="352387" y="6115934"/>
              <a:ext cx="2344680" cy="276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62A5B29-749B-4B58-97A6-2B81B8796B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4387" y="6098294"/>
                <a:ext cx="23803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BBA0635-3947-43D7-BD17-C5337E5143D5}"/>
                  </a:ext>
                </a:extLst>
              </p14:cNvPr>
              <p14:cNvContentPartPr/>
              <p14:nvPr/>
            </p14:nvContentPartPr>
            <p14:xfrm>
              <a:off x="5804947" y="5742254"/>
              <a:ext cx="444960" cy="613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BBA0635-3947-43D7-BD17-C5337E5143D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86947" y="5724254"/>
                <a:ext cx="48060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0E6A17C-7B00-41D9-89A1-B396BE910E20}"/>
                  </a:ext>
                </a:extLst>
              </p14:cNvPr>
              <p14:cNvContentPartPr/>
              <p14:nvPr/>
            </p14:nvContentPartPr>
            <p14:xfrm>
              <a:off x="6400747" y="5385494"/>
              <a:ext cx="519480" cy="419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0E6A17C-7B00-41D9-89A1-B396BE910E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82747" y="5367854"/>
                <a:ext cx="5551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72518FF-03E3-4D1B-8F60-9BFBF832CBA2}"/>
                  </a:ext>
                </a:extLst>
              </p14:cNvPr>
              <p14:cNvContentPartPr/>
              <p14:nvPr/>
            </p14:nvContentPartPr>
            <p14:xfrm>
              <a:off x="6392107" y="5542814"/>
              <a:ext cx="185760" cy="94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72518FF-03E3-4D1B-8F60-9BFBF832CBA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74107" y="5525174"/>
                <a:ext cx="2214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13B40BF-6B3B-4B9E-9176-521944331883}"/>
                  </a:ext>
                </a:extLst>
              </p14:cNvPr>
              <p14:cNvContentPartPr/>
              <p14:nvPr/>
            </p14:nvContentPartPr>
            <p14:xfrm>
              <a:off x="6331987" y="3951254"/>
              <a:ext cx="844920" cy="801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13B40BF-6B3B-4B9E-9176-5219443318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13987" y="3933614"/>
                <a:ext cx="88056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9FED58E-1D7F-4C79-8B53-C37D7CB00FB9}"/>
                  </a:ext>
                </a:extLst>
              </p14:cNvPr>
              <p14:cNvContentPartPr/>
              <p14:nvPr/>
            </p14:nvContentPartPr>
            <p14:xfrm>
              <a:off x="7859467" y="2914814"/>
              <a:ext cx="484920" cy="2318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9FED58E-1D7F-4C79-8B53-C37D7CB00FB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41467" y="2897174"/>
                <a:ext cx="520560" cy="23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CCF47C6-F535-4285-98E7-9AE9A66EB28D}"/>
                  </a:ext>
                </a:extLst>
              </p14:cNvPr>
              <p14:cNvContentPartPr/>
              <p14:nvPr/>
            </p14:nvContentPartPr>
            <p14:xfrm>
              <a:off x="6887107" y="4727774"/>
              <a:ext cx="3646440" cy="6746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CCF47C6-F535-4285-98E7-9AE9A66EB28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69107" y="4709774"/>
                <a:ext cx="368208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F1108A4-E6D2-4543-9AA9-88EB14624066}"/>
                  </a:ext>
                </a:extLst>
              </p14:cNvPr>
              <p14:cNvContentPartPr/>
              <p14:nvPr/>
            </p14:nvContentPartPr>
            <p14:xfrm>
              <a:off x="8035507" y="3607094"/>
              <a:ext cx="269640" cy="1585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F1108A4-E6D2-4543-9AA9-88EB1462406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17867" y="3589454"/>
                <a:ext cx="305280" cy="16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D6AFA19-D420-4601-8181-20419BB173AD}"/>
                  </a:ext>
                </a:extLst>
              </p14:cNvPr>
              <p14:cNvContentPartPr/>
              <p14:nvPr/>
            </p14:nvContentPartPr>
            <p14:xfrm>
              <a:off x="8017507" y="3045134"/>
              <a:ext cx="3588120" cy="1870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D6AFA19-D420-4601-8181-20419BB173A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99507" y="3027134"/>
                <a:ext cx="3623760" cy="19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4D94FD2-6D72-474C-B67B-0D7803F9D085}"/>
                  </a:ext>
                </a:extLst>
              </p14:cNvPr>
              <p14:cNvContentPartPr/>
              <p14:nvPr/>
            </p14:nvContentPartPr>
            <p14:xfrm>
              <a:off x="8286787" y="5385494"/>
              <a:ext cx="122040" cy="2552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4D94FD2-6D72-474C-B67B-0D7803F9D08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68787" y="5367854"/>
                <a:ext cx="1576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A4FD174-2F66-44CE-9B87-907639145DA9}"/>
                  </a:ext>
                </a:extLst>
              </p14:cNvPr>
              <p14:cNvContentPartPr/>
              <p14:nvPr/>
            </p14:nvContentPartPr>
            <p14:xfrm>
              <a:off x="10140787" y="4353014"/>
              <a:ext cx="638280" cy="717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A4FD174-2F66-44CE-9B87-907639145DA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23147" y="4335374"/>
                <a:ext cx="67392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06B5F95-A7EE-4916-8CF7-98B4EA4FA49C}"/>
                  </a:ext>
                </a:extLst>
              </p14:cNvPr>
              <p14:cNvContentPartPr/>
              <p14:nvPr/>
            </p14:nvContentPartPr>
            <p14:xfrm>
              <a:off x="8599627" y="3791774"/>
              <a:ext cx="339120" cy="765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06B5F95-A7EE-4916-8CF7-98B4EA4FA49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81987" y="3773774"/>
                <a:ext cx="37476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C7EBECC-8471-4CFF-9B98-5CEE5C30C355}"/>
                  </a:ext>
                </a:extLst>
              </p14:cNvPr>
              <p14:cNvContentPartPr/>
              <p14:nvPr/>
            </p14:nvContentPartPr>
            <p14:xfrm>
              <a:off x="8908867" y="3824894"/>
              <a:ext cx="394920" cy="3618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C7EBECC-8471-4CFF-9B98-5CEE5C30C35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90867" y="3807254"/>
                <a:ext cx="4305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7217EDD-36DD-4853-993F-2270DBF65285}"/>
                  </a:ext>
                </a:extLst>
              </p14:cNvPr>
              <p14:cNvContentPartPr/>
              <p14:nvPr/>
            </p14:nvContentPartPr>
            <p14:xfrm>
              <a:off x="8891947" y="4020734"/>
              <a:ext cx="171360" cy="73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7217EDD-36DD-4853-993F-2270DBF6528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74307" y="4003094"/>
                <a:ext cx="2070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F4381C3-B179-4E9B-9CA3-D81AE9767D0E}"/>
                  </a:ext>
                </a:extLst>
              </p14:cNvPr>
              <p14:cNvContentPartPr/>
              <p14:nvPr/>
            </p14:nvContentPartPr>
            <p14:xfrm>
              <a:off x="9210187" y="3856934"/>
              <a:ext cx="362160" cy="2941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F4381C3-B179-4E9B-9CA3-D81AE9767D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92547" y="3838934"/>
                <a:ext cx="3978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A41FC02-0EBA-45C7-AA5C-3BAEC1A61261}"/>
                  </a:ext>
                </a:extLst>
              </p14:cNvPr>
              <p14:cNvContentPartPr/>
              <p14:nvPr/>
            </p14:nvContentPartPr>
            <p14:xfrm>
              <a:off x="9537787" y="3867014"/>
              <a:ext cx="221040" cy="3826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A41FC02-0EBA-45C7-AA5C-3BAEC1A6126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20147" y="3849014"/>
                <a:ext cx="256680" cy="41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8BC3216-E2C4-45A5-B85E-DD123C6CCC22}"/>
              </a:ext>
            </a:extLst>
          </p:cNvPr>
          <p:cNvGrpSpPr/>
          <p:nvPr/>
        </p:nvGrpSpPr>
        <p:grpSpPr>
          <a:xfrm>
            <a:off x="10210267" y="3251774"/>
            <a:ext cx="1310040" cy="1193400"/>
            <a:chOff x="10210267" y="3251774"/>
            <a:chExt cx="1310040" cy="11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B9311D7-538F-4CB8-8E55-B9D322AFF36F}"/>
                    </a:ext>
                  </a:extLst>
                </p14:cNvPr>
                <p14:cNvContentPartPr/>
                <p14:nvPr/>
              </p14:nvContentPartPr>
              <p14:xfrm>
                <a:off x="10210267" y="3598454"/>
                <a:ext cx="118800" cy="420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B9311D7-538F-4CB8-8E55-B9D322AFF3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92267" y="3580814"/>
                  <a:ext cx="1544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BB2A89F-66B7-4AC3-B3BC-54B8A83C4770}"/>
                    </a:ext>
                  </a:extLst>
                </p14:cNvPr>
                <p14:cNvContentPartPr/>
                <p14:nvPr/>
              </p14:nvContentPartPr>
              <p14:xfrm>
                <a:off x="10444267" y="3816614"/>
                <a:ext cx="19800" cy="106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BB2A89F-66B7-4AC3-B3BC-54B8A83C477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26267" y="3798974"/>
                  <a:ext cx="554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92156F6-8937-4DC7-8B4D-FC03745FCF25}"/>
                    </a:ext>
                  </a:extLst>
                </p14:cNvPr>
                <p14:cNvContentPartPr/>
                <p14:nvPr/>
              </p14:nvContentPartPr>
              <p14:xfrm>
                <a:off x="10444267" y="3784934"/>
                <a:ext cx="360" cy="15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92156F6-8937-4DC7-8B4D-FC03745FCF2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26267" y="3766934"/>
                  <a:ext cx="36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E954A87-2BB2-4193-9E1F-5671AC3A1E1E}"/>
                    </a:ext>
                  </a:extLst>
                </p14:cNvPr>
                <p14:cNvContentPartPr/>
                <p14:nvPr/>
              </p14:nvContentPartPr>
              <p14:xfrm>
                <a:off x="10511947" y="3657854"/>
                <a:ext cx="325440" cy="787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E954A87-2BB2-4193-9E1F-5671AC3A1E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94307" y="3640214"/>
                  <a:ext cx="36108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CF646C1-B049-4D24-BB38-C36256BAB517}"/>
                    </a:ext>
                  </a:extLst>
                </p14:cNvPr>
                <p14:cNvContentPartPr/>
                <p14:nvPr/>
              </p14:nvContentPartPr>
              <p14:xfrm>
                <a:off x="10507627" y="3690974"/>
                <a:ext cx="3600" cy="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CF646C1-B049-4D24-BB38-C36256BAB5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489987" y="3672974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BCCABD2-777F-41E5-9238-74376C2B4239}"/>
                    </a:ext>
                  </a:extLst>
                </p14:cNvPr>
                <p14:cNvContentPartPr/>
                <p14:nvPr/>
              </p14:nvContentPartPr>
              <p14:xfrm>
                <a:off x="10435627" y="3645614"/>
                <a:ext cx="360" cy="3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BCCABD2-777F-41E5-9238-74376C2B42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17627" y="362761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D4E09C3-F822-4C63-8638-D936D0BCE396}"/>
                    </a:ext>
                  </a:extLst>
                </p14:cNvPr>
                <p14:cNvContentPartPr/>
                <p14:nvPr/>
              </p14:nvContentPartPr>
              <p14:xfrm>
                <a:off x="10720747" y="3606374"/>
                <a:ext cx="279720" cy="227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D4E09C3-F822-4C63-8638-D936D0BCE39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03107" y="3588734"/>
                  <a:ext cx="315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ECE9A86-DAA4-46D8-B692-1050ED93EC90}"/>
                    </a:ext>
                  </a:extLst>
                </p14:cNvPr>
                <p14:cNvContentPartPr/>
                <p14:nvPr/>
              </p14:nvContentPartPr>
              <p14:xfrm>
                <a:off x="11004067" y="3251774"/>
                <a:ext cx="516240" cy="484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ECE9A86-DAA4-46D8-B692-1050ED93EC9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86427" y="3234134"/>
                  <a:ext cx="551880" cy="51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7675528-BBDE-4528-A642-D4872CC06BF1}"/>
              </a:ext>
            </a:extLst>
          </p:cNvPr>
          <p:cNvGrpSpPr/>
          <p:nvPr/>
        </p:nvGrpSpPr>
        <p:grpSpPr>
          <a:xfrm>
            <a:off x="528067" y="132374"/>
            <a:ext cx="11185200" cy="3098880"/>
            <a:chOff x="528067" y="132374"/>
            <a:chExt cx="11185200" cy="30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A2C5834-A907-4F4A-B449-B0682F378FEB}"/>
                    </a:ext>
                  </a:extLst>
                </p14:cNvPr>
                <p14:cNvContentPartPr/>
                <p14:nvPr/>
              </p14:nvContentPartPr>
              <p14:xfrm>
                <a:off x="619507" y="317774"/>
                <a:ext cx="390240" cy="571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A2C5834-A907-4F4A-B449-B0682F378FE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1507" y="299774"/>
                  <a:ext cx="42588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7756E4-F69F-4168-BAF1-0A2B2923A187}"/>
                    </a:ext>
                  </a:extLst>
                </p14:cNvPr>
                <p14:cNvContentPartPr/>
                <p14:nvPr/>
              </p14:nvContentPartPr>
              <p14:xfrm>
                <a:off x="1056907" y="552134"/>
                <a:ext cx="278640" cy="262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7756E4-F69F-4168-BAF1-0A2B2923A1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8907" y="534134"/>
                  <a:ext cx="3142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9EB450-4B8D-4BB7-B99E-E111BFA3D572}"/>
                    </a:ext>
                  </a:extLst>
                </p14:cNvPr>
                <p14:cNvContentPartPr/>
                <p14:nvPr/>
              </p14:nvContentPartPr>
              <p14:xfrm>
                <a:off x="1341667" y="528014"/>
                <a:ext cx="34560" cy="185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9EB450-4B8D-4BB7-B99E-E111BFA3D57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24027" y="510374"/>
                  <a:ext cx="702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8314FE-EE20-4DDE-B7E3-2E9B7AAE5B87}"/>
                    </a:ext>
                  </a:extLst>
                </p14:cNvPr>
                <p14:cNvContentPartPr/>
                <p14:nvPr/>
              </p14:nvContentPartPr>
              <p14:xfrm>
                <a:off x="1325107" y="402374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8314FE-EE20-4DDE-B7E3-2E9B7AAE5B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7107" y="3843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AD455A6-9290-433D-94CB-74F6F26B1D04}"/>
                    </a:ext>
                  </a:extLst>
                </p14:cNvPr>
                <p14:cNvContentPartPr/>
                <p14:nvPr/>
              </p14:nvContentPartPr>
              <p14:xfrm>
                <a:off x="1384147" y="226334"/>
                <a:ext cx="228240" cy="424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AD455A6-9290-433D-94CB-74F6F26B1D0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66147" y="208334"/>
                  <a:ext cx="2638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8A14E6-BC2B-4AC0-8CF2-F43449AF8339}"/>
                    </a:ext>
                  </a:extLst>
                </p14:cNvPr>
                <p14:cNvContentPartPr/>
                <p14:nvPr/>
              </p14:nvContentPartPr>
              <p14:xfrm>
                <a:off x="1392067" y="413534"/>
                <a:ext cx="119880" cy="3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8A14E6-BC2B-4AC0-8CF2-F43449AF833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4427" y="395894"/>
                  <a:ext cx="155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49C74D-0D4E-4708-A0D9-C32AA215E8C3}"/>
                    </a:ext>
                  </a:extLst>
                </p14:cNvPr>
                <p14:cNvContentPartPr/>
                <p14:nvPr/>
              </p14:nvContentPartPr>
              <p14:xfrm>
                <a:off x="2182267" y="192494"/>
                <a:ext cx="239400" cy="469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49C74D-0D4E-4708-A0D9-C32AA215E8C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164267" y="174854"/>
                  <a:ext cx="2750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D39498-E27C-4F04-A786-7B872A121C9A}"/>
                    </a:ext>
                  </a:extLst>
                </p14:cNvPr>
                <p14:cNvContentPartPr/>
                <p14:nvPr/>
              </p14:nvContentPartPr>
              <p14:xfrm>
                <a:off x="2575027" y="192494"/>
                <a:ext cx="397800" cy="351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D39498-E27C-4F04-A786-7B872A121C9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557387" y="174854"/>
                  <a:ext cx="4334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9B59E9C-482E-457B-A8ED-FC43199F8079}"/>
                    </a:ext>
                  </a:extLst>
                </p14:cNvPr>
                <p14:cNvContentPartPr/>
                <p14:nvPr/>
              </p14:nvContentPartPr>
              <p14:xfrm>
                <a:off x="2482867" y="326414"/>
                <a:ext cx="235440" cy="17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9B59E9C-482E-457B-A8ED-FC43199F807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65227" y="308774"/>
                  <a:ext cx="271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91BD22-5F32-446D-9148-A8F42A1C4943}"/>
                    </a:ext>
                  </a:extLst>
                </p14:cNvPr>
                <p14:cNvContentPartPr/>
                <p14:nvPr/>
              </p14:nvContentPartPr>
              <p14:xfrm>
                <a:off x="2953027" y="267014"/>
                <a:ext cx="291240" cy="290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91BD22-5F32-446D-9148-A8F42A1C494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935387" y="249374"/>
                  <a:ext cx="326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18D84E-7FDF-4DC9-A2B8-DB0E22F253F8}"/>
                    </a:ext>
                  </a:extLst>
                </p14:cNvPr>
                <p14:cNvContentPartPr/>
                <p14:nvPr/>
              </p14:nvContentPartPr>
              <p14:xfrm>
                <a:off x="3427867" y="149654"/>
                <a:ext cx="163800" cy="475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18D84E-7FDF-4DC9-A2B8-DB0E22F253F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409867" y="131654"/>
                  <a:ext cx="1994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3B73D3-B04A-4CB5-B4BB-025D58200703}"/>
                    </a:ext>
                  </a:extLst>
                </p14:cNvPr>
                <p14:cNvContentPartPr/>
                <p14:nvPr/>
              </p14:nvContentPartPr>
              <p14:xfrm>
                <a:off x="4246147" y="192494"/>
                <a:ext cx="211680" cy="436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3B73D3-B04A-4CB5-B4BB-025D5820070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228507" y="174854"/>
                  <a:ext cx="2473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3353D86-56D4-45E6-8570-CBDDE3ED6143}"/>
                    </a:ext>
                  </a:extLst>
                </p14:cNvPr>
                <p14:cNvContentPartPr/>
                <p14:nvPr/>
              </p14:nvContentPartPr>
              <p14:xfrm>
                <a:off x="4680667" y="377174"/>
                <a:ext cx="7920" cy="100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3353D86-56D4-45E6-8570-CBDDE3ED614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63027" y="359534"/>
                  <a:ext cx="43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F44C19-F911-4582-9E1B-4D637E0FC1AD}"/>
                    </a:ext>
                  </a:extLst>
                </p14:cNvPr>
                <p14:cNvContentPartPr/>
                <p14:nvPr/>
              </p14:nvContentPartPr>
              <p14:xfrm>
                <a:off x="4521187" y="268094"/>
                <a:ext cx="1548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F44C19-F911-4582-9E1B-4D637E0FC1A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503547" y="250454"/>
                  <a:ext cx="51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F1355A-FD1E-4F7E-8F5D-9E2F4696A9AF}"/>
                    </a:ext>
                  </a:extLst>
                </p14:cNvPr>
                <p14:cNvContentPartPr/>
                <p14:nvPr/>
              </p14:nvContentPartPr>
              <p14:xfrm>
                <a:off x="4778947" y="209414"/>
                <a:ext cx="447120" cy="734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F1355A-FD1E-4F7E-8F5D-9E2F4696A9A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761307" y="191774"/>
                  <a:ext cx="48276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9D8C9A-EEA6-4491-BB2B-0A89AF1A2DB9}"/>
                    </a:ext>
                  </a:extLst>
                </p14:cNvPr>
                <p14:cNvContentPartPr/>
                <p14:nvPr/>
              </p14:nvContentPartPr>
              <p14:xfrm>
                <a:off x="5267827" y="292574"/>
                <a:ext cx="323640" cy="234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9D8C9A-EEA6-4491-BB2B-0A89AF1A2DB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50187" y="274574"/>
                  <a:ext cx="359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2D55832-50A8-4CAC-8878-31C8ED375C33}"/>
                    </a:ext>
                  </a:extLst>
                </p14:cNvPr>
                <p14:cNvContentPartPr/>
                <p14:nvPr/>
              </p14:nvContentPartPr>
              <p14:xfrm>
                <a:off x="5714227" y="132374"/>
                <a:ext cx="560880" cy="324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2D55832-50A8-4CAC-8878-31C8ED375C3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96227" y="114374"/>
                  <a:ext cx="5965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B24FD57-C65A-485F-B3CD-5CF17347C46A}"/>
                    </a:ext>
                  </a:extLst>
                </p14:cNvPr>
                <p14:cNvContentPartPr/>
                <p14:nvPr/>
              </p14:nvContentPartPr>
              <p14:xfrm>
                <a:off x="528067" y="725654"/>
                <a:ext cx="5616360" cy="516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B24FD57-C65A-485F-B3CD-5CF17347C46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0427" y="707654"/>
                  <a:ext cx="565200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88687F-A750-4164-B687-5331DAC07960}"/>
                    </a:ext>
                  </a:extLst>
                </p14:cNvPr>
                <p14:cNvContentPartPr/>
                <p14:nvPr/>
              </p14:nvContentPartPr>
              <p14:xfrm>
                <a:off x="2164267" y="1834454"/>
                <a:ext cx="57960" cy="290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88687F-A750-4164-B687-5331DAC0796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146627" y="1816454"/>
                  <a:ext cx="93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A6D63D5-49F6-437A-9FCE-AEADEE5266E7}"/>
                    </a:ext>
                  </a:extLst>
                </p14:cNvPr>
                <p14:cNvContentPartPr/>
                <p14:nvPr/>
              </p14:nvContentPartPr>
              <p14:xfrm>
                <a:off x="2221147" y="1744814"/>
                <a:ext cx="321480" cy="371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A6D63D5-49F6-437A-9FCE-AEADEE5266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03507" y="1726814"/>
                  <a:ext cx="3571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91FA072-B77F-4CAB-9D23-0321D3B9E7C2}"/>
                    </a:ext>
                  </a:extLst>
                </p14:cNvPr>
                <p14:cNvContentPartPr/>
                <p14:nvPr/>
              </p14:nvContentPartPr>
              <p14:xfrm>
                <a:off x="2658547" y="1635734"/>
                <a:ext cx="394200" cy="459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91FA072-B77F-4CAB-9D23-0321D3B9E7C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40547" y="1617734"/>
                  <a:ext cx="4298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25D3CE5-FE03-48C8-A6F9-5310B613AB28}"/>
                    </a:ext>
                  </a:extLst>
                </p14:cNvPr>
                <p14:cNvContentPartPr/>
                <p14:nvPr/>
              </p14:nvContentPartPr>
              <p14:xfrm>
                <a:off x="2986147" y="1593614"/>
                <a:ext cx="333720" cy="347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25D3CE5-FE03-48C8-A6F9-5310B613AB2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968147" y="1575614"/>
                  <a:ext cx="3693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4D3F6A-97B4-49D2-ACD2-3F4431C692A3}"/>
                    </a:ext>
                  </a:extLst>
                </p14:cNvPr>
                <p14:cNvContentPartPr/>
                <p14:nvPr/>
              </p14:nvContentPartPr>
              <p14:xfrm>
                <a:off x="2835307" y="1734374"/>
                <a:ext cx="308160" cy="52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4D3F6A-97B4-49D2-ACD2-3F4431C692A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17307" y="1716374"/>
                  <a:ext cx="343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A35255-DDD8-4F88-AD28-3C41014E7ADB}"/>
                    </a:ext>
                  </a:extLst>
                </p14:cNvPr>
                <p14:cNvContentPartPr/>
                <p14:nvPr/>
              </p14:nvContentPartPr>
              <p14:xfrm>
                <a:off x="3196027" y="1518014"/>
                <a:ext cx="414720" cy="690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A35255-DDD8-4F88-AD28-3C41014E7AD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178027" y="1500014"/>
                  <a:ext cx="45036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464247-CE03-4E31-8DDD-A1895C852DAD}"/>
                    </a:ext>
                  </a:extLst>
                </p14:cNvPr>
                <p14:cNvContentPartPr/>
                <p14:nvPr/>
              </p14:nvContentPartPr>
              <p14:xfrm>
                <a:off x="3724147" y="1543214"/>
                <a:ext cx="422280" cy="147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464247-CE03-4E31-8DDD-A1895C852DA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706507" y="1525574"/>
                  <a:ext cx="457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3161818-EDB6-41E2-831B-CE2BEBC56E41}"/>
                    </a:ext>
                  </a:extLst>
                </p14:cNvPr>
                <p14:cNvContentPartPr/>
                <p14:nvPr/>
              </p14:nvContentPartPr>
              <p14:xfrm>
                <a:off x="3850147" y="1761014"/>
                <a:ext cx="546120" cy="57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3161818-EDB6-41E2-831B-CE2BEBC56E4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832147" y="1743014"/>
                  <a:ext cx="581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286890-6368-4557-9B20-9AB6A2046668}"/>
                    </a:ext>
                  </a:extLst>
                </p14:cNvPr>
                <p14:cNvContentPartPr/>
                <p14:nvPr/>
              </p14:nvContentPartPr>
              <p14:xfrm>
                <a:off x="4662307" y="1141454"/>
                <a:ext cx="432360" cy="1563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286890-6368-4557-9B20-9AB6A204666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644307" y="1123454"/>
                  <a:ext cx="468000" cy="15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866161-B99E-49F2-80AC-11DA5ED19471}"/>
                    </a:ext>
                  </a:extLst>
                </p14:cNvPr>
                <p14:cNvContentPartPr/>
                <p14:nvPr/>
              </p14:nvContentPartPr>
              <p14:xfrm>
                <a:off x="6484267" y="964334"/>
                <a:ext cx="298440" cy="572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866161-B99E-49F2-80AC-11DA5ED1947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466627" y="946694"/>
                  <a:ext cx="3340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687A43-06C2-499A-8687-2929E325BA6C}"/>
                    </a:ext>
                  </a:extLst>
                </p14:cNvPr>
                <p14:cNvContentPartPr/>
                <p14:nvPr/>
              </p14:nvContentPartPr>
              <p14:xfrm>
                <a:off x="6333427" y="1115174"/>
                <a:ext cx="394560" cy="118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687A43-06C2-499A-8687-2929E325BA6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315427" y="1097174"/>
                  <a:ext cx="430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D6165C-55BB-4EE1-8D34-2F0F5FEE9535}"/>
                    </a:ext>
                  </a:extLst>
                </p14:cNvPr>
                <p14:cNvContentPartPr/>
                <p14:nvPr/>
              </p14:nvContentPartPr>
              <p14:xfrm>
                <a:off x="7103107" y="913934"/>
                <a:ext cx="43740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D6165C-55BB-4EE1-8D34-2F0F5FEE953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85467" y="896294"/>
                  <a:ext cx="47304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BB69A1-18AA-4CAA-B9E0-0C24ECFDDE57}"/>
                    </a:ext>
                  </a:extLst>
                </p14:cNvPr>
                <p14:cNvContentPartPr/>
                <p14:nvPr/>
              </p14:nvContentPartPr>
              <p14:xfrm>
                <a:off x="7674787" y="993134"/>
                <a:ext cx="221040" cy="382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BB69A1-18AA-4CAA-B9E0-0C24ECFDDE5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656787" y="975134"/>
                  <a:ext cx="2566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256FEEE-A6F8-4D7D-8B16-4DDBFB1EAF7A}"/>
                    </a:ext>
                  </a:extLst>
                </p14:cNvPr>
                <p14:cNvContentPartPr/>
                <p14:nvPr/>
              </p14:nvContentPartPr>
              <p14:xfrm>
                <a:off x="6434227" y="291854"/>
                <a:ext cx="1009440" cy="471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256FEEE-A6F8-4D7D-8B16-4DDBFB1EAF7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416227" y="273854"/>
                  <a:ext cx="104508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955D299-3DF5-4184-A774-77DA32C4814E}"/>
                    </a:ext>
                  </a:extLst>
                </p14:cNvPr>
                <p14:cNvContentPartPr/>
                <p14:nvPr/>
              </p14:nvContentPartPr>
              <p14:xfrm>
                <a:off x="6610267" y="186734"/>
                <a:ext cx="624600" cy="392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955D299-3DF5-4184-A774-77DA32C4814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592267" y="169094"/>
                  <a:ext cx="6602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5387067-2562-428D-9F27-24E1C6281165}"/>
                    </a:ext>
                  </a:extLst>
                </p14:cNvPr>
                <p14:cNvContentPartPr/>
                <p14:nvPr/>
              </p14:nvContentPartPr>
              <p14:xfrm>
                <a:off x="5552947" y="2106974"/>
                <a:ext cx="166680" cy="460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5387067-2562-428D-9F27-24E1C628116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35307" y="2088974"/>
                  <a:ext cx="2023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B4428E-0E6A-4A32-9541-58FE01C1EA64}"/>
                    </a:ext>
                  </a:extLst>
                </p14:cNvPr>
                <p14:cNvContentPartPr/>
                <p14:nvPr/>
              </p14:nvContentPartPr>
              <p14:xfrm>
                <a:off x="6140107" y="2424134"/>
                <a:ext cx="42840" cy="8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B4428E-0E6A-4A32-9541-58FE01C1EA6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122467" y="2406494"/>
                  <a:ext cx="78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30C6A5-DC07-4F95-B62B-391AA5674136}"/>
                    </a:ext>
                  </a:extLst>
                </p14:cNvPr>
                <p14:cNvContentPartPr/>
                <p14:nvPr/>
              </p14:nvContentPartPr>
              <p14:xfrm>
                <a:off x="6694147" y="1962974"/>
                <a:ext cx="261360" cy="353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30C6A5-DC07-4F95-B62B-391AA567413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676507" y="1944974"/>
                  <a:ext cx="2970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5E07A3-0F40-4537-B27C-58E9A1B54550}"/>
                    </a:ext>
                  </a:extLst>
                </p14:cNvPr>
                <p14:cNvContentPartPr/>
                <p14:nvPr/>
              </p14:nvContentPartPr>
              <p14:xfrm>
                <a:off x="6576427" y="2062334"/>
                <a:ext cx="313560" cy="51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5E07A3-0F40-4537-B27C-58E9A1B5455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558787" y="2044694"/>
                  <a:ext cx="3492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223E377-E815-4C24-862F-28EC222FC264}"/>
                    </a:ext>
                  </a:extLst>
                </p14:cNvPr>
                <p14:cNvContentPartPr/>
                <p14:nvPr/>
              </p14:nvContentPartPr>
              <p14:xfrm>
                <a:off x="7243147" y="1777934"/>
                <a:ext cx="460800" cy="564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223E377-E815-4C24-862F-28EC222FC2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25507" y="1760294"/>
                  <a:ext cx="49644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F4E8C8D-DA5F-47BD-AD4B-A1EBBD70D3F2}"/>
                    </a:ext>
                  </a:extLst>
                </p14:cNvPr>
                <p14:cNvContentPartPr/>
                <p14:nvPr/>
              </p14:nvContentPartPr>
              <p14:xfrm>
                <a:off x="7180507" y="2239454"/>
                <a:ext cx="275040" cy="232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F4E8C8D-DA5F-47BD-AD4B-A1EBBD70D3F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162867" y="2221814"/>
                  <a:ext cx="310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951D047-26F3-4A58-BC6A-B14D03CF5A4E}"/>
                    </a:ext>
                  </a:extLst>
                </p14:cNvPr>
                <p14:cNvContentPartPr/>
                <p14:nvPr/>
              </p14:nvContentPartPr>
              <p14:xfrm>
                <a:off x="7740307" y="1845254"/>
                <a:ext cx="154440" cy="387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951D047-26F3-4A58-BC6A-B14D03CF5A4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22667" y="1827254"/>
                  <a:ext cx="1900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55C9243-A8AD-43F0-82B9-CE8DDF114853}"/>
                    </a:ext>
                  </a:extLst>
                </p14:cNvPr>
                <p14:cNvContentPartPr/>
                <p14:nvPr/>
              </p14:nvContentPartPr>
              <p14:xfrm>
                <a:off x="9269227" y="1333334"/>
                <a:ext cx="336600" cy="390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55C9243-A8AD-43F0-82B9-CE8DDF11485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251587" y="1315694"/>
                  <a:ext cx="3722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C64C476-BB98-4023-8285-EBC834F50D6F}"/>
                    </a:ext>
                  </a:extLst>
                </p14:cNvPr>
                <p14:cNvContentPartPr/>
                <p14:nvPr/>
              </p14:nvContentPartPr>
              <p14:xfrm>
                <a:off x="9546787" y="1289774"/>
                <a:ext cx="233640" cy="388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C64C476-BB98-4023-8285-EBC834F50D6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529147" y="1272134"/>
                  <a:ext cx="2692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8F5C5CF-783F-420E-9F90-CD99AEE1FD23}"/>
                    </a:ext>
                  </a:extLst>
                </p14:cNvPr>
                <p14:cNvContentPartPr/>
                <p14:nvPr/>
              </p14:nvContentPartPr>
              <p14:xfrm>
                <a:off x="9798067" y="1023014"/>
                <a:ext cx="218520" cy="270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8F5C5CF-783F-420E-9F90-CD99AEE1FD2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780067" y="1005374"/>
                  <a:ext cx="254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D8FD2AE-E3DB-44E3-8B31-B3D104B3F211}"/>
                    </a:ext>
                  </a:extLst>
                </p14:cNvPr>
                <p14:cNvContentPartPr/>
                <p14:nvPr/>
              </p14:nvContentPartPr>
              <p14:xfrm>
                <a:off x="9881947" y="964334"/>
                <a:ext cx="269640" cy="196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D8FD2AE-E3DB-44E3-8B31-B3D104B3F21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863947" y="946694"/>
                  <a:ext cx="305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CF624B-980C-463E-BA17-CC6C1F8A0292}"/>
                    </a:ext>
                  </a:extLst>
                </p14:cNvPr>
                <p14:cNvContentPartPr/>
                <p14:nvPr/>
              </p14:nvContentPartPr>
              <p14:xfrm>
                <a:off x="9965467" y="1081694"/>
                <a:ext cx="70920" cy="42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CF624B-980C-463E-BA17-CC6C1F8A029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947827" y="1063694"/>
                  <a:ext cx="1065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C4F2FDB-F8A0-4718-9AE7-5DCEAF212144}"/>
                    </a:ext>
                  </a:extLst>
                </p14:cNvPr>
                <p14:cNvContentPartPr/>
                <p14:nvPr/>
              </p14:nvContentPartPr>
              <p14:xfrm>
                <a:off x="10074547" y="947414"/>
                <a:ext cx="170280" cy="237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C4F2FDB-F8A0-4718-9AE7-5DCEAF21214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056907" y="929774"/>
                  <a:ext cx="205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BE8E961-968B-482C-988D-2B04261BF2C2}"/>
                    </a:ext>
                  </a:extLst>
                </p14:cNvPr>
                <p14:cNvContentPartPr/>
                <p14:nvPr/>
              </p14:nvContentPartPr>
              <p14:xfrm>
                <a:off x="9680347" y="1853894"/>
                <a:ext cx="203760" cy="124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BE8E961-968B-482C-988D-2B04261BF2C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662347" y="1835894"/>
                  <a:ext cx="239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69FB0DF-17F0-4FEE-8DBB-6F1D55BED26A}"/>
                    </a:ext>
                  </a:extLst>
                </p14:cNvPr>
                <p14:cNvContentPartPr/>
                <p14:nvPr/>
              </p14:nvContentPartPr>
              <p14:xfrm>
                <a:off x="9697267" y="2024894"/>
                <a:ext cx="276480" cy="72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69FB0DF-17F0-4FEE-8DBB-6F1D55BED2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679627" y="2007254"/>
                  <a:ext cx="312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01D40D0-68F6-40A2-92DE-C2105C3C5508}"/>
                    </a:ext>
                  </a:extLst>
                </p14:cNvPr>
                <p14:cNvContentPartPr/>
                <p14:nvPr/>
              </p14:nvContentPartPr>
              <p14:xfrm>
                <a:off x="10123867" y="1341974"/>
                <a:ext cx="257760" cy="1042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01D40D0-68F6-40A2-92DE-C2105C3C550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106227" y="1324334"/>
                  <a:ext cx="293400" cy="10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0751F8E-BFB4-4D43-8D43-58E5780E904F}"/>
                    </a:ext>
                  </a:extLst>
                </p14:cNvPr>
                <p14:cNvContentPartPr/>
                <p14:nvPr/>
              </p14:nvContentPartPr>
              <p14:xfrm>
                <a:off x="10426627" y="1447814"/>
                <a:ext cx="119160" cy="334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0751F8E-BFB4-4D43-8D43-58E5780E904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408987" y="1430174"/>
                  <a:ext cx="1548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9FB9EFC-8AC1-4F94-AE82-EDAA4CB6D389}"/>
                    </a:ext>
                  </a:extLst>
                </p14:cNvPr>
                <p14:cNvContentPartPr/>
                <p14:nvPr/>
              </p14:nvContentPartPr>
              <p14:xfrm>
                <a:off x="10817227" y="1627094"/>
                <a:ext cx="46800" cy="86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9FB9EFC-8AC1-4F94-AE82-EDAA4CB6D38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799227" y="1609094"/>
                  <a:ext cx="82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A9F3968-3E5B-41DD-A787-C98673804018}"/>
                    </a:ext>
                  </a:extLst>
                </p14:cNvPr>
                <p14:cNvContentPartPr/>
                <p14:nvPr/>
              </p14:nvContentPartPr>
              <p14:xfrm>
                <a:off x="10880227" y="930854"/>
                <a:ext cx="252360" cy="455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A9F3968-3E5B-41DD-A787-C9867380401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862227" y="912854"/>
                  <a:ext cx="2880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ADA519-83D9-4E9A-9A09-FCA719058CC0}"/>
                    </a:ext>
                  </a:extLst>
                </p14:cNvPr>
                <p14:cNvContentPartPr/>
                <p14:nvPr/>
              </p14:nvContentPartPr>
              <p14:xfrm>
                <a:off x="10863667" y="1177454"/>
                <a:ext cx="79920" cy="22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ADA519-83D9-4E9A-9A09-FCA719058CC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845667" y="1159454"/>
                  <a:ext cx="115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0BD99D1-16EF-4AEB-B811-B55112E4838D}"/>
                    </a:ext>
                  </a:extLst>
                </p14:cNvPr>
                <p14:cNvContentPartPr/>
                <p14:nvPr/>
              </p14:nvContentPartPr>
              <p14:xfrm>
                <a:off x="11224747" y="913934"/>
                <a:ext cx="289440" cy="314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0BD99D1-16EF-4AEB-B811-B55112E4838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206747" y="896294"/>
                  <a:ext cx="3250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A91EE04-96E1-4F3D-BBAE-207FD3A98700}"/>
                    </a:ext>
                  </a:extLst>
                </p14:cNvPr>
                <p14:cNvContentPartPr/>
                <p14:nvPr/>
              </p14:nvContentPartPr>
              <p14:xfrm>
                <a:off x="11501587" y="793334"/>
                <a:ext cx="159480" cy="273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A91EE04-96E1-4F3D-BBAE-207FD3A9870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483587" y="775694"/>
                  <a:ext cx="195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B527CBB-F8E5-4C3A-85E4-BBCD8E7ABAE7}"/>
                    </a:ext>
                  </a:extLst>
                </p14:cNvPr>
                <p14:cNvContentPartPr/>
                <p14:nvPr/>
              </p14:nvContentPartPr>
              <p14:xfrm>
                <a:off x="10351747" y="2059454"/>
                <a:ext cx="361080" cy="170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B527CBB-F8E5-4C3A-85E4-BBCD8E7ABAE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334107" y="2041454"/>
                  <a:ext cx="396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493E997-F338-418B-BE5E-4C79EAD85A38}"/>
                    </a:ext>
                  </a:extLst>
                </p14:cNvPr>
                <p14:cNvContentPartPr/>
                <p14:nvPr/>
              </p14:nvContentPartPr>
              <p14:xfrm>
                <a:off x="10923787" y="2138654"/>
                <a:ext cx="99360" cy="180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493E997-F338-418B-BE5E-4C79EAD85A3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906147" y="2121014"/>
                  <a:ext cx="135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7C135A3-6395-4974-9DEA-59353B493C79}"/>
                    </a:ext>
                  </a:extLst>
                </p14:cNvPr>
                <p14:cNvContentPartPr/>
                <p14:nvPr/>
              </p14:nvContentPartPr>
              <p14:xfrm>
                <a:off x="11073187" y="1895654"/>
                <a:ext cx="199440" cy="285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7C135A3-6395-4974-9DEA-59353B493C7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055187" y="1877654"/>
                  <a:ext cx="2350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003AC12-9AFB-43DE-8096-17B14968A74D}"/>
                    </a:ext>
                  </a:extLst>
                </p14:cNvPr>
                <p14:cNvContentPartPr/>
                <p14:nvPr/>
              </p14:nvContentPartPr>
              <p14:xfrm>
                <a:off x="11047987" y="1999334"/>
                <a:ext cx="100080" cy="30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003AC12-9AFB-43DE-8096-17B14968A74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030347" y="1981334"/>
                  <a:ext cx="135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0F5D22C-0CAB-4A9F-A73D-9B58A5746F9B}"/>
                    </a:ext>
                  </a:extLst>
                </p14:cNvPr>
                <p14:cNvContentPartPr/>
                <p14:nvPr/>
              </p14:nvContentPartPr>
              <p14:xfrm>
                <a:off x="11326627" y="1803494"/>
                <a:ext cx="189360" cy="222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0F5D22C-0CAB-4A9F-A73D-9B58A5746F9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308987" y="1785494"/>
                  <a:ext cx="225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24A805B-24EE-4FAD-9159-657BC0D13F7B}"/>
                    </a:ext>
                  </a:extLst>
                </p14:cNvPr>
                <p14:cNvContentPartPr/>
                <p14:nvPr/>
              </p14:nvContentPartPr>
              <p14:xfrm>
                <a:off x="11299627" y="1996094"/>
                <a:ext cx="132480" cy="95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24A805B-24EE-4FAD-9159-657BC0D13F7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281627" y="1978454"/>
                  <a:ext cx="168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3C27374-3B68-4FA1-A69C-3E2A1F6A0868}"/>
                    </a:ext>
                  </a:extLst>
                </p14:cNvPr>
                <p14:cNvContentPartPr/>
                <p14:nvPr/>
              </p14:nvContentPartPr>
              <p14:xfrm>
                <a:off x="11565667" y="1652294"/>
                <a:ext cx="147600" cy="321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3C27374-3B68-4FA1-A69C-3E2A1F6A086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548027" y="1634654"/>
                  <a:ext cx="183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FEF7C21-D6FD-49F5-8BC1-D7ED095C065A}"/>
                    </a:ext>
                  </a:extLst>
                </p14:cNvPr>
                <p14:cNvContentPartPr/>
                <p14:nvPr/>
              </p14:nvContentPartPr>
              <p14:xfrm>
                <a:off x="8539867" y="2876294"/>
                <a:ext cx="335880" cy="354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FEF7C21-D6FD-49F5-8BC1-D7ED095C065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521867" y="2858294"/>
                  <a:ext cx="3715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7BFF786-9C5D-47B0-ACB1-6216930501E3}"/>
                    </a:ext>
                  </a:extLst>
                </p14:cNvPr>
                <p14:cNvContentPartPr/>
                <p14:nvPr/>
              </p14:nvContentPartPr>
              <p14:xfrm>
                <a:off x="7611787" y="2851814"/>
                <a:ext cx="493560" cy="378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7BFF786-9C5D-47B0-ACB1-6216930501E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594147" y="2834174"/>
                  <a:ext cx="5292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AB61460-B4A1-4F16-8E8B-CE57E74AE183}"/>
                    </a:ext>
                  </a:extLst>
                </p14:cNvPr>
                <p14:cNvContentPartPr/>
                <p14:nvPr/>
              </p14:nvContentPartPr>
              <p14:xfrm>
                <a:off x="8111827" y="1828334"/>
                <a:ext cx="1002600" cy="755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AB61460-B4A1-4F16-8E8B-CE57E74AE18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093827" y="1810694"/>
                  <a:ext cx="1038240" cy="79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103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48E6BFE-C35E-435A-BB0B-CF96A1CDB07A}"/>
              </a:ext>
            </a:extLst>
          </p:cNvPr>
          <p:cNvGrpSpPr/>
          <p:nvPr/>
        </p:nvGrpSpPr>
        <p:grpSpPr>
          <a:xfrm>
            <a:off x="577387" y="428654"/>
            <a:ext cx="9397080" cy="6377040"/>
            <a:chOff x="577387" y="428654"/>
            <a:chExt cx="9397080" cy="637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18250C-D538-4B85-A69C-4862CACEE3BE}"/>
                    </a:ext>
                  </a:extLst>
                </p14:cNvPr>
                <p14:cNvContentPartPr/>
                <p14:nvPr/>
              </p14:nvContentPartPr>
              <p14:xfrm>
                <a:off x="3581947" y="787934"/>
                <a:ext cx="50760" cy="684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18250C-D538-4B85-A69C-4862CACEE3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63947" y="770294"/>
                  <a:ext cx="8640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7373C8-7889-4B3B-8C0A-075A223989DC}"/>
                    </a:ext>
                  </a:extLst>
                </p14:cNvPr>
                <p14:cNvContentPartPr/>
                <p14:nvPr/>
              </p14:nvContentPartPr>
              <p14:xfrm>
                <a:off x="3595267" y="746534"/>
                <a:ext cx="2100600" cy="730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7373C8-7889-4B3B-8C0A-075A223989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77627" y="728894"/>
                  <a:ext cx="213624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DF73D5-D062-4C30-87AC-7190DB0C58EB}"/>
                    </a:ext>
                  </a:extLst>
                </p14:cNvPr>
                <p14:cNvContentPartPr/>
                <p14:nvPr/>
              </p14:nvContentPartPr>
              <p14:xfrm>
                <a:off x="3788587" y="889094"/>
                <a:ext cx="313920" cy="344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DF73D5-D062-4C30-87AC-7190DB0C58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70587" y="871094"/>
                  <a:ext cx="3495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0D624D-B9D1-4629-BC8F-13E99C204791}"/>
                    </a:ext>
                  </a:extLst>
                </p14:cNvPr>
                <p14:cNvContentPartPr/>
                <p14:nvPr/>
              </p14:nvContentPartPr>
              <p14:xfrm>
                <a:off x="4157587" y="838694"/>
                <a:ext cx="280080" cy="409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0D624D-B9D1-4629-BC8F-13E99C2047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39587" y="820694"/>
                  <a:ext cx="3157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2C30E4-7F3A-4484-955B-DD15E0F172DD}"/>
                    </a:ext>
                  </a:extLst>
                </p14:cNvPr>
                <p14:cNvContentPartPr/>
                <p14:nvPr/>
              </p14:nvContentPartPr>
              <p14:xfrm>
                <a:off x="4177387" y="863894"/>
                <a:ext cx="128160" cy="157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2C30E4-7F3A-4484-955B-DD15E0F172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59387" y="845894"/>
                  <a:ext cx="163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7BC240-A9BD-47B5-8BC2-B2B0C7FB53E3}"/>
                    </a:ext>
                  </a:extLst>
                </p14:cNvPr>
                <p14:cNvContentPartPr/>
                <p14:nvPr/>
              </p14:nvContentPartPr>
              <p14:xfrm>
                <a:off x="4446667" y="889094"/>
                <a:ext cx="142560" cy="320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7BC240-A9BD-47B5-8BC2-B2B0C7FB53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28667" y="871094"/>
                  <a:ext cx="178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2CE647-2465-4A8A-BDE2-DA3BB2801679}"/>
                    </a:ext>
                  </a:extLst>
                </p14:cNvPr>
                <p14:cNvContentPartPr/>
                <p14:nvPr/>
              </p14:nvContentPartPr>
              <p14:xfrm>
                <a:off x="4697587" y="905654"/>
                <a:ext cx="360" cy="210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2CE647-2465-4A8A-BDE2-DA3BB28016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9947" y="888014"/>
                  <a:ext cx="36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019850-B498-429B-8D21-B14B6416D1C7}"/>
                    </a:ext>
                  </a:extLst>
                </p14:cNvPr>
                <p14:cNvContentPartPr/>
                <p14:nvPr/>
              </p14:nvContentPartPr>
              <p14:xfrm>
                <a:off x="4579867" y="862814"/>
                <a:ext cx="126000" cy="43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019850-B498-429B-8D21-B14B6416D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62227" y="845174"/>
                  <a:ext cx="161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03FAF6-0873-4206-870F-FA94B0C6E9DA}"/>
                    </a:ext>
                  </a:extLst>
                </p14:cNvPr>
                <p14:cNvContentPartPr/>
                <p14:nvPr/>
              </p14:nvContentPartPr>
              <p14:xfrm>
                <a:off x="4789387" y="855254"/>
                <a:ext cx="205560" cy="209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03FAF6-0873-4206-870F-FA94B0C6E9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71387" y="837614"/>
                  <a:ext cx="2412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9768539-90F6-4671-92C0-538293852BE6}"/>
                    </a:ext>
                  </a:extLst>
                </p14:cNvPr>
                <p14:cNvContentPartPr/>
                <p14:nvPr/>
              </p14:nvContentPartPr>
              <p14:xfrm>
                <a:off x="4806667" y="891254"/>
                <a:ext cx="119880" cy="56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9768539-90F6-4671-92C0-538293852B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89027" y="873254"/>
                  <a:ext cx="155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50E721-420B-4242-8F92-C01B270BEEE8}"/>
                    </a:ext>
                  </a:extLst>
                </p14:cNvPr>
                <p14:cNvContentPartPr/>
                <p14:nvPr/>
              </p14:nvContentPartPr>
              <p14:xfrm>
                <a:off x="4798027" y="831134"/>
                <a:ext cx="150840" cy="58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50E721-420B-4242-8F92-C01B270BEE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0027" y="813134"/>
                  <a:ext cx="186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071531E-5CF8-4FD4-8AD6-8B81442F87CB}"/>
                    </a:ext>
                  </a:extLst>
                </p14:cNvPr>
                <p14:cNvContentPartPr/>
                <p14:nvPr/>
              </p14:nvContentPartPr>
              <p14:xfrm>
                <a:off x="5068027" y="849134"/>
                <a:ext cx="345240" cy="180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071531E-5CF8-4FD4-8AD6-8B81442F87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50387" y="831494"/>
                  <a:ext cx="380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07E70-FAFF-4D20-9567-72F156EAF300}"/>
                    </a:ext>
                  </a:extLst>
                </p14:cNvPr>
                <p14:cNvContentPartPr/>
                <p14:nvPr/>
              </p14:nvContentPartPr>
              <p14:xfrm>
                <a:off x="1610227" y="894494"/>
                <a:ext cx="2008440" cy="46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07E70-FAFF-4D20-9567-72F156EAF3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92587" y="876854"/>
                  <a:ext cx="204408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3CFC508-F5E0-4C26-AB82-1A49E4EFE9B1}"/>
                    </a:ext>
                  </a:extLst>
                </p14:cNvPr>
                <p14:cNvContentPartPr/>
                <p14:nvPr/>
              </p14:nvContentPartPr>
              <p14:xfrm>
                <a:off x="5645467" y="666254"/>
                <a:ext cx="1474200" cy="581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3CFC508-F5E0-4C26-AB82-1A49E4EFE9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27467" y="648614"/>
                  <a:ext cx="150984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08AAC8-8B90-44FF-AD80-DF608FB170B0}"/>
                    </a:ext>
                  </a:extLst>
                </p14:cNvPr>
                <p14:cNvContentPartPr/>
                <p14:nvPr/>
              </p14:nvContentPartPr>
              <p14:xfrm>
                <a:off x="603667" y="822854"/>
                <a:ext cx="605880" cy="89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08AAC8-8B90-44FF-AD80-DF608FB170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6027" y="804854"/>
                  <a:ext cx="6415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374F51E-ED3C-43B2-BEAE-B9251781E030}"/>
                    </a:ext>
                  </a:extLst>
                </p14:cNvPr>
                <p14:cNvContentPartPr/>
                <p14:nvPr/>
              </p14:nvContentPartPr>
              <p14:xfrm>
                <a:off x="1200907" y="813494"/>
                <a:ext cx="123480" cy="575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374F51E-ED3C-43B2-BEAE-B9251781E0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83267" y="795494"/>
                  <a:ext cx="1591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A66392-BC62-4C26-80B9-3B21E2D647C2}"/>
                    </a:ext>
                  </a:extLst>
                </p14:cNvPr>
                <p14:cNvContentPartPr/>
                <p14:nvPr/>
              </p14:nvContentPartPr>
              <p14:xfrm>
                <a:off x="1383427" y="796574"/>
                <a:ext cx="71640" cy="360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A66392-BC62-4C26-80B9-3B21E2D647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65427" y="778934"/>
                  <a:ext cx="1072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EB1257-78D3-4234-9CCF-7064FC189400}"/>
                    </a:ext>
                  </a:extLst>
                </p14:cNvPr>
                <p14:cNvContentPartPr/>
                <p14:nvPr/>
              </p14:nvContentPartPr>
              <p14:xfrm>
                <a:off x="1266427" y="915374"/>
                <a:ext cx="224640" cy="57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EB1257-78D3-4234-9CCF-7064FC18940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48427" y="897734"/>
                  <a:ext cx="260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B008DF6-5149-4DC3-ADF2-13A280FDD2BB}"/>
                    </a:ext>
                  </a:extLst>
                </p14:cNvPr>
                <p14:cNvContentPartPr/>
                <p14:nvPr/>
              </p14:nvContentPartPr>
              <p14:xfrm>
                <a:off x="1516627" y="670934"/>
                <a:ext cx="103320" cy="472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B008DF6-5149-4DC3-ADF2-13A280FDD2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98987" y="652934"/>
                  <a:ext cx="13896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0844B00-D4A5-4510-BC7C-A9566C429B55}"/>
                    </a:ext>
                  </a:extLst>
                </p14:cNvPr>
                <p14:cNvContentPartPr/>
                <p14:nvPr/>
              </p14:nvContentPartPr>
              <p14:xfrm>
                <a:off x="863587" y="1669214"/>
                <a:ext cx="250200" cy="297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0844B00-D4A5-4510-BC7C-A9566C429B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5947" y="1651574"/>
                  <a:ext cx="285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7D46CA7-4089-4DC6-8A16-46516BD0AB1A}"/>
                    </a:ext>
                  </a:extLst>
                </p14:cNvPr>
                <p14:cNvContentPartPr/>
                <p14:nvPr/>
              </p14:nvContentPartPr>
              <p14:xfrm>
                <a:off x="880507" y="1922654"/>
                <a:ext cx="389880" cy="191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7D46CA7-4089-4DC6-8A16-46516BD0AB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2507" y="1905014"/>
                  <a:ext cx="4255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EA04E7D-580A-463A-9A4B-9673CFE869A8}"/>
                    </a:ext>
                  </a:extLst>
                </p14:cNvPr>
                <p14:cNvContentPartPr/>
                <p14:nvPr/>
              </p14:nvContentPartPr>
              <p14:xfrm>
                <a:off x="577387" y="1551494"/>
                <a:ext cx="379080" cy="293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EA04E7D-580A-463A-9A4B-9673CFE869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9387" y="1533854"/>
                  <a:ext cx="4147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64CCEF7-F5ED-4567-880C-F51AB66F4FED}"/>
                    </a:ext>
                  </a:extLst>
                </p14:cNvPr>
                <p14:cNvContentPartPr/>
                <p14:nvPr/>
              </p14:nvContentPartPr>
              <p14:xfrm>
                <a:off x="1384147" y="1534934"/>
                <a:ext cx="18360" cy="654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64CCEF7-F5ED-4567-880C-F51AB66F4F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66147" y="1516934"/>
                  <a:ext cx="5400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CFF5AC-E526-45A6-8537-69B2D5609498}"/>
                    </a:ext>
                  </a:extLst>
                </p14:cNvPr>
                <p14:cNvContentPartPr/>
                <p14:nvPr/>
              </p14:nvContentPartPr>
              <p14:xfrm>
                <a:off x="1459387" y="1557254"/>
                <a:ext cx="275040" cy="452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CFF5AC-E526-45A6-8537-69B2D560949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41747" y="1539614"/>
                  <a:ext cx="3106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00BE6D-6654-4A9B-A405-CBE820211425}"/>
                    </a:ext>
                  </a:extLst>
                </p14:cNvPr>
                <p14:cNvContentPartPr/>
                <p14:nvPr/>
              </p14:nvContentPartPr>
              <p14:xfrm>
                <a:off x="7339987" y="428654"/>
                <a:ext cx="555840" cy="1108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00BE6D-6654-4A9B-A405-CBE82021142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22347" y="411014"/>
                  <a:ext cx="591480" cy="11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D840E4-4C2E-46E4-B5ED-64E0981248DF}"/>
                    </a:ext>
                  </a:extLst>
                </p14:cNvPr>
                <p14:cNvContentPartPr/>
                <p14:nvPr/>
              </p14:nvContentPartPr>
              <p14:xfrm>
                <a:off x="7925347" y="435854"/>
                <a:ext cx="195120" cy="621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D840E4-4C2E-46E4-B5ED-64E0981248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07707" y="417854"/>
                  <a:ext cx="23076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582F82-6D0C-4629-8A28-65C287EFF1CF}"/>
                    </a:ext>
                  </a:extLst>
                </p14:cNvPr>
                <p14:cNvContentPartPr/>
                <p14:nvPr/>
              </p14:nvContentPartPr>
              <p14:xfrm>
                <a:off x="8279587" y="435854"/>
                <a:ext cx="90360" cy="454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582F82-6D0C-4629-8A28-65C287EFF1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61587" y="417854"/>
                  <a:ext cx="1260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4E651B-BEDB-45F9-AC34-C3DA2335BE61}"/>
                    </a:ext>
                  </a:extLst>
                </p14:cNvPr>
                <p14:cNvContentPartPr/>
                <p14:nvPr/>
              </p14:nvContentPartPr>
              <p14:xfrm>
                <a:off x="8246107" y="644294"/>
                <a:ext cx="194400" cy="43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4E651B-BEDB-45F9-AC34-C3DA2335BE6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28467" y="626654"/>
                  <a:ext cx="230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4842DE2-E5DD-4943-A25E-9A397D5109AC}"/>
                    </a:ext>
                  </a:extLst>
                </p14:cNvPr>
                <p14:cNvContentPartPr/>
                <p14:nvPr/>
              </p14:nvContentPartPr>
              <p14:xfrm>
                <a:off x="8506027" y="486254"/>
                <a:ext cx="153000" cy="430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4842DE2-E5DD-4943-A25E-9A397D5109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88387" y="468614"/>
                  <a:ext cx="1886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342FC2-3545-4E23-BFC3-FD5D29288C91}"/>
                    </a:ext>
                  </a:extLst>
                </p14:cNvPr>
                <p14:cNvContentPartPr/>
                <p14:nvPr/>
              </p14:nvContentPartPr>
              <p14:xfrm>
                <a:off x="8427907" y="1178174"/>
                <a:ext cx="668160" cy="44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342FC2-3545-4E23-BFC3-FD5D29288C9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10267" y="1160534"/>
                  <a:ext cx="7038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EB396A-78E1-4B0A-AF75-8E6E8C0CBCD9}"/>
                    </a:ext>
                  </a:extLst>
                </p14:cNvPr>
                <p14:cNvContentPartPr/>
                <p14:nvPr/>
              </p14:nvContentPartPr>
              <p14:xfrm>
                <a:off x="9178147" y="922574"/>
                <a:ext cx="368640" cy="837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EB396A-78E1-4B0A-AF75-8E6E8C0CBCD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60507" y="904574"/>
                  <a:ext cx="404280" cy="87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77231D-A090-4DD0-A7FF-5A39FDBD42C2}"/>
                    </a:ext>
                  </a:extLst>
                </p14:cNvPr>
                <p14:cNvContentPartPr/>
                <p14:nvPr/>
              </p14:nvContentPartPr>
              <p14:xfrm>
                <a:off x="9566947" y="878654"/>
                <a:ext cx="407520" cy="720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77231D-A090-4DD0-A7FF-5A39FDBD42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48947" y="860654"/>
                  <a:ext cx="44316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1B0619-89A1-47C6-82DC-08B3E661B2A3}"/>
                    </a:ext>
                  </a:extLst>
                </p14:cNvPr>
                <p14:cNvContentPartPr/>
                <p14:nvPr/>
              </p14:nvContentPartPr>
              <p14:xfrm>
                <a:off x="578467" y="2835254"/>
                <a:ext cx="107640" cy="297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1B0619-89A1-47C6-82DC-08B3E661B2A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0827" y="2817254"/>
                  <a:ext cx="1432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458C25C-B5FF-4741-A6E8-379FF23D27FA}"/>
                    </a:ext>
                  </a:extLst>
                </p14:cNvPr>
                <p14:cNvContentPartPr/>
                <p14:nvPr/>
              </p14:nvContentPartPr>
              <p14:xfrm>
                <a:off x="695827" y="2734454"/>
                <a:ext cx="170640" cy="513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458C25C-B5FF-4741-A6E8-379FF23D27F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8187" y="2716814"/>
                  <a:ext cx="2062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0838B6-90EF-4A49-95CB-91FB47461437}"/>
                    </a:ext>
                  </a:extLst>
                </p14:cNvPr>
                <p14:cNvContentPartPr/>
                <p14:nvPr/>
              </p14:nvContentPartPr>
              <p14:xfrm>
                <a:off x="1442827" y="2516294"/>
                <a:ext cx="336600" cy="621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0838B6-90EF-4A49-95CB-91FB474614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25187" y="2498654"/>
                  <a:ext cx="37224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5E7A66-7F54-42A5-9616-65BE77DC9294}"/>
                    </a:ext>
                  </a:extLst>
                </p14:cNvPr>
                <p14:cNvContentPartPr/>
                <p14:nvPr/>
              </p14:nvContentPartPr>
              <p14:xfrm>
                <a:off x="1836667" y="2482814"/>
                <a:ext cx="361800" cy="479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5E7A66-7F54-42A5-9616-65BE77DC92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19027" y="2465174"/>
                  <a:ext cx="39744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991445-5D4C-41E0-9A7A-F66909026961}"/>
                    </a:ext>
                  </a:extLst>
                </p14:cNvPr>
                <p14:cNvContentPartPr/>
                <p14:nvPr/>
              </p14:nvContentPartPr>
              <p14:xfrm>
                <a:off x="1769707" y="2732654"/>
                <a:ext cx="209880" cy="19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991445-5D4C-41E0-9A7A-F669090269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52067" y="2714654"/>
                  <a:ext cx="245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13F1179-BA30-4C9C-8815-19CFA9D5D418}"/>
                    </a:ext>
                  </a:extLst>
                </p14:cNvPr>
                <p14:cNvContentPartPr/>
                <p14:nvPr/>
              </p14:nvContentPartPr>
              <p14:xfrm>
                <a:off x="2222227" y="2096894"/>
                <a:ext cx="655920" cy="777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13F1179-BA30-4C9C-8815-19CFA9D5D41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04587" y="2078894"/>
                  <a:ext cx="69156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F59DC5F-ECA6-478C-ABA4-C4732559AE64}"/>
                    </a:ext>
                  </a:extLst>
                </p14:cNvPr>
                <p14:cNvContentPartPr/>
                <p14:nvPr/>
              </p14:nvContentPartPr>
              <p14:xfrm>
                <a:off x="2541547" y="2378414"/>
                <a:ext cx="270720" cy="20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F59DC5F-ECA6-478C-ABA4-C4732559AE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23907" y="2360414"/>
                  <a:ext cx="306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9CE352B-4B9D-428D-BD5F-BDB3384FE925}"/>
                    </a:ext>
                  </a:extLst>
                </p14:cNvPr>
                <p14:cNvContentPartPr/>
                <p14:nvPr/>
              </p14:nvContentPartPr>
              <p14:xfrm>
                <a:off x="2952667" y="2407214"/>
                <a:ext cx="84960" cy="130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9CE352B-4B9D-428D-BD5F-BDB3384FE9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34667" y="2389574"/>
                  <a:ext cx="120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6797D0C-B5BD-49BD-AF42-C96CB3BF3D55}"/>
                    </a:ext>
                  </a:extLst>
                </p14:cNvPr>
                <p14:cNvContentPartPr/>
                <p14:nvPr/>
              </p14:nvContentPartPr>
              <p14:xfrm>
                <a:off x="2877067" y="2289854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6797D0C-B5BD-49BD-AF42-C96CB3BF3D5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59067" y="227185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6237C1-56C3-4969-B596-4032A4D55317}"/>
                    </a:ext>
                  </a:extLst>
                </p14:cNvPr>
                <p14:cNvContentPartPr/>
                <p14:nvPr/>
              </p14:nvContentPartPr>
              <p14:xfrm>
                <a:off x="2974627" y="2329814"/>
                <a:ext cx="286200" cy="287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6237C1-56C3-4969-B596-4032A4D553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56627" y="2312174"/>
                  <a:ext cx="3218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A8C22EB-516D-41ED-908A-D62B82F4360D}"/>
                    </a:ext>
                  </a:extLst>
                </p14:cNvPr>
                <p14:cNvContentPartPr/>
                <p14:nvPr/>
              </p14:nvContentPartPr>
              <p14:xfrm>
                <a:off x="2851867" y="2499734"/>
                <a:ext cx="95040" cy="130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A8C22EB-516D-41ED-908A-D62B82F4360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34227" y="2481734"/>
                  <a:ext cx="130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9FF8FF6-C522-4C0E-80A4-EC7C2F522562}"/>
                    </a:ext>
                  </a:extLst>
                </p14:cNvPr>
                <p14:cNvContentPartPr/>
                <p14:nvPr/>
              </p14:nvContentPartPr>
              <p14:xfrm>
                <a:off x="2863387" y="2430974"/>
                <a:ext cx="5760" cy="10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9FF8FF6-C522-4C0E-80A4-EC7C2F52256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45747" y="2412974"/>
                  <a:ext cx="41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9E2CA72-8EC3-47F7-BC2C-EC6AA29F85F5}"/>
                    </a:ext>
                  </a:extLst>
                </p14:cNvPr>
                <p14:cNvContentPartPr/>
                <p14:nvPr/>
              </p14:nvContentPartPr>
              <p14:xfrm>
                <a:off x="3437587" y="2106254"/>
                <a:ext cx="488160" cy="426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9E2CA72-8EC3-47F7-BC2C-EC6AA29F85F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19587" y="2088614"/>
                  <a:ext cx="5238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4C76CBC-82E2-496D-BDB4-E035A45296CD}"/>
                    </a:ext>
                  </a:extLst>
                </p14:cNvPr>
                <p14:cNvContentPartPr/>
                <p14:nvPr/>
              </p14:nvContentPartPr>
              <p14:xfrm>
                <a:off x="3992707" y="2169974"/>
                <a:ext cx="539640" cy="701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4C76CBC-82E2-496D-BDB4-E035A45296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75067" y="2151974"/>
                  <a:ext cx="57528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CC13C8-1822-42AF-A079-D5F9C9DD1D85}"/>
                    </a:ext>
                  </a:extLst>
                </p14:cNvPr>
                <p14:cNvContentPartPr/>
                <p14:nvPr/>
              </p14:nvContentPartPr>
              <p14:xfrm>
                <a:off x="4555027" y="2072054"/>
                <a:ext cx="209160" cy="236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CC13C8-1822-42AF-A079-D5F9C9DD1D8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37027" y="2054054"/>
                  <a:ext cx="2448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C9E9081-0075-4FC8-ACC4-D10007029D87}"/>
                    </a:ext>
                  </a:extLst>
                </p14:cNvPr>
                <p14:cNvContentPartPr/>
                <p14:nvPr/>
              </p14:nvContentPartPr>
              <p14:xfrm>
                <a:off x="4454227" y="2172854"/>
                <a:ext cx="243360" cy="66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C9E9081-0075-4FC8-ACC4-D10007029D8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36227" y="2155214"/>
                  <a:ext cx="279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F925032-DD4A-46D3-8117-4B4B7A0A4ECF}"/>
                    </a:ext>
                  </a:extLst>
                </p14:cNvPr>
                <p14:cNvContentPartPr/>
                <p14:nvPr/>
              </p14:nvContentPartPr>
              <p14:xfrm>
                <a:off x="4663027" y="2112734"/>
                <a:ext cx="270720" cy="196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F925032-DD4A-46D3-8117-4B4B7A0A4EC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45027" y="2095094"/>
                  <a:ext cx="306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CD79EB2-DFD2-421B-955C-31C491AE6FC4}"/>
                    </a:ext>
                  </a:extLst>
                </p14:cNvPr>
                <p14:cNvContentPartPr/>
                <p14:nvPr/>
              </p14:nvContentPartPr>
              <p14:xfrm>
                <a:off x="5074867" y="1829774"/>
                <a:ext cx="460080" cy="469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CD79EB2-DFD2-421B-955C-31C491AE6FC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57227" y="1811774"/>
                  <a:ext cx="49572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12D94F1-0890-43BD-B848-12036551A440}"/>
                    </a:ext>
                  </a:extLst>
                </p14:cNvPr>
                <p14:cNvContentPartPr/>
                <p14:nvPr/>
              </p14:nvContentPartPr>
              <p14:xfrm>
                <a:off x="4549627" y="2164214"/>
                <a:ext cx="156600" cy="30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12D94F1-0890-43BD-B848-12036551A4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31627" y="2146214"/>
                  <a:ext cx="192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8B628D6-7055-4160-B4CD-CDD1E7B605D7}"/>
                    </a:ext>
                  </a:extLst>
                </p14:cNvPr>
                <p14:cNvContentPartPr/>
                <p14:nvPr/>
              </p14:nvContentPartPr>
              <p14:xfrm>
                <a:off x="4496347" y="1971254"/>
                <a:ext cx="360720" cy="472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8B628D6-7055-4160-B4CD-CDD1E7B605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78347" y="1953254"/>
                  <a:ext cx="39636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F243D54-1199-48C6-8807-E13221517299}"/>
                    </a:ext>
                  </a:extLst>
                </p14:cNvPr>
                <p14:cNvContentPartPr/>
                <p14:nvPr/>
              </p14:nvContentPartPr>
              <p14:xfrm>
                <a:off x="595387" y="3673334"/>
                <a:ext cx="357120" cy="405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F243D54-1199-48C6-8807-E132215172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7747" y="3655694"/>
                  <a:ext cx="3927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29844F-895E-4B5D-9D7C-F7CADB6345F4}"/>
                    </a:ext>
                  </a:extLst>
                </p14:cNvPr>
                <p14:cNvContentPartPr/>
                <p14:nvPr/>
              </p14:nvContentPartPr>
              <p14:xfrm>
                <a:off x="972667" y="3581894"/>
                <a:ext cx="237600" cy="418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29844F-895E-4B5D-9D7C-F7CADB6345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5027" y="3563894"/>
                  <a:ext cx="273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BE20699-39C2-4434-8F65-BF38402AFDBC}"/>
                    </a:ext>
                  </a:extLst>
                </p14:cNvPr>
                <p14:cNvContentPartPr/>
                <p14:nvPr/>
              </p14:nvContentPartPr>
              <p14:xfrm>
                <a:off x="1677547" y="3518894"/>
                <a:ext cx="271440" cy="316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BE20699-39C2-4434-8F65-BF38402AFDB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59907" y="3500894"/>
                  <a:ext cx="307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1CD33A5-300A-4E16-9B0E-284CFB7575F1}"/>
                    </a:ext>
                  </a:extLst>
                </p14:cNvPr>
                <p14:cNvContentPartPr/>
                <p14:nvPr/>
              </p14:nvContentPartPr>
              <p14:xfrm>
                <a:off x="1526347" y="3414854"/>
                <a:ext cx="637200" cy="587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1CD33A5-300A-4E16-9B0E-284CFB7575F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08347" y="3396854"/>
                  <a:ext cx="67284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1050A4A-B02D-45BD-8044-8A567FEACA74}"/>
                    </a:ext>
                  </a:extLst>
                </p14:cNvPr>
                <p14:cNvContentPartPr/>
                <p14:nvPr/>
              </p14:nvContentPartPr>
              <p14:xfrm>
                <a:off x="2197387" y="3296414"/>
                <a:ext cx="681480" cy="646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1050A4A-B02D-45BD-8044-8A567FEACA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79747" y="3278414"/>
                  <a:ext cx="71712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E656AAC-49D2-47E3-A217-57ADB50023EF}"/>
                    </a:ext>
                  </a:extLst>
                </p14:cNvPr>
                <p14:cNvContentPartPr/>
                <p14:nvPr/>
              </p14:nvContentPartPr>
              <p14:xfrm>
                <a:off x="2692387" y="3267974"/>
                <a:ext cx="485280" cy="385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E656AAC-49D2-47E3-A217-57ADB50023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74747" y="3249974"/>
                  <a:ext cx="5209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F394E93-2E8E-4C53-B83A-D285D80056CA}"/>
                    </a:ext>
                  </a:extLst>
                </p14:cNvPr>
                <p14:cNvContentPartPr/>
                <p14:nvPr/>
              </p14:nvContentPartPr>
              <p14:xfrm>
                <a:off x="3159307" y="3256094"/>
                <a:ext cx="371880" cy="294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394E93-2E8E-4C53-B83A-D285D80056C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41667" y="3238094"/>
                  <a:ext cx="4075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A1715B2-52A0-48B4-9CC2-999FF3D3E867}"/>
                    </a:ext>
                  </a:extLst>
                </p14:cNvPr>
                <p14:cNvContentPartPr/>
                <p14:nvPr/>
              </p14:nvContentPartPr>
              <p14:xfrm>
                <a:off x="3497707" y="3134414"/>
                <a:ext cx="620640" cy="275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A1715B2-52A0-48B4-9CC2-999FF3D3E86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80067" y="3116774"/>
                  <a:ext cx="6562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2279526-EE57-4A6A-A2FB-9F371C792A3D}"/>
                    </a:ext>
                  </a:extLst>
                </p14:cNvPr>
                <p14:cNvContentPartPr/>
                <p14:nvPr/>
              </p14:nvContentPartPr>
              <p14:xfrm>
                <a:off x="4099267" y="3089774"/>
                <a:ext cx="75600" cy="105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2279526-EE57-4A6A-A2FB-9F371C792A3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81627" y="3072134"/>
                  <a:ext cx="111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168BF2E-2B74-4FA2-B0ED-8371F8B5C214}"/>
                    </a:ext>
                  </a:extLst>
                </p14:cNvPr>
                <p14:cNvContentPartPr/>
                <p14:nvPr/>
              </p14:nvContentPartPr>
              <p14:xfrm>
                <a:off x="3992707" y="2952614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168BF2E-2B74-4FA2-B0ED-8371F8B5C21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75067" y="29349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D47CEFA-02E2-48A8-BC0F-0DC645C86A06}"/>
                    </a:ext>
                  </a:extLst>
                </p14:cNvPr>
                <p14:cNvContentPartPr/>
                <p14:nvPr/>
              </p14:nvContentPartPr>
              <p14:xfrm>
                <a:off x="4273507" y="2969534"/>
                <a:ext cx="352080" cy="234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D47CEFA-02E2-48A8-BC0F-0DC645C86A0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255507" y="2951534"/>
                  <a:ext cx="387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4506F0C-62B0-41BB-93C2-758D95937087}"/>
                    </a:ext>
                  </a:extLst>
                </p14:cNvPr>
                <p14:cNvContentPartPr/>
                <p14:nvPr/>
              </p14:nvContentPartPr>
              <p14:xfrm>
                <a:off x="4814587" y="2650574"/>
                <a:ext cx="470880" cy="415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4506F0C-62B0-41BB-93C2-758D9593708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796587" y="2632574"/>
                  <a:ext cx="5065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C33F18-C68A-4A1E-A8D6-5398330C1008}"/>
                    </a:ext>
                  </a:extLst>
                </p14:cNvPr>
                <p14:cNvContentPartPr/>
                <p14:nvPr/>
              </p14:nvContentPartPr>
              <p14:xfrm>
                <a:off x="5396707" y="2501894"/>
                <a:ext cx="432360" cy="914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C33F18-C68A-4A1E-A8D6-5398330C100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378707" y="2483894"/>
                  <a:ext cx="468000" cy="9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B8AF1F6-3B22-4B48-87EF-B53CA431B575}"/>
                    </a:ext>
                  </a:extLst>
                </p14:cNvPr>
                <p14:cNvContentPartPr/>
                <p14:nvPr/>
              </p14:nvContentPartPr>
              <p14:xfrm>
                <a:off x="5710627" y="2457614"/>
                <a:ext cx="250200" cy="338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B8AF1F6-3B22-4B48-87EF-B53CA431B57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92987" y="2439974"/>
                  <a:ext cx="2858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C1E2BAE-8D88-40D1-B161-F5977B4A0281}"/>
                    </a:ext>
                  </a:extLst>
                </p14:cNvPr>
                <p14:cNvContentPartPr/>
                <p14:nvPr/>
              </p14:nvContentPartPr>
              <p14:xfrm>
                <a:off x="5980987" y="2298134"/>
                <a:ext cx="309960" cy="438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C1E2BAE-8D88-40D1-B161-F5977B4A028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963347" y="2280494"/>
                  <a:ext cx="3456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07D2D13-DC88-42BE-B312-2E08C7896755}"/>
                    </a:ext>
                  </a:extLst>
                </p14:cNvPr>
                <p14:cNvContentPartPr/>
                <p14:nvPr/>
              </p14:nvContentPartPr>
              <p14:xfrm>
                <a:off x="5955787" y="2503334"/>
                <a:ext cx="243720" cy="55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07D2D13-DC88-42BE-B312-2E08C789675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37787" y="2485334"/>
                  <a:ext cx="279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D6163ED-D637-4D2A-83F5-4487FB06243D}"/>
                    </a:ext>
                  </a:extLst>
                </p14:cNvPr>
                <p14:cNvContentPartPr/>
                <p14:nvPr/>
              </p14:nvContentPartPr>
              <p14:xfrm>
                <a:off x="6233347" y="2321174"/>
                <a:ext cx="421200" cy="322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D6163ED-D637-4D2A-83F5-4487FB06243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15707" y="2303534"/>
                  <a:ext cx="4568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063442B-6BE0-4620-888C-8BC66977F5F4}"/>
                    </a:ext>
                  </a:extLst>
                </p14:cNvPr>
                <p14:cNvContentPartPr/>
                <p14:nvPr/>
              </p14:nvContentPartPr>
              <p14:xfrm>
                <a:off x="6677227" y="2273654"/>
                <a:ext cx="671760" cy="491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063442B-6BE0-4620-888C-8BC66977F5F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59587" y="2255654"/>
                  <a:ext cx="7074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C0241B-2135-4882-87E3-9F05C36CC772}"/>
                    </a:ext>
                  </a:extLst>
                </p14:cNvPr>
                <p14:cNvContentPartPr/>
                <p14:nvPr/>
              </p14:nvContentPartPr>
              <p14:xfrm>
                <a:off x="620587" y="4418894"/>
                <a:ext cx="421200" cy="554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C0241B-2135-4882-87E3-9F05C36CC77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2587" y="4400894"/>
                  <a:ext cx="4568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29BF69B-84A0-4916-A714-25048AD587C4}"/>
                    </a:ext>
                  </a:extLst>
                </p14:cNvPr>
                <p14:cNvContentPartPr/>
                <p14:nvPr/>
              </p14:nvContentPartPr>
              <p14:xfrm>
                <a:off x="964387" y="4403774"/>
                <a:ext cx="193680" cy="518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29BF69B-84A0-4916-A714-25048AD587C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46747" y="4386134"/>
                  <a:ext cx="2293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E722AE-995C-4A54-9A8A-A14781335F19}"/>
                    </a:ext>
                  </a:extLst>
                </p14:cNvPr>
                <p14:cNvContentPartPr/>
                <p14:nvPr/>
              </p14:nvContentPartPr>
              <p14:xfrm>
                <a:off x="1462627" y="4377494"/>
                <a:ext cx="614160" cy="567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E722AE-995C-4A54-9A8A-A14781335F1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444987" y="4359854"/>
                  <a:ext cx="64980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AF62211-24A9-4BCE-AC97-9A113FAFA6E9}"/>
                    </a:ext>
                  </a:extLst>
                </p14:cNvPr>
                <p14:cNvContentPartPr/>
                <p14:nvPr/>
              </p14:nvContentPartPr>
              <p14:xfrm>
                <a:off x="2144467" y="4106054"/>
                <a:ext cx="1119240" cy="731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AF62211-24A9-4BCE-AC97-9A113FAFA6E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126827" y="4088054"/>
                  <a:ext cx="115488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A539DF-939D-4163-B781-20FE90B6F11E}"/>
                    </a:ext>
                  </a:extLst>
                </p14:cNvPr>
                <p14:cNvContentPartPr/>
                <p14:nvPr/>
              </p14:nvContentPartPr>
              <p14:xfrm>
                <a:off x="3238507" y="3822374"/>
                <a:ext cx="736920" cy="565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A539DF-939D-4163-B781-20FE90B6F11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220507" y="3804734"/>
                  <a:ext cx="77256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D573ABB-D58D-4906-8325-D79A202E1118}"/>
                    </a:ext>
                  </a:extLst>
                </p14:cNvPr>
                <p14:cNvContentPartPr/>
                <p14:nvPr/>
              </p14:nvContentPartPr>
              <p14:xfrm>
                <a:off x="4610467" y="3656414"/>
                <a:ext cx="579240" cy="572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D573ABB-D58D-4906-8325-D79A202E111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592827" y="3638774"/>
                  <a:ext cx="61488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7259641-C121-46AA-B52F-8F2E72A0F392}"/>
                    </a:ext>
                  </a:extLst>
                </p14:cNvPr>
                <p14:cNvContentPartPr/>
                <p14:nvPr/>
              </p14:nvContentPartPr>
              <p14:xfrm>
                <a:off x="5192587" y="3536534"/>
                <a:ext cx="737640" cy="714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7259641-C121-46AA-B52F-8F2E72A0F39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174587" y="3518894"/>
                  <a:ext cx="77328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64FD007-124E-4067-BA84-F3D0B6397DF7}"/>
                    </a:ext>
                  </a:extLst>
                </p14:cNvPr>
                <p14:cNvContentPartPr/>
                <p14:nvPr/>
              </p14:nvContentPartPr>
              <p14:xfrm>
                <a:off x="5880187" y="3414134"/>
                <a:ext cx="375480" cy="371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64FD007-124E-4067-BA84-F3D0B6397DF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62547" y="3396134"/>
                  <a:ext cx="4111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9BA3CAE-7C2B-4DD8-B1A8-C35562481E2B}"/>
                    </a:ext>
                  </a:extLst>
                </p14:cNvPr>
                <p14:cNvContentPartPr/>
                <p14:nvPr/>
              </p14:nvContentPartPr>
              <p14:xfrm>
                <a:off x="5838427" y="3593414"/>
                <a:ext cx="190440" cy="81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9BA3CAE-7C2B-4DD8-B1A8-C35562481E2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820427" y="3575774"/>
                  <a:ext cx="226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7F7ACBC-4738-43CB-B9DD-6C3BEF4C819C}"/>
                    </a:ext>
                  </a:extLst>
                </p14:cNvPr>
                <p14:cNvContentPartPr/>
                <p14:nvPr/>
              </p14:nvContentPartPr>
              <p14:xfrm>
                <a:off x="6056227" y="3455174"/>
                <a:ext cx="334440" cy="267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7F7ACBC-4738-43CB-B9DD-6C3BEF4C819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038587" y="3437174"/>
                  <a:ext cx="3700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995B26D-4579-4700-A78D-9B71F0E4C46F}"/>
                    </a:ext>
                  </a:extLst>
                </p14:cNvPr>
                <p14:cNvContentPartPr/>
                <p14:nvPr/>
              </p14:nvContentPartPr>
              <p14:xfrm>
                <a:off x="6392107" y="3342854"/>
                <a:ext cx="402840" cy="204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995B26D-4579-4700-A78D-9B71F0E4C46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374107" y="3324854"/>
                  <a:ext cx="438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9AFD351-7F64-4FE6-ADAC-D1BC3B2BD8C7}"/>
                    </a:ext>
                  </a:extLst>
                </p14:cNvPr>
                <p14:cNvContentPartPr/>
                <p14:nvPr/>
              </p14:nvContentPartPr>
              <p14:xfrm>
                <a:off x="930907" y="5444174"/>
                <a:ext cx="377640" cy="509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9AFD351-7F64-4FE6-ADAC-D1BC3B2BD8C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12907" y="5426534"/>
                  <a:ext cx="41328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3F29C81-C389-429F-B87F-F0415813BA0E}"/>
                    </a:ext>
                  </a:extLst>
                </p14:cNvPr>
                <p14:cNvContentPartPr/>
                <p14:nvPr/>
              </p14:nvContentPartPr>
              <p14:xfrm>
                <a:off x="816067" y="5410694"/>
                <a:ext cx="387360" cy="388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3F29C81-C389-429F-B87F-F0415813BA0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98067" y="5392694"/>
                  <a:ext cx="4230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691FBF-457F-4A8A-BF00-91FFDFE72BD3}"/>
                    </a:ext>
                  </a:extLst>
                </p14:cNvPr>
                <p14:cNvContentPartPr/>
                <p14:nvPr/>
              </p14:nvContentPartPr>
              <p14:xfrm>
                <a:off x="1098667" y="5309894"/>
                <a:ext cx="440640" cy="576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691FBF-457F-4A8A-BF00-91FFDFE72BD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80667" y="5291894"/>
                  <a:ext cx="47628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B520224-F54B-48BA-B717-F1D5524845C9}"/>
                    </a:ext>
                  </a:extLst>
                </p14:cNvPr>
                <p14:cNvContentPartPr/>
                <p14:nvPr/>
              </p14:nvContentPartPr>
              <p14:xfrm>
                <a:off x="1920907" y="5276414"/>
                <a:ext cx="406080" cy="477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B520224-F54B-48BA-B717-F1D5524845C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902907" y="5258414"/>
                  <a:ext cx="4417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B85F424-DB93-47B5-959B-B8FCD6F78413}"/>
                    </a:ext>
                  </a:extLst>
                </p14:cNvPr>
                <p14:cNvContentPartPr/>
                <p14:nvPr/>
              </p14:nvContentPartPr>
              <p14:xfrm>
                <a:off x="2478187" y="5206574"/>
                <a:ext cx="407160" cy="231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B85F424-DB93-47B5-959B-B8FCD6F7841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460187" y="5188934"/>
                  <a:ext cx="442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B9B90D2-75BA-4B62-AD8D-E5ECE9C84C3A}"/>
                    </a:ext>
                  </a:extLst>
                </p14:cNvPr>
                <p14:cNvContentPartPr/>
                <p14:nvPr/>
              </p14:nvContentPartPr>
              <p14:xfrm>
                <a:off x="2910547" y="5026934"/>
                <a:ext cx="374760" cy="246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B9B90D2-75BA-4B62-AD8D-E5ECE9C84C3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892907" y="5009294"/>
                  <a:ext cx="4104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C664153-DC80-4A3B-B169-C22E18DFB899}"/>
                    </a:ext>
                  </a:extLst>
                </p14:cNvPr>
                <p14:cNvContentPartPr/>
                <p14:nvPr/>
              </p14:nvContentPartPr>
              <p14:xfrm>
                <a:off x="3489427" y="5101814"/>
                <a:ext cx="237960" cy="6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C664153-DC80-4A3B-B169-C22E18DFB89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471787" y="5084174"/>
                  <a:ext cx="273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D54C9D6-F1FE-4309-94D0-23D8CF9C6B67}"/>
                    </a:ext>
                  </a:extLst>
                </p14:cNvPr>
                <p14:cNvContentPartPr/>
                <p14:nvPr/>
              </p14:nvContentPartPr>
              <p14:xfrm>
                <a:off x="3882907" y="4764854"/>
                <a:ext cx="588600" cy="303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D54C9D6-F1FE-4309-94D0-23D8CF9C6B6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864907" y="4746854"/>
                  <a:ext cx="6242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2989C26-1DB5-477D-9AF1-91ADF801337C}"/>
                    </a:ext>
                  </a:extLst>
                </p14:cNvPr>
                <p14:cNvContentPartPr/>
                <p14:nvPr/>
              </p14:nvContentPartPr>
              <p14:xfrm>
                <a:off x="4488427" y="4479734"/>
                <a:ext cx="891000" cy="494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2989C26-1DB5-477D-9AF1-91ADF801337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470427" y="4461734"/>
                  <a:ext cx="9266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5812B0C-C58C-4F76-8DF6-D1C7CD9A9BAB}"/>
                    </a:ext>
                  </a:extLst>
                </p14:cNvPr>
                <p14:cNvContentPartPr/>
                <p14:nvPr/>
              </p14:nvContentPartPr>
              <p14:xfrm>
                <a:off x="5411107" y="4153214"/>
                <a:ext cx="434880" cy="564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5812B0C-C58C-4F76-8DF6-D1C7CD9A9BA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393467" y="4135574"/>
                  <a:ext cx="47052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CA75691-6260-4221-9582-895537BBF525}"/>
                    </a:ext>
                  </a:extLst>
                </p14:cNvPr>
                <p14:cNvContentPartPr/>
                <p14:nvPr/>
              </p14:nvContentPartPr>
              <p14:xfrm>
                <a:off x="6374107" y="4121174"/>
                <a:ext cx="474120" cy="541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CA75691-6260-4221-9582-895537BBF52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356107" y="4103174"/>
                  <a:ext cx="5097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CA26499-FE47-43BF-8D6B-EFAF435FDA86}"/>
                    </a:ext>
                  </a:extLst>
                </p14:cNvPr>
                <p14:cNvContentPartPr/>
                <p14:nvPr/>
              </p14:nvContentPartPr>
              <p14:xfrm>
                <a:off x="6873067" y="3738854"/>
                <a:ext cx="882720" cy="1310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CA26499-FE47-43BF-8D6B-EFAF435FDA8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855067" y="3721214"/>
                  <a:ext cx="918360" cy="13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F12EFF6-C736-4AEC-A646-ADB3C50E7BAB}"/>
                    </a:ext>
                  </a:extLst>
                </p14:cNvPr>
                <p14:cNvContentPartPr/>
                <p14:nvPr/>
              </p14:nvContentPartPr>
              <p14:xfrm>
                <a:off x="7780267" y="3771254"/>
                <a:ext cx="443520" cy="429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F12EFF6-C736-4AEC-A646-ADB3C50E7BA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762267" y="3753614"/>
                  <a:ext cx="4791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B4C50D1-00A8-4A28-9EB2-DDBD05E83702}"/>
                    </a:ext>
                  </a:extLst>
                </p14:cNvPr>
                <p14:cNvContentPartPr/>
                <p14:nvPr/>
              </p14:nvContentPartPr>
              <p14:xfrm>
                <a:off x="7751107" y="3941894"/>
                <a:ext cx="297360" cy="118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B4C50D1-00A8-4A28-9EB2-DDBD05E8370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733107" y="3924254"/>
                  <a:ext cx="333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CB74F6B-0042-47DA-A6E8-A3FD451714E8}"/>
                    </a:ext>
                  </a:extLst>
                </p14:cNvPr>
                <p14:cNvContentPartPr/>
                <p14:nvPr/>
              </p14:nvContentPartPr>
              <p14:xfrm>
                <a:off x="8137027" y="3809054"/>
                <a:ext cx="528480" cy="217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CB74F6B-0042-47DA-A6E8-A3FD451714E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119387" y="3791054"/>
                  <a:ext cx="5641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958F533-F294-4C1A-AB83-96EB8E7D804C}"/>
                    </a:ext>
                  </a:extLst>
                </p14:cNvPr>
                <p14:cNvContentPartPr/>
                <p14:nvPr/>
              </p14:nvContentPartPr>
              <p14:xfrm>
                <a:off x="8598547" y="3623294"/>
                <a:ext cx="603360" cy="426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958F533-F294-4C1A-AB83-96EB8E7D804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580547" y="3605654"/>
                  <a:ext cx="6390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78EB399-EB36-4374-85B2-16B298CAA4C2}"/>
                    </a:ext>
                  </a:extLst>
                </p14:cNvPr>
                <p14:cNvContentPartPr/>
                <p14:nvPr/>
              </p14:nvContentPartPr>
              <p14:xfrm>
                <a:off x="1426267" y="6156614"/>
                <a:ext cx="173520" cy="384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78EB399-EB36-4374-85B2-16B298CAA4C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408267" y="6138614"/>
                  <a:ext cx="2091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EFCE989-AB13-493F-8BB8-9A71E23B1180}"/>
                    </a:ext>
                  </a:extLst>
                </p14:cNvPr>
                <p14:cNvContentPartPr/>
                <p14:nvPr/>
              </p14:nvContentPartPr>
              <p14:xfrm>
                <a:off x="1685827" y="6115934"/>
                <a:ext cx="177120" cy="211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EFCE989-AB13-493F-8BB8-9A71E23B118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667827" y="6098294"/>
                  <a:ext cx="212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A249EC8-CA23-4993-A485-916F2E4398E8}"/>
                    </a:ext>
                  </a:extLst>
                </p14:cNvPr>
                <p14:cNvContentPartPr/>
                <p14:nvPr/>
              </p14:nvContentPartPr>
              <p14:xfrm>
                <a:off x="2499787" y="5905694"/>
                <a:ext cx="236520" cy="347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A249EC8-CA23-4993-A485-916F2E4398E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481787" y="5887694"/>
                  <a:ext cx="2721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25B5B07-59EC-4FF7-B0A7-F5A4381C8467}"/>
                    </a:ext>
                  </a:extLst>
                </p14:cNvPr>
                <p14:cNvContentPartPr/>
                <p14:nvPr/>
              </p14:nvContentPartPr>
              <p14:xfrm>
                <a:off x="2153827" y="5791214"/>
                <a:ext cx="586440" cy="248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25B5B07-59EC-4FF7-B0A7-F5A4381C846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136187" y="5773214"/>
                  <a:ext cx="622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6A1C58F-26B7-4C6A-826A-C699B1FE68DB}"/>
                    </a:ext>
                  </a:extLst>
                </p14:cNvPr>
                <p14:cNvContentPartPr/>
                <p14:nvPr/>
              </p14:nvContentPartPr>
              <p14:xfrm>
                <a:off x="2784907" y="6096134"/>
                <a:ext cx="39960" cy="16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6A1C58F-26B7-4C6A-826A-C699B1FE68D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766907" y="6078134"/>
                  <a:ext cx="75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4E6A8B6-830E-4FC7-A075-A76990CC7C1F}"/>
                    </a:ext>
                  </a:extLst>
                </p14:cNvPr>
                <p14:cNvContentPartPr/>
                <p14:nvPr/>
              </p14:nvContentPartPr>
              <p14:xfrm>
                <a:off x="2767987" y="5994614"/>
                <a:ext cx="360" cy="3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4E6A8B6-830E-4FC7-A075-A76990CC7C1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749987" y="597661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6173FFF-7564-498A-AAD3-250DBB0AD328}"/>
                    </a:ext>
                  </a:extLst>
                </p14:cNvPr>
                <p14:cNvContentPartPr/>
                <p14:nvPr/>
              </p14:nvContentPartPr>
              <p14:xfrm>
                <a:off x="2813347" y="6031334"/>
                <a:ext cx="86040" cy="171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6173FFF-7564-498A-AAD3-250DBB0AD32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795347" y="6013694"/>
                  <a:ext cx="121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41070B2-B3C4-4EA0-A430-D4DC142ABD5F}"/>
                    </a:ext>
                  </a:extLst>
                </p14:cNvPr>
                <p14:cNvContentPartPr/>
                <p14:nvPr/>
              </p14:nvContentPartPr>
              <p14:xfrm>
                <a:off x="2927467" y="5898854"/>
                <a:ext cx="491400" cy="200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41070B2-B3C4-4EA0-A430-D4DC142ABD5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909467" y="5881214"/>
                  <a:ext cx="527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D5E438D-84B6-4B1E-BA9D-59EECB8B6578}"/>
                    </a:ext>
                  </a:extLst>
                </p14:cNvPr>
                <p14:cNvContentPartPr/>
                <p14:nvPr/>
              </p14:nvContentPartPr>
              <p14:xfrm>
                <a:off x="3410587" y="5728574"/>
                <a:ext cx="587520" cy="238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D5E438D-84B6-4B1E-BA9D-59EECB8B657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92947" y="5710574"/>
                  <a:ext cx="6231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E20E50D-E141-41BA-867C-99E0B80B04B9}"/>
                    </a:ext>
                  </a:extLst>
                </p14:cNvPr>
                <p14:cNvContentPartPr/>
                <p14:nvPr/>
              </p14:nvContentPartPr>
              <p14:xfrm>
                <a:off x="4093507" y="5814974"/>
                <a:ext cx="36360" cy="6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E20E50D-E141-41BA-867C-99E0B80B04B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075867" y="5797334"/>
                  <a:ext cx="72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58DFC10-1DB7-416A-B025-F327EE64FD05}"/>
                    </a:ext>
                  </a:extLst>
                </p14:cNvPr>
                <p14:cNvContentPartPr/>
                <p14:nvPr/>
              </p14:nvContentPartPr>
              <p14:xfrm>
                <a:off x="4261267" y="5519774"/>
                <a:ext cx="255960" cy="303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58DFC10-1DB7-416A-B025-F327EE64FD0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243627" y="5501774"/>
                  <a:ext cx="2916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26D5DCA-332C-4CBE-9435-DDB6D1144A5B}"/>
                    </a:ext>
                  </a:extLst>
                </p14:cNvPr>
                <p14:cNvContentPartPr/>
                <p14:nvPr/>
              </p14:nvContentPartPr>
              <p14:xfrm>
                <a:off x="4236067" y="5835494"/>
                <a:ext cx="486000" cy="70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26D5DCA-332C-4CBE-9435-DDB6D1144A5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218067" y="5817854"/>
                  <a:ext cx="521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5A31E95-C9FF-43CD-8BC7-367DEECCE741}"/>
                    </a:ext>
                  </a:extLst>
                </p14:cNvPr>
                <p14:cNvContentPartPr/>
                <p14:nvPr/>
              </p14:nvContentPartPr>
              <p14:xfrm>
                <a:off x="4135627" y="5453894"/>
                <a:ext cx="361800" cy="74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5A31E95-C9FF-43CD-8BC7-367DEECCE74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117627" y="5436254"/>
                  <a:ext cx="397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314B142-4271-436B-BA60-D64E0E7F79DE}"/>
                    </a:ext>
                  </a:extLst>
                </p14:cNvPr>
                <p14:cNvContentPartPr/>
                <p14:nvPr/>
              </p14:nvContentPartPr>
              <p14:xfrm>
                <a:off x="4680667" y="5634974"/>
                <a:ext cx="362160" cy="214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314B142-4271-436B-BA60-D64E0E7F79D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663027" y="5617334"/>
                  <a:ext cx="397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B2EE095-2390-4E73-BFAA-BD09156F8AB5}"/>
                    </a:ext>
                  </a:extLst>
                </p14:cNvPr>
                <p14:cNvContentPartPr/>
                <p14:nvPr/>
              </p14:nvContentPartPr>
              <p14:xfrm>
                <a:off x="4932307" y="5499614"/>
                <a:ext cx="273240" cy="209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B2EE095-2390-4E73-BFAA-BD09156F8AB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914307" y="5481614"/>
                  <a:ext cx="308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A4B0D1D-B9CD-4E4D-B731-9AC12EA22F32}"/>
                    </a:ext>
                  </a:extLst>
                </p14:cNvPr>
                <p14:cNvContentPartPr/>
                <p14:nvPr/>
              </p14:nvContentPartPr>
              <p14:xfrm>
                <a:off x="5245147" y="5586374"/>
                <a:ext cx="219600" cy="123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A4B0D1D-B9CD-4E4D-B731-9AC12EA22F3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227507" y="5568734"/>
                  <a:ext cx="255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B631DF6-5978-464E-ACF5-FBE1B09ED856}"/>
                    </a:ext>
                  </a:extLst>
                </p14:cNvPr>
                <p14:cNvContentPartPr/>
                <p14:nvPr/>
              </p14:nvContentPartPr>
              <p14:xfrm>
                <a:off x="5351347" y="5477654"/>
                <a:ext cx="327960" cy="172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B631DF6-5978-464E-ACF5-FBE1B09ED85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333347" y="5460014"/>
                  <a:ext cx="363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52305F5-86EF-4EB4-A911-CED50F6C0EDA}"/>
                    </a:ext>
                  </a:extLst>
                </p14:cNvPr>
                <p14:cNvContentPartPr/>
                <p14:nvPr/>
              </p14:nvContentPartPr>
              <p14:xfrm>
                <a:off x="5762827" y="5536334"/>
                <a:ext cx="117000" cy="167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52305F5-86EF-4EB4-A911-CED50F6C0ED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745187" y="5518694"/>
                  <a:ext cx="152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C5F2284-D18E-4F25-8171-450208A5B111}"/>
                    </a:ext>
                  </a:extLst>
                </p14:cNvPr>
                <p14:cNvContentPartPr/>
                <p14:nvPr/>
              </p14:nvContentPartPr>
              <p14:xfrm>
                <a:off x="5746267" y="5410694"/>
                <a:ext cx="360" cy="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C5F2284-D18E-4F25-8171-450208A5B11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28267" y="53926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F58D342-C200-4C86-B48E-FF8C603D9E97}"/>
                    </a:ext>
                  </a:extLst>
                </p14:cNvPr>
                <p14:cNvContentPartPr/>
                <p14:nvPr/>
              </p14:nvContentPartPr>
              <p14:xfrm>
                <a:off x="5826907" y="5485574"/>
                <a:ext cx="352440" cy="262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F58D342-C200-4C86-B48E-FF8C603D9E9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809267" y="5467574"/>
                  <a:ext cx="388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155B918-663C-481D-A8BF-2298F546E801}"/>
                    </a:ext>
                  </a:extLst>
                </p14:cNvPr>
                <p14:cNvContentPartPr/>
                <p14:nvPr/>
              </p14:nvContentPartPr>
              <p14:xfrm>
                <a:off x="6249187" y="5435534"/>
                <a:ext cx="447120" cy="326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155B918-663C-481D-A8BF-2298F546E80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231547" y="5417894"/>
                  <a:ext cx="4827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BD24ABD-55E6-4088-A65A-A527421AE923}"/>
                    </a:ext>
                  </a:extLst>
                </p14:cNvPr>
                <p14:cNvContentPartPr/>
                <p14:nvPr/>
              </p14:nvContentPartPr>
              <p14:xfrm>
                <a:off x="6694867" y="5219534"/>
                <a:ext cx="258840" cy="309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BD24ABD-55E6-4088-A65A-A527421AE92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676867" y="5201534"/>
                  <a:ext cx="2944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C2132C9-6257-49F0-AB8C-6C83DEB8C8EF}"/>
                    </a:ext>
                  </a:extLst>
                </p14:cNvPr>
                <p14:cNvContentPartPr/>
                <p14:nvPr/>
              </p14:nvContentPartPr>
              <p14:xfrm>
                <a:off x="6702427" y="5379734"/>
                <a:ext cx="151200" cy="47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C2132C9-6257-49F0-AB8C-6C83DEB8C8E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684427" y="5362094"/>
                  <a:ext cx="1868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4C74B78-36B4-40A9-ADDE-DE8B774CA50F}"/>
                    </a:ext>
                  </a:extLst>
                </p14:cNvPr>
                <p14:cNvContentPartPr/>
                <p14:nvPr/>
              </p14:nvContentPartPr>
              <p14:xfrm>
                <a:off x="7435747" y="4949174"/>
                <a:ext cx="366840" cy="529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4C74B78-36B4-40A9-ADDE-DE8B774CA50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417747" y="4931534"/>
                  <a:ext cx="4024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D442C2C-0FA1-4A71-91AF-1D1E9EF37A1F}"/>
                    </a:ext>
                  </a:extLst>
                </p14:cNvPr>
                <p14:cNvContentPartPr/>
                <p14:nvPr/>
              </p14:nvContentPartPr>
              <p14:xfrm>
                <a:off x="7885387" y="4949534"/>
                <a:ext cx="519840" cy="608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D442C2C-0FA1-4A71-91AF-1D1E9EF37A1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67387" y="4931894"/>
                  <a:ext cx="55548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50FEBB0-DA81-49C1-8C9F-6DC7696E8CE9}"/>
                    </a:ext>
                  </a:extLst>
                </p14:cNvPr>
                <p14:cNvContentPartPr/>
                <p14:nvPr/>
              </p14:nvContentPartPr>
              <p14:xfrm>
                <a:off x="8422147" y="4747934"/>
                <a:ext cx="158760" cy="245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50FEBB0-DA81-49C1-8C9F-6DC7696E8CE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404507" y="4729934"/>
                  <a:ext cx="1944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715038C-CC7D-4E78-B33A-0F28F55B7D63}"/>
                    </a:ext>
                  </a:extLst>
                </p14:cNvPr>
                <p14:cNvContentPartPr/>
                <p14:nvPr/>
              </p14:nvContentPartPr>
              <p14:xfrm>
                <a:off x="8405227" y="4860254"/>
                <a:ext cx="136080" cy="63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715038C-CC7D-4E78-B33A-0F28F55B7D6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87587" y="4842614"/>
                  <a:ext cx="171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7462972-053E-4A54-B757-4101B83E5103}"/>
                    </a:ext>
                  </a:extLst>
                </p14:cNvPr>
                <p14:cNvContentPartPr/>
                <p14:nvPr/>
              </p14:nvContentPartPr>
              <p14:xfrm>
                <a:off x="8633827" y="4714094"/>
                <a:ext cx="165960" cy="163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7462972-053E-4A54-B757-4101B83E510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16187" y="4696094"/>
                  <a:ext cx="2016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FE879CC-ECAA-47BB-96DC-B9073E7FBEDD}"/>
                    </a:ext>
                  </a:extLst>
                </p14:cNvPr>
                <p14:cNvContentPartPr/>
                <p14:nvPr/>
              </p14:nvContentPartPr>
              <p14:xfrm>
                <a:off x="8908867" y="4554254"/>
                <a:ext cx="360000" cy="313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FE879CC-ECAA-47BB-96DC-B9073E7FBED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890867" y="4536254"/>
                  <a:ext cx="395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346A3BD-1B5B-473C-A5CE-E66C68216EDD}"/>
                    </a:ext>
                  </a:extLst>
                </p14:cNvPr>
                <p14:cNvContentPartPr/>
                <p14:nvPr/>
              </p14:nvContentPartPr>
              <p14:xfrm>
                <a:off x="1921987" y="6417254"/>
                <a:ext cx="148680" cy="236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346A3BD-1B5B-473C-A5CE-E66C68216ED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904347" y="6399614"/>
                  <a:ext cx="184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42FECA6-AB4A-4950-BED0-2B200EF62993}"/>
                    </a:ext>
                  </a:extLst>
                </p14:cNvPr>
                <p14:cNvContentPartPr/>
                <p14:nvPr/>
              </p14:nvContentPartPr>
              <p14:xfrm>
                <a:off x="2122147" y="6400334"/>
                <a:ext cx="178560" cy="268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42FECA6-AB4A-4950-BED0-2B200EF6299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04147" y="6382694"/>
                  <a:ext cx="214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0021DB0-FAAD-43CC-A297-5E8D9213C314}"/>
                    </a:ext>
                  </a:extLst>
                </p14:cNvPr>
                <p14:cNvContentPartPr/>
                <p14:nvPr/>
              </p14:nvContentPartPr>
              <p14:xfrm>
                <a:off x="2969227" y="6568094"/>
                <a:ext cx="142560" cy="237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0021DB0-FAAD-43CC-A297-5E8D9213C31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951587" y="6550454"/>
                  <a:ext cx="178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E2067AD-3B19-4922-B46F-C7A75E4B39D7}"/>
                    </a:ext>
                  </a:extLst>
                </p14:cNvPr>
                <p14:cNvContentPartPr/>
                <p14:nvPr/>
              </p14:nvContentPartPr>
              <p14:xfrm>
                <a:off x="2835307" y="6450734"/>
                <a:ext cx="321840" cy="168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E2067AD-3B19-4922-B46F-C7A75E4B39D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817307" y="6432734"/>
                  <a:ext cx="357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DC37BF3-FEF4-4720-A269-DF54DDA68801}"/>
                    </a:ext>
                  </a:extLst>
                </p14:cNvPr>
                <p14:cNvContentPartPr/>
                <p14:nvPr/>
              </p14:nvContentPartPr>
              <p14:xfrm>
                <a:off x="3237787" y="6645494"/>
                <a:ext cx="37800" cy="20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DC37BF3-FEF4-4720-A269-DF54DDA6880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20147" y="6627494"/>
                  <a:ext cx="73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62052BA-14EB-4325-A283-7631AC64EECA}"/>
                    </a:ext>
                  </a:extLst>
                </p14:cNvPr>
                <p14:cNvContentPartPr/>
                <p14:nvPr/>
              </p14:nvContentPartPr>
              <p14:xfrm>
                <a:off x="3212947" y="6489614"/>
                <a:ext cx="360" cy="3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62052BA-14EB-4325-A283-7631AC64EEC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94947" y="647161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A904FD4-F053-4D56-ABE6-1DC33D6735BD}"/>
                    </a:ext>
                  </a:extLst>
                </p14:cNvPr>
                <p14:cNvContentPartPr/>
                <p14:nvPr/>
              </p14:nvContentPartPr>
              <p14:xfrm>
                <a:off x="3397267" y="6473774"/>
                <a:ext cx="459720" cy="183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A904FD4-F053-4D56-ABE6-1DC33D6735B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379627" y="6456134"/>
                  <a:ext cx="495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B812E78-5A99-4FBF-9CC5-C4E07AADEBEE}"/>
                    </a:ext>
                  </a:extLst>
                </p14:cNvPr>
                <p14:cNvContentPartPr/>
                <p14:nvPr/>
              </p14:nvContentPartPr>
              <p14:xfrm>
                <a:off x="3892267" y="6334814"/>
                <a:ext cx="513360" cy="293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B812E78-5A99-4FBF-9CC5-C4E07AADEBE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874627" y="6316814"/>
                  <a:ext cx="549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F875EAC-96AB-477D-8ABB-39D851DC28AA}"/>
                    </a:ext>
                  </a:extLst>
                </p14:cNvPr>
                <p14:cNvContentPartPr/>
                <p14:nvPr/>
              </p14:nvContentPartPr>
              <p14:xfrm>
                <a:off x="4529467" y="6326534"/>
                <a:ext cx="455040" cy="133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F875EAC-96AB-477D-8ABB-39D851DC28A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511827" y="6308534"/>
                  <a:ext cx="490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93AACAB-8325-4A28-BA7D-6F84D7B5F95B}"/>
                    </a:ext>
                  </a:extLst>
                </p14:cNvPr>
                <p14:cNvContentPartPr/>
                <p14:nvPr/>
              </p14:nvContentPartPr>
              <p14:xfrm>
                <a:off x="5024827" y="6025574"/>
                <a:ext cx="395280" cy="340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93AACAB-8325-4A28-BA7D-6F84D7B5F95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006827" y="6007934"/>
                  <a:ext cx="4309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8E985D6-703D-4182-B674-92C9BD9FEC8E}"/>
                    </a:ext>
                  </a:extLst>
                </p14:cNvPr>
                <p14:cNvContentPartPr/>
                <p14:nvPr/>
              </p14:nvContentPartPr>
              <p14:xfrm>
                <a:off x="5522347" y="6117374"/>
                <a:ext cx="415440" cy="282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8E985D6-703D-4182-B674-92C9BD9FEC8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504347" y="6099374"/>
                  <a:ext cx="4510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E1F01E6-F9BE-4B75-AD68-6EA718C9D896}"/>
                    </a:ext>
                  </a:extLst>
                </p14:cNvPr>
                <p14:cNvContentPartPr/>
                <p14:nvPr/>
              </p14:nvContentPartPr>
              <p14:xfrm>
                <a:off x="5854987" y="6039614"/>
                <a:ext cx="281160" cy="241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E1F01E6-F9BE-4B75-AD68-6EA718C9D89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837347" y="6021974"/>
                  <a:ext cx="3168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B159299-7817-4421-AEC2-3578A786A29A}"/>
                    </a:ext>
                  </a:extLst>
                </p14:cNvPr>
                <p14:cNvContentPartPr/>
                <p14:nvPr/>
              </p14:nvContentPartPr>
              <p14:xfrm>
                <a:off x="6274747" y="6190814"/>
                <a:ext cx="88560" cy="131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B159299-7817-4421-AEC2-3578A786A29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256747" y="6173174"/>
                  <a:ext cx="124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0004A75-6F93-426E-A99B-9CE41E8D6A73}"/>
                    </a:ext>
                  </a:extLst>
                </p14:cNvPr>
                <p14:cNvContentPartPr/>
                <p14:nvPr/>
              </p14:nvContentPartPr>
              <p14:xfrm>
                <a:off x="6257827" y="5964014"/>
                <a:ext cx="360" cy="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0004A75-6F93-426E-A99B-9CE41E8D6A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40187" y="59463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77CE100-A699-42E6-A878-0CC345367E29}"/>
                    </a:ext>
                  </a:extLst>
                </p14:cNvPr>
                <p14:cNvContentPartPr/>
                <p14:nvPr/>
              </p14:nvContentPartPr>
              <p14:xfrm>
                <a:off x="6425227" y="6083534"/>
                <a:ext cx="252720" cy="205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77CE100-A699-42E6-A878-0CC345367E2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407227" y="6065894"/>
                  <a:ext cx="288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2244E4C-AD2C-473C-86AC-8A775EF1089B}"/>
                    </a:ext>
                  </a:extLst>
                </p14:cNvPr>
                <p14:cNvContentPartPr/>
                <p14:nvPr/>
              </p14:nvContentPartPr>
              <p14:xfrm>
                <a:off x="6769747" y="6096134"/>
                <a:ext cx="301680" cy="152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2244E4C-AD2C-473C-86AC-8A775EF1089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751747" y="6078494"/>
                  <a:ext cx="337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4D284E8-EAE1-4CD3-AC76-942107CDCDFC}"/>
                    </a:ext>
                  </a:extLst>
                </p14:cNvPr>
                <p14:cNvContentPartPr/>
                <p14:nvPr/>
              </p14:nvContentPartPr>
              <p14:xfrm>
                <a:off x="7038307" y="5871854"/>
                <a:ext cx="274320" cy="314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4D284E8-EAE1-4CD3-AC76-942107CDCDF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020307" y="5854214"/>
                  <a:ext cx="309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37960F3-5AE4-4333-8C5A-CE70A1D563C5}"/>
                    </a:ext>
                  </a:extLst>
                </p14:cNvPr>
                <p14:cNvContentPartPr/>
                <p14:nvPr/>
              </p14:nvContentPartPr>
              <p14:xfrm>
                <a:off x="7046587" y="6011174"/>
                <a:ext cx="39960" cy="3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37960F3-5AE4-4333-8C5A-CE70A1D563C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028587" y="5993534"/>
                  <a:ext cx="75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F542A0D-AE42-4269-B55E-31B63FF1FA1B}"/>
                    </a:ext>
                  </a:extLst>
                </p14:cNvPr>
                <p14:cNvContentPartPr/>
                <p14:nvPr/>
              </p14:nvContentPartPr>
              <p14:xfrm>
                <a:off x="7745707" y="5628854"/>
                <a:ext cx="506520" cy="6055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F542A0D-AE42-4269-B55E-31B63FF1FA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28067" y="5610854"/>
                  <a:ext cx="54216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5DDFB62-51A1-4868-919F-3E1E2BE45186}"/>
                    </a:ext>
                  </a:extLst>
                </p14:cNvPr>
                <p14:cNvContentPartPr/>
                <p14:nvPr/>
              </p14:nvContentPartPr>
              <p14:xfrm>
                <a:off x="8246107" y="5661254"/>
                <a:ext cx="521640" cy="542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5DDFB62-51A1-4868-919F-3E1E2BE4518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228467" y="5643614"/>
                  <a:ext cx="5572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11A1FEE-E2FD-4A40-B453-30C33A2440EE}"/>
                    </a:ext>
                  </a:extLst>
                </p14:cNvPr>
                <p14:cNvContentPartPr/>
                <p14:nvPr/>
              </p14:nvContentPartPr>
              <p14:xfrm>
                <a:off x="8749387" y="5469374"/>
                <a:ext cx="408600" cy="398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11A1FEE-E2FD-4A40-B453-30C33A2440E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731387" y="5451374"/>
                  <a:ext cx="4442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59CA313-939A-4431-9D16-99877E1868A4}"/>
                    </a:ext>
                  </a:extLst>
                </p14:cNvPr>
                <p14:cNvContentPartPr/>
                <p14:nvPr/>
              </p14:nvContentPartPr>
              <p14:xfrm>
                <a:off x="8875387" y="5634254"/>
                <a:ext cx="230400" cy="120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59CA313-939A-4431-9D16-99877E1868A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57387" y="5616614"/>
                  <a:ext cx="266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C6B3821-273A-4A4D-921E-F04DE65653A6}"/>
                    </a:ext>
                  </a:extLst>
                </p14:cNvPr>
                <p14:cNvContentPartPr/>
                <p14:nvPr/>
              </p14:nvContentPartPr>
              <p14:xfrm>
                <a:off x="9101107" y="5535254"/>
                <a:ext cx="212400" cy="109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C6B3821-273A-4A4D-921E-F04DE65653A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83107" y="5517614"/>
                  <a:ext cx="248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0FAE2F-E9DA-4516-9C3A-7B7F40F13D72}"/>
                    </a:ext>
                  </a:extLst>
                </p14:cNvPr>
                <p14:cNvContentPartPr/>
                <p14:nvPr/>
              </p14:nvContentPartPr>
              <p14:xfrm>
                <a:off x="9412147" y="5435174"/>
                <a:ext cx="228240" cy="141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0FAE2F-E9DA-4516-9C3A-7B7F40F13D7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394147" y="5417534"/>
                  <a:ext cx="263880" cy="17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242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783EF38-F4CF-4FA3-A07D-36387B1368F1}"/>
              </a:ext>
            </a:extLst>
          </p:cNvPr>
          <p:cNvGrpSpPr/>
          <p:nvPr/>
        </p:nvGrpSpPr>
        <p:grpSpPr>
          <a:xfrm>
            <a:off x="668107" y="141374"/>
            <a:ext cx="9457200" cy="5520600"/>
            <a:chOff x="668107" y="141374"/>
            <a:chExt cx="9457200" cy="55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0031A10-760C-4DAE-B28F-E1A857D88AFE}"/>
                    </a:ext>
                  </a:extLst>
                </p14:cNvPr>
                <p14:cNvContentPartPr/>
                <p14:nvPr/>
              </p14:nvContentPartPr>
              <p14:xfrm>
                <a:off x="670987" y="196454"/>
                <a:ext cx="269280" cy="484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0031A10-760C-4DAE-B28F-E1A857D88A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2987" y="178814"/>
                  <a:ext cx="3049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CB4BF3-34F9-4831-BC76-CF9E799584DF}"/>
                    </a:ext>
                  </a:extLst>
                </p14:cNvPr>
                <p14:cNvContentPartPr/>
                <p14:nvPr/>
              </p14:nvContentPartPr>
              <p14:xfrm>
                <a:off x="771427" y="461774"/>
                <a:ext cx="193680" cy="58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CB4BF3-34F9-4831-BC76-CF9E799584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3427" y="443774"/>
                  <a:ext cx="229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00806E-6254-4832-AD4A-933A241D9360}"/>
                    </a:ext>
                  </a:extLst>
                </p14:cNvPr>
                <p14:cNvContentPartPr/>
                <p14:nvPr/>
              </p14:nvContentPartPr>
              <p14:xfrm>
                <a:off x="1115227" y="247574"/>
                <a:ext cx="92880" cy="317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00806E-6254-4832-AD4A-933A241D93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7227" y="229574"/>
                  <a:ext cx="1285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BB97D9-CF32-4778-ABC9-EF6682AC3BA4}"/>
                    </a:ext>
                  </a:extLst>
                </p14:cNvPr>
                <p14:cNvContentPartPr/>
                <p14:nvPr/>
              </p14:nvContentPartPr>
              <p14:xfrm>
                <a:off x="1585387" y="200774"/>
                <a:ext cx="602640" cy="401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BB97D9-CF32-4778-ABC9-EF6682AC3B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7387" y="183134"/>
                  <a:ext cx="6382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8B0D48-F477-419A-B59A-896C5D1461F2}"/>
                    </a:ext>
                  </a:extLst>
                </p14:cNvPr>
                <p14:cNvContentPartPr/>
                <p14:nvPr/>
              </p14:nvContentPartPr>
              <p14:xfrm>
                <a:off x="2037907" y="360254"/>
                <a:ext cx="140400" cy="152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8B0D48-F477-419A-B59A-896C5D1461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20267" y="342614"/>
                  <a:ext cx="176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88A097-918F-4EDC-BFE3-E726FF813E1F}"/>
                    </a:ext>
                  </a:extLst>
                </p14:cNvPr>
                <p14:cNvContentPartPr/>
                <p14:nvPr/>
              </p14:nvContentPartPr>
              <p14:xfrm>
                <a:off x="1912267" y="242894"/>
                <a:ext cx="360" cy="8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88A097-918F-4EDC-BFE3-E726FF813E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4267" y="225254"/>
                  <a:ext cx="3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118AEE-D9B4-4F24-81AE-0F9A42B304D2}"/>
                    </a:ext>
                  </a:extLst>
                </p14:cNvPr>
                <p14:cNvContentPartPr/>
                <p14:nvPr/>
              </p14:nvContentPartPr>
              <p14:xfrm>
                <a:off x="2130067" y="324614"/>
                <a:ext cx="451440" cy="168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118AEE-D9B4-4F24-81AE-0F9A42B304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12427" y="306614"/>
                  <a:ext cx="487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548898-1659-4F7F-AF9D-E9DAC895C13C}"/>
                    </a:ext>
                  </a:extLst>
                </p14:cNvPr>
                <p14:cNvContentPartPr/>
                <p14:nvPr/>
              </p14:nvContentPartPr>
              <p14:xfrm>
                <a:off x="2666827" y="141374"/>
                <a:ext cx="1109880" cy="390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548898-1659-4F7F-AF9D-E9DAC895C1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9187" y="123734"/>
                  <a:ext cx="11455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6C5C86-64B0-45B2-9B4F-31D6BD098231}"/>
                    </a:ext>
                  </a:extLst>
                </p14:cNvPr>
                <p14:cNvContentPartPr/>
                <p14:nvPr/>
              </p14:nvContentPartPr>
              <p14:xfrm>
                <a:off x="4069747" y="250814"/>
                <a:ext cx="204480" cy="241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6C5C86-64B0-45B2-9B4F-31D6BD0982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2107" y="232814"/>
                  <a:ext cx="240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64C6AC-F856-4AB0-A858-40AD08DC50B9}"/>
                    </a:ext>
                  </a:extLst>
                </p14:cNvPr>
                <p14:cNvContentPartPr/>
                <p14:nvPr/>
              </p14:nvContentPartPr>
              <p14:xfrm>
                <a:off x="4445947" y="288614"/>
                <a:ext cx="689400" cy="410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64C6AC-F856-4AB0-A858-40AD08DC50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27947" y="270614"/>
                  <a:ext cx="7250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AB521CC-FB7D-402A-A404-EF09C55DC957}"/>
                    </a:ext>
                  </a:extLst>
                </p14:cNvPr>
                <p14:cNvContentPartPr/>
                <p14:nvPr/>
              </p14:nvContentPartPr>
              <p14:xfrm>
                <a:off x="5074867" y="222374"/>
                <a:ext cx="255960" cy="343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AB521CC-FB7D-402A-A404-EF09C55DC9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57227" y="204374"/>
                  <a:ext cx="2916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B92E5B-BE60-4F55-93F3-9027E0631B64}"/>
                    </a:ext>
                  </a:extLst>
                </p14:cNvPr>
                <p14:cNvContentPartPr/>
                <p14:nvPr/>
              </p14:nvContentPartPr>
              <p14:xfrm>
                <a:off x="5108707" y="336134"/>
                <a:ext cx="258840" cy="83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B92E5B-BE60-4F55-93F3-9027E0631B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90707" y="318494"/>
                  <a:ext cx="294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940EE88-29E1-4DD0-BAFE-12E48F795FD2}"/>
                    </a:ext>
                  </a:extLst>
                </p14:cNvPr>
                <p14:cNvContentPartPr/>
                <p14:nvPr/>
              </p14:nvContentPartPr>
              <p14:xfrm>
                <a:off x="5446747" y="292934"/>
                <a:ext cx="376560" cy="282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940EE88-29E1-4DD0-BAFE-12E48F795F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28747" y="274934"/>
                  <a:ext cx="4122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FF6ECF-DF68-4CCF-A09C-3E32FEE41BB7}"/>
                    </a:ext>
                  </a:extLst>
                </p14:cNvPr>
                <p14:cNvContentPartPr/>
                <p14:nvPr/>
              </p14:nvContentPartPr>
              <p14:xfrm>
                <a:off x="5905747" y="358454"/>
                <a:ext cx="596520" cy="187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BFF6ECF-DF68-4CCF-A09C-3E32FEE41B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87747" y="340814"/>
                  <a:ext cx="632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8AC225-F2B0-4F0D-97D6-106D41A97184}"/>
                    </a:ext>
                  </a:extLst>
                </p14:cNvPr>
                <p14:cNvContentPartPr/>
                <p14:nvPr/>
              </p14:nvContentPartPr>
              <p14:xfrm>
                <a:off x="668107" y="1016174"/>
                <a:ext cx="459360" cy="595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8AC225-F2B0-4F0D-97D6-106D41A9718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0467" y="998534"/>
                  <a:ext cx="4950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3C968C-7B5B-487C-836B-40D3D459B65A}"/>
                    </a:ext>
                  </a:extLst>
                </p14:cNvPr>
                <p14:cNvContentPartPr/>
                <p14:nvPr/>
              </p14:nvContentPartPr>
              <p14:xfrm>
                <a:off x="1023067" y="972614"/>
                <a:ext cx="336600" cy="589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3C968C-7B5B-487C-836B-40D3D459B6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5427" y="954974"/>
                  <a:ext cx="37224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838882-940D-49D0-A9A8-CED00FC62F35}"/>
                    </a:ext>
                  </a:extLst>
                </p14:cNvPr>
                <p14:cNvContentPartPr/>
                <p14:nvPr/>
              </p14:nvContentPartPr>
              <p14:xfrm>
                <a:off x="1658827" y="1142174"/>
                <a:ext cx="489960" cy="468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838882-940D-49D0-A9A8-CED00FC62F3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40827" y="1124534"/>
                  <a:ext cx="52560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23C04D5-D2F8-459C-9427-1D098A0573E3}"/>
                    </a:ext>
                  </a:extLst>
                </p14:cNvPr>
                <p14:cNvContentPartPr/>
                <p14:nvPr/>
              </p14:nvContentPartPr>
              <p14:xfrm>
                <a:off x="2239867" y="1257014"/>
                <a:ext cx="347400" cy="312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23C04D5-D2F8-459C-9427-1D098A0573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22227" y="1239374"/>
                  <a:ext cx="3830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236DC0-F6E6-4CF0-82CA-9F5DF7D0E82D}"/>
                    </a:ext>
                  </a:extLst>
                </p14:cNvPr>
                <p14:cNvContentPartPr/>
                <p14:nvPr/>
              </p14:nvContentPartPr>
              <p14:xfrm>
                <a:off x="2701027" y="1167014"/>
                <a:ext cx="372240" cy="269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236DC0-F6E6-4CF0-82CA-9F5DF7D0E82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83387" y="1149374"/>
                  <a:ext cx="4078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980556E-0DEF-4E8C-A871-7B284C5C9DA4}"/>
                    </a:ext>
                  </a:extLst>
                </p14:cNvPr>
                <p14:cNvContentPartPr/>
                <p14:nvPr/>
              </p14:nvContentPartPr>
              <p14:xfrm>
                <a:off x="3196027" y="1342694"/>
                <a:ext cx="218160" cy="24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980556E-0DEF-4E8C-A871-7B284C5C9D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78027" y="1325054"/>
                  <a:ext cx="2538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F3AA22-6786-4A9D-9582-3A774D98C236}"/>
                    </a:ext>
                  </a:extLst>
                </p14:cNvPr>
                <p14:cNvContentPartPr/>
                <p14:nvPr/>
              </p14:nvContentPartPr>
              <p14:xfrm>
                <a:off x="3489427" y="1051454"/>
                <a:ext cx="661320" cy="41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F3AA22-6786-4A9D-9582-3A774D98C23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71427" y="1033454"/>
                  <a:ext cx="6969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110504-BC24-4FFA-840F-91F57E8CDBF9}"/>
                    </a:ext>
                  </a:extLst>
                </p14:cNvPr>
                <p14:cNvContentPartPr/>
                <p14:nvPr/>
              </p14:nvContentPartPr>
              <p14:xfrm>
                <a:off x="4043107" y="1165574"/>
                <a:ext cx="114840" cy="132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110504-BC24-4FFA-840F-91F57E8CDB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25467" y="1147934"/>
                  <a:ext cx="150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A3A719-C60B-4F92-B227-ECE480DFFF10}"/>
                    </a:ext>
                  </a:extLst>
                </p14:cNvPr>
                <p14:cNvContentPartPr/>
                <p14:nvPr/>
              </p14:nvContentPartPr>
              <p14:xfrm>
                <a:off x="3858787" y="897374"/>
                <a:ext cx="360" cy="9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A3A719-C60B-4F92-B227-ECE480DFFF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40787" y="879374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5417178-3F32-47CA-86A0-2EBEB0E35EBD}"/>
                    </a:ext>
                  </a:extLst>
                </p14:cNvPr>
                <p14:cNvContentPartPr/>
                <p14:nvPr/>
              </p14:nvContentPartPr>
              <p14:xfrm>
                <a:off x="4177387" y="1147934"/>
                <a:ext cx="422640" cy="237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5417178-3F32-47CA-86A0-2EBEB0E35EB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59387" y="1129934"/>
                  <a:ext cx="458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881742-0222-413D-9A6B-899B917AAD6C}"/>
                    </a:ext>
                  </a:extLst>
                </p14:cNvPr>
                <p14:cNvContentPartPr/>
                <p14:nvPr/>
              </p14:nvContentPartPr>
              <p14:xfrm>
                <a:off x="4440187" y="1010774"/>
                <a:ext cx="568800" cy="383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881742-0222-413D-9A6B-899B917AAD6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22187" y="992774"/>
                  <a:ext cx="604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7E39317-D838-4E0A-AA2B-6B27DCE75C2A}"/>
                    </a:ext>
                  </a:extLst>
                </p14:cNvPr>
                <p14:cNvContentPartPr/>
                <p14:nvPr/>
              </p14:nvContentPartPr>
              <p14:xfrm>
                <a:off x="5132467" y="1007534"/>
                <a:ext cx="188640" cy="184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7E39317-D838-4E0A-AA2B-6B27DCE75C2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114467" y="989894"/>
                  <a:ext cx="224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E05CE54-3A63-443B-A6A0-E95215ECE0DC}"/>
                    </a:ext>
                  </a:extLst>
                </p14:cNvPr>
                <p14:cNvContentPartPr/>
                <p14:nvPr/>
              </p14:nvContentPartPr>
              <p14:xfrm>
                <a:off x="5221387" y="880454"/>
                <a:ext cx="533520" cy="344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E05CE54-3A63-443B-A6A0-E95215ECE0D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03387" y="862454"/>
                  <a:ext cx="5691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92C94C-E79F-400C-BE24-263C68194663}"/>
                    </a:ext>
                  </a:extLst>
                </p14:cNvPr>
                <p14:cNvContentPartPr/>
                <p14:nvPr/>
              </p14:nvContentPartPr>
              <p14:xfrm>
                <a:off x="6044707" y="737894"/>
                <a:ext cx="469440" cy="574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92C94C-E79F-400C-BE24-263C6819466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027067" y="720254"/>
                  <a:ext cx="50508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D6A24A6-A62D-4291-A863-8E0B3977C9A7}"/>
                    </a:ext>
                  </a:extLst>
                </p14:cNvPr>
                <p14:cNvContentPartPr/>
                <p14:nvPr/>
              </p14:nvContentPartPr>
              <p14:xfrm>
                <a:off x="6576427" y="710174"/>
                <a:ext cx="730080" cy="757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D6A24A6-A62D-4291-A863-8E0B3977C9A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58787" y="692534"/>
                  <a:ext cx="76572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6D078B4-3C88-468F-8B43-AEF3EB38789D}"/>
                    </a:ext>
                  </a:extLst>
                </p14:cNvPr>
                <p14:cNvContentPartPr/>
                <p14:nvPr/>
              </p14:nvContentPartPr>
              <p14:xfrm>
                <a:off x="7264747" y="670934"/>
                <a:ext cx="330480" cy="339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6D078B4-3C88-468F-8B43-AEF3EB38789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46747" y="652934"/>
                  <a:ext cx="3661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81C3D3-FB4A-41CB-A708-5C8EAE963A1D}"/>
                    </a:ext>
                  </a:extLst>
                </p14:cNvPr>
                <p14:cNvContentPartPr/>
                <p14:nvPr/>
              </p14:nvContentPartPr>
              <p14:xfrm>
                <a:off x="7256107" y="830054"/>
                <a:ext cx="201960" cy="4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81C3D3-FB4A-41CB-A708-5C8EAE963A1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38107" y="812414"/>
                  <a:ext cx="237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53C92B-217B-425F-937F-10018777C6BC}"/>
                    </a:ext>
                  </a:extLst>
                </p14:cNvPr>
                <p14:cNvContentPartPr/>
                <p14:nvPr/>
              </p14:nvContentPartPr>
              <p14:xfrm>
                <a:off x="7730587" y="642854"/>
                <a:ext cx="518040" cy="356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53C92B-217B-425F-937F-10018777C6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12947" y="624854"/>
                  <a:ext cx="5536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326F9F-AC41-4DDD-8161-81839A459725}"/>
                    </a:ext>
                  </a:extLst>
                </p14:cNvPr>
                <p14:cNvContentPartPr/>
                <p14:nvPr/>
              </p14:nvContentPartPr>
              <p14:xfrm>
                <a:off x="8279587" y="634934"/>
                <a:ext cx="642240" cy="232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326F9F-AC41-4DDD-8161-81839A45972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261587" y="617294"/>
                  <a:ext cx="6778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DA0E9A-6057-4242-BBA8-59E2B3CDB245}"/>
                    </a:ext>
                  </a:extLst>
                </p14:cNvPr>
                <p14:cNvContentPartPr/>
                <p14:nvPr/>
              </p14:nvContentPartPr>
              <p14:xfrm>
                <a:off x="717787" y="1883774"/>
                <a:ext cx="506880" cy="896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DA0E9A-6057-4242-BBA8-59E2B3CDB24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00147" y="1866134"/>
                  <a:ext cx="542520" cy="9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F5045D-7DAC-43DF-81DC-A313E89A722C}"/>
                    </a:ext>
                  </a:extLst>
                </p14:cNvPr>
                <p14:cNvContentPartPr/>
                <p14:nvPr/>
              </p14:nvContentPartPr>
              <p14:xfrm>
                <a:off x="1115587" y="2130734"/>
                <a:ext cx="168120" cy="205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F5045D-7DAC-43DF-81DC-A313E89A722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97587" y="2112734"/>
                  <a:ext cx="203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F295B1E-F7B8-4A05-AAD2-8756BE75B0DA}"/>
                    </a:ext>
                  </a:extLst>
                </p14:cNvPr>
                <p14:cNvContentPartPr/>
                <p14:nvPr/>
              </p14:nvContentPartPr>
              <p14:xfrm>
                <a:off x="1408987" y="1845254"/>
                <a:ext cx="95040" cy="642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F295B1E-F7B8-4A05-AAD2-8756BE75B0D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91347" y="1827254"/>
                  <a:ext cx="13068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BE36027-F64F-456F-8A2A-9FDA9032C1BD}"/>
                    </a:ext>
                  </a:extLst>
                </p14:cNvPr>
                <p14:cNvContentPartPr/>
                <p14:nvPr/>
              </p14:nvContentPartPr>
              <p14:xfrm>
                <a:off x="2262187" y="1846334"/>
                <a:ext cx="185400" cy="521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BE36027-F64F-456F-8A2A-9FDA9032C1B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44187" y="1828694"/>
                  <a:ext cx="22104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5ABBD5-8C93-4BD4-895E-CB05437D5C7D}"/>
                    </a:ext>
                  </a:extLst>
                </p14:cNvPr>
                <p14:cNvContentPartPr/>
                <p14:nvPr/>
              </p14:nvContentPartPr>
              <p14:xfrm>
                <a:off x="2139067" y="2313614"/>
                <a:ext cx="519840" cy="68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5ABBD5-8C93-4BD4-895E-CB05437D5C7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121067" y="2295974"/>
                  <a:ext cx="555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198D413-7F01-4F97-876E-CE783438CB98}"/>
                    </a:ext>
                  </a:extLst>
                </p14:cNvPr>
                <p14:cNvContentPartPr/>
                <p14:nvPr/>
              </p14:nvContentPartPr>
              <p14:xfrm>
                <a:off x="2004787" y="1853534"/>
                <a:ext cx="766440" cy="56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198D413-7F01-4F97-876E-CE783438CB9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987147" y="1835894"/>
                  <a:ext cx="802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F361BF3-3F0A-4372-8D07-71997F72818F}"/>
                    </a:ext>
                  </a:extLst>
                </p14:cNvPr>
                <p14:cNvContentPartPr/>
                <p14:nvPr/>
              </p14:nvContentPartPr>
              <p14:xfrm>
                <a:off x="2675827" y="2014094"/>
                <a:ext cx="424440" cy="240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F361BF3-3F0A-4372-8D07-71997F72818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657827" y="1996454"/>
                  <a:ext cx="4600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F560FCB-D3C7-4377-B2E9-F8D4FEB56D58}"/>
                    </a:ext>
                  </a:extLst>
                </p14:cNvPr>
                <p14:cNvContentPartPr/>
                <p14:nvPr/>
              </p14:nvContentPartPr>
              <p14:xfrm>
                <a:off x="3179107" y="1922654"/>
                <a:ext cx="219240" cy="325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F560FCB-D3C7-4377-B2E9-F8D4FEB56D5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161467" y="1904654"/>
                  <a:ext cx="2548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DCF123-4A32-46D5-8A4E-EA3CC520A659}"/>
                    </a:ext>
                  </a:extLst>
                </p14:cNvPr>
                <p14:cNvContentPartPr/>
                <p14:nvPr/>
              </p14:nvContentPartPr>
              <p14:xfrm>
                <a:off x="3466387" y="1818254"/>
                <a:ext cx="675360" cy="514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DCF123-4A32-46D5-8A4E-EA3CC520A65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448387" y="1800254"/>
                  <a:ext cx="7110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AF79465-6D5C-4029-B290-E4423818D495}"/>
                    </a:ext>
                  </a:extLst>
                </p14:cNvPr>
                <p14:cNvContentPartPr/>
                <p14:nvPr/>
              </p14:nvContentPartPr>
              <p14:xfrm>
                <a:off x="4126987" y="1769654"/>
                <a:ext cx="422280" cy="330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AF79465-6D5C-4029-B290-E4423818D49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08987" y="1752014"/>
                  <a:ext cx="45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CC04F90-FEB6-4286-BFC9-19393AC741C1}"/>
                    </a:ext>
                  </a:extLst>
                </p14:cNvPr>
                <p14:cNvContentPartPr/>
                <p14:nvPr/>
              </p14:nvContentPartPr>
              <p14:xfrm>
                <a:off x="4101787" y="1863614"/>
                <a:ext cx="287640" cy="82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CC04F90-FEB6-4286-BFC9-19393AC741C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084147" y="1845974"/>
                  <a:ext cx="323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EEB16A6-3675-40D0-8572-1AADC5D92870}"/>
                    </a:ext>
                  </a:extLst>
                </p14:cNvPr>
                <p14:cNvContentPartPr/>
                <p14:nvPr/>
              </p14:nvContentPartPr>
              <p14:xfrm>
                <a:off x="4672387" y="1851734"/>
                <a:ext cx="24840" cy="24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EEB16A6-3675-40D0-8572-1AADC5D9287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54387" y="1834094"/>
                  <a:ext cx="60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FB95DC-15DE-44AB-8F8D-651B49A39351}"/>
                    </a:ext>
                  </a:extLst>
                </p14:cNvPr>
                <p14:cNvContentPartPr/>
                <p14:nvPr/>
              </p14:nvContentPartPr>
              <p14:xfrm>
                <a:off x="4555027" y="1736174"/>
                <a:ext cx="360" cy="9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FB95DC-15DE-44AB-8F8D-651B49A3935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37027" y="1718534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3EC69B-3728-41D8-B7A2-A905B63C8466}"/>
                    </a:ext>
                  </a:extLst>
                </p14:cNvPr>
                <p14:cNvContentPartPr/>
                <p14:nvPr/>
              </p14:nvContentPartPr>
              <p14:xfrm>
                <a:off x="4697587" y="1862174"/>
                <a:ext cx="37800" cy="214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3EC69B-3728-41D8-B7A2-A905B63C846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679947" y="1844174"/>
                  <a:ext cx="73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C7A7E81-E0E0-42D5-8496-2811DE4C3E84}"/>
                    </a:ext>
                  </a:extLst>
                </p14:cNvPr>
                <p14:cNvContentPartPr/>
                <p14:nvPr/>
              </p14:nvContentPartPr>
              <p14:xfrm>
                <a:off x="4739347" y="1710974"/>
                <a:ext cx="544320" cy="405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C7A7E81-E0E0-42D5-8496-2811DE4C3E8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721707" y="1693334"/>
                  <a:ext cx="5799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736CA1-216C-46F7-945B-629F9D30BA82}"/>
                    </a:ext>
                  </a:extLst>
                </p14:cNvPr>
                <p14:cNvContentPartPr/>
                <p14:nvPr/>
              </p14:nvContentPartPr>
              <p14:xfrm>
                <a:off x="5259547" y="1635734"/>
                <a:ext cx="452160" cy="328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736CA1-216C-46F7-945B-629F9D30BA8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41547" y="1617734"/>
                  <a:ext cx="4878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615073C-2F7D-46AC-B5BB-4A35C15FB001}"/>
                    </a:ext>
                  </a:extLst>
                </p14:cNvPr>
                <p14:cNvContentPartPr/>
                <p14:nvPr/>
              </p14:nvContentPartPr>
              <p14:xfrm>
                <a:off x="5719987" y="1605494"/>
                <a:ext cx="479160" cy="359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615073C-2F7D-46AC-B5BB-4A35C15FB00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01987" y="1587494"/>
                  <a:ext cx="5148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B2B6094-C388-4C9D-9875-BA33186920CF}"/>
                    </a:ext>
                  </a:extLst>
                </p14:cNvPr>
                <p14:cNvContentPartPr/>
                <p14:nvPr/>
              </p14:nvContentPartPr>
              <p14:xfrm>
                <a:off x="6610267" y="1575254"/>
                <a:ext cx="297720" cy="497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B2B6094-C388-4C9D-9875-BA33186920C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592267" y="1557254"/>
                  <a:ext cx="3333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F18B649-17BD-4A1F-9FA4-43DD36C08FC9}"/>
                    </a:ext>
                  </a:extLst>
                </p14:cNvPr>
                <p14:cNvContentPartPr/>
                <p14:nvPr/>
              </p14:nvContentPartPr>
              <p14:xfrm>
                <a:off x="6937507" y="1509374"/>
                <a:ext cx="715320" cy="909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F18B649-17BD-4A1F-9FA4-43DD36C08FC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19507" y="1491374"/>
                  <a:ext cx="750960" cy="9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A9D6FD-B151-4979-A876-90949C661779}"/>
                    </a:ext>
                  </a:extLst>
                </p14:cNvPr>
                <p14:cNvContentPartPr/>
                <p14:nvPr/>
              </p14:nvContentPartPr>
              <p14:xfrm>
                <a:off x="7650307" y="1392014"/>
                <a:ext cx="275760" cy="466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A9D6FD-B151-4979-A876-90949C66177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32667" y="1374374"/>
                  <a:ext cx="3114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7C0DF1-D7D2-449D-A587-49DD29F2B97A}"/>
                    </a:ext>
                  </a:extLst>
                </p14:cNvPr>
                <p14:cNvContentPartPr/>
                <p14:nvPr/>
              </p14:nvContentPartPr>
              <p14:xfrm>
                <a:off x="7667227" y="1631054"/>
                <a:ext cx="213480" cy="88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7C0DF1-D7D2-449D-A587-49DD29F2B97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649587" y="1613414"/>
                  <a:ext cx="249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1A25FD7-CD50-4CB9-AAE8-3DF325150BCE}"/>
                    </a:ext>
                  </a:extLst>
                </p14:cNvPr>
                <p14:cNvContentPartPr/>
                <p14:nvPr/>
              </p14:nvContentPartPr>
              <p14:xfrm>
                <a:off x="7960987" y="1439894"/>
                <a:ext cx="405720" cy="286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1A25FD7-CD50-4CB9-AAE8-3DF325150BC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942987" y="1421894"/>
                  <a:ext cx="4413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13F6A6D-B89B-4855-BB89-CA61385B48C6}"/>
                    </a:ext>
                  </a:extLst>
                </p14:cNvPr>
                <p14:cNvContentPartPr/>
                <p14:nvPr/>
              </p14:nvContentPartPr>
              <p14:xfrm>
                <a:off x="8288227" y="1254494"/>
                <a:ext cx="781920" cy="429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13F6A6D-B89B-4855-BB89-CA61385B48C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270227" y="1236494"/>
                  <a:ext cx="8175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358BBA0-3D96-48D1-AD40-AAD346468E75}"/>
                    </a:ext>
                  </a:extLst>
                </p14:cNvPr>
                <p14:cNvContentPartPr/>
                <p14:nvPr/>
              </p14:nvContentPartPr>
              <p14:xfrm>
                <a:off x="981307" y="3170774"/>
                <a:ext cx="102600" cy="447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358BBA0-3D96-48D1-AD40-AAD346468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63307" y="3153134"/>
                  <a:ext cx="1382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EBA42FD-BFA2-48F9-BD35-A9ADB7F05642}"/>
                    </a:ext>
                  </a:extLst>
                </p14:cNvPr>
                <p14:cNvContentPartPr/>
                <p14:nvPr/>
              </p14:nvContentPartPr>
              <p14:xfrm>
                <a:off x="1209547" y="3170774"/>
                <a:ext cx="303480" cy="244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EBA42FD-BFA2-48F9-BD35-A9ADB7F0564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91547" y="3153134"/>
                  <a:ext cx="339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1C9F439-7DE8-4D02-A882-4E36224B710E}"/>
                    </a:ext>
                  </a:extLst>
                </p14:cNvPr>
                <p14:cNvContentPartPr/>
                <p14:nvPr/>
              </p14:nvContentPartPr>
              <p14:xfrm>
                <a:off x="1392067" y="2936054"/>
                <a:ext cx="447120" cy="855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1C9F439-7DE8-4D02-A882-4E36224B710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374427" y="2918054"/>
                  <a:ext cx="48276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C42575D-99B4-4F8E-B30B-292F361FBE77}"/>
                    </a:ext>
                  </a:extLst>
                </p14:cNvPr>
                <p14:cNvContentPartPr/>
                <p14:nvPr/>
              </p14:nvContentPartPr>
              <p14:xfrm>
                <a:off x="2079307" y="3023894"/>
                <a:ext cx="506160" cy="486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C42575D-99B4-4F8E-B30B-292F361FBE7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061307" y="3005894"/>
                  <a:ext cx="54180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93E5B69-CE77-4553-B930-F6E1C3F10DE8}"/>
                    </a:ext>
                  </a:extLst>
                </p14:cNvPr>
                <p14:cNvContentPartPr/>
                <p14:nvPr/>
              </p14:nvContentPartPr>
              <p14:xfrm>
                <a:off x="2649907" y="3087254"/>
                <a:ext cx="289080" cy="277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93E5B69-CE77-4553-B930-F6E1C3F10DE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631907" y="3069614"/>
                  <a:ext cx="3247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D156303-8187-44C6-A132-1CF640B672A0}"/>
                    </a:ext>
                  </a:extLst>
                </p14:cNvPr>
                <p14:cNvContentPartPr/>
                <p14:nvPr/>
              </p14:nvContentPartPr>
              <p14:xfrm>
                <a:off x="2994787" y="3050534"/>
                <a:ext cx="432360" cy="272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156303-8187-44C6-A132-1CF640B672A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76787" y="3032534"/>
                  <a:ext cx="4680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869911A-8A95-4A65-9E09-E562E351B2F6}"/>
                    </a:ext>
                  </a:extLst>
                </p14:cNvPr>
                <p14:cNvContentPartPr/>
                <p14:nvPr/>
              </p14:nvContentPartPr>
              <p14:xfrm>
                <a:off x="3531547" y="3144854"/>
                <a:ext cx="191880" cy="17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869911A-8A95-4A65-9E09-E562E351B2F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513547" y="3127214"/>
                  <a:ext cx="227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A83C0A1-7CE8-477F-B442-4F631093AD2B}"/>
                    </a:ext>
                  </a:extLst>
                </p14:cNvPr>
                <p14:cNvContentPartPr/>
                <p14:nvPr/>
              </p14:nvContentPartPr>
              <p14:xfrm>
                <a:off x="3892267" y="2726174"/>
                <a:ext cx="320400" cy="398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A83C0A1-7CE8-477F-B442-4F631093AD2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874627" y="2708174"/>
                  <a:ext cx="3560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67E5139-32F1-4690-84D7-AACDE375827F}"/>
                    </a:ext>
                  </a:extLst>
                </p14:cNvPr>
                <p14:cNvContentPartPr/>
                <p14:nvPr/>
              </p14:nvContentPartPr>
              <p14:xfrm>
                <a:off x="3992707" y="3152774"/>
                <a:ext cx="397440" cy="68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67E5139-32F1-4690-84D7-AACDE375827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75067" y="3134774"/>
                  <a:ext cx="433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C4FC912-18FA-41C3-8539-3B83763074DA}"/>
                    </a:ext>
                  </a:extLst>
                </p14:cNvPr>
                <p14:cNvContentPartPr/>
                <p14:nvPr/>
              </p14:nvContentPartPr>
              <p14:xfrm>
                <a:off x="3795427" y="2727974"/>
                <a:ext cx="217440" cy="99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C4FC912-18FA-41C3-8539-3B83763074D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777427" y="2710334"/>
                  <a:ext cx="253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735854-1360-44F6-807A-267B142B1C10}"/>
                    </a:ext>
                  </a:extLst>
                </p14:cNvPr>
                <p14:cNvContentPartPr/>
                <p14:nvPr/>
              </p14:nvContentPartPr>
              <p14:xfrm>
                <a:off x="4345147" y="2958734"/>
                <a:ext cx="385920" cy="177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735854-1360-44F6-807A-267B142B1C1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327147" y="2940734"/>
                  <a:ext cx="421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5234A09-5E30-4209-98E6-D6B6FAC857ED}"/>
                    </a:ext>
                  </a:extLst>
                </p14:cNvPr>
                <p14:cNvContentPartPr/>
                <p14:nvPr/>
              </p14:nvContentPartPr>
              <p14:xfrm>
                <a:off x="4655467" y="2893574"/>
                <a:ext cx="234720" cy="162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5234A09-5E30-4209-98E6-D6B6FAC857E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637467" y="2875934"/>
                  <a:ext cx="270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12AF6A4-7F44-4D31-9C06-359C8951EF3A}"/>
                    </a:ext>
                  </a:extLst>
                </p14:cNvPr>
                <p14:cNvContentPartPr/>
                <p14:nvPr/>
              </p14:nvContentPartPr>
              <p14:xfrm>
                <a:off x="4871467" y="2828054"/>
                <a:ext cx="258840" cy="208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12AF6A4-7F44-4D31-9C06-359C8951EF3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853467" y="2810054"/>
                  <a:ext cx="294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176425C-BA58-44F3-9411-F97F63D6E964}"/>
                    </a:ext>
                  </a:extLst>
                </p14:cNvPr>
                <p14:cNvContentPartPr/>
                <p14:nvPr/>
              </p14:nvContentPartPr>
              <p14:xfrm>
                <a:off x="4840147" y="2826974"/>
                <a:ext cx="26280" cy="210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176425C-BA58-44F3-9411-F97F63D6E96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822147" y="2808974"/>
                  <a:ext cx="61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340FBE-5E4D-4EBC-8F35-44D61EE6F397}"/>
                    </a:ext>
                  </a:extLst>
                </p14:cNvPr>
                <p14:cNvContentPartPr/>
                <p14:nvPr/>
              </p14:nvContentPartPr>
              <p14:xfrm>
                <a:off x="5159107" y="2774774"/>
                <a:ext cx="365400" cy="303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340FBE-5E4D-4EBC-8F35-44D61EE6F39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141107" y="2757134"/>
                  <a:ext cx="4010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1407D3-4C29-4E59-8504-1A7CDD1019AA}"/>
                    </a:ext>
                  </a:extLst>
                </p14:cNvPr>
                <p14:cNvContentPartPr/>
                <p14:nvPr/>
              </p14:nvContentPartPr>
              <p14:xfrm>
                <a:off x="5528107" y="2583254"/>
                <a:ext cx="268560" cy="390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1407D3-4C29-4E59-8504-1A7CDD1019A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510107" y="2565614"/>
                  <a:ext cx="3042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4C38288-9987-4F13-8BD8-4C470500FEF8}"/>
                    </a:ext>
                  </a:extLst>
                </p14:cNvPr>
                <p14:cNvContentPartPr/>
                <p14:nvPr/>
              </p14:nvContentPartPr>
              <p14:xfrm>
                <a:off x="5595067" y="2779094"/>
                <a:ext cx="200160" cy="14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4C38288-9987-4F13-8BD8-4C470500FEF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577427" y="2761094"/>
                  <a:ext cx="2358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1E74C00-A500-4C85-94F8-092BF4FDA396}"/>
                    </a:ext>
                  </a:extLst>
                </p14:cNvPr>
                <p14:cNvContentPartPr/>
                <p14:nvPr/>
              </p14:nvContentPartPr>
              <p14:xfrm>
                <a:off x="5897107" y="2751374"/>
                <a:ext cx="90720" cy="239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1E74C00-A500-4C85-94F8-092BF4FDA39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879107" y="2733374"/>
                  <a:ext cx="1263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77E67FB-DE81-4E9F-BFCF-30458E700229}"/>
                    </a:ext>
                  </a:extLst>
                </p14:cNvPr>
                <p14:cNvContentPartPr/>
                <p14:nvPr/>
              </p14:nvContentPartPr>
              <p14:xfrm>
                <a:off x="5788387" y="2634734"/>
                <a:ext cx="16560" cy="49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77E67FB-DE81-4E9F-BFCF-30458E70022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770747" y="2617094"/>
                  <a:ext cx="52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76C1876-E25B-42B2-AF5E-A4C8B8317422}"/>
                    </a:ext>
                  </a:extLst>
                </p14:cNvPr>
                <p14:cNvContentPartPr/>
                <p14:nvPr/>
              </p14:nvContentPartPr>
              <p14:xfrm>
                <a:off x="6023107" y="2524574"/>
                <a:ext cx="504000" cy="378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76C1876-E25B-42B2-AF5E-A4C8B831742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005107" y="2506934"/>
                  <a:ext cx="5396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5D72A9A-B4CF-4E49-8562-C7B6625C80AC}"/>
                    </a:ext>
                  </a:extLst>
                </p14:cNvPr>
                <p14:cNvContentPartPr/>
                <p14:nvPr/>
              </p14:nvContentPartPr>
              <p14:xfrm>
                <a:off x="6509467" y="2441054"/>
                <a:ext cx="258480" cy="378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5D72A9A-B4CF-4E49-8562-C7B6625C80A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491827" y="2423054"/>
                  <a:ext cx="2941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EEB485E-4757-4DE3-AADD-4D8917D090BB}"/>
                    </a:ext>
                  </a:extLst>
                </p14:cNvPr>
                <p14:cNvContentPartPr/>
                <p14:nvPr/>
              </p14:nvContentPartPr>
              <p14:xfrm>
                <a:off x="6818347" y="2565974"/>
                <a:ext cx="272520" cy="257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EEB485E-4757-4DE3-AADD-4D8917D090B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00347" y="2548334"/>
                  <a:ext cx="308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545645E-0FB7-46ED-AC91-2D2AB3C25C98}"/>
                    </a:ext>
                  </a:extLst>
                </p14:cNvPr>
                <p14:cNvContentPartPr/>
                <p14:nvPr/>
              </p14:nvContentPartPr>
              <p14:xfrm>
                <a:off x="7909507" y="2205614"/>
                <a:ext cx="413640" cy="609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545645E-0FB7-46ED-AC91-2D2AB3C25C9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91507" y="2187614"/>
                  <a:ext cx="44928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8934059-D830-4422-BB62-8B689EE43EA1}"/>
                    </a:ext>
                  </a:extLst>
                </p14:cNvPr>
                <p14:cNvContentPartPr/>
                <p14:nvPr/>
              </p14:nvContentPartPr>
              <p14:xfrm>
                <a:off x="8514307" y="2177174"/>
                <a:ext cx="690480" cy="960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8934059-D830-4422-BB62-8B689EE43EA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96667" y="2159174"/>
                  <a:ext cx="726120" cy="9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BF2FA2F-29CB-43EE-ADB9-229A021CE373}"/>
                    </a:ext>
                  </a:extLst>
                </p14:cNvPr>
                <p14:cNvContentPartPr/>
                <p14:nvPr/>
              </p14:nvContentPartPr>
              <p14:xfrm>
                <a:off x="9221347" y="2096894"/>
                <a:ext cx="180000" cy="259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BF2FA2F-29CB-43EE-ADB9-229A021CE37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203707" y="2079254"/>
                  <a:ext cx="215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CF697AC-CE77-4C32-A0B6-66DC8B404D33}"/>
                    </a:ext>
                  </a:extLst>
                </p14:cNvPr>
                <p14:cNvContentPartPr/>
                <p14:nvPr/>
              </p14:nvContentPartPr>
              <p14:xfrm>
                <a:off x="9152227" y="2203454"/>
                <a:ext cx="153360" cy="53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CF697AC-CE77-4C32-A0B6-66DC8B404D3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134227" y="2185814"/>
                  <a:ext cx="189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ABA9BC6-2E6B-469A-BDD9-7526BB33B819}"/>
                    </a:ext>
                  </a:extLst>
                </p14:cNvPr>
                <p14:cNvContentPartPr/>
                <p14:nvPr/>
              </p14:nvContentPartPr>
              <p14:xfrm>
                <a:off x="9428707" y="1969094"/>
                <a:ext cx="268200" cy="245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ABA9BC6-2E6B-469A-BDD9-7526BB33B81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411067" y="1951454"/>
                  <a:ext cx="303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98906F8-1047-4530-9ECD-25BB46F330D6}"/>
                    </a:ext>
                  </a:extLst>
                </p14:cNvPr>
                <p14:cNvContentPartPr/>
                <p14:nvPr/>
              </p14:nvContentPartPr>
              <p14:xfrm>
                <a:off x="9806347" y="1932014"/>
                <a:ext cx="318960" cy="266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98906F8-1047-4530-9ECD-25BB46F330D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788707" y="1914014"/>
                  <a:ext cx="3546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EFE29E8-3345-4283-BDD9-2E3E1D8FD988}"/>
                    </a:ext>
                  </a:extLst>
                </p14:cNvPr>
                <p14:cNvContentPartPr/>
                <p14:nvPr/>
              </p14:nvContentPartPr>
              <p14:xfrm>
                <a:off x="1441027" y="4605374"/>
                <a:ext cx="140760" cy="250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EFE29E8-3345-4283-BDD9-2E3E1D8FD98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423387" y="4587374"/>
                  <a:ext cx="176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264C133-6235-4B90-9980-31FB4A09F2E5}"/>
                    </a:ext>
                  </a:extLst>
                </p14:cNvPr>
                <p14:cNvContentPartPr/>
                <p14:nvPr/>
              </p14:nvContentPartPr>
              <p14:xfrm>
                <a:off x="1551547" y="4471094"/>
                <a:ext cx="147240" cy="282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264C133-6235-4B90-9980-31FB4A09F2E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533907" y="4453454"/>
                  <a:ext cx="1828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4629450-E6CA-473A-89C3-D886898F5DD2}"/>
                    </a:ext>
                  </a:extLst>
                </p14:cNvPr>
                <p14:cNvContentPartPr/>
                <p14:nvPr/>
              </p14:nvContentPartPr>
              <p14:xfrm>
                <a:off x="1559827" y="4244294"/>
                <a:ext cx="405000" cy="506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4629450-E6CA-473A-89C3-D886898F5DD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542187" y="4226654"/>
                  <a:ext cx="44064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DCF40A0-34C0-494C-A3A9-02B7F86DD645}"/>
                    </a:ext>
                  </a:extLst>
                </p14:cNvPr>
                <p14:cNvContentPartPr/>
                <p14:nvPr/>
              </p14:nvContentPartPr>
              <p14:xfrm>
                <a:off x="2211067" y="3982574"/>
                <a:ext cx="349200" cy="628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DCF40A0-34C0-494C-A3A9-02B7F86DD64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93067" y="3964934"/>
                  <a:ext cx="38484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1285CA3-3C35-46D7-B669-44694D1DD0CE}"/>
                    </a:ext>
                  </a:extLst>
                </p14:cNvPr>
                <p14:cNvContentPartPr/>
                <p14:nvPr/>
              </p14:nvContentPartPr>
              <p14:xfrm>
                <a:off x="2684107" y="4076534"/>
                <a:ext cx="426600" cy="285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1285CA3-3C35-46D7-B669-44694D1DD0C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666467" y="4058894"/>
                  <a:ext cx="4622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77C1AD6-83E4-466E-BFF9-B7D584853BBF}"/>
                    </a:ext>
                  </a:extLst>
                </p14:cNvPr>
                <p14:cNvContentPartPr/>
                <p14:nvPr/>
              </p14:nvContentPartPr>
              <p14:xfrm>
                <a:off x="2692387" y="4174814"/>
                <a:ext cx="166320" cy="61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77C1AD6-83E4-466E-BFF9-B7D584853BB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674747" y="4156814"/>
                  <a:ext cx="201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C8C0307-242C-42FE-B858-2AEBB186B657}"/>
                    </a:ext>
                  </a:extLst>
                </p14:cNvPr>
                <p14:cNvContentPartPr/>
                <p14:nvPr/>
              </p14:nvContentPartPr>
              <p14:xfrm>
                <a:off x="3043747" y="4126934"/>
                <a:ext cx="210240" cy="209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C8C0307-242C-42FE-B858-2AEBB186B65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026107" y="4109294"/>
                  <a:ext cx="245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87BFE74-5791-447C-9D24-378C5F75972E}"/>
                    </a:ext>
                  </a:extLst>
                </p14:cNvPr>
                <p14:cNvContentPartPr/>
                <p14:nvPr/>
              </p14:nvContentPartPr>
              <p14:xfrm>
                <a:off x="3246067" y="3875294"/>
                <a:ext cx="463320" cy="423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87BFE74-5791-447C-9D24-378C5F75972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228427" y="3857654"/>
                  <a:ext cx="4989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89E4F76-4279-4497-812D-6008F147569D}"/>
                    </a:ext>
                  </a:extLst>
                </p14:cNvPr>
                <p14:cNvContentPartPr/>
                <p14:nvPr/>
              </p14:nvContentPartPr>
              <p14:xfrm>
                <a:off x="3548107" y="3841814"/>
                <a:ext cx="312840" cy="357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89E4F76-4279-4497-812D-6008F147569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530467" y="3823814"/>
                  <a:ext cx="348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5580239-6496-4474-A594-EE4030FCDC97}"/>
                    </a:ext>
                  </a:extLst>
                </p14:cNvPr>
                <p14:cNvContentPartPr/>
                <p14:nvPr/>
              </p14:nvContentPartPr>
              <p14:xfrm>
                <a:off x="3864907" y="3830654"/>
                <a:ext cx="334080" cy="342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580239-6496-4474-A594-EE4030FCDC9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847267" y="3813014"/>
                  <a:ext cx="3697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FC9B18-1E5D-45EE-810A-59566F8A2A16}"/>
                    </a:ext>
                  </a:extLst>
                </p14:cNvPr>
                <p14:cNvContentPartPr/>
                <p14:nvPr/>
              </p14:nvContentPartPr>
              <p14:xfrm>
                <a:off x="4665907" y="3579014"/>
                <a:ext cx="483840" cy="567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FC9B18-1E5D-45EE-810A-59566F8A2A1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648267" y="3561014"/>
                  <a:ext cx="51948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D51371E-7979-4212-A453-71CD22B50D37}"/>
                    </a:ext>
                  </a:extLst>
                </p14:cNvPr>
                <p14:cNvContentPartPr/>
                <p14:nvPr/>
              </p14:nvContentPartPr>
              <p14:xfrm>
                <a:off x="5133547" y="3447254"/>
                <a:ext cx="782640" cy="996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D51371E-7979-4212-A453-71CD22B50D3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115907" y="3429254"/>
                  <a:ext cx="818280" cy="10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3E00BB6-F403-4247-89F4-5AA3F1605E44}"/>
                    </a:ext>
                  </a:extLst>
                </p14:cNvPr>
                <p14:cNvContentPartPr/>
                <p14:nvPr/>
              </p14:nvContentPartPr>
              <p14:xfrm>
                <a:off x="5897107" y="3380294"/>
                <a:ext cx="581760" cy="448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3E00BB6-F403-4247-89F4-5AA3F1605E4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879107" y="3362654"/>
                  <a:ext cx="6174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D077E7D-EA0E-4BA6-BD46-2767863A98D6}"/>
                    </a:ext>
                  </a:extLst>
                </p14:cNvPr>
                <p14:cNvContentPartPr/>
                <p14:nvPr/>
              </p14:nvContentPartPr>
              <p14:xfrm>
                <a:off x="5930587" y="3597374"/>
                <a:ext cx="198720" cy="60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D077E7D-EA0E-4BA6-BD46-2767863A98D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912947" y="3579374"/>
                  <a:ext cx="2343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33EFAB8-A182-4C29-A0FE-988D1FE2EB44}"/>
                    </a:ext>
                  </a:extLst>
                </p14:cNvPr>
                <p14:cNvContentPartPr/>
                <p14:nvPr/>
              </p14:nvContentPartPr>
              <p14:xfrm>
                <a:off x="6231547" y="3463814"/>
                <a:ext cx="420480" cy="302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33EFAB8-A182-4C29-A0FE-988D1FE2EB4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13547" y="3445814"/>
                  <a:ext cx="456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A7CB171-CAD3-4A9A-AA56-65C1010436DF}"/>
                    </a:ext>
                  </a:extLst>
                </p14:cNvPr>
                <p14:cNvContentPartPr/>
                <p14:nvPr/>
              </p14:nvContentPartPr>
              <p14:xfrm>
                <a:off x="6643747" y="3430334"/>
                <a:ext cx="501120" cy="291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A7CB171-CAD3-4A9A-AA56-65C1010436D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626107" y="3412334"/>
                  <a:ext cx="5367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9F4F246-3749-41DE-9956-8F800F294972}"/>
                    </a:ext>
                  </a:extLst>
                </p14:cNvPr>
                <p14:cNvContentPartPr/>
                <p14:nvPr/>
              </p14:nvContentPartPr>
              <p14:xfrm>
                <a:off x="1583947" y="5353454"/>
                <a:ext cx="92160" cy="252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9F4F246-3749-41DE-9956-8F800F29497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566307" y="5335814"/>
                  <a:ext cx="1278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D7676C5-5B03-4E28-B681-00CCE80432EE}"/>
                    </a:ext>
                  </a:extLst>
                </p14:cNvPr>
                <p14:cNvContentPartPr/>
                <p14:nvPr/>
              </p14:nvContentPartPr>
              <p14:xfrm>
                <a:off x="1711027" y="5260214"/>
                <a:ext cx="437040" cy="279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D7676C5-5B03-4E28-B681-00CCE80432E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693027" y="5242574"/>
                  <a:ext cx="4726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147626E-E860-4F14-9882-625E662B3393}"/>
                    </a:ext>
                  </a:extLst>
                </p14:cNvPr>
                <p14:cNvContentPartPr/>
                <p14:nvPr/>
              </p14:nvContentPartPr>
              <p14:xfrm>
                <a:off x="1987867" y="5083454"/>
                <a:ext cx="461880" cy="578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147626E-E860-4F14-9882-625E662B339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970227" y="5065454"/>
                  <a:ext cx="49752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3340825-65D1-4D9E-B9CE-F3282BE0E968}"/>
                    </a:ext>
                  </a:extLst>
                </p14:cNvPr>
                <p14:cNvContentPartPr/>
                <p14:nvPr/>
              </p14:nvContentPartPr>
              <p14:xfrm>
                <a:off x="2625427" y="4940534"/>
                <a:ext cx="445680" cy="452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3340825-65D1-4D9E-B9CE-F3282BE0E96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607427" y="4922894"/>
                  <a:ext cx="4813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311CC12-D192-44DB-AA83-C230FB253E87}"/>
                    </a:ext>
                  </a:extLst>
                </p14:cNvPr>
                <p14:cNvContentPartPr/>
                <p14:nvPr/>
              </p14:nvContentPartPr>
              <p14:xfrm>
                <a:off x="3070027" y="5058254"/>
                <a:ext cx="420480" cy="289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311CC12-D192-44DB-AA83-C230FB253E8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052387" y="5040614"/>
                  <a:ext cx="4561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B5F4CFE-59E9-41E2-B77A-4E37782E65C7}"/>
                    </a:ext>
                  </a:extLst>
                </p14:cNvPr>
                <p14:cNvContentPartPr/>
                <p14:nvPr/>
              </p14:nvContentPartPr>
              <p14:xfrm>
                <a:off x="3676987" y="4764854"/>
                <a:ext cx="381600" cy="429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B5F4CFE-59E9-41E2-B77A-4E37782E65C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658987" y="4746854"/>
                  <a:ext cx="417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9A1AC3A-7136-4578-9C8C-B4783A786662}"/>
                    </a:ext>
                  </a:extLst>
                </p14:cNvPr>
                <p14:cNvContentPartPr/>
                <p14:nvPr/>
              </p14:nvContentPartPr>
              <p14:xfrm>
                <a:off x="3671947" y="4747934"/>
                <a:ext cx="94680" cy="347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9A1AC3A-7136-4578-9C8C-B4783A78666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653947" y="4729934"/>
                  <a:ext cx="1303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A161D10-9C4A-4E91-83BA-63FB919C394A}"/>
                    </a:ext>
                  </a:extLst>
                </p14:cNvPr>
                <p14:cNvContentPartPr/>
                <p14:nvPr/>
              </p14:nvContentPartPr>
              <p14:xfrm>
                <a:off x="4043107" y="4571534"/>
                <a:ext cx="449640" cy="424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A161D10-9C4A-4E91-83BA-63FB919C394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025467" y="4553894"/>
                  <a:ext cx="4852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2B3226A-9784-4014-B280-BF518258FC13}"/>
                    </a:ext>
                  </a:extLst>
                </p14:cNvPr>
                <p14:cNvContentPartPr/>
                <p14:nvPr/>
              </p14:nvContentPartPr>
              <p14:xfrm>
                <a:off x="4001347" y="4723814"/>
                <a:ext cx="299880" cy="57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2B3226A-9784-4014-B280-BF518258FC1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983347" y="4705814"/>
                  <a:ext cx="335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EE84B0F-6A91-4B1D-8ACD-A31D6D17AE58}"/>
                    </a:ext>
                  </a:extLst>
                </p14:cNvPr>
                <p14:cNvContentPartPr/>
                <p14:nvPr/>
              </p14:nvContentPartPr>
              <p14:xfrm>
                <a:off x="4345507" y="4714454"/>
                <a:ext cx="343800" cy="320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EE84B0F-6A91-4B1D-8ACD-A31D6D17AE5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327507" y="4696454"/>
                  <a:ext cx="3794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3969AB3-5A43-443B-A81D-43D632FF243E}"/>
                    </a:ext>
                  </a:extLst>
                </p14:cNvPr>
                <p14:cNvContentPartPr/>
                <p14:nvPr/>
              </p14:nvContentPartPr>
              <p14:xfrm>
                <a:off x="4596787" y="4504574"/>
                <a:ext cx="412560" cy="361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3969AB3-5A43-443B-A81D-43D632FF243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579147" y="4486574"/>
                  <a:ext cx="448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42AC564-C982-437A-B059-6450F3D21CFF}"/>
                    </a:ext>
                  </a:extLst>
                </p14:cNvPr>
                <p14:cNvContentPartPr/>
                <p14:nvPr/>
              </p14:nvContentPartPr>
              <p14:xfrm>
                <a:off x="4890547" y="4428974"/>
                <a:ext cx="242640" cy="234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42AC564-C982-437A-B059-6450F3D21CF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872547" y="4410974"/>
                  <a:ext cx="278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D337842-62E4-440C-95F8-23B1C3A4D36A}"/>
                    </a:ext>
                  </a:extLst>
                </p14:cNvPr>
                <p14:cNvContentPartPr/>
                <p14:nvPr/>
              </p14:nvContentPartPr>
              <p14:xfrm>
                <a:off x="5241907" y="4452374"/>
                <a:ext cx="297000" cy="339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D337842-62E4-440C-95F8-23B1C3A4D36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224267" y="4434374"/>
                  <a:ext cx="3326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BFA833F-D0C3-415D-B7B7-E9A61029A470}"/>
                    </a:ext>
                  </a:extLst>
                </p14:cNvPr>
                <p14:cNvContentPartPr/>
                <p14:nvPr/>
              </p14:nvContentPartPr>
              <p14:xfrm>
                <a:off x="6058027" y="4209734"/>
                <a:ext cx="352080" cy="507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BFA833F-D0C3-415D-B7B7-E9A61029A47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040027" y="4192094"/>
                  <a:ext cx="3877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0376241-1792-41F0-B89F-795CAC873D99}"/>
                    </a:ext>
                  </a:extLst>
                </p14:cNvPr>
                <p14:cNvContentPartPr/>
                <p14:nvPr/>
              </p14:nvContentPartPr>
              <p14:xfrm>
                <a:off x="6383827" y="4040174"/>
                <a:ext cx="841680" cy="801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0376241-1792-41F0-B89F-795CAC873D9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365827" y="4022174"/>
                  <a:ext cx="877320" cy="8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0C449A7-EC18-42FC-B71C-AB193E825AD3}"/>
                    </a:ext>
                  </a:extLst>
                </p14:cNvPr>
                <p14:cNvContentPartPr/>
                <p14:nvPr/>
              </p14:nvContentPartPr>
              <p14:xfrm>
                <a:off x="7247827" y="3850454"/>
                <a:ext cx="346320" cy="420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0C449A7-EC18-42FC-B71C-AB193E825AD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229827" y="3832454"/>
                  <a:ext cx="3819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EE5978D-42D1-4AB0-AB3B-460012AB92E7}"/>
                    </a:ext>
                  </a:extLst>
                </p14:cNvPr>
                <p14:cNvContentPartPr/>
                <p14:nvPr/>
              </p14:nvContentPartPr>
              <p14:xfrm>
                <a:off x="7155667" y="4134494"/>
                <a:ext cx="407880" cy="26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EE5978D-42D1-4AB0-AB3B-460012AB92E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137667" y="4116854"/>
                  <a:ext cx="443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0E2B44B-036C-42AC-BC1E-B8290CD0B202}"/>
                    </a:ext>
                  </a:extLst>
                </p14:cNvPr>
                <p14:cNvContentPartPr/>
                <p14:nvPr/>
              </p14:nvContentPartPr>
              <p14:xfrm>
                <a:off x="7573627" y="4017494"/>
                <a:ext cx="257040" cy="174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0E2B44B-036C-42AC-BC1E-B8290CD0B20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555987" y="3999494"/>
                  <a:ext cx="2926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32B8BF0-0AB3-4D30-9064-85DCED42492C}"/>
                    </a:ext>
                  </a:extLst>
                </p14:cNvPr>
                <p14:cNvContentPartPr/>
                <p14:nvPr/>
              </p14:nvContentPartPr>
              <p14:xfrm>
                <a:off x="7876747" y="3915254"/>
                <a:ext cx="464760" cy="203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32B8BF0-0AB3-4D30-9064-85DCED42492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859107" y="3897254"/>
                  <a:ext cx="500400" cy="23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372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6686058-96DF-4D81-B220-8C4738FD4E17}"/>
              </a:ext>
            </a:extLst>
          </p:cNvPr>
          <p:cNvGrpSpPr/>
          <p:nvPr/>
        </p:nvGrpSpPr>
        <p:grpSpPr>
          <a:xfrm>
            <a:off x="1162387" y="1132094"/>
            <a:ext cx="7029720" cy="1662480"/>
            <a:chOff x="1162387" y="1132094"/>
            <a:chExt cx="7029720" cy="166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11A690-C8D9-4D6B-83EF-A699471C507B}"/>
                    </a:ext>
                  </a:extLst>
                </p14:cNvPr>
                <p14:cNvContentPartPr/>
                <p14:nvPr/>
              </p14:nvContentPartPr>
              <p14:xfrm>
                <a:off x="1162387" y="1610534"/>
                <a:ext cx="7029720" cy="385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11A690-C8D9-4D6B-83EF-A699471C50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44387" y="1592534"/>
                  <a:ext cx="70653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27D2CB-97D1-49A8-9405-C731D4A988CC}"/>
                    </a:ext>
                  </a:extLst>
                </p14:cNvPr>
                <p14:cNvContentPartPr/>
                <p14:nvPr/>
              </p14:nvContentPartPr>
              <p14:xfrm>
                <a:off x="4328227" y="1132094"/>
                <a:ext cx="150840" cy="1080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27D2CB-97D1-49A8-9405-C731D4A988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0587" y="1114454"/>
                  <a:ext cx="186480" cy="11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BD083A-73A6-4A63-9ED3-5A9DD986A10B}"/>
                    </a:ext>
                  </a:extLst>
                </p14:cNvPr>
                <p14:cNvContentPartPr/>
                <p14:nvPr/>
              </p14:nvContentPartPr>
              <p14:xfrm>
                <a:off x="4380427" y="2450774"/>
                <a:ext cx="284400" cy="343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BD083A-73A6-4A63-9ED3-5A9DD986A1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62427" y="2432774"/>
                  <a:ext cx="32004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70929-61D6-4A91-B879-05718020421D}"/>
              </a:ext>
            </a:extLst>
          </p:cNvPr>
          <p:cNvGrpSpPr/>
          <p:nvPr/>
        </p:nvGrpSpPr>
        <p:grpSpPr>
          <a:xfrm>
            <a:off x="7657867" y="1419734"/>
            <a:ext cx="1061640" cy="957600"/>
            <a:chOff x="7657867" y="1419734"/>
            <a:chExt cx="1061640" cy="95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8B445A-666D-4B28-8D42-919ABC899F06}"/>
                    </a:ext>
                  </a:extLst>
                </p14:cNvPr>
                <p14:cNvContentPartPr/>
                <p14:nvPr/>
              </p14:nvContentPartPr>
              <p14:xfrm>
                <a:off x="7657867" y="1954334"/>
                <a:ext cx="1061640" cy="423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8B445A-666D-4B28-8D42-919ABC899F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39867" y="1936334"/>
                  <a:ext cx="10972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2E9A40-A3BD-49E9-A79A-8CA09835C8A0}"/>
                    </a:ext>
                  </a:extLst>
                </p14:cNvPr>
                <p14:cNvContentPartPr/>
                <p14:nvPr/>
              </p14:nvContentPartPr>
              <p14:xfrm>
                <a:off x="7960987" y="1419734"/>
                <a:ext cx="392400" cy="410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2E9A40-A3BD-49E9-A79A-8CA09835C8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42987" y="1402094"/>
                  <a:ext cx="428040" cy="44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219E47-278C-40A1-8833-6267DE85ADA2}"/>
              </a:ext>
            </a:extLst>
          </p:cNvPr>
          <p:cNvGrpSpPr/>
          <p:nvPr/>
        </p:nvGrpSpPr>
        <p:grpSpPr>
          <a:xfrm>
            <a:off x="998227" y="1618094"/>
            <a:ext cx="960840" cy="849240"/>
            <a:chOff x="998227" y="1618094"/>
            <a:chExt cx="960840" cy="84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2EC71E-717E-4A9F-A407-833634C3E8EB}"/>
                    </a:ext>
                  </a:extLst>
                </p14:cNvPr>
                <p14:cNvContentPartPr/>
                <p14:nvPr/>
              </p14:nvContentPartPr>
              <p14:xfrm>
                <a:off x="998227" y="2438534"/>
                <a:ext cx="340560" cy="28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2EC71E-717E-4A9F-A407-833634C3E8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0227" y="2420534"/>
                  <a:ext cx="376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5E5038-C782-4431-8068-2C8DE27D7303}"/>
                    </a:ext>
                  </a:extLst>
                </p14:cNvPr>
                <p14:cNvContentPartPr/>
                <p14:nvPr/>
              </p14:nvContentPartPr>
              <p14:xfrm>
                <a:off x="1464787" y="2155574"/>
                <a:ext cx="494280" cy="28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5E5038-C782-4431-8068-2C8DE27D73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46787" y="2137934"/>
                  <a:ext cx="5299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E41FEE-E031-4275-A0F2-CF124E963741}"/>
                    </a:ext>
                  </a:extLst>
                </p14:cNvPr>
                <p14:cNvContentPartPr/>
                <p14:nvPr/>
              </p14:nvContentPartPr>
              <p14:xfrm>
                <a:off x="1103707" y="1618094"/>
                <a:ext cx="281520" cy="567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E41FEE-E031-4275-A0F2-CF124E9637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5707" y="1600454"/>
                  <a:ext cx="317160" cy="60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03BA352-28B0-4E22-B2C1-5CAED9B53CD3}"/>
              </a:ext>
            </a:extLst>
          </p:cNvPr>
          <p:cNvGrpSpPr/>
          <p:nvPr/>
        </p:nvGrpSpPr>
        <p:grpSpPr>
          <a:xfrm>
            <a:off x="1039987" y="1836974"/>
            <a:ext cx="7270200" cy="4861800"/>
            <a:chOff x="1039987" y="1836974"/>
            <a:chExt cx="7270200" cy="48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DC84C5-74AE-4403-897E-2A4BDAD4999A}"/>
                    </a:ext>
                  </a:extLst>
                </p14:cNvPr>
                <p14:cNvContentPartPr/>
                <p14:nvPr/>
              </p14:nvContentPartPr>
              <p14:xfrm>
                <a:off x="3917467" y="1836974"/>
                <a:ext cx="84600" cy="914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DC84C5-74AE-4403-897E-2A4BDAD499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99467" y="1818974"/>
                  <a:ext cx="120240" cy="9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6BB584-3B99-415E-A7CE-231C107249FE}"/>
                    </a:ext>
                  </a:extLst>
                </p14:cNvPr>
                <p14:cNvContentPartPr/>
                <p14:nvPr/>
              </p14:nvContentPartPr>
              <p14:xfrm>
                <a:off x="1039987" y="2583254"/>
                <a:ext cx="76320" cy="878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6BB584-3B99-415E-A7CE-231C107249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1987" y="2565614"/>
                  <a:ext cx="11196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F47F3A3-1F84-4A96-94D1-8E9E4D905981}"/>
                    </a:ext>
                  </a:extLst>
                </p14:cNvPr>
                <p14:cNvContentPartPr/>
                <p14:nvPr/>
              </p14:nvContentPartPr>
              <p14:xfrm>
                <a:off x="1106227" y="2843534"/>
                <a:ext cx="326520" cy="371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F47F3A3-1F84-4A96-94D1-8E9E4D9059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8587" y="2825894"/>
                  <a:ext cx="3621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8D7795-334F-48C4-8254-52A423F77ADB}"/>
                    </a:ext>
                  </a:extLst>
                </p14:cNvPr>
                <p14:cNvContentPartPr/>
                <p14:nvPr/>
              </p14:nvContentPartPr>
              <p14:xfrm>
                <a:off x="1266427" y="2633294"/>
                <a:ext cx="2863800" cy="437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8D7795-334F-48C4-8254-52A423F77AD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48427" y="2615654"/>
                  <a:ext cx="289944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72A157-2CE6-431D-8191-58A7E77DC292}"/>
                    </a:ext>
                  </a:extLst>
                </p14:cNvPr>
                <p14:cNvContentPartPr/>
                <p14:nvPr/>
              </p14:nvContentPartPr>
              <p14:xfrm>
                <a:off x="1517707" y="3264014"/>
                <a:ext cx="263880" cy="559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72A157-2CE6-431D-8191-58A7E77DC2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0067" y="3246374"/>
                  <a:ext cx="29952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10728E1-30A9-4B8C-90DE-145C2C6AAB1C}"/>
                    </a:ext>
                  </a:extLst>
                </p14:cNvPr>
                <p14:cNvContentPartPr/>
                <p14:nvPr/>
              </p14:nvContentPartPr>
              <p14:xfrm>
                <a:off x="1885627" y="3235934"/>
                <a:ext cx="538200" cy="419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10728E1-30A9-4B8C-90DE-145C2C6AAB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7627" y="3218294"/>
                  <a:ext cx="5738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CB494AD-D3DA-4642-A89B-2F8EC6AAC19D}"/>
                    </a:ext>
                  </a:extLst>
                </p14:cNvPr>
                <p14:cNvContentPartPr/>
                <p14:nvPr/>
              </p14:nvContentPartPr>
              <p14:xfrm>
                <a:off x="2373787" y="3296414"/>
                <a:ext cx="264960" cy="222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CB494AD-D3DA-4642-A89B-2F8EC6AAC1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56147" y="3278414"/>
                  <a:ext cx="3006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26E21C-F2E8-4434-B3E9-E001BF8F11BE}"/>
                    </a:ext>
                  </a:extLst>
                </p14:cNvPr>
                <p14:cNvContentPartPr/>
                <p14:nvPr/>
              </p14:nvContentPartPr>
              <p14:xfrm>
                <a:off x="2340307" y="3383534"/>
                <a:ext cx="229680" cy="47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26E21C-F2E8-4434-B3E9-E001BF8F11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22307" y="3365894"/>
                  <a:ext cx="265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821FC3-2A5C-4E4F-8D95-A659DA9AFA58}"/>
                    </a:ext>
                  </a:extLst>
                </p14:cNvPr>
                <p14:cNvContentPartPr/>
                <p14:nvPr/>
              </p14:nvContentPartPr>
              <p14:xfrm>
                <a:off x="2314747" y="3262934"/>
                <a:ext cx="375120" cy="415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821FC3-2A5C-4E4F-8D95-A659DA9AFA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97107" y="3245294"/>
                  <a:ext cx="41076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E56699-2463-4D9D-BE8E-C8661059934A}"/>
                    </a:ext>
                  </a:extLst>
                </p14:cNvPr>
                <p14:cNvContentPartPr/>
                <p14:nvPr/>
              </p14:nvContentPartPr>
              <p14:xfrm>
                <a:off x="4856707" y="2541494"/>
                <a:ext cx="22680" cy="486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E56699-2463-4D9D-BE8E-C866105993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39067" y="2523494"/>
                  <a:ext cx="5832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93FD83-20B8-4E67-9462-183407DA889F}"/>
                    </a:ext>
                  </a:extLst>
                </p14:cNvPr>
                <p14:cNvContentPartPr/>
                <p14:nvPr/>
              </p14:nvContentPartPr>
              <p14:xfrm>
                <a:off x="4898107" y="2617094"/>
                <a:ext cx="135360" cy="219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93FD83-20B8-4E67-9462-183407DA88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80107" y="2599094"/>
                  <a:ext cx="171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C610F6-8ED6-4E92-85B1-2ED4EABC29D2}"/>
                    </a:ext>
                  </a:extLst>
                </p14:cNvPr>
                <p14:cNvContentPartPr/>
                <p14:nvPr/>
              </p14:nvContentPartPr>
              <p14:xfrm>
                <a:off x="4882267" y="2818334"/>
                <a:ext cx="104040" cy="116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C610F6-8ED6-4E92-85B1-2ED4EABC29D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64267" y="2800334"/>
                  <a:ext cx="139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876765E-EDC2-4C07-9073-3B6D93A506ED}"/>
                    </a:ext>
                  </a:extLst>
                </p14:cNvPr>
                <p14:cNvContentPartPr/>
                <p14:nvPr/>
              </p14:nvContentPartPr>
              <p14:xfrm>
                <a:off x="4907107" y="2365814"/>
                <a:ext cx="2820600" cy="605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876765E-EDC2-4C07-9073-3B6D93A506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89467" y="2348174"/>
                  <a:ext cx="285624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E46CA1-D583-4F2A-B640-13A0771167F5}"/>
                    </a:ext>
                  </a:extLst>
                </p14:cNvPr>
                <p14:cNvContentPartPr/>
                <p14:nvPr/>
              </p14:nvContentPartPr>
              <p14:xfrm>
                <a:off x="5645467" y="3075374"/>
                <a:ext cx="251280" cy="648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E46CA1-D583-4F2A-B640-13A0771167F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27467" y="3057374"/>
                  <a:ext cx="28692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197C10-B8AC-4CC1-92F1-D168984A0654}"/>
                    </a:ext>
                  </a:extLst>
                </p14:cNvPr>
                <p14:cNvContentPartPr/>
                <p14:nvPr/>
              </p14:nvContentPartPr>
              <p14:xfrm>
                <a:off x="5712427" y="3507734"/>
                <a:ext cx="325440" cy="141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197C10-B8AC-4CC1-92F1-D168984A06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94787" y="3489734"/>
                  <a:ext cx="361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CEBFBD-54DD-4A80-8274-8B96258A5F9F}"/>
                    </a:ext>
                  </a:extLst>
                </p14:cNvPr>
                <p14:cNvContentPartPr/>
                <p14:nvPr/>
              </p14:nvContentPartPr>
              <p14:xfrm>
                <a:off x="6039667" y="2942534"/>
                <a:ext cx="1184040" cy="502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CEBFBD-54DD-4A80-8274-8B96258A5F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22027" y="2924894"/>
                  <a:ext cx="12196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5612361-C7D3-4647-8E8A-59FA37C79D3C}"/>
                    </a:ext>
                  </a:extLst>
                </p14:cNvPr>
                <p14:cNvContentPartPr/>
                <p14:nvPr/>
              </p14:nvContentPartPr>
              <p14:xfrm>
                <a:off x="7239547" y="3018494"/>
                <a:ext cx="458640" cy="289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5612361-C7D3-4647-8E8A-59FA37C79D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21547" y="3000494"/>
                  <a:ext cx="4942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C75254-DA6C-4883-B2F3-0E383483A810}"/>
                    </a:ext>
                  </a:extLst>
                </p14:cNvPr>
                <p14:cNvContentPartPr/>
                <p14:nvPr/>
              </p14:nvContentPartPr>
              <p14:xfrm>
                <a:off x="6283027" y="3065294"/>
                <a:ext cx="172080" cy="63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C75254-DA6C-4883-B2F3-0E383483A8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65027" y="3047654"/>
                  <a:ext cx="207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3D9ECBF-1FAC-4367-A21D-89A545ED2452}"/>
                    </a:ext>
                  </a:extLst>
                </p14:cNvPr>
                <p14:cNvContentPartPr/>
                <p14:nvPr/>
              </p14:nvContentPartPr>
              <p14:xfrm>
                <a:off x="4253707" y="2868734"/>
                <a:ext cx="474840" cy="1231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3D9ECBF-1FAC-4367-A21D-89A545ED245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35707" y="2850734"/>
                  <a:ext cx="510480" cy="12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3CCADF-B6A6-45B5-95A8-C393BA934FC9}"/>
                    </a:ext>
                  </a:extLst>
                </p14:cNvPr>
                <p14:cNvContentPartPr/>
                <p14:nvPr/>
              </p14:nvContentPartPr>
              <p14:xfrm>
                <a:off x="4210867" y="4496294"/>
                <a:ext cx="314640" cy="455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3CCADF-B6A6-45B5-95A8-C393BA934F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93227" y="4478294"/>
                  <a:ext cx="3502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630604-A69D-458B-8BF9-D760C8C2D955}"/>
                    </a:ext>
                  </a:extLst>
                </p14:cNvPr>
                <p14:cNvContentPartPr/>
                <p14:nvPr/>
              </p14:nvContentPartPr>
              <p14:xfrm>
                <a:off x="4177387" y="4371014"/>
                <a:ext cx="405360" cy="349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630604-A69D-458B-8BF9-D760C8C2D9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59387" y="4353014"/>
                  <a:ext cx="4410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56D3DE9-76EA-47F3-9FAE-F3CD8A6DEC38}"/>
                    </a:ext>
                  </a:extLst>
                </p14:cNvPr>
                <p14:cNvContentPartPr/>
                <p14:nvPr/>
              </p14:nvContentPartPr>
              <p14:xfrm>
                <a:off x="4655467" y="4464974"/>
                <a:ext cx="135720" cy="217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56D3DE9-76EA-47F3-9FAE-F3CD8A6DEC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37467" y="4446974"/>
                  <a:ext cx="171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F60D45-A936-4529-8C16-F45ED6A9C756}"/>
                    </a:ext>
                  </a:extLst>
                </p14:cNvPr>
                <p14:cNvContentPartPr/>
                <p14:nvPr/>
              </p14:nvContentPartPr>
              <p14:xfrm>
                <a:off x="4853467" y="4385774"/>
                <a:ext cx="403920" cy="237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F60D45-A936-4529-8C16-F45ED6A9C7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35827" y="4367774"/>
                  <a:ext cx="4395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DA68DAE-1251-4C44-845A-7EEFB67EA231}"/>
                    </a:ext>
                  </a:extLst>
                </p14:cNvPr>
                <p14:cNvContentPartPr/>
                <p14:nvPr/>
              </p14:nvContentPartPr>
              <p14:xfrm>
                <a:off x="5245507" y="4281374"/>
                <a:ext cx="247320" cy="273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DA68DAE-1251-4C44-845A-7EEFB67EA2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27867" y="4263734"/>
                  <a:ext cx="2829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C7237E-E333-4B9E-BFF8-2D6E58EEB04F}"/>
                    </a:ext>
                  </a:extLst>
                </p14:cNvPr>
                <p14:cNvContentPartPr/>
                <p14:nvPr/>
              </p14:nvContentPartPr>
              <p14:xfrm>
                <a:off x="5527027" y="4143134"/>
                <a:ext cx="311040" cy="220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C7237E-E333-4B9E-BFF8-2D6E58EEB0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09027" y="4125134"/>
                  <a:ext cx="346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DAC0834-12A8-464B-9A3D-27C1ADA6CCF7}"/>
                    </a:ext>
                  </a:extLst>
                </p14:cNvPr>
                <p14:cNvContentPartPr/>
                <p14:nvPr/>
              </p14:nvContentPartPr>
              <p14:xfrm>
                <a:off x="5802787" y="4116494"/>
                <a:ext cx="232200" cy="171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DAC0834-12A8-464B-9A3D-27C1ADA6CC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85147" y="4098494"/>
                  <a:ext cx="267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B6FC65-EBD2-4476-B9B7-D8CFB9EB4439}"/>
                    </a:ext>
                  </a:extLst>
                </p14:cNvPr>
                <p14:cNvContentPartPr/>
                <p14:nvPr/>
              </p14:nvContentPartPr>
              <p14:xfrm>
                <a:off x="5938867" y="3867014"/>
                <a:ext cx="340920" cy="293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B6FC65-EBD2-4476-B9B7-D8CFB9EB44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21227" y="3849374"/>
                  <a:ext cx="3765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16C5ACE-DA98-4A8B-9A8D-B297BE9F59DE}"/>
                    </a:ext>
                  </a:extLst>
                </p14:cNvPr>
                <p14:cNvContentPartPr/>
                <p14:nvPr/>
              </p14:nvContentPartPr>
              <p14:xfrm>
                <a:off x="5880187" y="3927134"/>
                <a:ext cx="269640" cy="82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16C5ACE-DA98-4A8B-9A8D-B297BE9F59D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62547" y="3909134"/>
                  <a:ext cx="305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DB2B59-0FDA-40CD-8089-11815336A79B}"/>
                    </a:ext>
                  </a:extLst>
                </p14:cNvPr>
                <p14:cNvContentPartPr/>
                <p14:nvPr/>
              </p14:nvContentPartPr>
              <p14:xfrm>
                <a:off x="4437307" y="5133854"/>
                <a:ext cx="349920" cy="453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DB2B59-0FDA-40CD-8089-11815336A79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19307" y="5115854"/>
                  <a:ext cx="3855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B2E021C-507B-4AAA-8E80-417D46ED64B2}"/>
                    </a:ext>
                  </a:extLst>
                </p14:cNvPr>
                <p14:cNvContentPartPr/>
                <p14:nvPr/>
              </p14:nvContentPartPr>
              <p14:xfrm>
                <a:off x="4353427" y="5348054"/>
                <a:ext cx="300240" cy="113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B2E021C-507B-4AAA-8E80-417D46ED64B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35787" y="5330414"/>
                  <a:ext cx="335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E88C1AB-7D9C-4FEE-A20A-4FE5734F893F}"/>
                    </a:ext>
                  </a:extLst>
                </p14:cNvPr>
                <p14:cNvContentPartPr/>
                <p14:nvPr/>
              </p14:nvContentPartPr>
              <p14:xfrm>
                <a:off x="4840147" y="5251574"/>
                <a:ext cx="298080" cy="92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E88C1AB-7D9C-4FEE-A20A-4FE5734F893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22147" y="5233934"/>
                  <a:ext cx="333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76C1589-BF29-4EE0-8C05-28CD28DE88E1}"/>
                    </a:ext>
                  </a:extLst>
                </p14:cNvPr>
                <p14:cNvContentPartPr/>
                <p14:nvPr/>
              </p14:nvContentPartPr>
              <p14:xfrm>
                <a:off x="4915747" y="5406014"/>
                <a:ext cx="313560" cy="63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76C1589-BF29-4EE0-8C05-28CD28DE88E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98107" y="5388374"/>
                  <a:ext cx="349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829FB80-1EEE-4EDF-A8BD-A032CA4C29C8}"/>
                    </a:ext>
                  </a:extLst>
                </p14:cNvPr>
                <p14:cNvContentPartPr/>
                <p14:nvPr/>
              </p14:nvContentPartPr>
              <p14:xfrm>
                <a:off x="5300947" y="5079134"/>
                <a:ext cx="304560" cy="224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829FB80-1EEE-4EDF-A8BD-A032CA4C29C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83307" y="5061134"/>
                  <a:ext cx="3402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8F368A9-B2E0-484E-8B4C-3416B7B58173}"/>
                    </a:ext>
                  </a:extLst>
                </p14:cNvPr>
                <p14:cNvContentPartPr/>
                <p14:nvPr/>
              </p14:nvContentPartPr>
              <p14:xfrm>
                <a:off x="4076947" y="5251214"/>
                <a:ext cx="293400" cy="1447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8F368A9-B2E0-484E-8B4C-3416B7B581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58947" y="5233214"/>
                  <a:ext cx="329040" cy="14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ABE3E54-91A3-4896-BE78-B05C03F55F0C}"/>
                    </a:ext>
                  </a:extLst>
                </p14:cNvPr>
                <p14:cNvContentPartPr/>
                <p14:nvPr/>
              </p14:nvContentPartPr>
              <p14:xfrm>
                <a:off x="5897107" y="4873934"/>
                <a:ext cx="556200" cy="1681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ABE3E54-91A3-4896-BE78-B05C03F55F0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79107" y="4855934"/>
                  <a:ext cx="591840" cy="17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8AB3A9-771A-4F64-8327-58815A665F34}"/>
                    </a:ext>
                  </a:extLst>
                </p14:cNvPr>
                <p14:cNvContentPartPr/>
                <p14:nvPr/>
              </p14:nvContentPartPr>
              <p14:xfrm>
                <a:off x="1476307" y="5527334"/>
                <a:ext cx="6098400" cy="277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8AB3A9-771A-4F64-8327-58815A665F3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58307" y="5509334"/>
                  <a:ext cx="61340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BB95CC8-DB94-4028-B48D-DB698B26F5A1}"/>
                    </a:ext>
                  </a:extLst>
                </p14:cNvPr>
                <p14:cNvContentPartPr/>
                <p14:nvPr/>
              </p14:nvContentPartPr>
              <p14:xfrm>
                <a:off x="1811827" y="5267774"/>
                <a:ext cx="243360" cy="363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BB95CC8-DB94-4028-B48D-DB698B26F5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93827" y="5250134"/>
                  <a:ext cx="279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FCD4DC1-8CC6-49D0-BE8B-79B33D48E9A5}"/>
                    </a:ext>
                  </a:extLst>
                </p14:cNvPr>
                <p14:cNvContentPartPr/>
                <p14:nvPr/>
              </p14:nvContentPartPr>
              <p14:xfrm>
                <a:off x="1736227" y="5390894"/>
                <a:ext cx="164880" cy="20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FCD4DC1-8CC6-49D0-BE8B-79B33D48E9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18587" y="5373254"/>
                  <a:ext cx="200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3667256-E1F6-4742-B183-D8A2510CF513}"/>
                    </a:ext>
                  </a:extLst>
                </p14:cNvPr>
                <p14:cNvContentPartPr/>
                <p14:nvPr/>
              </p14:nvContentPartPr>
              <p14:xfrm>
                <a:off x="2331667" y="5369654"/>
                <a:ext cx="240120" cy="66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3667256-E1F6-4742-B183-D8A2510CF51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14027" y="5351654"/>
                  <a:ext cx="275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85A069C-B794-4707-B5EB-256F508CD9BC}"/>
                    </a:ext>
                  </a:extLst>
                </p14:cNvPr>
                <p14:cNvContentPartPr/>
                <p14:nvPr/>
              </p14:nvContentPartPr>
              <p14:xfrm>
                <a:off x="2348587" y="5619134"/>
                <a:ext cx="432720" cy="60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85A069C-B794-4707-B5EB-256F508CD9B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30587" y="5601134"/>
                  <a:ext cx="46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DD86A27-D30E-4FC2-A481-7A9D5E870BAF}"/>
                    </a:ext>
                  </a:extLst>
                </p14:cNvPr>
                <p14:cNvContentPartPr/>
                <p14:nvPr/>
              </p14:nvContentPartPr>
              <p14:xfrm>
                <a:off x="2893987" y="5473334"/>
                <a:ext cx="251280" cy="63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DD86A27-D30E-4FC2-A481-7A9D5E870BA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75987" y="5455694"/>
                  <a:ext cx="286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46A8846-BBA0-4BF7-B096-8C21B0E4034B}"/>
                    </a:ext>
                  </a:extLst>
                </p14:cNvPr>
                <p14:cNvContentPartPr/>
                <p14:nvPr/>
              </p14:nvContentPartPr>
              <p14:xfrm>
                <a:off x="3321667" y="5234294"/>
                <a:ext cx="119880" cy="297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46A8846-BBA0-4BF7-B096-8C21B0E4034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03667" y="5216654"/>
                  <a:ext cx="1555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431659B-4AED-49EC-8B28-8890B82A5C68}"/>
                    </a:ext>
                  </a:extLst>
                </p14:cNvPr>
                <p14:cNvContentPartPr/>
                <p14:nvPr/>
              </p14:nvContentPartPr>
              <p14:xfrm>
                <a:off x="2037907" y="6158774"/>
                <a:ext cx="229680" cy="47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431659B-4AED-49EC-8B28-8890B82A5C6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20267" y="6141134"/>
                  <a:ext cx="2653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9BC994E-BCD3-4AF3-B07B-D16BF948E415}"/>
                    </a:ext>
                  </a:extLst>
                </p14:cNvPr>
                <p14:cNvContentPartPr/>
                <p14:nvPr/>
              </p14:nvContentPartPr>
              <p14:xfrm>
                <a:off x="2021347" y="5940974"/>
                <a:ext cx="428040" cy="442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9BC994E-BCD3-4AF3-B07B-D16BF948E41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03347" y="5922974"/>
                  <a:ext cx="4636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94BE94F-FB48-4CBA-ACC8-2012482ABBBD}"/>
                    </a:ext>
                  </a:extLst>
                </p14:cNvPr>
                <p14:cNvContentPartPr/>
                <p14:nvPr/>
              </p14:nvContentPartPr>
              <p14:xfrm>
                <a:off x="2456587" y="6190814"/>
                <a:ext cx="740880" cy="416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94BE94F-FB48-4CBA-ACC8-2012482ABBB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38947" y="6173174"/>
                  <a:ext cx="7765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21F57DA-324A-4427-A1F4-E482BB7171CE}"/>
                    </a:ext>
                  </a:extLst>
                </p14:cNvPr>
                <p14:cNvContentPartPr/>
                <p14:nvPr/>
              </p14:nvContentPartPr>
              <p14:xfrm>
                <a:off x="3128707" y="6048254"/>
                <a:ext cx="413640" cy="421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21F57DA-324A-4427-A1F4-E482BB7171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11067" y="6030254"/>
                  <a:ext cx="44928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874B893-27B5-4164-AC30-F34A44F9ED1F}"/>
                    </a:ext>
                  </a:extLst>
                </p14:cNvPr>
                <p14:cNvContentPartPr/>
                <p14:nvPr/>
              </p14:nvContentPartPr>
              <p14:xfrm>
                <a:off x="3078307" y="6185054"/>
                <a:ext cx="268920" cy="98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874B893-27B5-4164-AC30-F34A44F9ED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60667" y="6167414"/>
                  <a:ext cx="304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8B2A57-B6A2-4A85-BD5A-199A5D8CB39C}"/>
                    </a:ext>
                  </a:extLst>
                </p14:cNvPr>
                <p14:cNvContentPartPr/>
                <p14:nvPr/>
              </p14:nvContentPartPr>
              <p14:xfrm>
                <a:off x="4412107" y="6148694"/>
                <a:ext cx="321840" cy="486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8B2A57-B6A2-4A85-BD5A-199A5D8CB39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94467" y="6131054"/>
                  <a:ext cx="3574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6FBE8AA-2626-4B40-AC3F-575F0B0E066D}"/>
                    </a:ext>
                  </a:extLst>
                </p14:cNvPr>
                <p14:cNvContentPartPr/>
                <p14:nvPr/>
              </p14:nvContentPartPr>
              <p14:xfrm>
                <a:off x="4453867" y="5989574"/>
                <a:ext cx="360000" cy="287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6FBE8AA-2626-4B40-AC3F-575F0B0E06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36227" y="5971574"/>
                  <a:ext cx="395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159D510-4B2D-434E-9A76-B721A918D090}"/>
                    </a:ext>
                  </a:extLst>
                </p14:cNvPr>
                <p14:cNvContentPartPr/>
                <p14:nvPr/>
              </p14:nvContentPartPr>
              <p14:xfrm>
                <a:off x="4747627" y="6306374"/>
                <a:ext cx="251280" cy="286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159D510-4B2D-434E-9A76-B721A918D09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9987" y="6288374"/>
                  <a:ext cx="2869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3208D2E-24C6-4DB3-85E4-80F73E66E78E}"/>
                    </a:ext>
                  </a:extLst>
                </p14:cNvPr>
                <p14:cNvContentPartPr/>
                <p14:nvPr/>
              </p14:nvContentPartPr>
              <p14:xfrm>
                <a:off x="5077747" y="6212054"/>
                <a:ext cx="479160" cy="266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3208D2E-24C6-4DB3-85E4-80F73E66E7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60107" y="6194054"/>
                  <a:ext cx="5148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F0737A9-32C6-4276-9E39-5F316D24018C}"/>
                    </a:ext>
                  </a:extLst>
                </p14:cNvPr>
                <p14:cNvContentPartPr/>
                <p14:nvPr/>
              </p14:nvContentPartPr>
              <p14:xfrm>
                <a:off x="5546827" y="6039614"/>
                <a:ext cx="326520" cy="304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F0737A9-32C6-4276-9E39-5F316D24018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28827" y="6021974"/>
                  <a:ext cx="3621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36EBDF4-C7F8-474E-B447-210404964B14}"/>
                    </a:ext>
                  </a:extLst>
                </p14:cNvPr>
                <p14:cNvContentPartPr/>
                <p14:nvPr/>
              </p14:nvContentPartPr>
              <p14:xfrm>
                <a:off x="5830147" y="6182174"/>
                <a:ext cx="231840" cy="107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36EBDF4-C7F8-474E-B447-210404964B1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12507" y="6164534"/>
                  <a:ext cx="267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D8AEFF-B553-48A5-80CC-6C8279F8B3A1}"/>
                    </a:ext>
                  </a:extLst>
                </p14:cNvPr>
                <p14:cNvContentPartPr/>
                <p14:nvPr/>
              </p14:nvContentPartPr>
              <p14:xfrm>
                <a:off x="5980987" y="5897414"/>
                <a:ext cx="209160" cy="263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D8AEFF-B553-48A5-80CC-6C8279F8B3A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63347" y="5879414"/>
                  <a:ext cx="2448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D90B8A4-BB85-4012-88DF-E1EA5C9C92DD}"/>
                    </a:ext>
                  </a:extLst>
                </p14:cNvPr>
                <p14:cNvContentPartPr/>
                <p14:nvPr/>
              </p14:nvContentPartPr>
              <p14:xfrm>
                <a:off x="5980987" y="6001454"/>
                <a:ext cx="131040" cy="64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D90B8A4-BB85-4012-88DF-E1EA5C9C92D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63347" y="5983814"/>
                  <a:ext cx="166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BCBC63-06FF-45F6-92DB-5CF959AFC241}"/>
                    </a:ext>
                  </a:extLst>
                </p14:cNvPr>
                <p14:cNvContentPartPr/>
                <p14:nvPr/>
              </p14:nvContentPartPr>
              <p14:xfrm>
                <a:off x="6470227" y="4672334"/>
                <a:ext cx="347760" cy="487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BCBC63-06FF-45F6-92DB-5CF959AFC2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52587" y="4654694"/>
                  <a:ext cx="3834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CC1A979-8323-4813-863A-B47CDA407F02}"/>
                    </a:ext>
                  </a:extLst>
                </p14:cNvPr>
                <p14:cNvContentPartPr/>
                <p14:nvPr/>
              </p14:nvContentPartPr>
              <p14:xfrm>
                <a:off x="6341707" y="4886894"/>
                <a:ext cx="327600" cy="29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CC1A979-8323-4813-863A-B47CDA407F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23707" y="4868894"/>
                  <a:ext cx="363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5D00C87-F8A0-4A03-8547-69E870D61609}"/>
                    </a:ext>
                  </a:extLst>
                </p14:cNvPr>
                <p14:cNvContentPartPr/>
                <p14:nvPr/>
              </p14:nvContentPartPr>
              <p14:xfrm>
                <a:off x="6954067" y="4891214"/>
                <a:ext cx="28080" cy="7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5D00C87-F8A0-4A03-8547-69E870D6160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36427" y="4873574"/>
                  <a:ext cx="63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85D14A9-70A5-46D9-9B22-C5BF8BE6DDBF}"/>
                    </a:ext>
                  </a:extLst>
                </p14:cNvPr>
                <p14:cNvContentPartPr/>
                <p14:nvPr/>
              </p14:nvContentPartPr>
              <p14:xfrm>
                <a:off x="6912307" y="4956374"/>
                <a:ext cx="345600" cy="85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85D14A9-70A5-46D9-9B22-C5BF8BE6DDB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94667" y="4938734"/>
                  <a:ext cx="381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9AFFD77-5604-4CD9-9319-5CB5E3021675}"/>
                    </a:ext>
                  </a:extLst>
                </p14:cNvPr>
                <p14:cNvContentPartPr/>
                <p14:nvPr/>
              </p14:nvContentPartPr>
              <p14:xfrm>
                <a:off x="6836707" y="4831454"/>
                <a:ext cx="335160" cy="59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9AFFD77-5604-4CD9-9319-5CB5E302167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19067" y="4813454"/>
                  <a:ext cx="370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3EF078-ED85-4D43-8136-4B1F8B42D4CE}"/>
                    </a:ext>
                  </a:extLst>
                </p14:cNvPr>
                <p14:cNvContentPartPr/>
                <p14:nvPr/>
              </p14:nvContentPartPr>
              <p14:xfrm>
                <a:off x="7524667" y="4546694"/>
                <a:ext cx="34200" cy="408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3EF078-ED85-4D43-8136-4B1F8B42D4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06667" y="4528694"/>
                  <a:ext cx="698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557505-42D3-47DC-85C7-E08F7DB1352B}"/>
                    </a:ext>
                  </a:extLst>
                </p14:cNvPr>
                <p14:cNvContentPartPr/>
                <p14:nvPr/>
              </p14:nvContentPartPr>
              <p14:xfrm>
                <a:off x="6493987" y="5687534"/>
                <a:ext cx="334800" cy="633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557505-42D3-47DC-85C7-E08F7DB135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75987" y="5669534"/>
                  <a:ext cx="37044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BD0543-8ED4-4F77-8B70-B31D54E8CD50}"/>
                    </a:ext>
                  </a:extLst>
                </p14:cNvPr>
                <p14:cNvContentPartPr/>
                <p14:nvPr/>
              </p14:nvContentPartPr>
              <p14:xfrm>
                <a:off x="6635467" y="6048974"/>
                <a:ext cx="236160" cy="58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BD0543-8ED4-4F77-8B70-B31D54E8CD5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17827" y="6030974"/>
                  <a:ext cx="271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45E0792-9880-4A2B-ABF3-9DD3DD4BD114}"/>
                    </a:ext>
                  </a:extLst>
                </p14:cNvPr>
                <p14:cNvContentPartPr/>
                <p14:nvPr/>
              </p14:nvContentPartPr>
              <p14:xfrm>
                <a:off x="7021387" y="5631734"/>
                <a:ext cx="1162080" cy="582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45E0792-9880-4A2B-ABF3-9DD3DD4BD11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03387" y="5613734"/>
                  <a:ext cx="1197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193D0CA-80DB-4DB2-87AA-C071A37719EC}"/>
                    </a:ext>
                  </a:extLst>
                </p14:cNvPr>
                <p14:cNvContentPartPr/>
                <p14:nvPr/>
              </p14:nvContentPartPr>
              <p14:xfrm>
                <a:off x="8061427" y="5586374"/>
                <a:ext cx="248760" cy="472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193D0CA-80DB-4DB2-87AA-C071A37719E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43787" y="5568374"/>
                  <a:ext cx="2844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22B8760-0824-40B0-BCDD-4229189A3C1A}"/>
                    </a:ext>
                  </a:extLst>
                </p14:cNvPr>
                <p14:cNvContentPartPr/>
                <p14:nvPr/>
              </p14:nvContentPartPr>
              <p14:xfrm>
                <a:off x="7172227" y="5671334"/>
                <a:ext cx="243720" cy="397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22B8760-0824-40B0-BCDD-4229189A3C1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54587" y="5653694"/>
                  <a:ext cx="27936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974FC46-99F6-4326-84DB-AB7CD91A7D84}"/>
                    </a:ext>
                  </a:extLst>
                </p14:cNvPr>
                <p14:cNvContentPartPr/>
                <p14:nvPr/>
              </p14:nvContentPartPr>
              <p14:xfrm>
                <a:off x="7012747" y="5659814"/>
                <a:ext cx="433440" cy="86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974FC46-99F6-4326-84DB-AB7CD91A7D8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95107" y="5642174"/>
                  <a:ext cx="46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DB7B5FF-7642-45EC-AAD1-5DCEA3675B76}"/>
                    </a:ext>
                  </a:extLst>
                </p14:cNvPr>
                <p14:cNvContentPartPr/>
                <p14:nvPr/>
              </p14:nvContentPartPr>
              <p14:xfrm>
                <a:off x="7172227" y="5528054"/>
                <a:ext cx="93240" cy="248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DB7B5FF-7642-45EC-AAD1-5DCEA3675B7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54587" y="5510054"/>
                  <a:ext cx="128880" cy="28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374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949D1D-747D-48E2-A4F2-D74622CE91EA}"/>
                  </a:ext>
                </a:extLst>
              </p14:cNvPr>
              <p14:cNvContentPartPr/>
              <p14:nvPr/>
            </p14:nvContentPartPr>
            <p14:xfrm>
              <a:off x="3539827" y="159014"/>
              <a:ext cx="763560" cy="442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949D1D-747D-48E2-A4F2-D74622CE9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1827" y="141374"/>
                <a:ext cx="799200" cy="44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CE0B87-94FA-4C0C-BD24-12C6CB75BE51}"/>
                  </a:ext>
                </a:extLst>
              </p14:cNvPr>
              <p14:cNvContentPartPr/>
              <p14:nvPr/>
            </p14:nvContentPartPr>
            <p14:xfrm>
              <a:off x="7482547" y="167294"/>
              <a:ext cx="1351440" cy="467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CE0B87-94FA-4C0C-BD24-12C6CB75BE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64907" y="149654"/>
                <a:ext cx="1387080" cy="471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3CFF7B0-FE1F-4BCE-8F30-976E5E81D645}"/>
              </a:ext>
            </a:extLst>
          </p:cNvPr>
          <p:cNvGrpSpPr/>
          <p:nvPr/>
        </p:nvGrpSpPr>
        <p:grpSpPr>
          <a:xfrm>
            <a:off x="159067" y="360254"/>
            <a:ext cx="1250640" cy="910080"/>
            <a:chOff x="159067" y="360254"/>
            <a:chExt cx="1250640" cy="910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4072FD-0B7D-4F0B-BC32-178A23C462B6}"/>
                    </a:ext>
                  </a:extLst>
                </p14:cNvPr>
                <p14:cNvContentPartPr/>
                <p14:nvPr/>
              </p14:nvContentPartPr>
              <p14:xfrm>
                <a:off x="159067" y="477614"/>
                <a:ext cx="473400" cy="792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4072FD-0B7D-4F0B-BC32-178A23C462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1427" y="459974"/>
                  <a:ext cx="509040" cy="82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0B3DAF-118D-4052-8AE4-1BE9AF0C7F81}"/>
                    </a:ext>
                  </a:extLst>
                </p14:cNvPr>
                <p14:cNvContentPartPr/>
                <p14:nvPr/>
              </p14:nvContentPartPr>
              <p14:xfrm>
                <a:off x="686827" y="444494"/>
                <a:ext cx="100800" cy="353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0B3DAF-118D-4052-8AE4-1BE9AF0C7F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8827" y="426494"/>
                  <a:ext cx="1364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421BE1-5A5B-41E8-B51F-313FBF6B6495}"/>
                    </a:ext>
                  </a:extLst>
                </p14:cNvPr>
                <p14:cNvContentPartPr/>
                <p14:nvPr/>
              </p14:nvContentPartPr>
              <p14:xfrm>
                <a:off x="830107" y="385454"/>
                <a:ext cx="223560" cy="428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421BE1-5A5B-41E8-B51F-313FBF6B64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2107" y="367454"/>
                  <a:ext cx="2592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9BCA96-1990-4789-B711-C00FE718AF72}"/>
                    </a:ext>
                  </a:extLst>
                </p14:cNvPr>
                <p14:cNvContentPartPr/>
                <p14:nvPr/>
              </p14:nvContentPartPr>
              <p14:xfrm>
                <a:off x="870427" y="620174"/>
                <a:ext cx="54000" cy="17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9BCA96-1990-4789-B711-C00FE718AF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2787" y="602534"/>
                  <a:ext cx="89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6041BE-B0F2-40F0-B5AC-901D5A401471}"/>
                    </a:ext>
                  </a:extLst>
                </p14:cNvPr>
                <p14:cNvContentPartPr/>
                <p14:nvPr/>
              </p14:nvContentPartPr>
              <p14:xfrm>
                <a:off x="1224667" y="452414"/>
                <a:ext cx="116280" cy="2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6041BE-B0F2-40F0-B5AC-901D5A40147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6667" y="434774"/>
                  <a:ext cx="151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4E8FAE-8E38-4D05-AD89-6F1F4F9136F9}"/>
                    </a:ext>
                  </a:extLst>
                </p14:cNvPr>
                <p14:cNvContentPartPr/>
                <p14:nvPr/>
              </p14:nvContentPartPr>
              <p14:xfrm>
                <a:off x="1249507" y="575174"/>
                <a:ext cx="160200" cy="11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4E8FAE-8E38-4D05-AD89-6F1F4F9136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31867" y="557174"/>
                  <a:ext cx="195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00A3220-53E2-4A02-9896-362DE4459DE1}"/>
                    </a:ext>
                  </a:extLst>
                </p14:cNvPr>
                <p14:cNvContentPartPr/>
                <p14:nvPr/>
              </p14:nvContentPartPr>
              <p14:xfrm>
                <a:off x="930907" y="360254"/>
                <a:ext cx="212400" cy="494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00A3220-53E2-4A02-9896-362DE4459D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2907" y="342614"/>
                  <a:ext cx="248040" cy="53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B07F95-31D0-402B-B526-F01031859EC2}"/>
              </a:ext>
            </a:extLst>
          </p:cNvPr>
          <p:cNvGrpSpPr/>
          <p:nvPr/>
        </p:nvGrpSpPr>
        <p:grpSpPr>
          <a:xfrm>
            <a:off x="1598707" y="159014"/>
            <a:ext cx="1172520" cy="525600"/>
            <a:chOff x="1598707" y="159014"/>
            <a:chExt cx="1172520" cy="525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F99533-C147-475D-8673-AE6D86A9B8F8}"/>
                    </a:ext>
                  </a:extLst>
                </p14:cNvPr>
                <p14:cNvContentPartPr/>
                <p14:nvPr/>
              </p14:nvContentPartPr>
              <p14:xfrm>
                <a:off x="1598707" y="238214"/>
                <a:ext cx="329400" cy="446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F99533-C147-475D-8673-AE6D86A9B8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0707" y="220214"/>
                  <a:ext cx="36504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2C3108-2A01-42C2-BF7D-A39D0B9262F6}"/>
                    </a:ext>
                  </a:extLst>
                </p14:cNvPr>
                <p14:cNvContentPartPr/>
                <p14:nvPr/>
              </p14:nvContentPartPr>
              <p14:xfrm>
                <a:off x="2159227" y="159014"/>
                <a:ext cx="68760" cy="405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2C3108-2A01-42C2-BF7D-A39D0B9262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1227" y="141374"/>
                  <a:ext cx="1044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9264CB-4262-44B1-AA3E-653D95E4814D}"/>
                    </a:ext>
                  </a:extLst>
                </p14:cNvPr>
                <p14:cNvContentPartPr/>
                <p14:nvPr/>
              </p14:nvContentPartPr>
              <p14:xfrm>
                <a:off x="2298547" y="209414"/>
                <a:ext cx="303120" cy="238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9264CB-4262-44B1-AA3E-653D95E481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80547" y="191774"/>
                  <a:ext cx="3387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23FC33-D94C-45D1-86C2-0EFA921C7E13}"/>
                    </a:ext>
                  </a:extLst>
                </p14:cNvPr>
                <p14:cNvContentPartPr/>
                <p14:nvPr/>
              </p14:nvContentPartPr>
              <p14:xfrm>
                <a:off x="2281627" y="283214"/>
                <a:ext cx="245160" cy="86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423FC33-D94C-45D1-86C2-0EFA921C7E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63627" y="265214"/>
                  <a:ext cx="280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D44884-F036-47EC-9024-B3162A53E877}"/>
                    </a:ext>
                  </a:extLst>
                </p14:cNvPr>
                <p14:cNvContentPartPr/>
                <p14:nvPr/>
              </p14:nvContentPartPr>
              <p14:xfrm>
                <a:off x="2583307" y="211214"/>
                <a:ext cx="187920" cy="253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D44884-F036-47EC-9024-B3162A53E8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65667" y="193574"/>
                  <a:ext cx="223560" cy="28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7C0815E-73AB-4307-89AF-F15AB61D521C}"/>
                  </a:ext>
                </a:extLst>
              </p14:cNvPr>
              <p14:cNvContentPartPr/>
              <p14:nvPr/>
            </p14:nvContentPartPr>
            <p14:xfrm>
              <a:off x="3699307" y="249734"/>
              <a:ext cx="393840" cy="733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7C0815E-73AB-4307-89AF-F15AB61D52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81307" y="231734"/>
                <a:ext cx="429480" cy="76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386D4BA7-CD8B-4C31-AA7A-DA20C0C175BC}"/>
              </a:ext>
            </a:extLst>
          </p:cNvPr>
          <p:cNvGrpSpPr/>
          <p:nvPr/>
        </p:nvGrpSpPr>
        <p:grpSpPr>
          <a:xfrm>
            <a:off x="4346587" y="175934"/>
            <a:ext cx="2601360" cy="581400"/>
            <a:chOff x="4346587" y="175934"/>
            <a:chExt cx="2601360" cy="581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12E85FD-078C-4C60-9A56-E3AB2832F0FA}"/>
                    </a:ext>
                  </a:extLst>
                </p14:cNvPr>
                <p14:cNvContentPartPr/>
                <p14:nvPr/>
              </p14:nvContentPartPr>
              <p14:xfrm>
                <a:off x="4346587" y="318494"/>
                <a:ext cx="209880" cy="421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12E85FD-078C-4C60-9A56-E3AB2832F0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28947" y="300854"/>
                  <a:ext cx="2455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7B4BE1-F7D3-412E-BCC2-F4A82EEB6F38}"/>
                    </a:ext>
                  </a:extLst>
                </p14:cNvPr>
                <p14:cNvContentPartPr/>
                <p14:nvPr/>
              </p14:nvContentPartPr>
              <p14:xfrm>
                <a:off x="4547107" y="293294"/>
                <a:ext cx="176400" cy="367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7B4BE1-F7D3-412E-BCC2-F4A82EEB6F3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29467" y="275294"/>
                  <a:ext cx="2120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0A2DB6-75F8-4D60-B194-7207F612A0B3}"/>
                    </a:ext>
                  </a:extLst>
                </p14:cNvPr>
                <p14:cNvContentPartPr/>
                <p14:nvPr/>
              </p14:nvContentPartPr>
              <p14:xfrm>
                <a:off x="4487707" y="454574"/>
                <a:ext cx="288360" cy="23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0A2DB6-75F8-4D60-B194-7207F612A0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70067" y="436574"/>
                  <a:ext cx="324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5980A5-07FE-42C0-BFDE-849C0B4DDB33}"/>
                    </a:ext>
                  </a:extLst>
                </p14:cNvPr>
                <p14:cNvContentPartPr/>
                <p14:nvPr/>
              </p14:nvContentPartPr>
              <p14:xfrm>
                <a:off x="4798027" y="267374"/>
                <a:ext cx="196560" cy="355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5980A5-07FE-42C0-BFDE-849C0B4DDB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80387" y="249734"/>
                  <a:ext cx="2322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292201-3EBA-467E-B5DB-7143631B6782}"/>
                    </a:ext>
                  </a:extLst>
                </p14:cNvPr>
                <p14:cNvContentPartPr/>
                <p14:nvPr/>
              </p14:nvContentPartPr>
              <p14:xfrm>
                <a:off x="5100427" y="423974"/>
                <a:ext cx="170640" cy="29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292201-3EBA-467E-B5DB-7143631B678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82427" y="405974"/>
                  <a:ext cx="206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1F28B91-568E-4937-96C8-FC5AAFFF5FB1}"/>
                    </a:ext>
                  </a:extLst>
                </p14:cNvPr>
                <p14:cNvContentPartPr/>
                <p14:nvPr/>
              </p14:nvContentPartPr>
              <p14:xfrm>
                <a:off x="5116987" y="554654"/>
                <a:ext cx="219960" cy="48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1F28B91-568E-4937-96C8-FC5AAFFF5F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99347" y="537014"/>
                  <a:ext cx="255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94692F-347F-4166-AAB5-6BA93CC6BB07}"/>
                    </a:ext>
                  </a:extLst>
                </p14:cNvPr>
                <p14:cNvContentPartPr/>
                <p14:nvPr/>
              </p14:nvContentPartPr>
              <p14:xfrm>
                <a:off x="5502907" y="295094"/>
                <a:ext cx="410400" cy="259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94692F-347F-4166-AAB5-6BA93CC6BB0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85267" y="277454"/>
                  <a:ext cx="4460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C9D3AC-F8E8-4B29-A6DA-75C0A0058223}"/>
                    </a:ext>
                  </a:extLst>
                </p14:cNvPr>
                <p14:cNvContentPartPr/>
                <p14:nvPr/>
              </p14:nvContentPartPr>
              <p14:xfrm>
                <a:off x="5950387" y="175934"/>
                <a:ext cx="123480" cy="527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C9D3AC-F8E8-4B29-A6DA-75C0A00582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32387" y="157934"/>
                  <a:ext cx="15912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51F53F-8969-4B87-AA29-F6830B97A813}"/>
                    </a:ext>
                  </a:extLst>
                </p14:cNvPr>
                <p14:cNvContentPartPr/>
                <p14:nvPr/>
              </p14:nvContentPartPr>
              <p14:xfrm>
                <a:off x="6157027" y="209414"/>
                <a:ext cx="99720" cy="334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51F53F-8969-4B87-AA29-F6830B97A81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39387" y="191774"/>
                  <a:ext cx="1353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C7B17D-D773-4D5C-B526-0637B081CCE2}"/>
                    </a:ext>
                  </a:extLst>
                </p14:cNvPr>
                <p14:cNvContentPartPr/>
                <p14:nvPr/>
              </p14:nvContentPartPr>
              <p14:xfrm>
                <a:off x="6031387" y="342614"/>
                <a:ext cx="241920" cy="60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C7B17D-D773-4D5C-B526-0637B081CC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13747" y="324614"/>
                  <a:ext cx="277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49DD70-EF72-4698-9876-9ACD31557465}"/>
                    </a:ext>
                  </a:extLst>
                </p14:cNvPr>
                <p14:cNvContentPartPr/>
                <p14:nvPr/>
              </p14:nvContentPartPr>
              <p14:xfrm>
                <a:off x="6392107" y="394094"/>
                <a:ext cx="117000" cy="9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49DD70-EF72-4698-9876-9ACD3155746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74107" y="376094"/>
                  <a:ext cx="152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3E4F243-4ECB-4C12-980A-4858695BF306}"/>
                    </a:ext>
                  </a:extLst>
                </p14:cNvPr>
                <p14:cNvContentPartPr/>
                <p14:nvPr/>
              </p14:nvContentPartPr>
              <p14:xfrm>
                <a:off x="6618547" y="343694"/>
                <a:ext cx="64440" cy="158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3E4F243-4ECB-4C12-980A-4858695BF3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00907" y="325694"/>
                  <a:ext cx="100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7394BE-D219-43BA-B00B-684C5815C1F7}"/>
                    </a:ext>
                  </a:extLst>
                </p14:cNvPr>
                <p14:cNvContentPartPr/>
                <p14:nvPr/>
              </p14:nvContentPartPr>
              <p14:xfrm>
                <a:off x="6778027" y="209414"/>
                <a:ext cx="169920" cy="547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7394BE-D219-43BA-B00B-684C5815C1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60027" y="191774"/>
                  <a:ext cx="205560" cy="58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B79803-20F2-4E98-A11F-1769DCFC1E23}"/>
              </a:ext>
            </a:extLst>
          </p:cNvPr>
          <p:cNvGrpSpPr/>
          <p:nvPr/>
        </p:nvGrpSpPr>
        <p:grpSpPr>
          <a:xfrm>
            <a:off x="7751107" y="33014"/>
            <a:ext cx="2646000" cy="734760"/>
            <a:chOff x="7751107" y="33014"/>
            <a:chExt cx="2646000" cy="734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B130CFF-5D8B-4AFD-BCB2-B01482C71F8E}"/>
                    </a:ext>
                  </a:extLst>
                </p14:cNvPr>
                <p14:cNvContentPartPr/>
                <p14:nvPr/>
              </p14:nvContentPartPr>
              <p14:xfrm>
                <a:off x="7751107" y="255134"/>
                <a:ext cx="210240" cy="461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B130CFF-5D8B-4AFD-BCB2-B01482C71F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107" y="237134"/>
                  <a:ext cx="2458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6BCC979-66E6-448D-AAFB-E065BFC794DE}"/>
                    </a:ext>
                  </a:extLst>
                </p14:cNvPr>
                <p14:cNvContentPartPr/>
                <p14:nvPr/>
              </p14:nvContentPartPr>
              <p14:xfrm>
                <a:off x="8187067" y="393734"/>
                <a:ext cx="158040" cy="50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6BCC979-66E6-448D-AAFB-E065BFC794D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69427" y="376094"/>
                  <a:ext cx="193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27ABAB-3F7B-4546-9B6E-14404C94059E}"/>
                    </a:ext>
                  </a:extLst>
                </p14:cNvPr>
                <p14:cNvContentPartPr/>
                <p14:nvPr/>
              </p14:nvContentPartPr>
              <p14:xfrm>
                <a:off x="8145307" y="547814"/>
                <a:ext cx="392040" cy="47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27ABAB-3F7B-4546-9B6E-14404C9405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27667" y="530174"/>
                  <a:ext cx="427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F59A6D-1C63-4094-9378-C3DFA9650676}"/>
                    </a:ext>
                  </a:extLst>
                </p14:cNvPr>
                <p14:cNvContentPartPr/>
                <p14:nvPr/>
              </p14:nvContentPartPr>
              <p14:xfrm>
                <a:off x="8606827" y="227414"/>
                <a:ext cx="242280" cy="253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F59A6D-1C63-4094-9378-C3DFA96506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88827" y="209414"/>
                  <a:ext cx="277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DB06CA-B948-4347-95E7-A105DB389579}"/>
                    </a:ext>
                  </a:extLst>
                </p14:cNvPr>
                <p14:cNvContentPartPr/>
                <p14:nvPr/>
              </p14:nvContentPartPr>
              <p14:xfrm>
                <a:off x="9036307" y="167294"/>
                <a:ext cx="151560" cy="600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DB06CA-B948-4347-95E7-A105DB3895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18307" y="149654"/>
                  <a:ext cx="18720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D672B76-6723-469A-A8D0-6B5F4678ADE6}"/>
                    </a:ext>
                  </a:extLst>
                </p14:cNvPr>
                <p14:cNvContentPartPr/>
                <p14:nvPr/>
              </p14:nvContentPartPr>
              <p14:xfrm>
                <a:off x="9253027" y="217694"/>
                <a:ext cx="269280" cy="363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D672B76-6723-469A-A8D0-6B5F4678ADE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35027" y="200054"/>
                  <a:ext cx="3049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BF021F-B43E-433F-ABBB-AA3D7772EC5D}"/>
                    </a:ext>
                  </a:extLst>
                </p14:cNvPr>
                <p14:cNvContentPartPr/>
                <p14:nvPr/>
              </p14:nvContentPartPr>
              <p14:xfrm>
                <a:off x="9160147" y="311654"/>
                <a:ext cx="341640" cy="65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BF021F-B43E-433F-ABBB-AA3D7772EC5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42507" y="294014"/>
                  <a:ext cx="377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B2386D-E8B2-476A-B5A9-5915CFC2157B}"/>
                    </a:ext>
                  </a:extLst>
                </p14:cNvPr>
                <p14:cNvContentPartPr/>
                <p14:nvPr/>
              </p14:nvContentPartPr>
              <p14:xfrm>
                <a:off x="9622027" y="404534"/>
                <a:ext cx="341640" cy="56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B2386D-E8B2-476A-B5A9-5915CFC215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04027" y="386894"/>
                  <a:ext cx="377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5808BE9-8831-45E5-A62C-66E0743F30C0}"/>
                    </a:ext>
                  </a:extLst>
                </p14:cNvPr>
                <p14:cNvContentPartPr/>
                <p14:nvPr/>
              </p14:nvContentPartPr>
              <p14:xfrm>
                <a:off x="9755947" y="326774"/>
                <a:ext cx="70560" cy="201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5808BE9-8831-45E5-A62C-66E0743F30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38307" y="309134"/>
                  <a:ext cx="1062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BC794A7-28C7-45E9-B205-3F560548A7F8}"/>
                    </a:ext>
                  </a:extLst>
                </p14:cNvPr>
                <p14:cNvContentPartPr/>
                <p14:nvPr/>
              </p14:nvContentPartPr>
              <p14:xfrm>
                <a:off x="10091467" y="209414"/>
                <a:ext cx="63720" cy="269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BC794A7-28C7-45E9-B205-3F560548A7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73827" y="191774"/>
                  <a:ext cx="993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6C9A0BB-C0E3-4856-8C3E-007E6A1D8D33}"/>
                    </a:ext>
                  </a:extLst>
                </p14:cNvPr>
                <p14:cNvContentPartPr/>
                <p14:nvPr/>
              </p14:nvContentPartPr>
              <p14:xfrm>
                <a:off x="10158787" y="33014"/>
                <a:ext cx="238320" cy="555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6C9A0BB-C0E3-4856-8C3E-007E6A1D8D3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40787" y="15374"/>
                  <a:ext cx="273960" cy="59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BB82B60-006F-47A7-AB27-8AAA721E8C18}"/>
              </a:ext>
            </a:extLst>
          </p:cNvPr>
          <p:cNvGrpSpPr/>
          <p:nvPr/>
        </p:nvGrpSpPr>
        <p:grpSpPr>
          <a:xfrm>
            <a:off x="259507" y="695054"/>
            <a:ext cx="11515680" cy="5794200"/>
            <a:chOff x="259507" y="695054"/>
            <a:chExt cx="11515680" cy="57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BB52859-8272-4830-8526-48D1E9194A0B}"/>
                    </a:ext>
                  </a:extLst>
                </p14:cNvPr>
                <p14:cNvContentPartPr/>
                <p14:nvPr/>
              </p14:nvContentPartPr>
              <p14:xfrm>
                <a:off x="429067" y="1392014"/>
                <a:ext cx="267480" cy="704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BB52859-8272-4830-8526-48D1E9194A0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1067" y="1374374"/>
                  <a:ext cx="30312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98CDE76-498D-4181-8654-562F06BBCCD7}"/>
                    </a:ext>
                  </a:extLst>
                </p14:cNvPr>
                <p14:cNvContentPartPr/>
                <p14:nvPr/>
              </p14:nvContentPartPr>
              <p14:xfrm>
                <a:off x="570187" y="1790534"/>
                <a:ext cx="142200" cy="105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98CDE76-498D-4181-8654-562F06BBCCD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2187" y="1772894"/>
                  <a:ext cx="177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5A8C03-91A7-4A23-A921-023AE6FDA23F}"/>
                    </a:ext>
                  </a:extLst>
                </p14:cNvPr>
                <p14:cNvContentPartPr/>
                <p14:nvPr/>
              </p14:nvContentPartPr>
              <p14:xfrm>
                <a:off x="830107" y="1677494"/>
                <a:ext cx="96120" cy="163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5A8C03-91A7-4A23-A921-023AE6FDA23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2107" y="1659494"/>
                  <a:ext cx="1317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C8F1BE6-EA1B-4CF7-9937-226594753E99}"/>
                    </a:ext>
                  </a:extLst>
                </p14:cNvPr>
                <p14:cNvContentPartPr/>
                <p14:nvPr/>
              </p14:nvContentPartPr>
              <p14:xfrm>
                <a:off x="793387" y="1627094"/>
                <a:ext cx="360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C8F1BE6-EA1B-4CF7-9937-226594753E9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5387" y="1609094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7C0E61-9F8D-48D7-8D1D-79FF36E620EE}"/>
                    </a:ext>
                  </a:extLst>
                </p14:cNvPr>
                <p14:cNvContentPartPr/>
                <p14:nvPr/>
              </p14:nvContentPartPr>
              <p14:xfrm>
                <a:off x="1056907" y="1539614"/>
                <a:ext cx="226080" cy="287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7C0E61-9F8D-48D7-8D1D-79FF36E620E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8907" y="1521614"/>
                  <a:ext cx="261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EE1EDFF-3932-48C9-A17F-CCED492C9988}"/>
                    </a:ext>
                  </a:extLst>
                </p14:cNvPr>
                <p14:cNvContentPartPr/>
                <p14:nvPr/>
              </p14:nvContentPartPr>
              <p14:xfrm>
                <a:off x="1380547" y="1210934"/>
                <a:ext cx="356760" cy="500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EE1EDFF-3932-48C9-A17F-CCED492C99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62547" y="1193294"/>
                  <a:ext cx="39240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9DB3DC4-5FD2-4538-B040-071B60637B57}"/>
                    </a:ext>
                  </a:extLst>
                </p14:cNvPr>
                <p14:cNvContentPartPr/>
                <p14:nvPr/>
              </p14:nvContentPartPr>
              <p14:xfrm>
                <a:off x="2088667" y="939494"/>
                <a:ext cx="384120" cy="585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9DB3DC4-5FD2-4538-B040-071B60637B5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70667" y="921494"/>
                  <a:ext cx="41976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54D3E0F-C6E2-473B-968F-72B2F4C8A1DB}"/>
                    </a:ext>
                  </a:extLst>
                </p14:cNvPr>
                <p14:cNvContentPartPr/>
                <p14:nvPr/>
              </p14:nvContentPartPr>
              <p14:xfrm>
                <a:off x="2189467" y="939494"/>
                <a:ext cx="638640" cy="614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54D3E0F-C6E2-473B-968F-72B2F4C8A1D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71467" y="921494"/>
                  <a:ext cx="67428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374839-C66F-4058-A85B-08B801E49BD5}"/>
                    </a:ext>
                  </a:extLst>
                </p14:cNvPr>
                <p14:cNvContentPartPr/>
                <p14:nvPr/>
              </p14:nvContentPartPr>
              <p14:xfrm>
                <a:off x="2865187" y="1213814"/>
                <a:ext cx="178920" cy="220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374839-C66F-4058-A85B-08B801E49B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47187" y="1195814"/>
                  <a:ext cx="2145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C116BCC-574E-4ADA-9577-28BE5B43BA8E}"/>
                    </a:ext>
                  </a:extLst>
                </p14:cNvPr>
                <p14:cNvContentPartPr/>
                <p14:nvPr/>
              </p14:nvContentPartPr>
              <p14:xfrm>
                <a:off x="2250667" y="1182494"/>
                <a:ext cx="316440" cy="106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C116BCC-574E-4ADA-9577-28BE5B43BA8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33027" y="1164854"/>
                  <a:ext cx="352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B87680E-9D82-4AC7-A775-B83A887CF1F6}"/>
                    </a:ext>
                  </a:extLst>
                </p14:cNvPr>
                <p14:cNvContentPartPr/>
                <p14:nvPr/>
              </p14:nvContentPartPr>
              <p14:xfrm>
                <a:off x="3692827" y="1115174"/>
                <a:ext cx="113040" cy="229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B87680E-9D82-4AC7-A775-B83A887CF1F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75187" y="1097534"/>
                  <a:ext cx="148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9DC88BD-39A7-4AE6-9A56-75548A89C3E7}"/>
                    </a:ext>
                  </a:extLst>
                </p14:cNvPr>
                <p14:cNvContentPartPr/>
                <p14:nvPr/>
              </p14:nvContentPartPr>
              <p14:xfrm>
                <a:off x="3850147" y="942014"/>
                <a:ext cx="570600" cy="367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9DC88BD-39A7-4AE6-9A56-75548A89C3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32147" y="924014"/>
                  <a:ext cx="6062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549A9BD-51BC-4BF6-9B40-31796653D52F}"/>
                    </a:ext>
                  </a:extLst>
                </p14:cNvPr>
                <p14:cNvContentPartPr/>
                <p14:nvPr/>
              </p14:nvContentPartPr>
              <p14:xfrm>
                <a:off x="4177387" y="1039934"/>
                <a:ext cx="133560" cy="33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549A9BD-51BC-4BF6-9B40-31796653D5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59387" y="1021934"/>
                  <a:ext cx="169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E08C92D-D527-452D-9DCE-8B0265C06F91}"/>
                    </a:ext>
                  </a:extLst>
                </p14:cNvPr>
                <p14:cNvContentPartPr/>
                <p14:nvPr/>
              </p14:nvContentPartPr>
              <p14:xfrm>
                <a:off x="4793347" y="908534"/>
                <a:ext cx="507600" cy="534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E08C92D-D527-452D-9DCE-8B0265C06F9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75707" y="890894"/>
                  <a:ext cx="54324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AA0EA5-619D-4680-97FA-0D0048A298A4}"/>
                    </a:ext>
                  </a:extLst>
                </p14:cNvPr>
                <p14:cNvContentPartPr/>
                <p14:nvPr/>
              </p14:nvContentPartPr>
              <p14:xfrm>
                <a:off x="5167027" y="1173854"/>
                <a:ext cx="278640" cy="126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AA0EA5-619D-4680-97FA-0D0048A298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49387" y="1155854"/>
                  <a:ext cx="314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A66A746-013D-4CEF-97E9-BAD9F1AA1061}"/>
                    </a:ext>
                  </a:extLst>
                </p14:cNvPr>
                <p14:cNvContentPartPr/>
                <p14:nvPr/>
              </p14:nvContentPartPr>
              <p14:xfrm>
                <a:off x="5862907" y="1131374"/>
                <a:ext cx="500760" cy="353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A66A746-013D-4CEF-97E9-BAD9F1AA10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44907" y="1113374"/>
                  <a:ext cx="5364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74C5DEA-EF49-4263-AAD8-78E250ACDCEE}"/>
                    </a:ext>
                  </a:extLst>
                </p14:cNvPr>
                <p14:cNvContentPartPr/>
                <p14:nvPr/>
              </p14:nvContentPartPr>
              <p14:xfrm>
                <a:off x="6499027" y="1185734"/>
                <a:ext cx="247680" cy="212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74C5DEA-EF49-4263-AAD8-78E250ACDCE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81027" y="1167734"/>
                  <a:ext cx="283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602612C-2799-440C-9BDC-964EE4ED09B0}"/>
                    </a:ext>
                  </a:extLst>
                </p14:cNvPr>
                <p14:cNvContentPartPr/>
                <p14:nvPr/>
              </p14:nvContentPartPr>
              <p14:xfrm>
                <a:off x="6941827" y="1003214"/>
                <a:ext cx="754920" cy="484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602612C-2799-440C-9BDC-964EE4ED09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3827" y="985574"/>
                  <a:ext cx="7905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172FDDB-6A47-41EC-A672-85FA2B797458}"/>
                    </a:ext>
                  </a:extLst>
                </p14:cNvPr>
                <p14:cNvContentPartPr/>
                <p14:nvPr/>
              </p14:nvContentPartPr>
              <p14:xfrm>
                <a:off x="8162227" y="948134"/>
                <a:ext cx="240120" cy="318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172FDDB-6A47-41EC-A672-85FA2B79745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44227" y="930134"/>
                  <a:ext cx="2757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499168-D1E1-436C-82D7-5BB91B03A23B}"/>
                    </a:ext>
                  </a:extLst>
                </p14:cNvPr>
                <p14:cNvContentPartPr/>
                <p14:nvPr/>
              </p14:nvContentPartPr>
              <p14:xfrm>
                <a:off x="8472547" y="1090334"/>
                <a:ext cx="64440" cy="91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499168-D1E1-436C-82D7-5BB91B03A23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54907" y="1072334"/>
                  <a:ext cx="100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A68622E-273A-4C7E-8DD3-FAF1BBBD6B82}"/>
                    </a:ext>
                  </a:extLst>
                </p14:cNvPr>
                <p14:cNvContentPartPr/>
                <p14:nvPr/>
              </p14:nvContentPartPr>
              <p14:xfrm>
                <a:off x="8388667" y="830414"/>
                <a:ext cx="452880" cy="749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A68622E-273A-4C7E-8DD3-FAF1BBBD6B8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70667" y="812414"/>
                  <a:ext cx="48852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642079B-1740-41F8-8205-4693C5176F7B}"/>
                    </a:ext>
                  </a:extLst>
                </p14:cNvPr>
                <p14:cNvContentPartPr/>
                <p14:nvPr/>
              </p14:nvContentPartPr>
              <p14:xfrm>
                <a:off x="8447707" y="1258094"/>
                <a:ext cx="33480" cy="108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642079B-1740-41F8-8205-4693C5176F7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29707" y="1240094"/>
                  <a:ext cx="69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B5AEDBA-09A7-4EA7-AC93-87761870C30A}"/>
                    </a:ext>
                  </a:extLst>
                </p14:cNvPr>
                <p14:cNvContentPartPr/>
                <p14:nvPr/>
              </p14:nvContentPartPr>
              <p14:xfrm>
                <a:off x="8329987" y="1023014"/>
                <a:ext cx="360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B5AEDBA-09A7-4EA7-AC93-87761870C30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11987" y="1005374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28594D4-D0E5-47B8-8819-7E21C180801B}"/>
                    </a:ext>
                  </a:extLst>
                </p14:cNvPr>
                <p14:cNvContentPartPr/>
                <p14:nvPr/>
              </p14:nvContentPartPr>
              <p14:xfrm>
                <a:off x="8835067" y="1001054"/>
                <a:ext cx="183960" cy="149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28594D4-D0E5-47B8-8819-7E21C180801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17427" y="983414"/>
                  <a:ext cx="219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87D317E-ACF8-4F98-8A54-0169D4EF2C7C}"/>
                    </a:ext>
                  </a:extLst>
                </p14:cNvPr>
                <p14:cNvContentPartPr/>
                <p14:nvPr/>
              </p14:nvContentPartPr>
              <p14:xfrm>
                <a:off x="9123787" y="695054"/>
                <a:ext cx="384840" cy="495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87D317E-ACF8-4F98-8A54-0169D4EF2C7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105787" y="677054"/>
                  <a:ext cx="42048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72561F1-3115-4386-8D8B-7DF307D43D64}"/>
                    </a:ext>
                  </a:extLst>
                </p14:cNvPr>
                <p14:cNvContentPartPr/>
                <p14:nvPr/>
              </p14:nvContentPartPr>
              <p14:xfrm>
                <a:off x="9146107" y="1006094"/>
                <a:ext cx="90360" cy="141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72561F1-3115-4386-8D8B-7DF307D43D6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128107" y="988454"/>
                  <a:ext cx="126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98D41A-9B80-4115-9305-B9039D37CE43}"/>
                    </a:ext>
                  </a:extLst>
                </p14:cNvPr>
                <p14:cNvContentPartPr/>
                <p14:nvPr/>
              </p14:nvContentPartPr>
              <p14:xfrm>
                <a:off x="444187" y="1539254"/>
                <a:ext cx="11140200" cy="963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98D41A-9B80-4115-9305-B9039D37CE4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6547" y="1521254"/>
                  <a:ext cx="11175840" cy="9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7C8DE1B-C7FF-4901-9BBC-5D015259D7A7}"/>
                    </a:ext>
                  </a:extLst>
                </p14:cNvPr>
                <p14:cNvContentPartPr/>
                <p14:nvPr/>
              </p14:nvContentPartPr>
              <p14:xfrm>
                <a:off x="376147" y="2608814"/>
                <a:ext cx="321840" cy="344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7C8DE1B-C7FF-4901-9BBC-5D015259D7A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8147" y="2590814"/>
                  <a:ext cx="3574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3F97588-7963-4FAA-9137-BD6F27F193C0}"/>
                    </a:ext>
                  </a:extLst>
                </p14:cNvPr>
                <p14:cNvContentPartPr/>
                <p14:nvPr/>
              </p14:nvContentPartPr>
              <p14:xfrm>
                <a:off x="757027" y="2466974"/>
                <a:ext cx="306720" cy="302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3F97588-7963-4FAA-9137-BD6F27F193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9027" y="2448974"/>
                  <a:ext cx="3423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B1CB9E1-101B-4FD6-AA27-EF8B54F79411}"/>
                    </a:ext>
                  </a:extLst>
                </p14:cNvPr>
                <p14:cNvContentPartPr/>
                <p14:nvPr/>
              </p14:nvContentPartPr>
              <p14:xfrm>
                <a:off x="662347" y="2772974"/>
                <a:ext cx="421560" cy="196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B1CB9E1-101B-4FD6-AA27-EF8B54F7941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44347" y="2754974"/>
                  <a:ext cx="457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C09276E-16D7-42CC-BD43-CCA6A9718DE0}"/>
                    </a:ext>
                  </a:extLst>
                </p14:cNvPr>
                <p14:cNvContentPartPr/>
                <p14:nvPr/>
              </p14:nvContentPartPr>
              <p14:xfrm>
                <a:off x="687547" y="2909054"/>
                <a:ext cx="277920" cy="161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C09276E-16D7-42CC-BD43-CCA6A9718DE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9907" y="2891414"/>
                  <a:ext cx="313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0470E5D-713E-4524-ADB6-1159F1E8EB8E}"/>
                    </a:ext>
                  </a:extLst>
                </p14:cNvPr>
                <p14:cNvContentPartPr/>
                <p14:nvPr/>
              </p14:nvContentPartPr>
              <p14:xfrm>
                <a:off x="411427" y="3330974"/>
                <a:ext cx="219600" cy="451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0470E5D-713E-4524-ADB6-1159F1E8EB8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93787" y="3313334"/>
                  <a:ext cx="2552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C07A0ED-F0AB-4410-BA10-1D7290AC28FF}"/>
                    </a:ext>
                  </a:extLst>
                </p14:cNvPr>
                <p14:cNvContentPartPr/>
                <p14:nvPr/>
              </p14:nvContentPartPr>
              <p14:xfrm>
                <a:off x="712747" y="3036854"/>
                <a:ext cx="559800" cy="535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C07A0ED-F0AB-4410-BA10-1D7290AC28F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95107" y="3019214"/>
                  <a:ext cx="5954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6B6924B-89A1-4589-8058-B58725001116}"/>
                    </a:ext>
                  </a:extLst>
                </p14:cNvPr>
                <p14:cNvContentPartPr/>
                <p14:nvPr/>
              </p14:nvContentPartPr>
              <p14:xfrm>
                <a:off x="830107" y="3182294"/>
                <a:ext cx="317160" cy="131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6B6924B-89A1-4589-8058-B5872500111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12107" y="3164654"/>
                  <a:ext cx="352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64C54B-3489-43B8-A742-4763E0278CD3}"/>
                    </a:ext>
                  </a:extLst>
                </p14:cNvPr>
                <p14:cNvContentPartPr/>
                <p14:nvPr/>
              </p14:nvContentPartPr>
              <p14:xfrm>
                <a:off x="1367227" y="3053054"/>
                <a:ext cx="237240" cy="424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64C54B-3489-43B8-A742-4763E0278CD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49227" y="3035414"/>
                  <a:ext cx="2728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AE0809C-F12F-4842-981F-A8CDC6519CB3}"/>
                    </a:ext>
                  </a:extLst>
                </p14:cNvPr>
                <p14:cNvContentPartPr/>
                <p14:nvPr/>
              </p14:nvContentPartPr>
              <p14:xfrm>
                <a:off x="1308187" y="3228014"/>
                <a:ext cx="345240" cy="102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AE0809C-F12F-4842-981F-A8CDC6519CB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90547" y="3210014"/>
                  <a:ext cx="380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DDCA71B-83ED-4F5B-AB37-F581EBE96B74}"/>
                    </a:ext>
                  </a:extLst>
                </p14:cNvPr>
                <p14:cNvContentPartPr/>
                <p14:nvPr/>
              </p14:nvContentPartPr>
              <p14:xfrm>
                <a:off x="1736227" y="3212534"/>
                <a:ext cx="251280" cy="17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DDCA71B-83ED-4F5B-AB37-F581EBE96B7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18587" y="3194534"/>
                  <a:ext cx="286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7D2D785-6054-4FDC-99CB-E6AF4BAF7B0D}"/>
                    </a:ext>
                  </a:extLst>
                </p14:cNvPr>
                <p14:cNvContentPartPr/>
                <p14:nvPr/>
              </p14:nvContentPartPr>
              <p14:xfrm>
                <a:off x="1820107" y="3329174"/>
                <a:ext cx="241560" cy="26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7D2D785-6054-4FDC-99CB-E6AF4BAF7B0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02107" y="3311534"/>
                  <a:ext cx="2772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2AA1922-56D1-4A15-8495-234306E99E47}"/>
                    </a:ext>
                  </a:extLst>
                </p14:cNvPr>
                <p14:cNvContentPartPr/>
                <p14:nvPr/>
              </p14:nvContentPartPr>
              <p14:xfrm>
                <a:off x="2146267" y="3094814"/>
                <a:ext cx="155520" cy="213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2AA1922-56D1-4A15-8495-234306E99E4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128267" y="3077174"/>
                  <a:ext cx="191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78A4C5A-121C-4B4D-A927-99811B51F1B8}"/>
                    </a:ext>
                  </a:extLst>
                </p14:cNvPr>
                <p14:cNvContentPartPr/>
                <p14:nvPr/>
              </p14:nvContentPartPr>
              <p14:xfrm>
                <a:off x="259507" y="4344374"/>
                <a:ext cx="361440" cy="744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78A4C5A-121C-4B4D-A927-99811B51F1B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41867" y="4326374"/>
                  <a:ext cx="39708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DC7C441-4ED6-436B-A871-B61E5B023689}"/>
                    </a:ext>
                  </a:extLst>
                </p14:cNvPr>
                <p14:cNvContentPartPr/>
                <p14:nvPr/>
              </p14:nvContentPartPr>
              <p14:xfrm>
                <a:off x="689707" y="4219454"/>
                <a:ext cx="56880" cy="379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DC7C441-4ED6-436B-A871-B61E5B02368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2067" y="4201454"/>
                  <a:ext cx="925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342554F-7951-4279-B23E-371949CF5D7C}"/>
                    </a:ext>
                  </a:extLst>
                </p14:cNvPr>
                <p14:cNvContentPartPr/>
                <p14:nvPr/>
              </p14:nvContentPartPr>
              <p14:xfrm>
                <a:off x="845227" y="4336814"/>
                <a:ext cx="146880" cy="248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342554F-7951-4279-B23E-371949CF5D7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27587" y="4318814"/>
                  <a:ext cx="1825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2A6BC45-DEF3-48FC-AD3F-161A658D4F8F}"/>
                    </a:ext>
                  </a:extLst>
                </p14:cNvPr>
                <p14:cNvContentPartPr/>
                <p14:nvPr/>
              </p14:nvContentPartPr>
              <p14:xfrm>
                <a:off x="930907" y="4093454"/>
                <a:ext cx="306720" cy="477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2A6BC45-DEF3-48FC-AD3F-161A658D4F8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12907" y="4075814"/>
                  <a:ext cx="3423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77087B1-8D36-4249-AC57-7D82A75F75C0}"/>
                    </a:ext>
                  </a:extLst>
                </p14:cNvPr>
                <p14:cNvContentPartPr/>
                <p14:nvPr/>
              </p14:nvContentPartPr>
              <p14:xfrm>
                <a:off x="1459387" y="4082654"/>
                <a:ext cx="456120" cy="140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77087B1-8D36-4249-AC57-7D82A75F75C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441747" y="4064654"/>
                  <a:ext cx="491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4008289-E86A-4F8B-BF0B-BA185B8AE6E4}"/>
                    </a:ext>
                  </a:extLst>
                </p14:cNvPr>
                <p14:cNvContentPartPr/>
                <p14:nvPr/>
              </p14:nvContentPartPr>
              <p14:xfrm>
                <a:off x="1618507" y="4279574"/>
                <a:ext cx="219240" cy="32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4008289-E86A-4F8B-BF0B-BA185B8AE6E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600867" y="4261934"/>
                  <a:ext cx="254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9D8E904-0953-4134-915F-80AA02A44EF3}"/>
                    </a:ext>
                  </a:extLst>
                </p14:cNvPr>
                <p14:cNvContentPartPr/>
                <p14:nvPr/>
              </p14:nvContentPartPr>
              <p14:xfrm>
                <a:off x="2088667" y="3946214"/>
                <a:ext cx="376560" cy="280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9D8E904-0953-4134-915F-80AA02A44EF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070667" y="3928574"/>
                  <a:ext cx="4122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F72D8A1-CDFC-46A2-B8DE-47E8E7FEEBB6}"/>
                    </a:ext>
                  </a:extLst>
                </p14:cNvPr>
                <p14:cNvContentPartPr/>
                <p14:nvPr/>
              </p14:nvContentPartPr>
              <p14:xfrm>
                <a:off x="2557387" y="3674054"/>
                <a:ext cx="59040" cy="473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F72D8A1-CDFC-46A2-B8DE-47E8E7FEEBB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539747" y="3656054"/>
                  <a:ext cx="9468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6572E89-A219-42BD-9841-A7A6485C91D7}"/>
                    </a:ext>
                  </a:extLst>
                </p14:cNvPr>
                <p14:cNvContentPartPr/>
                <p14:nvPr/>
              </p14:nvContentPartPr>
              <p14:xfrm>
                <a:off x="2665747" y="3757934"/>
                <a:ext cx="125280" cy="305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6572E89-A219-42BD-9841-A7A6485C91D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647747" y="3740294"/>
                  <a:ext cx="1609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956F815-EF49-4B86-833F-057A989FFB7A}"/>
                    </a:ext>
                  </a:extLst>
                </p14:cNvPr>
                <p14:cNvContentPartPr/>
                <p14:nvPr/>
              </p14:nvContentPartPr>
              <p14:xfrm>
                <a:off x="2769427" y="3489374"/>
                <a:ext cx="226800" cy="419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956F815-EF49-4B86-833F-057A989FFB7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51787" y="3471734"/>
                  <a:ext cx="2624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7211B73-2F40-4505-B5FC-D53C8AFCC90B}"/>
                    </a:ext>
                  </a:extLst>
                </p14:cNvPr>
                <p14:cNvContentPartPr/>
                <p14:nvPr/>
              </p14:nvContentPartPr>
              <p14:xfrm>
                <a:off x="4110427" y="2936054"/>
                <a:ext cx="144000" cy="254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7211B73-2F40-4505-B5FC-D53C8AFCC90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92427" y="2918054"/>
                  <a:ext cx="1796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EC61CFE-F6BB-4934-AEF1-2FA7FC587AF9}"/>
                    </a:ext>
                  </a:extLst>
                </p14:cNvPr>
                <p14:cNvContentPartPr/>
                <p14:nvPr/>
              </p14:nvContentPartPr>
              <p14:xfrm>
                <a:off x="4143547" y="2884214"/>
                <a:ext cx="175320" cy="205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EC61CFE-F6BB-4934-AEF1-2FA7FC587AF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125907" y="2866214"/>
                  <a:ext cx="210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BCDA13B-0CB8-48C3-936C-F2420580AB58}"/>
                    </a:ext>
                  </a:extLst>
                </p14:cNvPr>
                <p14:cNvContentPartPr/>
                <p14:nvPr/>
              </p14:nvContentPartPr>
              <p14:xfrm>
                <a:off x="4429027" y="2602334"/>
                <a:ext cx="603000" cy="456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BCDA13B-0CB8-48C3-936C-F2420580AB5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411387" y="2584694"/>
                  <a:ext cx="6386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B8B23F4-E56A-436F-84DF-9E32D2DEEB76}"/>
                    </a:ext>
                  </a:extLst>
                </p14:cNvPr>
                <p14:cNvContentPartPr/>
                <p14:nvPr/>
              </p14:nvContentPartPr>
              <p14:xfrm>
                <a:off x="4773187" y="2720054"/>
                <a:ext cx="221400" cy="64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B8B23F4-E56A-436F-84DF-9E32D2DEEB7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55187" y="2702414"/>
                  <a:ext cx="257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35E05A2-0E8A-4C6A-9597-D0263569357F}"/>
                    </a:ext>
                  </a:extLst>
                </p14:cNvPr>
                <p14:cNvContentPartPr/>
                <p14:nvPr/>
              </p14:nvContentPartPr>
              <p14:xfrm>
                <a:off x="5242627" y="2699534"/>
                <a:ext cx="227160" cy="162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35E05A2-0E8A-4C6A-9597-D0263569357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224627" y="2681534"/>
                  <a:ext cx="262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9A121A-953E-48D5-B569-F3BA14ABDD04}"/>
                    </a:ext>
                  </a:extLst>
                </p14:cNvPr>
                <p14:cNvContentPartPr/>
                <p14:nvPr/>
              </p14:nvContentPartPr>
              <p14:xfrm>
                <a:off x="5234347" y="2743814"/>
                <a:ext cx="178920" cy="83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9A121A-953E-48D5-B569-F3BA14ABDD0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216707" y="2725814"/>
                  <a:ext cx="214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2F143A9-4807-402B-ADBC-9B799EDF1671}"/>
                    </a:ext>
                  </a:extLst>
                </p14:cNvPr>
                <p14:cNvContentPartPr/>
                <p14:nvPr/>
              </p14:nvContentPartPr>
              <p14:xfrm>
                <a:off x="5662027" y="2736254"/>
                <a:ext cx="110160" cy="6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2F143A9-4807-402B-ADBC-9B799EDF167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644387" y="2718614"/>
                  <a:ext cx="145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0E34F49-981B-4202-BA79-BA920B819D3A}"/>
                    </a:ext>
                  </a:extLst>
                </p14:cNvPr>
                <p14:cNvContentPartPr/>
                <p14:nvPr/>
              </p14:nvContentPartPr>
              <p14:xfrm>
                <a:off x="5687587" y="2869094"/>
                <a:ext cx="125280" cy="33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0E34F49-981B-4202-BA79-BA920B819D3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669587" y="2851094"/>
                  <a:ext cx="160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6CE624E-C7A0-46A0-AAE7-31A1D74A0A8C}"/>
                    </a:ext>
                  </a:extLst>
                </p14:cNvPr>
                <p14:cNvContentPartPr/>
                <p14:nvPr/>
              </p14:nvContentPartPr>
              <p14:xfrm>
                <a:off x="6106267" y="2753534"/>
                <a:ext cx="293040" cy="130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6CE624E-C7A0-46A0-AAE7-31A1D74A0A8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088627" y="2735894"/>
                  <a:ext cx="328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66306C1-39B5-4505-8A6C-A0293798EFAC}"/>
                    </a:ext>
                  </a:extLst>
                </p14:cNvPr>
                <p14:cNvContentPartPr/>
                <p14:nvPr/>
              </p14:nvContentPartPr>
              <p14:xfrm>
                <a:off x="4333987" y="3358694"/>
                <a:ext cx="316080" cy="603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66306C1-39B5-4505-8A6C-A0293798EFA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316347" y="3340694"/>
                  <a:ext cx="35172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1C5AADE-4E7B-4F3F-A177-F9DAB66AF777}"/>
                    </a:ext>
                  </a:extLst>
                </p14:cNvPr>
                <p14:cNvContentPartPr/>
                <p14:nvPr/>
              </p14:nvContentPartPr>
              <p14:xfrm>
                <a:off x="4738987" y="3464534"/>
                <a:ext cx="34920" cy="268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1C5AADE-4E7B-4F3F-A177-F9DAB66AF77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721347" y="3446534"/>
                  <a:ext cx="70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F0EE62F-3F79-4A9D-B663-372D1E1AFCD8}"/>
                    </a:ext>
                  </a:extLst>
                </p14:cNvPr>
                <p14:cNvContentPartPr/>
                <p14:nvPr/>
              </p14:nvContentPartPr>
              <p14:xfrm>
                <a:off x="4888027" y="3513134"/>
                <a:ext cx="113400" cy="204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F0EE62F-3F79-4A9D-B663-372D1E1AFCD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870387" y="3495134"/>
                  <a:ext cx="1490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6B4A0EA-4B28-4085-847A-120B0B026CBF}"/>
                    </a:ext>
                  </a:extLst>
                </p14:cNvPr>
                <p14:cNvContentPartPr/>
                <p14:nvPr/>
              </p14:nvContentPartPr>
              <p14:xfrm>
                <a:off x="4924027" y="3329894"/>
                <a:ext cx="262440" cy="355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6B4A0EA-4B28-4085-847A-120B0B026CB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906027" y="3312254"/>
                  <a:ext cx="2980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A21D7F9-4810-43B8-9776-C29C734FDBFD}"/>
                    </a:ext>
                  </a:extLst>
                </p14:cNvPr>
                <p14:cNvContentPartPr/>
                <p14:nvPr/>
              </p14:nvContentPartPr>
              <p14:xfrm>
                <a:off x="5343427" y="3396134"/>
                <a:ext cx="185760" cy="43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A21D7F9-4810-43B8-9776-C29C734FDBF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325787" y="3378494"/>
                  <a:ext cx="221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FD755F5-57A2-4EAB-8BEA-F7D7F05737DF}"/>
                    </a:ext>
                  </a:extLst>
                </p14:cNvPr>
                <p14:cNvContentPartPr/>
                <p14:nvPr/>
              </p14:nvContentPartPr>
              <p14:xfrm>
                <a:off x="5326507" y="3589454"/>
                <a:ext cx="244080" cy="43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FD755F5-57A2-4EAB-8BEA-F7D7F05737D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308867" y="3571454"/>
                  <a:ext cx="279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9168BD5-E01B-4E5E-8DB5-CE8840BFB0F2}"/>
                    </a:ext>
                  </a:extLst>
                </p14:cNvPr>
                <p14:cNvContentPartPr/>
                <p14:nvPr/>
              </p14:nvContentPartPr>
              <p14:xfrm>
                <a:off x="5737627" y="3226934"/>
                <a:ext cx="361080" cy="281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9168BD5-E01B-4E5E-8DB5-CE8840BFB0F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719627" y="3209294"/>
                  <a:ext cx="3967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F1886A3-C70A-42C2-93BA-79083AF9AC74}"/>
                    </a:ext>
                  </a:extLst>
                </p14:cNvPr>
                <p14:cNvContentPartPr/>
                <p14:nvPr/>
              </p14:nvContentPartPr>
              <p14:xfrm>
                <a:off x="6188347" y="3120374"/>
                <a:ext cx="73800" cy="256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F1886A3-C70A-42C2-93BA-79083AF9AC7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170707" y="3102734"/>
                  <a:ext cx="109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916148F-E34F-4B92-8767-4C856178691B}"/>
                    </a:ext>
                  </a:extLst>
                </p14:cNvPr>
                <p14:cNvContentPartPr/>
                <p14:nvPr/>
              </p14:nvContentPartPr>
              <p14:xfrm>
                <a:off x="6341707" y="3262574"/>
                <a:ext cx="190440" cy="342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916148F-E34F-4B92-8767-4C856178691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323707" y="3244574"/>
                  <a:ext cx="226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8CCAB3F-2A9E-49E8-8939-2812D0E47D9D}"/>
                    </a:ext>
                  </a:extLst>
                </p14:cNvPr>
                <p14:cNvContentPartPr/>
                <p14:nvPr/>
              </p14:nvContentPartPr>
              <p14:xfrm>
                <a:off x="6585067" y="3120374"/>
                <a:ext cx="63720" cy="141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8CCAB3F-2A9E-49E8-8939-2812D0E47D9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567427" y="3102734"/>
                  <a:ext cx="99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54F996A-A251-4828-8526-F997B9DEB721}"/>
                    </a:ext>
                  </a:extLst>
                </p14:cNvPr>
                <p14:cNvContentPartPr/>
                <p14:nvPr/>
              </p14:nvContentPartPr>
              <p14:xfrm>
                <a:off x="6660667" y="3028214"/>
                <a:ext cx="194400" cy="310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54F996A-A251-4828-8526-F997B9DEB72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642667" y="3010214"/>
                  <a:ext cx="2300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9FD7460-7397-4AF0-B48D-295DDDB7BBFC}"/>
                    </a:ext>
                  </a:extLst>
                </p14:cNvPr>
                <p14:cNvContentPartPr/>
                <p14:nvPr/>
              </p14:nvContentPartPr>
              <p14:xfrm>
                <a:off x="8371747" y="2404694"/>
                <a:ext cx="206640" cy="379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9FD7460-7397-4AF0-B48D-295DDDB7BBF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354107" y="2386694"/>
                  <a:ext cx="2422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849307E-4786-4DBA-B233-FFDD4440F7DD}"/>
                    </a:ext>
                  </a:extLst>
                </p14:cNvPr>
                <p14:cNvContentPartPr/>
                <p14:nvPr/>
              </p14:nvContentPartPr>
              <p14:xfrm>
                <a:off x="8640307" y="2130374"/>
                <a:ext cx="495720" cy="374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849307E-4786-4DBA-B233-FFDD4440F7D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622667" y="2112734"/>
                  <a:ext cx="5313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969BD76-988B-4F54-9AEF-000C6E8FAEC3}"/>
                    </a:ext>
                  </a:extLst>
                </p14:cNvPr>
                <p14:cNvContentPartPr/>
                <p14:nvPr/>
              </p14:nvContentPartPr>
              <p14:xfrm>
                <a:off x="8749387" y="2124254"/>
                <a:ext cx="514440" cy="99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969BD76-988B-4F54-9AEF-000C6E8FAEC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731387" y="2106254"/>
                  <a:ext cx="550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267C92C-D16A-419B-B389-A6F714DC028B}"/>
                    </a:ext>
                  </a:extLst>
                </p14:cNvPr>
                <p14:cNvContentPartPr/>
                <p14:nvPr/>
              </p14:nvContentPartPr>
              <p14:xfrm>
                <a:off x="9457507" y="2095454"/>
                <a:ext cx="351000" cy="290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267C92C-D16A-419B-B389-A6F714DC028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439507" y="2077814"/>
                  <a:ext cx="386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165FB0E-1BC5-40EA-BEB5-48CEBFC3CAD9}"/>
                    </a:ext>
                  </a:extLst>
                </p14:cNvPr>
                <p14:cNvContentPartPr/>
                <p14:nvPr/>
              </p14:nvContentPartPr>
              <p14:xfrm>
                <a:off x="9403867" y="2176814"/>
                <a:ext cx="270360" cy="88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165FB0E-1BC5-40EA-BEB5-48CEBFC3CAD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385867" y="2158814"/>
                  <a:ext cx="30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90E2690-193A-4F38-9E64-2534A898ECFA}"/>
                    </a:ext>
                  </a:extLst>
                </p14:cNvPr>
                <p14:cNvContentPartPr/>
                <p14:nvPr/>
              </p14:nvContentPartPr>
              <p14:xfrm>
                <a:off x="9932347" y="2106974"/>
                <a:ext cx="136800" cy="15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90E2690-193A-4F38-9E64-2534A898ECF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914347" y="2089334"/>
                  <a:ext cx="172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2167EAA-F4BF-431C-8CE8-B24C64BFB95A}"/>
                    </a:ext>
                  </a:extLst>
                </p14:cNvPr>
                <p14:cNvContentPartPr/>
                <p14:nvPr/>
              </p14:nvContentPartPr>
              <p14:xfrm>
                <a:off x="9949267" y="2239454"/>
                <a:ext cx="160200" cy="17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2167EAA-F4BF-431C-8CE8-B24C64BFB95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931267" y="2221814"/>
                  <a:ext cx="195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2090591-CD63-48CA-B105-84C563615BC6}"/>
                    </a:ext>
                  </a:extLst>
                </p14:cNvPr>
                <p14:cNvContentPartPr/>
                <p14:nvPr/>
              </p14:nvContentPartPr>
              <p14:xfrm>
                <a:off x="10084987" y="2079614"/>
                <a:ext cx="434880" cy="241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2090591-CD63-48CA-B105-84C563615BC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067347" y="2061974"/>
                  <a:ext cx="4705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57836B2-7CF6-4AB6-BDCE-A33EC34A6C8E}"/>
                    </a:ext>
                  </a:extLst>
                </p14:cNvPr>
                <p14:cNvContentPartPr/>
                <p14:nvPr/>
              </p14:nvContentPartPr>
              <p14:xfrm>
                <a:off x="8396947" y="3068534"/>
                <a:ext cx="270720" cy="453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57836B2-7CF6-4AB6-BDCE-A33EC34A6C8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379307" y="3050894"/>
                  <a:ext cx="3063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4F3F55D-0DA4-4C2C-944A-F8A44ED59E9E}"/>
                    </a:ext>
                  </a:extLst>
                </p14:cNvPr>
                <p14:cNvContentPartPr/>
                <p14:nvPr/>
              </p14:nvContentPartPr>
              <p14:xfrm>
                <a:off x="8698627" y="3086894"/>
                <a:ext cx="68040" cy="362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4F3F55D-0DA4-4C2C-944A-F8A44ED59E9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680627" y="3068894"/>
                  <a:ext cx="1036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DA2148A-F129-4E14-A4A1-4A8D46951638}"/>
                    </a:ext>
                  </a:extLst>
                </p14:cNvPr>
                <p14:cNvContentPartPr/>
                <p14:nvPr/>
              </p14:nvContentPartPr>
              <p14:xfrm>
                <a:off x="8866027" y="3170054"/>
                <a:ext cx="128160" cy="228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DA2148A-F129-4E14-A4A1-4A8D4695163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848027" y="3152054"/>
                  <a:ext cx="163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935C55E-725F-4C7B-ADEB-69F347F8D6E0}"/>
                    </a:ext>
                  </a:extLst>
                </p14:cNvPr>
                <p14:cNvContentPartPr/>
                <p14:nvPr/>
              </p14:nvContentPartPr>
              <p14:xfrm>
                <a:off x="8958907" y="2977814"/>
                <a:ext cx="255600" cy="385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935C55E-725F-4C7B-ADEB-69F347F8D6E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941267" y="2959814"/>
                  <a:ext cx="2912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CECD10F-5569-4D25-A8AC-5ACE92FF0267}"/>
                    </a:ext>
                  </a:extLst>
                </p14:cNvPr>
                <p14:cNvContentPartPr/>
                <p14:nvPr/>
              </p14:nvContentPartPr>
              <p14:xfrm>
                <a:off x="9336547" y="3057374"/>
                <a:ext cx="215640" cy="46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CECD10F-5569-4D25-A8AC-5ACE92FF026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318907" y="3039374"/>
                  <a:ext cx="251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E2A2C28-FCB8-43FE-9A67-C68F5D138221}"/>
                    </a:ext>
                  </a:extLst>
                </p14:cNvPr>
                <p14:cNvContentPartPr/>
                <p14:nvPr/>
              </p14:nvContentPartPr>
              <p14:xfrm>
                <a:off x="9412147" y="3207134"/>
                <a:ext cx="221400" cy="22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E2A2C28-FCB8-43FE-9A67-C68F5D13822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394147" y="3189134"/>
                  <a:ext cx="257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908FD3B-28FE-4E74-A399-3A359219D85B}"/>
                    </a:ext>
                  </a:extLst>
                </p14:cNvPr>
                <p14:cNvContentPartPr/>
                <p14:nvPr/>
              </p14:nvContentPartPr>
              <p14:xfrm>
                <a:off x="9789787" y="2943974"/>
                <a:ext cx="306360" cy="262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908FD3B-28FE-4E74-A399-3A359219D85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771787" y="2926334"/>
                  <a:ext cx="3420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1034E21-62C3-4F0C-9D78-5A4B24200A70}"/>
                    </a:ext>
                  </a:extLst>
                </p14:cNvPr>
                <p14:cNvContentPartPr/>
                <p14:nvPr/>
              </p14:nvContentPartPr>
              <p14:xfrm>
                <a:off x="10175707" y="2843534"/>
                <a:ext cx="84960" cy="414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1034E21-62C3-4F0C-9D78-5A4B24200A7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157707" y="2825894"/>
                  <a:ext cx="1206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4EBC503-E567-4FA5-AC3F-D0B9416F12AA}"/>
                    </a:ext>
                  </a:extLst>
                </p14:cNvPr>
                <p14:cNvContentPartPr/>
                <p14:nvPr/>
              </p14:nvContentPartPr>
              <p14:xfrm>
                <a:off x="10384867" y="2977814"/>
                <a:ext cx="76320" cy="213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4EBC503-E567-4FA5-AC3F-D0B9416F12A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366867" y="2959814"/>
                  <a:ext cx="1119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AA393F2-5A88-44FE-834A-C67CDAD0B80D}"/>
                    </a:ext>
                  </a:extLst>
                </p14:cNvPr>
                <p14:cNvContentPartPr/>
                <p14:nvPr/>
              </p14:nvContentPartPr>
              <p14:xfrm>
                <a:off x="10344907" y="2709254"/>
                <a:ext cx="279360" cy="529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AA393F2-5A88-44FE-834A-C67CDAD0B80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326907" y="2691254"/>
                  <a:ext cx="315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17B1749-7F3B-40A4-844C-FEEFBA484468}"/>
                    </a:ext>
                  </a:extLst>
                </p14:cNvPr>
                <p14:cNvContentPartPr/>
                <p14:nvPr/>
              </p14:nvContentPartPr>
              <p14:xfrm>
                <a:off x="10340587" y="2650574"/>
                <a:ext cx="129600" cy="174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17B1749-7F3B-40A4-844C-FEEFBA48446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322947" y="2632574"/>
                  <a:ext cx="165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2A17513-93D8-4EB4-AD26-8207430A8953}"/>
                    </a:ext>
                  </a:extLst>
                </p14:cNvPr>
                <p14:cNvContentPartPr/>
                <p14:nvPr/>
              </p14:nvContentPartPr>
              <p14:xfrm>
                <a:off x="10619947" y="2617094"/>
                <a:ext cx="245160" cy="590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2A17513-93D8-4EB4-AD26-8207430A895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602307" y="2599094"/>
                  <a:ext cx="28080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3FB5A07-E1B7-44CF-B0DF-223940C7EE45}"/>
                    </a:ext>
                  </a:extLst>
                </p14:cNvPr>
                <p14:cNvContentPartPr/>
                <p14:nvPr/>
              </p14:nvContentPartPr>
              <p14:xfrm>
                <a:off x="369667" y="5309894"/>
                <a:ext cx="285840" cy="237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3FB5A07-E1B7-44CF-B0DF-223940C7EE4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51667" y="5291894"/>
                  <a:ext cx="3214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1A99BD3-45C8-4F35-A98B-2399B76736FD}"/>
                    </a:ext>
                  </a:extLst>
                </p14:cNvPr>
                <p14:cNvContentPartPr/>
                <p14:nvPr/>
              </p14:nvContentPartPr>
              <p14:xfrm>
                <a:off x="627067" y="5148614"/>
                <a:ext cx="161640" cy="415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1A99BD3-45C8-4F35-A98B-2399B76736F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09067" y="5130974"/>
                  <a:ext cx="1972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6F9C73E-47CB-47D6-A9C2-2A73BBF34BB1}"/>
                    </a:ext>
                  </a:extLst>
                </p14:cNvPr>
                <p14:cNvContentPartPr/>
                <p14:nvPr/>
              </p14:nvContentPartPr>
              <p14:xfrm>
                <a:off x="905707" y="5092454"/>
                <a:ext cx="232200" cy="432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6F9C73E-47CB-47D6-A9C2-2A73BBF34BB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87707" y="5074814"/>
                  <a:ext cx="2678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212C516-CF1D-4BB5-B176-E7155849DB13}"/>
                    </a:ext>
                  </a:extLst>
                </p14:cNvPr>
                <p14:cNvContentPartPr/>
                <p14:nvPr/>
              </p14:nvContentPartPr>
              <p14:xfrm>
                <a:off x="1576747" y="4841894"/>
                <a:ext cx="378000" cy="286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212C516-CF1D-4BB5-B176-E7155849DB1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559107" y="4823894"/>
                  <a:ext cx="4136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B7CDAAC-5582-462D-AA33-EA767AC7C6C4}"/>
                    </a:ext>
                  </a:extLst>
                </p14:cNvPr>
                <p14:cNvContentPartPr/>
                <p14:nvPr/>
              </p14:nvContentPartPr>
              <p14:xfrm>
                <a:off x="1543267" y="4890854"/>
                <a:ext cx="61560" cy="8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B7CDAAC-5582-462D-AA33-EA767AC7C6C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525267" y="4872854"/>
                  <a:ext cx="97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C1DB8E3-0692-44F5-8795-44B37D80A90B}"/>
                    </a:ext>
                  </a:extLst>
                </p14:cNvPr>
                <p14:cNvContentPartPr/>
                <p14:nvPr/>
              </p14:nvContentPartPr>
              <p14:xfrm>
                <a:off x="2261467" y="4676654"/>
                <a:ext cx="188280" cy="261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C1DB8E3-0692-44F5-8795-44B37D80A90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243467" y="4658654"/>
                  <a:ext cx="2239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A939FAB-14DE-4352-91B5-A8BB81DE04EC}"/>
                    </a:ext>
                  </a:extLst>
                </p14:cNvPr>
                <p14:cNvContentPartPr/>
                <p14:nvPr/>
              </p14:nvContentPartPr>
              <p14:xfrm>
                <a:off x="2504827" y="4603574"/>
                <a:ext cx="438840" cy="203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A939FAB-14DE-4352-91B5-A8BB81DE04E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487187" y="4585574"/>
                  <a:ext cx="4744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72E63BC-741A-4C0C-BE09-4D8D42F6C549}"/>
                    </a:ext>
                  </a:extLst>
                </p14:cNvPr>
                <p14:cNvContentPartPr/>
                <p14:nvPr/>
              </p14:nvContentPartPr>
              <p14:xfrm>
                <a:off x="2850067" y="4478654"/>
                <a:ext cx="175680" cy="276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72E63BC-741A-4C0C-BE09-4D8D42F6C54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832067" y="4461014"/>
                  <a:ext cx="2113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9241126-D1A1-4DEF-AD59-653378167AB4}"/>
                    </a:ext>
                  </a:extLst>
                </p14:cNvPr>
                <p14:cNvContentPartPr/>
                <p14:nvPr/>
              </p14:nvContentPartPr>
              <p14:xfrm>
                <a:off x="3018547" y="4419974"/>
                <a:ext cx="279360" cy="210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9241126-D1A1-4DEF-AD59-653378167AB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000907" y="4402334"/>
                  <a:ext cx="315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4CAD0E4-EDBA-4A2E-BF03-5B4C6AB8FDDE}"/>
                    </a:ext>
                  </a:extLst>
                </p14:cNvPr>
                <p14:cNvContentPartPr/>
                <p14:nvPr/>
              </p14:nvContentPartPr>
              <p14:xfrm>
                <a:off x="3313387" y="4357694"/>
                <a:ext cx="201600" cy="145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4CAD0E4-EDBA-4A2E-BF03-5B4C6AB8FDD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295387" y="4339694"/>
                  <a:ext cx="237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DDD6FFC-EFED-4D4F-B601-5663ACBC6BC2}"/>
                    </a:ext>
                  </a:extLst>
                </p14:cNvPr>
                <p14:cNvContentPartPr/>
                <p14:nvPr/>
              </p14:nvContentPartPr>
              <p14:xfrm>
                <a:off x="3476467" y="4076894"/>
                <a:ext cx="131400" cy="342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DDD6FFC-EFED-4D4F-B601-5663ACBC6BC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458467" y="4059254"/>
                  <a:ext cx="1670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1502EAA-F9C6-4851-BB85-A49D73DF1D2D}"/>
                    </a:ext>
                  </a:extLst>
                </p14:cNvPr>
                <p14:cNvContentPartPr/>
                <p14:nvPr/>
              </p14:nvContentPartPr>
              <p14:xfrm>
                <a:off x="3651787" y="4125494"/>
                <a:ext cx="114120" cy="1598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1502EAA-F9C6-4851-BB85-A49D73DF1D2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634147" y="4107854"/>
                  <a:ext cx="149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B3A0B45-EFA2-470B-97DE-D2634E0E4DCD}"/>
                    </a:ext>
                  </a:extLst>
                </p14:cNvPr>
                <p14:cNvContentPartPr/>
                <p14:nvPr/>
              </p14:nvContentPartPr>
              <p14:xfrm>
                <a:off x="3783187" y="4126934"/>
                <a:ext cx="208080" cy="1616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B3A0B45-EFA2-470B-97DE-D2634E0E4DC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765547" y="4109294"/>
                  <a:ext cx="243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95865A2-89F9-4658-8AE5-78DB75178D84}"/>
                    </a:ext>
                  </a:extLst>
                </p14:cNvPr>
                <p14:cNvContentPartPr/>
                <p14:nvPr/>
              </p14:nvContentPartPr>
              <p14:xfrm>
                <a:off x="3883627" y="3875294"/>
                <a:ext cx="197280" cy="2890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95865A2-89F9-4658-8AE5-78DB75178D8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865987" y="3857654"/>
                  <a:ext cx="232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4967AC3-36A2-41F8-B31B-135ED628327A}"/>
                    </a:ext>
                  </a:extLst>
                </p14:cNvPr>
                <p14:cNvContentPartPr/>
                <p14:nvPr/>
              </p14:nvContentPartPr>
              <p14:xfrm>
                <a:off x="3783187" y="3968894"/>
                <a:ext cx="167040" cy="66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4967AC3-36A2-41F8-B31B-135ED628327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765547" y="3950894"/>
                  <a:ext cx="202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A2CBC01-0753-4443-A895-96A7873F1AEB}"/>
                    </a:ext>
                  </a:extLst>
                </p14:cNvPr>
                <p14:cNvContentPartPr/>
                <p14:nvPr/>
              </p14:nvContentPartPr>
              <p14:xfrm>
                <a:off x="281467" y="6104054"/>
                <a:ext cx="325800" cy="385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A2CBC01-0753-4443-A895-96A7873F1AE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63827" y="6086054"/>
                  <a:ext cx="3614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8E2F7B5-0D67-4DA5-8757-2A94C2DCA395}"/>
                    </a:ext>
                  </a:extLst>
                </p14:cNvPr>
                <p14:cNvContentPartPr/>
                <p14:nvPr/>
              </p14:nvContentPartPr>
              <p14:xfrm>
                <a:off x="578467" y="5884814"/>
                <a:ext cx="335160" cy="393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8E2F7B5-0D67-4DA5-8757-2A94C2DCA39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60827" y="5866814"/>
                  <a:ext cx="3708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B5E8BD6-47E2-481F-B2D8-CD95290E79EF}"/>
                    </a:ext>
                  </a:extLst>
                </p14:cNvPr>
                <p14:cNvContentPartPr/>
                <p14:nvPr/>
              </p14:nvContentPartPr>
              <p14:xfrm>
                <a:off x="972667" y="5687534"/>
                <a:ext cx="258480" cy="298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B5E8BD6-47E2-481F-B2D8-CD95290E79E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55027" y="5669534"/>
                  <a:ext cx="2941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75B8F74-BBB3-465F-8B90-F396211E34AB}"/>
                    </a:ext>
                  </a:extLst>
                </p14:cNvPr>
                <p14:cNvContentPartPr/>
                <p14:nvPr/>
              </p14:nvContentPartPr>
              <p14:xfrm>
                <a:off x="1115587" y="5637134"/>
                <a:ext cx="408960" cy="3121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75B8F74-BBB3-465F-8B90-F396211E34A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97587" y="5619134"/>
                  <a:ext cx="4446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C3CC663-377E-424E-AA93-282588C9605F}"/>
                    </a:ext>
                  </a:extLst>
                </p14:cNvPr>
                <p14:cNvContentPartPr/>
                <p14:nvPr/>
              </p14:nvContentPartPr>
              <p14:xfrm>
                <a:off x="1498987" y="5592134"/>
                <a:ext cx="290880" cy="281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C3CC663-377E-424E-AA93-282588C9605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481347" y="5574494"/>
                  <a:ext cx="3265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1C8057E-1E66-44AB-A64E-BF2973D4C36E}"/>
                    </a:ext>
                  </a:extLst>
                </p14:cNvPr>
                <p14:cNvContentPartPr/>
                <p14:nvPr/>
              </p14:nvContentPartPr>
              <p14:xfrm>
                <a:off x="1131787" y="5737934"/>
                <a:ext cx="160200" cy="73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1C8057E-1E66-44AB-A64E-BF2973D4C36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14147" y="5719934"/>
                  <a:ext cx="195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E18A917-1485-45F5-B8E6-DF17FA2CBD82}"/>
                    </a:ext>
                  </a:extLst>
                </p14:cNvPr>
                <p14:cNvContentPartPr/>
                <p14:nvPr/>
              </p14:nvContentPartPr>
              <p14:xfrm>
                <a:off x="2030707" y="5224574"/>
                <a:ext cx="359280" cy="447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E18A917-1485-45F5-B8E6-DF17FA2CBD8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012707" y="5206934"/>
                  <a:ext cx="3949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8BFD1C7-CF94-4EC6-BE6F-2D56056A6514}"/>
                    </a:ext>
                  </a:extLst>
                </p14:cNvPr>
                <p14:cNvContentPartPr/>
                <p14:nvPr/>
              </p14:nvContentPartPr>
              <p14:xfrm>
                <a:off x="2248147" y="5148974"/>
                <a:ext cx="276840" cy="3006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8BFD1C7-CF94-4EC6-BE6F-2D56056A651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230147" y="5130974"/>
                  <a:ext cx="3124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72EC63A-0585-4EEB-97BC-C541229A337E}"/>
                    </a:ext>
                  </a:extLst>
                </p14:cNvPr>
                <p14:cNvContentPartPr/>
                <p14:nvPr/>
              </p14:nvContentPartPr>
              <p14:xfrm>
                <a:off x="2499067" y="5047814"/>
                <a:ext cx="600480" cy="297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72EC63A-0585-4EEB-97BC-C541229A337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481427" y="5030174"/>
                  <a:ext cx="6361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AA0237F-070E-453F-88C8-504855707798}"/>
                    </a:ext>
                  </a:extLst>
                </p14:cNvPr>
                <p14:cNvContentPartPr/>
                <p14:nvPr/>
              </p14:nvContentPartPr>
              <p14:xfrm>
                <a:off x="3145627" y="4517894"/>
                <a:ext cx="1085400" cy="676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AA0237F-070E-453F-88C8-50485570779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127627" y="4499894"/>
                  <a:ext cx="112104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8FEA78C-38B2-4C4E-ADD4-7AC2886880E6}"/>
                    </a:ext>
                  </a:extLst>
                </p14:cNvPr>
                <p14:cNvContentPartPr/>
                <p14:nvPr/>
              </p14:nvContentPartPr>
              <p14:xfrm>
                <a:off x="3824947" y="4574054"/>
                <a:ext cx="271800" cy="106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8FEA78C-38B2-4C4E-ADD4-7AC2886880E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807307" y="4556414"/>
                  <a:ext cx="307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16BD9F7-A81F-4AA0-8C44-4E043D1EAE31}"/>
                    </a:ext>
                  </a:extLst>
                </p14:cNvPr>
                <p14:cNvContentPartPr/>
                <p14:nvPr/>
              </p14:nvContentPartPr>
              <p14:xfrm>
                <a:off x="1903987" y="5854934"/>
                <a:ext cx="249480" cy="359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16BD9F7-A81F-4AA0-8C44-4E043D1EAE3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885987" y="5837294"/>
                  <a:ext cx="2851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9251B6A-6DEE-41D5-AB41-5110148A4354}"/>
                    </a:ext>
                  </a:extLst>
                </p14:cNvPr>
                <p14:cNvContentPartPr/>
                <p14:nvPr/>
              </p14:nvContentPartPr>
              <p14:xfrm>
                <a:off x="1878787" y="6151214"/>
                <a:ext cx="525960" cy="207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9251B6A-6DEE-41D5-AB41-5110148A435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861147" y="6133574"/>
                  <a:ext cx="561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E7602B1-52A5-4274-872C-23E9401730F2}"/>
                    </a:ext>
                  </a:extLst>
                </p14:cNvPr>
                <p14:cNvContentPartPr/>
                <p14:nvPr/>
              </p14:nvContentPartPr>
              <p14:xfrm>
                <a:off x="1568467" y="5784374"/>
                <a:ext cx="598320" cy="2725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E7602B1-52A5-4274-872C-23E9401730F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550827" y="5766374"/>
                  <a:ext cx="6339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A806F63-DED9-4F73-950A-5A4BEE7B8143}"/>
                    </a:ext>
                  </a:extLst>
                </p14:cNvPr>
                <p14:cNvContentPartPr/>
                <p14:nvPr/>
              </p14:nvContentPartPr>
              <p14:xfrm>
                <a:off x="2449027" y="5771414"/>
                <a:ext cx="327960" cy="667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A806F63-DED9-4F73-950A-5A4BEE7B814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431027" y="5753414"/>
                  <a:ext cx="36360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5573D29-0857-4A03-8F01-359FC3892489}"/>
                    </a:ext>
                  </a:extLst>
                </p14:cNvPr>
                <p14:cNvContentPartPr/>
                <p14:nvPr/>
              </p14:nvContentPartPr>
              <p14:xfrm>
                <a:off x="2814787" y="5830094"/>
                <a:ext cx="267480" cy="5432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5573D29-0857-4A03-8F01-359FC389248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797147" y="5812094"/>
                  <a:ext cx="30312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6C639B9-CB6B-477F-AAFA-8B419DB44939}"/>
                    </a:ext>
                  </a:extLst>
                </p14:cNvPr>
                <p14:cNvContentPartPr/>
                <p14:nvPr/>
              </p14:nvContentPartPr>
              <p14:xfrm>
                <a:off x="4266667" y="4521134"/>
                <a:ext cx="302400" cy="16272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6C639B9-CB6B-477F-AAFA-8B419DB44939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249027" y="4503494"/>
                  <a:ext cx="338040" cy="16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D3D765A-CDA5-4B63-9BAE-1799D5539860}"/>
                    </a:ext>
                  </a:extLst>
                </p14:cNvPr>
                <p14:cNvContentPartPr/>
                <p14:nvPr/>
              </p14:nvContentPartPr>
              <p14:xfrm>
                <a:off x="4477267" y="4240694"/>
                <a:ext cx="331200" cy="3330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D3D765A-CDA5-4B63-9BAE-1799D553986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459267" y="4223054"/>
                  <a:ext cx="3668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A6F49E4-5283-49BC-B735-A7697CBC4118}"/>
                    </a:ext>
                  </a:extLst>
                </p14:cNvPr>
                <p14:cNvContentPartPr/>
                <p14:nvPr/>
              </p14:nvContentPartPr>
              <p14:xfrm>
                <a:off x="4889467" y="4169054"/>
                <a:ext cx="93600" cy="556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A6F49E4-5283-49BC-B735-A7697CBC411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871467" y="4151054"/>
                  <a:ext cx="12924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3C0F340-1B6C-422D-A1A1-AFEC887D4174}"/>
                    </a:ext>
                  </a:extLst>
                </p14:cNvPr>
                <p14:cNvContentPartPr/>
                <p14:nvPr/>
              </p14:nvContentPartPr>
              <p14:xfrm>
                <a:off x="5093587" y="4099574"/>
                <a:ext cx="173880" cy="5112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3C0F340-1B6C-422D-A1A1-AFEC887D417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075587" y="4081934"/>
                  <a:ext cx="20952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DF111A4-CA82-45A6-96DF-789ED13FE8C3}"/>
                    </a:ext>
                  </a:extLst>
                </p14:cNvPr>
                <p14:cNvContentPartPr/>
                <p14:nvPr/>
              </p14:nvContentPartPr>
              <p14:xfrm>
                <a:off x="5603347" y="3955934"/>
                <a:ext cx="446400" cy="399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DF111A4-CA82-45A6-96DF-789ED13FE8C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585347" y="3938294"/>
                  <a:ext cx="4820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2070B76-62C9-41C7-9D5F-4058F5BCD727}"/>
                    </a:ext>
                  </a:extLst>
                </p14:cNvPr>
                <p14:cNvContentPartPr/>
                <p14:nvPr/>
              </p14:nvContentPartPr>
              <p14:xfrm>
                <a:off x="5536387" y="3967454"/>
                <a:ext cx="360" cy="3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2070B76-62C9-41C7-9D5F-4058F5BCD72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518387" y="394981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CD8875D-E09F-4BCC-B554-97D071A02848}"/>
                    </a:ext>
                  </a:extLst>
                </p14:cNvPr>
                <p14:cNvContentPartPr/>
                <p14:nvPr/>
              </p14:nvContentPartPr>
              <p14:xfrm>
                <a:off x="6119227" y="3816974"/>
                <a:ext cx="407520" cy="4453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CD8875D-E09F-4BCC-B554-97D071A0284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101587" y="3798974"/>
                  <a:ext cx="4431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AE54BF9-9501-4EF0-BE01-D82FE19F1BF5}"/>
                    </a:ext>
                  </a:extLst>
                </p14:cNvPr>
                <p14:cNvContentPartPr/>
                <p14:nvPr/>
              </p14:nvContentPartPr>
              <p14:xfrm>
                <a:off x="6478507" y="3788174"/>
                <a:ext cx="395640" cy="1976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AE54BF9-9501-4EF0-BE01-D82FE19F1BF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460507" y="3770174"/>
                  <a:ext cx="4312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EBAC0B3-93A4-4ACE-8174-882C22C02480}"/>
                    </a:ext>
                  </a:extLst>
                </p14:cNvPr>
                <p14:cNvContentPartPr/>
                <p14:nvPr/>
              </p14:nvContentPartPr>
              <p14:xfrm>
                <a:off x="6799987" y="3698894"/>
                <a:ext cx="203040" cy="3556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EBAC0B3-93A4-4ACE-8174-882C22C0248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781987" y="3680894"/>
                  <a:ext cx="2386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C11AF95-5242-4668-B26E-097D7B99D963}"/>
                    </a:ext>
                  </a:extLst>
                </p14:cNvPr>
                <p14:cNvContentPartPr/>
                <p14:nvPr/>
              </p14:nvContentPartPr>
              <p14:xfrm>
                <a:off x="7037587" y="3680174"/>
                <a:ext cx="469080" cy="2300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C11AF95-5242-4668-B26E-097D7B99D96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019947" y="3662174"/>
                  <a:ext cx="5047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F77F361-0E94-4099-A6D4-28D77AF95261}"/>
                    </a:ext>
                  </a:extLst>
                </p14:cNvPr>
                <p14:cNvContentPartPr/>
                <p14:nvPr/>
              </p14:nvContentPartPr>
              <p14:xfrm>
                <a:off x="7555267" y="3513134"/>
                <a:ext cx="102960" cy="2754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F77F361-0E94-4099-A6D4-28D77AF9526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537267" y="3495134"/>
                  <a:ext cx="1386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39063D2-1395-49BC-90C3-4BB3517288D1}"/>
                    </a:ext>
                  </a:extLst>
                </p14:cNvPr>
                <p14:cNvContentPartPr/>
                <p14:nvPr/>
              </p14:nvContentPartPr>
              <p14:xfrm>
                <a:off x="7639867" y="3563534"/>
                <a:ext cx="214200" cy="146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39063D2-1395-49BC-90C3-4BB3517288D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622227" y="3545894"/>
                  <a:ext cx="2498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42C3F73-9F58-486B-B7B3-4976E1690811}"/>
                    </a:ext>
                  </a:extLst>
                </p14:cNvPr>
                <p14:cNvContentPartPr/>
                <p14:nvPr/>
              </p14:nvContentPartPr>
              <p14:xfrm>
                <a:off x="7893667" y="3501974"/>
                <a:ext cx="175680" cy="155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42C3F73-9F58-486B-B7B3-4976E169081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875667" y="3484334"/>
                  <a:ext cx="211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4195866-1848-4B3A-AE75-2F17500513D7}"/>
                    </a:ext>
                  </a:extLst>
                </p14:cNvPr>
                <p14:cNvContentPartPr/>
                <p14:nvPr/>
              </p14:nvContentPartPr>
              <p14:xfrm>
                <a:off x="7985827" y="3254654"/>
                <a:ext cx="163080" cy="2779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4195866-1848-4B3A-AE75-2F17500513D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968187" y="3236654"/>
                  <a:ext cx="1987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C7C6073-6202-4835-8A3A-54AE4B5DA8DF}"/>
                    </a:ext>
                  </a:extLst>
                </p14:cNvPr>
                <p14:cNvContentPartPr/>
                <p14:nvPr/>
              </p14:nvContentPartPr>
              <p14:xfrm>
                <a:off x="7952347" y="3355094"/>
                <a:ext cx="117720" cy="590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C7C6073-6202-4835-8A3A-54AE4B5DA8D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934347" y="3337454"/>
                  <a:ext cx="153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2C00D19-CB7E-4B38-8E40-DE230E1757C0}"/>
                    </a:ext>
                  </a:extLst>
                </p14:cNvPr>
                <p14:cNvContentPartPr/>
                <p14:nvPr/>
              </p14:nvContentPartPr>
              <p14:xfrm>
                <a:off x="4821067" y="4761254"/>
                <a:ext cx="774720" cy="2671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2C00D19-CB7E-4B38-8E40-DE230E1757C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803427" y="4743614"/>
                  <a:ext cx="810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E6169EC-1D3D-499F-AB8B-14B83D0B6342}"/>
                    </a:ext>
                  </a:extLst>
                </p14:cNvPr>
                <p14:cNvContentPartPr/>
                <p14:nvPr/>
              </p14:nvContentPartPr>
              <p14:xfrm>
                <a:off x="5813227" y="4554974"/>
                <a:ext cx="132480" cy="389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E6169EC-1D3D-499F-AB8B-14B83D0B634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795587" y="4536974"/>
                  <a:ext cx="1681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8461BFF-43EA-421E-8580-41C6A29797D2}"/>
                    </a:ext>
                  </a:extLst>
                </p14:cNvPr>
                <p14:cNvContentPartPr/>
                <p14:nvPr/>
              </p14:nvContentPartPr>
              <p14:xfrm>
                <a:off x="5914027" y="4571534"/>
                <a:ext cx="490680" cy="4089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8461BFF-43EA-421E-8580-41C6A29797D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896027" y="4553894"/>
                  <a:ext cx="5263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9038485-814D-4B96-ACC9-B4745CCC23E2}"/>
                    </a:ext>
                  </a:extLst>
                </p14:cNvPr>
                <p14:cNvContentPartPr/>
                <p14:nvPr/>
              </p14:nvContentPartPr>
              <p14:xfrm>
                <a:off x="6424507" y="4444094"/>
                <a:ext cx="555480" cy="2811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9038485-814D-4B96-ACC9-B4745CCC23E2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406867" y="4426094"/>
                  <a:ext cx="591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105B33D-B106-4B1C-B534-DDE6E2D7C468}"/>
                    </a:ext>
                  </a:extLst>
                </p14:cNvPr>
                <p14:cNvContentPartPr/>
                <p14:nvPr/>
              </p14:nvContentPartPr>
              <p14:xfrm>
                <a:off x="5888827" y="4633814"/>
                <a:ext cx="347040" cy="1562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105B33D-B106-4B1C-B534-DDE6E2D7C46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870827" y="4616174"/>
                  <a:ext cx="382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C7F4BAB-F019-4ABB-8012-BE6DF4D963A8}"/>
                    </a:ext>
                  </a:extLst>
                </p14:cNvPr>
                <p14:cNvContentPartPr/>
                <p14:nvPr/>
              </p14:nvContentPartPr>
              <p14:xfrm>
                <a:off x="6934267" y="4157894"/>
                <a:ext cx="380160" cy="5385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C7F4BAB-F019-4ABB-8012-BE6DF4D963A8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916627" y="4140254"/>
                  <a:ext cx="41580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1FE736C-9FD0-418F-8FC9-84154F99A9BD}"/>
                    </a:ext>
                  </a:extLst>
                </p14:cNvPr>
                <p14:cNvContentPartPr/>
                <p14:nvPr/>
              </p14:nvContentPartPr>
              <p14:xfrm>
                <a:off x="7269787" y="4098854"/>
                <a:ext cx="796320" cy="5230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1FE736C-9FD0-418F-8FC9-84154F99A9B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252147" y="4081214"/>
                  <a:ext cx="8319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7E333A4-2FD8-4A32-AA4C-F5B97ED5F86E}"/>
                    </a:ext>
                  </a:extLst>
                </p14:cNvPr>
                <p14:cNvContentPartPr/>
                <p14:nvPr/>
              </p14:nvContentPartPr>
              <p14:xfrm>
                <a:off x="7968907" y="3984374"/>
                <a:ext cx="287640" cy="2574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7E333A4-2FD8-4A32-AA4C-F5B97ED5F86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951267" y="3966734"/>
                  <a:ext cx="323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308E01F-64F5-49C2-A9D0-8DBB96E373CA}"/>
                    </a:ext>
                  </a:extLst>
                </p14:cNvPr>
                <p14:cNvContentPartPr/>
                <p14:nvPr/>
              </p14:nvContentPartPr>
              <p14:xfrm>
                <a:off x="8002747" y="4077254"/>
                <a:ext cx="116640" cy="504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308E01F-64F5-49C2-A9D0-8DBB96E373C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984747" y="4059254"/>
                  <a:ext cx="152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8C0B97E-8418-4B6F-B1B6-016BFA6E266B}"/>
                    </a:ext>
                  </a:extLst>
                </p14:cNvPr>
                <p14:cNvContentPartPr/>
                <p14:nvPr/>
              </p14:nvContentPartPr>
              <p14:xfrm>
                <a:off x="5150467" y="5318174"/>
                <a:ext cx="150840" cy="3265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8C0B97E-8418-4B6F-B1B6-016BFA6E266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132467" y="5300534"/>
                  <a:ext cx="1864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46688BD-0660-4EF0-8DA7-F3C1DFE3C247}"/>
                    </a:ext>
                  </a:extLst>
                </p14:cNvPr>
                <p14:cNvContentPartPr/>
                <p14:nvPr/>
              </p14:nvContentPartPr>
              <p14:xfrm>
                <a:off x="5100427" y="5667734"/>
                <a:ext cx="367200" cy="1209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46688BD-0660-4EF0-8DA7-F3C1DFE3C24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082427" y="5649734"/>
                  <a:ext cx="402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8F8389B-009C-4949-B193-AD13A9410261}"/>
                    </a:ext>
                  </a:extLst>
                </p14:cNvPr>
                <p14:cNvContentPartPr/>
                <p14:nvPr/>
              </p14:nvContentPartPr>
              <p14:xfrm>
                <a:off x="4856707" y="5291894"/>
                <a:ext cx="369000" cy="2617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8F8389B-009C-4949-B193-AD13A9410261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839067" y="5274254"/>
                  <a:ext cx="404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A319770-0992-4E74-B761-6B5631DB5190}"/>
                    </a:ext>
                  </a:extLst>
                </p14:cNvPr>
                <p14:cNvContentPartPr/>
                <p14:nvPr/>
              </p14:nvContentPartPr>
              <p14:xfrm>
                <a:off x="5552587" y="5291894"/>
                <a:ext cx="33120" cy="4892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A319770-0992-4E74-B761-6B5631DB519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534947" y="5273894"/>
                  <a:ext cx="6876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0CB7973-0FDC-4A86-B982-758010C1C286}"/>
                    </a:ext>
                  </a:extLst>
                </p14:cNvPr>
                <p14:cNvContentPartPr/>
                <p14:nvPr/>
              </p14:nvContentPartPr>
              <p14:xfrm>
                <a:off x="5692267" y="5231414"/>
                <a:ext cx="253800" cy="3978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0CB7973-0FDC-4A86-B982-758010C1C28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674627" y="5213774"/>
                  <a:ext cx="2894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F6CA36F-6372-4253-8E0B-F65BA08CDE2C}"/>
                    </a:ext>
                  </a:extLst>
                </p14:cNvPr>
                <p14:cNvContentPartPr/>
                <p14:nvPr/>
              </p14:nvContentPartPr>
              <p14:xfrm>
                <a:off x="8852347" y="3774854"/>
                <a:ext cx="243720" cy="2707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F6CA36F-6372-4253-8E0B-F65BA08CDE2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834707" y="3756854"/>
                  <a:ext cx="2793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EBFDB6A-4DBE-4824-8924-5ED07D81156C}"/>
                    </a:ext>
                  </a:extLst>
                </p14:cNvPr>
                <p14:cNvContentPartPr/>
                <p14:nvPr/>
              </p14:nvContentPartPr>
              <p14:xfrm>
                <a:off x="9181027" y="3762614"/>
                <a:ext cx="164520" cy="5324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EBFDB6A-4DBE-4824-8924-5ED07D81156C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163027" y="3744974"/>
                  <a:ext cx="20016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60E03C4-E0B2-4EED-A9DB-DA98DED34B9B}"/>
                    </a:ext>
                  </a:extLst>
                </p14:cNvPr>
                <p14:cNvContentPartPr/>
                <p14:nvPr/>
              </p14:nvContentPartPr>
              <p14:xfrm>
                <a:off x="9418267" y="3738134"/>
                <a:ext cx="132840" cy="4014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60E03C4-E0B2-4EED-A9DB-DA98DED34B9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400267" y="3720134"/>
                  <a:ext cx="1684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F4AD193-52B1-4792-8E04-F83C871A3648}"/>
                    </a:ext>
                  </a:extLst>
                </p14:cNvPr>
                <p14:cNvContentPartPr/>
                <p14:nvPr/>
              </p14:nvContentPartPr>
              <p14:xfrm>
                <a:off x="9907147" y="3500894"/>
                <a:ext cx="384120" cy="3351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F4AD193-52B1-4792-8E04-F83C871A364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889147" y="3482894"/>
                  <a:ext cx="4197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C253786-D717-4A65-A9FC-9F7C759AD416}"/>
                    </a:ext>
                  </a:extLst>
                </p14:cNvPr>
                <p14:cNvContentPartPr/>
                <p14:nvPr/>
              </p14:nvContentPartPr>
              <p14:xfrm>
                <a:off x="9856747" y="3514574"/>
                <a:ext cx="360" cy="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C253786-D717-4A65-A9FC-9F7C759AD41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839107" y="34965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8B2F835-50ED-43C1-91E7-C954E43DF2F1}"/>
                    </a:ext>
                  </a:extLst>
                </p14:cNvPr>
                <p14:cNvContentPartPr/>
                <p14:nvPr/>
              </p14:nvContentPartPr>
              <p14:xfrm>
                <a:off x="10419067" y="3279134"/>
                <a:ext cx="487440" cy="4554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8B2F835-50ED-43C1-91E7-C954E43DF2F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401427" y="3261494"/>
                  <a:ext cx="52308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B3C0441-1499-4E74-9AEB-1F2BF74734AD}"/>
                    </a:ext>
                  </a:extLst>
                </p14:cNvPr>
                <p14:cNvContentPartPr/>
                <p14:nvPr/>
              </p14:nvContentPartPr>
              <p14:xfrm>
                <a:off x="10894627" y="3230534"/>
                <a:ext cx="411120" cy="4395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B3C0441-1499-4E74-9AEB-1F2BF74734A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876987" y="3212534"/>
                  <a:ext cx="4467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CD77443-D20E-4367-BF07-66F4A5079CE9}"/>
                    </a:ext>
                  </a:extLst>
                </p14:cNvPr>
                <p14:cNvContentPartPr/>
                <p14:nvPr/>
              </p14:nvContentPartPr>
              <p14:xfrm>
                <a:off x="11341027" y="3251774"/>
                <a:ext cx="169560" cy="1566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CD77443-D20E-4367-BF07-66F4A5079CE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323027" y="3234134"/>
                  <a:ext cx="205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086B4D8-D6A5-4CDF-A8D8-F749A65A54C9}"/>
                    </a:ext>
                  </a:extLst>
                </p14:cNvPr>
                <p14:cNvContentPartPr/>
                <p14:nvPr/>
              </p14:nvContentPartPr>
              <p14:xfrm>
                <a:off x="11517787" y="3220454"/>
                <a:ext cx="167040" cy="1512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086B4D8-D6A5-4CDF-A8D8-F749A65A54C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1499787" y="3202454"/>
                  <a:ext cx="202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E8E8C73-3450-477D-BC88-D136EE2DCEF2}"/>
                    </a:ext>
                  </a:extLst>
                </p14:cNvPr>
                <p14:cNvContentPartPr/>
                <p14:nvPr/>
              </p14:nvContentPartPr>
              <p14:xfrm>
                <a:off x="11710747" y="3243854"/>
                <a:ext cx="64440" cy="36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E8E8C73-3450-477D-BC88-D136EE2DCEF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1693107" y="3226214"/>
                  <a:ext cx="100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1F5581E-B684-489F-90A2-932FCB448DB4}"/>
                    </a:ext>
                  </a:extLst>
                </p14:cNvPr>
                <p14:cNvContentPartPr/>
                <p14:nvPr/>
              </p14:nvContentPartPr>
              <p14:xfrm>
                <a:off x="8876467" y="4473254"/>
                <a:ext cx="298800" cy="3862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1F5581E-B684-489F-90A2-932FCB448DB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858467" y="4455614"/>
                  <a:ext cx="3344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FD7968D-27AB-466C-85C8-1562F7B653E9}"/>
                    </a:ext>
                  </a:extLst>
                </p14:cNvPr>
                <p14:cNvContentPartPr/>
                <p14:nvPr/>
              </p14:nvContentPartPr>
              <p14:xfrm>
                <a:off x="9244387" y="4564334"/>
                <a:ext cx="194040" cy="1911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FD7968D-27AB-466C-85C8-1562F7B653E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226387" y="4546334"/>
                  <a:ext cx="229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9374FB1-9B2D-4C49-A3D1-D91337ED567C}"/>
                    </a:ext>
                  </a:extLst>
                </p14:cNvPr>
                <p14:cNvContentPartPr/>
                <p14:nvPr/>
              </p14:nvContentPartPr>
              <p14:xfrm>
                <a:off x="9470827" y="4529054"/>
                <a:ext cx="248760" cy="2358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9374FB1-9B2D-4C49-A3D1-D91337ED567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452827" y="4511054"/>
                  <a:ext cx="2844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F9FC2A8-83A1-448C-86D8-B3CC5706936F}"/>
                    </a:ext>
                  </a:extLst>
                </p14:cNvPr>
                <p14:cNvContentPartPr/>
                <p14:nvPr/>
              </p14:nvContentPartPr>
              <p14:xfrm>
                <a:off x="9655507" y="4294694"/>
                <a:ext cx="353520" cy="2782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F9FC2A8-83A1-448C-86D8-B3CC5706936F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637867" y="4277054"/>
                  <a:ext cx="389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2745AA5-EE27-4A0B-B519-D1CD762B618F}"/>
                    </a:ext>
                  </a:extLst>
                </p14:cNvPr>
                <p14:cNvContentPartPr/>
                <p14:nvPr/>
              </p14:nvContentPartPr>
              <p14:xfrm>
                <a:off x="9672067" y="4364534"/>
                <a:ext cx="125280" cy="147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2745AA5-EE27-4A0B-B519-D1CD762B618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654067" y="4346894"/>
                  <a:ext cx="1609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418E93B-B1CA-4194-AD02-B353B48C6BDD}"/>
                    </a:ext>
                  </a:extLst>
                </p14:cNvPr>
                <p14:cNvContentPartPr/>
                <p14:nvPr/>
              </p14:nvContentPartPr>
              <p14:xfrm>
                <a:off x="10240147" y="4219454"/>
                <a:ext cx="163080" cy="1796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418E93B-B1CA-4194-AD02-B353B48C6BD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222147" y="4201454"/>
                  <a:ext cx="198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9246194-5A87-4BE6-B63E-39FD75F31B86}"/>
                    </a:ext>
                  </a:extLst>
                </p14:cNvPr>
                <p14:cNvContentPartPr/>
                <p14:nvPr/>
              </p14:nvContentPartPr>
              <p14:xfrm>
                <a:off x="10502587" y="4001654"/>
                <a:ext cx="284760" cy="2368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9246194-5A87-4BE6-B63E-39FD75F31B8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484947" y="3984014"/>
                  <a:ext cx="320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E1E105B-5A9D-463A-A371-F5D935E0E7C5}"/>
                    </a:ext>
                  </a:extLst>
                </p14:cNvPr>
                <p14:cNvContentPartPr/>
                <p14:nvPr/>
              </p14:nvContentPartPr>
              <p14:xfrm>
                <a:off x="10988947" y="3875294"/>
                <a:ext cx="65520" cy="2386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E1E105B-5A9D-463A-A371-F5D935E0E7C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971307" y="3857654"/>
                  <a:ext cx="1011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200AC29-5F54-40A4-A534-7DB265E7FB8F}"/>
                    </a:ext>
                  </a:extLst>
                </p14:cNvPr>
                <p14:cNvContentPartPr/>
                <p14:nvPr/>
              </p14:nvContentPartPr>
              <p14:xfrm>
                <a:off x="11047987" y="3833534"/>
                <a:ext cx="142200" cy="3294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200AC29-5F54-40A4-A534-7DB265E7FB8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030347" y="3815534"/>
                  <a:ext cx="1778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357EC3F-8322-4943-AFAF-2E742A47D675}"/>
                    </a:ext>
                  </a:extLst>
                </p14:cNvPr>
                <p14:cNvContentPartPr/>
                <p14:nvPr/>
              </p14:nvContentPartPr>
              <p14:xfrm>
                <a:off x="11106667" y="4024694"/>
                <a:ext cx="248040" cy="774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357EC3F-8322-4943-AFAF-2E742A47D675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089027" y="4007054"/>
                  <a:ext cx="283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883AE50-F672-4586-9E18-79E818A02D23}"/>
                    </a:ext>
                  </a:extLst>
                </p14:cNvPr>
                <p14:cNvContentPartPr/>
                <p14:nvPr/>
              </p14:nvContentPartPr>
              <p14:xfrm>
                <a:off x="11366587" y="3890054"/>
                <a:ext cx="345240" cy="2480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883AE50-F672-4586-9E18-79E818A02D23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348587" y="3872054"/>
                  <a:ext cx="3808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9A77F69-27C5-471A-9885-111690A77D57}"/>
                    </a:ext>
                  </a:extLst>
                </p14:cNvPr>
                <p14:cNvContentPartPr/>
                <p14:nvPr/>
              </p14:nvContentPartPr>
              <p14:xfrm>
                <a:off x="10922347" y="3946574"/>
                <a:ext cx="282960" cy="1054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9A77F69-27C5-471A-9885-111690A77D5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904347" y="3928574"/>
                  <a:ext cx="318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FAE531D-E5F6-4367-B3C3-557C86EE2DD9}"/>
                    </a:ext>
                  </a:extLst>
                </p14:cNvPr>
                <p14:cNvContentPartPr/>
                <p14:nvPr/>
              </p14:nvContentPartPr>
              <p14:xfrm>
                <a:off x="8925787" y="4993454"/>
                <a:ext cx="585720" cy="6249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FAE531D-E5F6-4367-B3C3-557C86EE2DD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907787" y="4975814"/>
                  <a:ext cx="62136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FD1181F-12AE-40F3-8C87-2093D0C9EAE7}"/>
                    </a:ext>
                  </a:extLst>
                </p14:cNvPr>
                <p14:cNvContentPartPr/>
                <p14:nvPr/>
              </p14:nvContentPartPr>
              <p14:xfrm>
                <a:off x="9269227" y="5381534"/>
                <a:ext cx="219600" cy="1465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FD1181F-12AE-40F3-8C87-2093D0C9EAE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251587" y="5363894"/>
                  <a:ext cx="255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22A490B-ED99-482C-9ECC-5FEB75D3D235}"/>
                    </a:ext>
                  </a:extLst>
                </p14:cNvPr>
                <p14:cNvContentPartPr/>
                <p14:nvPr/>
              </p14:nvContentPartPr>
              <p14:xfrm>
                <a:off x="9596107" y="4608254"/>
                <a:ext cx="1301400" cy="7614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22A490B-ED99-482C-9ECC-5FEB75D3D23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578467" y="4590254"/>
                  <a:ext cx="133704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37F9799-D628-4FED-AB50-31E40AA99031}"/>
                    </a:ext>
                  </a:extLst>
                </p14:cNvPr>
                <p14:cNvContentPartPr/>
                <p14:nvPr/>
              </p14:nvContentPartPr>
              <p14:xfrm>
                <a:off x="10826947" y="4519334"/>
                <a:ext cx="391680" cy="3891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37F9799-D628-4FED-AB50-31E40AA9903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809307" y="4501334"/>
                  <a:ext cx="4273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2A7924B-86CC-4C1F-8EA2-E76858E0B94A}"/>
                    </a:ext>
                  </a:extLst>
                </p14:cNvPr>
                <p14:cNvContentPartPr/>
                <p14:nvPr/>
              </p14:nvContentPartPr>
              <p14:xfrm>
                <a:off x="9974107" y="4870334"/>
                <a:ext cx="18000" cy="122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2A7924B-86CC-4C1F-8EA2-E76858E0B94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956467" y="4852334"/>
                  <a:ext cx="53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1406A18-1A16-4833-A930-605EC7F2BFB6}"/>
                    </a:ext>
                  </a:extLst>
                </p14:cNvPr>
                <p14:cNvContentPartPr/>
                <p14:nvPr/>
              </p14:nvContentPartPr>
              <p14:xfrm>
                <a:off x="9838027" y="4907054"/>
                <a:ext cx="136440" cy="399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1406A18-1A16-4833-A930-605EC7F2BFB6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820027" y="4889054"/>
                  <a:ext cx="1720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B8F806C-F05E-426A-920B-F784497E40BB}"/>
                    </a:ext>
                  </a:extLst>
                </p14:cNvPr>
                <p14:cNvContentPartPr/>
                <p14:nvPr/>
              </p14:nvContentPartPr>
              <p14:xfrm>
                <a:off x="9755947" y="5788334"/>
                <a:ext cx="100440" cy="2541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B8F806C-F05E-426A-920B-F784497E40BB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738307" y="5770334"/>
                  <a:ext cx="136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FEEFE26-57CA-4234-91C2-92684349CE17}"/>
                    </a:ext>
                  </a:extLst>
                </p14:cNvPr>
                <p14:cNvContentPartPr/>
                <p14:nvPr/>
              </p14:nvContentPartPr>
              <p14:xfrm>
                <a:off x="9688987" y="6073094"/>
                <a:ext cx="293760" cy="928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FEEFE26-57CA-4234-91C2-92684349CE17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670987" y="6055094"/>
                  <a:ext cx="329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FBE3965-0072-455A-B535-861A8B748765}"/>
                    </a:ext>
                  </a:extLst>
                </p14:cNvPr>
                <p14:cNvContentPartPr/>
                <p14:nvPr/>
              </p14:nvContentPartPr>
              <p14:xfrm>
                <a:off x="9562987" y="5712734"/>
                <a:ext cx="326880" cy="1512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FBE3965-0072-455A-B535-861A8B74876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544987" y="5694734"/>
                  <a:ext cx="3625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B046C4C-B80F-44C3-932C-F9C582450A39}"/>
                    </a:ext>
                  </a:extLst>
                </p14:cNvPr>
                <p14:cNvContentPartPr/>
                <p14:nvPr/>
              </p14:nvContentPartPr>
              <p14:xfrm>
                <a:off x="10104787" y="5612294"/>
                <a:ext cx="66960" cy="5922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B046C4C-B80F-44C3-932C-F9C582450A39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087147" y="5594294"/>
                  <a:ext cx="10260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A742C6F-82CB-4F45-AA43-B5D1C1F61955}"/>
                    </a:ext>
                  </a:extLst>
                </p14:cNvPr>
                <p14:cNvContentPartPr/>
                <p14:nvPr/>
              </p14:nvContentPartPr>
              <p14:xfrm>
                <a:off x="10196587" y="5553614"/>
                <a:ext cx="315720" cy="5835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A742C6F-82CB-4F45-AA43-B5D1C1F6195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178587" y="5535614"/>
                  <a:ext cx="351360" cy="61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42FCC2A-C550-43AB-835B-8636ADC16F3C}"/>
                  </a:ext>
                </a:extLst>
              </p14:cNvPr>
              <p14:cNvContentPartPr/>
              <p14:nvPr/>
            </p14:nvContentPartPr>
            <p14:xfrm>
              <a:off x="2180827" y="2646974"/>
              <a:ext cx="596880" cy="6516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42FCC2A-C550-43AB-835B-8636ADC16F3C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2162827" y="2628974"/>
                <a:ext cx="63252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55F6BC6C-0705-42E3-B48C-85EFBF3A84F3}"/>
                  </a:ext>
                </a:extLst>
              </p14:cNvPr>
              <p14:cNvContentPartPr/>
              <p14:nvPr/>
            </p14:nvContentPartPr>
            <p14:xfrm>
              <a:off x="1811827" y="4180574"/>
              <a:ext cx="1090800" cy="12639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55F6BC6C-0705-42E3-B48C-85EFBF3A84F3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1793827" y="4162934"/>
                <a:ext cx="1126440" cy="12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F6304AC-52A4-444A-B0A3-67036C7EAC70}"/>
                  </a:ext>
                </a:extLst>
              </p14:cNvPr>
              <p14:cNvContentPartPr/>
              <p14:nvPr/>
            </p14:nvContentPartPr>
            <p14:xfrm>
              <a:off x="6073507" y="4266614"/>
              <a:ext cx="842760" cy="10940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F6304AC-52A4-444A-B0A3-67036C7EAC70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6055507" y="4248974"/>
                <a:ext cx="878400" cy="11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C57DAAC1-2274-4DDE-9E86-9F9B8ED48BC9}"/>
                  </a:ext>
                </a:extLst>
              </p14:cNvPr>
              <p14:cNvContentPartPr/>
              <p14:nvPr/>
            </p14:nvContentPartPr>
            <p14:xfrm>
              <a:off x="9982387" y="3323774"/>
              <a:ext cx="597600" cy="9630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C57DAAC1-2274-4DDE-9E86-9F9B8ED48BC9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9964747" y="3306134"/>
                <a:ext cx="633240" cy="9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943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1BCBA9-D234-40F4-8BAA-CBFA0925F3D5}"/>
              </a:ext>
            </a:extLst>
          </p:cNvPr>
          <p:cNvGrpSpPr/>
          <p:nvPr/>
        </p:nvGrpSpPr>
        <p:grpSpPr>
          <a:xfrm>
            <a:off x="485587" y="111134"/>
            <a:ext cx="10947600" cy="6046200"/>
            <a:chOff x="485587" y="111134"/>
            <a:chExt cx="10947600" cy="604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98B9E57-3E56-47B2-82D1-6CD128931D1F}"/>
                    </a:ext>
                  </a:extLst>
                </p14:cNvPr>
                <p14:cNvContentPartPr/>
                <p14:nvPr/>
              </p14:nvContentPartPr>
              <p14:xfrm>
                <a:off x="10459387" y="701534"/>
                <a:ext cx="973800" cy="490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98B9E57-3E56-47B2-82D1-6CD128931D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41387" y="683534"/>
                  <a:ext cx="10094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FDA884-FF7A-40A0-B901-133B17C0974A}"/>
                    </a:ext>
                  </a:extLst>
                </p14:cNvPr>
                <p14:cNvContentPartPr/>
                <p14:nvPr/>
              </p14:nvContentPartPr>
              <p14:xfrm>
                <a:off x="593227" y="256934"/>
                <a:ext cx="322200" cy="768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FDA884-FF7A-40A0-B901-133B17C097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5227" y="238934"/>
                  <a:ext cx="357840" cy="8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82867E-F223-45B2-A2DF-C05B9BB9682E}"/>
                    </a:ext>
                  </a:extLst>
                </p14:cNvPr>
                <p14:cNvContentPartPr/>
                <p14:nvPr/>
              </p14:nvContentPartPr>
              <p14:xfrm>
                <a:off x="1039987" y="285014"/>
                <a:ext cx="294120" cy="468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82867E-F223-45B2-A2DF-C05B9BB968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1987" y="267014"/>
                  <a:ext cx="3297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C3DFAA-D364-42E8-83FB-AB9BD27F4610}"/>
                    </a:ext>
                  </a:extLst>
                </p14:cNvPr>
                <p14:cNvContentPartPr/>
                <p14:nvPr/>
              </p14:nvContentPartPr>
              <p14:xfrm>
                <a:off x="972667" y="519734"/>
                <a:ext cx="81360" cy="8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C3DFAA-D364-42E8-83FB-AB9BD27F46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5027" y="501734"/>
                  <a:ext cx="117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F7FD92-88D4-4549-B32A-749C55B90711}"/>
                    </a:ext>
                  </a:extLst>
                </p14:cNvPr>
                <p14:cNvContentPartPr/>
                <p14:nvPr/>
              </p14:nvContentPartPr>
              <p14:xfrm>
                <a:off x="1252387" y="162254"/>
                <a:ext cx="626400" cy="489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F7FD92-88D4-4549-B32A-749C55B907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4387" y="144254"/>
                  <a:ext cx="6620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FE1478-604F-4CCE-B2C9-41521F40EC50}"/>
                    </a:ext>
                  </a:extLst>
                </p14:cNvPr>
                <p14:cNvContentPartPr/>
                <p14:nvPr/>
              </p14:nvContentPartPr>
              <p14:xfrm>
                <a:off x="1568467" y="283574"/>
                <a:ext cx="219960" cy="43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FE1478-604F-4CCE-B2C9-41521F40EC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50827" y="265934"/>
                  <a:ext cx="255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6694E9-3E16-44E5-8817-0064EEED3753}"/>
                    </a:ext>
                  </a:extLst>
                </p14:cNvPr>
                <p14:cNvContentPartPr/>
                <p14:nvPr/>
              </p14:nvContentPartPr>
              <p14:xfrm>
                <a:off x="1903987" y="301574"/>
                <a:ext cx="45720" cy="116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6694E9-3E16-44E5-8817-0064EEED37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85987" y="283934"/>
                  <a:ext cx="81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D0BBA4-C8E3-474D-B6DB-6DBDE1134D16}"/>
                    </a:ext>
                  </a:extLst>
                </p14:cNvPr>
                <p14:cNvContentPartPr/>
                <p14:nvPr/>
              </p14:nvContentPartPr>
              <p14:xfrm>
                <a:off x="1811827" y="200774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D0BBA4-C8E3-474D-B6DB-6DBDE1134D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93827" y="1831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C9DF73-0C6E-4879-8290-3E3B5787A87F}"/>
                    </a:ext>
                  </a:extLst>
                </p14:cNvPr>
                <p14:cNvContentPartPr/>
                <p14:nvPr/>
              </p14:nvContentPartPr>
              <p14:xfrm>
                <a:off x="2131507" y="251174"/>
                <a:ext cx="192960" cy="178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C9DF73-0C6E-4879-8290-3E3B5787A8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13507" y="233174"/>
                  <a:ext cx="228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0284F0-C49A-4031-B602-CD2FBA5DCF49}"/>
                    </a:ext>
                  </a:extLst>
                </p14:cNvPr>
                <p14:cNvContentPartPr/>
                <p14:nvPr/>
              </p14:nvContentPartPr>
              <p14:xfrm>
                <a:off x="2680507" y="111134"/>
                <a:ext cx="339480" cy="688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0284F0-C49A-4031-B602-CD2FBA5DCF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2867" y="93134"/>
                  <a:ext cx="37512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CE8B9D-427A-43D6-8A3A-3206481002E5}"/>
                    </a:ext>
                  </a:extLst>
                </p14:cNvPr>
                <p14:cNvContentPartPr/>
                <p14:nvPr/>
              </p14:nvContentPartPr>
              <p14:xfrm>
                <a:off x="3134467" y="328574"/>
                <a:ext cx="383400" cy="585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CE8B9D-427A-43D6-8A3A-3206481002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6827" y="310574"/>
                  <a:ext cx="41904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7EAB66-0C3B-4489-A552-975EA685E358}"/>
                    </a:ext>
                  </a:extLst>
                </p14:cNvPr>
                <p14:cNvContentPartPr/>
                <p14:nvPr/>
              </p14:nvContentPartPr>
              <p14:xfrm>
                <a:off x="3513547" y="175934"/>
                <a:ext cx="227880" cy="440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7EAB66-0C3B-4489-A552-975EA685E3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95547" y="157934"/>
                  <a:ext cx="2635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83223A-14E8-4EBB-8364-1B8B1FC4E6A9}"/>
                    </a:ext>
                  </a:extLst>
                </p14:cNvPr>
                <p14:cNvContentPartPr/>
                <p14:nvPr/>
              </p14:nvContentPartPr>
              <p14:xfrm>
                <a:off x="3824947" y="159014"/>
                <a:ext cx="209160" cy="506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83223A-14E8-4EBB-8364-1B8B1FC4E6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07307" y="141374"/>
                  <a:ext cx="2448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FBE7650-D2C8-426B-B5EE-23D5A9860330}"/>
                    </a:ext>
                  </a:extLst>
                </p14:cNvPr>
                <p14:cNvContentPartPr/>
                <p14:nvPr/>
              </p14:nvContentPartPr>
              <p14:xfrm>
                <a:off x="3757987" y="353414"/>
                <a:ext cx="302040" cy="65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FBE7650-D2C8-426B-B5EE-23D5A98603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39987" y="335414"/>
                  <a:ext cx="3376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9BC5DF-1E90-4CB1-8469-8641A0B89AE5}"/>
                    </a:ext>
                  </a:extLst>
                </p14:cNvPr>
                <p14:cNvContentPartPr/>
                <p14:nvPr/>
              </p14:nvContentPartPr>
              <p14:xfrm>
                <a:off x="4033747" y="273134"/>
                <a:ext cx="260640" cy="29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9BC5DF-1E90-4CB1-8469-8641A0B89A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16107" y="255134"/>
                  <a:ext cx="2962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3E6B43-CAD9-4B0A-BA5E-7D7FB40E1A3A}"/>
                    </a:ext>
                  </a:extLst>
                </p14:cNvPr>
                <p14:cNvContentPartPr/>
                <p14:nvPr/>
              </p14:nvContentPartPr>
              <p14:xfrm>
                <a:off x="4462507" y="190334"/>
                <a:ext cx="411840" cy="379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3E6B43-CAD9-4B0A-BA5E-7D7FB40E1A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44867" y="172694"/>
                  <a:ext cx="4474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ED54F1-79A8-4B84-B71A-678D62746A15}"/>
                    </a:ext>
                  </a:extLst>
                </p14:cNvPr>
                <p14:cNvContentPartPr/>
                <p14:nvPr/>
              </p14:nvContentPartPr>
              <p14:xfrm>
                <a:off x="746227" y="1068734"/>
                <a:ext cx="4146120" cy="393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ED54F1-79A8-4B84-B71A-678D62746A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587" y="1051094"/>
                  <a:ext cx="4181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FCC07DE-7575-436A-9BB6-8595785D1CE4}"/>
                    </a:ext>
                  </a:extLst>
                </p14:cNvPr>
                <p14:cNvContentPartPr/>
                <p14:nvPr/>
              </p14:nvContentPartPr>
              <p14:xfrm>
                <a:off x="872227" y="1208774"/>
                <a:ext cx="3937680" cy="409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FCC07DE-7575-436A-9BB6-8595785D1C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4587" y="1190774"/>
                  <a:ext cx="39733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83C19C-E641-4C14-855E-948C6714BC83}"/>
                    </a:ext>
                  </a:extLst>
                </p14:cNvPr>
                <p14:cNvContentPartPr/>
                <p14:nvPr/>
              </p14:nvContentPartPr>
              <p14:xfrm>
                <a:off x="601147" y="1995374"/>
                <a:ext cx="322200" cy="311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83C19C-E641-4C14-855E-948C6714BC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3507" y="1977374"/>
                  <a:ext cx="3578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7FBCF4-C805-46AB-AB77-2E2015D561AD}"/>
                    </a:ext>
                  </a:extLst>
                </p14:cNvPr>
                <p14:cNvContentPartPr/>
                <p14:nvPr/>
              </p14:nvContentPartPr>
              <p14:xfrm>
                <a:off x="929467" y="1862174"/>
                <a:ext cx="291960" cy="610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7FBCF4-C805-46AB-AB77-2E2015D561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1467" y="1844174"/>
                  <a:ext cx="32760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8756A9-72C5-4A57-BBC0-6A4D9C427E78}"/>
                    </a:ext>
                  </a:extLst>
                </p14:cNvPr>
                <p14:cNvContentPartPr/>
                <p14:nvPr/>
              </p14:nvContentPartPr>
              <p14:xfrm>
                <a:off x="1339147" y="1869014"/>
                <a:ext cx="297000" cy="457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8756A9-72C5-4A57-BBC0-6A4D9C427E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21147" y="1851374"/>
                  <a:ext cx="3326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28BBF7D-1428-4D7C-A8E6-EEB0F95C1155}"/>
                    </a:ext>
                  </a:extLst>
                </p14:cNvPr>
                <p14:cNvContentPartPr/>
                <p14:nvPr/>
              </p14:nvContentPartPr>
              <p14:xfrm>
                <a:off x="2086507" y="1738694"/>
                <a:ext cx="544680" cy="764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28BBF7D-1428-4D7C-A8E6-EEB0F95C11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68507" y="1721054"/>
                  <a:ext cx="58032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64D55EC-23DD-4866-B269-7AD8E22EE2FE}"/>
                    </a:ext>
                  </a:extLst>
                </p14:cNvPr>
                <p14:cNvContentPartPr/>
                <p14:nvPr/>
              </p14:nvContentPartPr>
              <p14:xfrm>
                <a:off x="2457667" y="2066654"/>
                <a:ext cx="234000" cy="147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64D55EC-23DD-4866-B269-7AD8E22EE2F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39667" y="2048654"/>
                  <a:ext cx="269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C91A12-C712-403B-A252-FDBB4EEB3E13}"/>
                    </a:ext>
                  </a:extLst>
                </p14:cNvPr>
                <p14:cNvContentPartPr/>
                <p14:nvPr/>
              </p14:nvContentPartPr>
              <p14:xfrm>
                <a:off x="3296467" y="1818974"/>
                <a:ext cx="276480" cy="420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C91A12-C712-403B-A252-FDBB4EEB3E1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78827" y="1801334"/>
                  <a:ext cx="31212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31E820-4BDA-489E-8A37-1E98755D474C}"/>
                    </a:ext>
                  </a:extLst>
                </p14:cNvPr>
                <p14:cNvContentPartPr/>
                <p14:nvPr/>
              </p14:nvContentPartPr>
              <p14:xfrm>
                <a:off x="3620467" y="1780814"/>
                <a:ext cx="575640" cy="627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31E820-4BDA-489E-8A37-1E98755D47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02467" y="1763174"/>
                  <a:ext cx="61128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60C60DD-EFFE-43CC-9944-C2F01CBCE735}"/>
                    </a:ext>
                  </a:extLst>
                </p14:cNvPr>
                <p14:cNvContentPartPr/>
                <p14:nvPr/>
              </p14:nvContentPartPr>
              <p14:xfrm>
                <a:off x="4227787" y="1618814"/>
                <a:ext cx="279000" cy="348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60C60DD-EFFE-43CC-9944-C2F01CBCE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09787" y="1601174"/>
                  <a:ext cx="3146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DEBBD6-1B3F-463C-8EBF-C6EE5A846BFE}"/>
                    </a:ext>
                  </a:extLst>
                </p14:cNvPr>
                <p14:cNvContentPartPr/>
                <p14:nvPr/>
              </p14:nvContentPartPr>
              <p14:xfrm>
                <a:off x="4252627" y="1769294"/>
                <a:ext cx="166320" cy="25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DEBBD6-1B3F-463C-8EBF-C6EE5A846B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34987" y="1751654"/>
                  <a:ext cx="201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3BEFD3-4BFD-448C-9E1B-B03C881F6E24}"/>
                    </a:ext>
                  </a:extLst>
                </p14:cNvPr>
                <p14:cNvContentPartPr/>
                <p14:nvPr/>
              </p14:nvContentPartPr>
              <p14:xfrm>
                <a:off x="4567267" y="1608374"/>
                <a:ext cx="214560" cy="237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3BEFD3-4BFD-448C-9E1B-B03C881F6E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49627" y="1590374"/>
                  <a:ext cx="250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133105-C2E5-46F5-B727-A21F0855AC39}"/>
                    </a:ext>
                  </a:extLst>
                </p14:cNvPr>
                <p14:cNvContentPartPr/>
                <p14:nvPr/>
              </p14:nvContentPartPr>
              <p14:xfrm>
                <a:off x="4789747" y="1650134"/>
                <a:ext cx="370080" cy="143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133105-C2E5-46F5-B727-A21F0855AC3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72107" y="1632134"/>
                  <a:ext cx="405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DADA9EA-35F7-499E-AAF3-CCA75959BE50}"/>
                    </a:ext>
                  </a:extLst>
                </p14:cNvPr>
                <p14:cNvContentPartPr/>
                <p14:nvPr/>
              </p14:nvContentPartPr>
              <p14:xfrm>
                <a:off x="5527027" y="1245494"/>
                <a:ext cx="512280" cy="510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DADA9EA-35F7-499E-AAF3-CCA75959BE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09387" y="1227854"/>
                  <a:ext cx="54792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246196E-7844-4B78-8297-ED422A710C23}"/>
                    </a:ext>
                  </a:extLst>
                </p14:cNvPr>
                <p14:cNvContentPartPr/>
                <p14:nvPr/>
              </p14:nvContentPartPr>
              <p14:xfrm>
                <a:off x="6096187" y="1373294"/>
                <a:ext cx="349560" cy="204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246196E-7844-4B78-8297-ED422A710C2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78187" y="1355654"/>
                  <a:ext cx="385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BE5670-A61F-4E12-B12F-A20B7376D8A3}"/>
                    </a:ext>
                  </a:extLst>
                </p14:cNvPr>
                <p14:cNvContentPartPr/>
                <p14:nvPr/>
              </p14:nvContentPartPr>
              <p14:xfrm>
                <a:off x="6441067" y="1301654"/>
                <a:ext cx="173160" cy="439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BE5670-A61F-4E12-B12F-A20B7376D8A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23427" y="1283654"/>
                  <a:ext cx="2088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B677517-B5B1-4D65-A2AA-16F202D0BB04}"/>
                    </a:ext>
                  </a:extLst>
                </p14:cNvPr>
                <p14:cNvContentPartPr/>
                <p14:nvPr/>
              </p14:nvContentPartPr>
              <p14:xfrm>
                <a:off x="6705307" y="1289774"/>
                <a:ext cx="343440" cy="297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B677517-B5B1-4D65-A2AA-16F202D0BB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87667" y="1271774"/>
                  <a:ext cx="3790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FDDE43E-DC98-485A-9AB7-BB1C6CEC776A}"/>
                    </a:ext>
                  </a:extLst>
                </p14:cNvPr>
                <p14:cNvContentPartPr/>
                <p14:nvPr/>
              </p14:nvContentPartPr>
              <p14:xfrm>
                <a:off x="7063147" y="1282934"/>
                <a:ext cx="303480" cy="187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FDDE43E-DC98-485A-9AB7-BB1C6CEC776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45507" y="1264934"/>
                  <a:ext cx="339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046C965-697D-4CAF-BAFE-FF7127350036}"/>
                    </a:ext>
                  </a:extLst>
                </p14:cNvPr>
                <p14:cNvContentPartPr/>
                <p14:nvPr/>
              </p14:nvContentPartPr>
              <p14:xfrm>
                <a:off x="7469587" y="836894"/>
                <a:ext cx="543600" cy="583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046C965-697D-4CAF-BAFE-FF712735003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51947" y="818894"/>
                  <a:ext cx="57924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843E01-174D-4222-A5B0-1B6832D91279}"/>
                    </a:ext>
                  </a:extLst>
                </p14:cNvPr>
                <p14:cNvContentPartPr/>
                <p14:nvPr/>
              </p14:nvContentPartPr>
              <p14:xfrm>
                <a:off x="8403427" y="1076654"/>
                <a:ext cx="801720" cy="289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843E01-174D-4222-A5B0-1B6832D9127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85787" y="1058654"/>
                  <a:ext cx="8373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71A3C9C-7D44-42F7-85CE-EA14DBC3A0DF}"/>
                    </a:ext>
                  </a:extLst>
                </p14:cNvPr>
                <p14:cNvContentPartPr/>
                <p14:nvPr/>
              </p14:nvContentPartPr>
              <p14:xfrm>
                <a:off x="9244387" y="652214"/>
                <a:ext cx="451080" cy="929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71A3C9C-7D44-42F7-85CE-EA14DBC3A0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26387" y="634214"/>
                  <a:ext cx="486720" cy="9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428BBAD-4ACD-46D8-80E1-1AF61398044D}"/>
                    </a:ext>
                  </a:extLst>
                </p14:cNvPr>
                <p14:cNvContentPartPr/>
                <p14:nvPr/>
              </p14:nvContentPartPr>
              <p14:xfrm>
                <a:off x="561907" y="3011294"/>
                <a:ext cx="132840" cy="417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428BBAD-4ACD-46D8-80E1-1AF6139804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3907" y="2993654"/>
                  <a:ext cx="1684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84A6F4-71F1-459F-AF60-857A1E6E7BE7}"/>
                    </a:ext>
                  </a:extLst>
                </p14:cNvPr>
                <p14:cNvContentPartPr/>
                <p14:nvPr/>
              </p14:nvContentPartPr>
              <p14:xfrm>
                <a:off x="561547" y="2825894"/>
                <a:ext cx="277560" cy="339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84A6F4-71F1-459F-AF60-857A1E6E7B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3907" y="2808254"/>
                  <a:ext cx="3132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CD2C7A9-5350-414D-A3A4-3AB1B6088286}"/>
                    </a:ext>
                  </a:extLst>
                </p14:cNvPr>
                <p14:cNvContentPartPr/>
                <p14:nvPr/>
              </p14:nvContentPartPr>
              <p14:xfrm>
                <a:off x="872227" y="2964134"/>
                <a:ext cx="219240" cy="335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CD2C7A9-5350-414D-A3A4-3AB1B608828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4587" y="2946134"/>
                  <a:ext cx="2548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03C743C-5B9F-48B8-997A-FABB31E8A675}"/>
                    </a:ext>
                  </a:extLst>
                </p14:cNvPr>
                <p14:cNvContentPartPr/>
                <p14:nvPr/>
              </p14:nvContentPartPr>
              <p14:xfrm>
                <a:off x="1180027" y="2845694"/>
                <a:ext cx="686880" cy="367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03C743C-5B9F-48B8-997A-FABB31E8A6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62027" y="2827694"/>
                  <a:ext cx="7225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E51B59-85C4-41B0-8FE2-6452C6D25393}"/>
                    </a:ext>
                  </a:extLst>
                </p14:cNvPr>
                <p14:cNvContentPartPr/>
                <p14:nvPr/>
              </p14:nvContentPartPr>
              <p14:xfrm>
                <a:off x="1870507" y="2418734"/>
                <a:ext cx="1481040" cy="651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E51B59-85C4-41B0-8FE2-6452C6D2539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52507" y="2401094"/>
                  <a:ext cx="151668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E3F6543-3832-412D-9AD0-808A2817EFB9}"/>
                    </a:ext>
                  </a:extLst>
                </p14:cNvPr>
                <p14:cNvContentPartPr/>
                <p14:nvPr/>
              </p14:nvContentPartPr>
              <p14:xfrm>
                <a:off x="2893987" y="2564894"/>
                <a:ext cx="522000" cy="111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E3F6543-3832-412D-9AD0-808A2817EFB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75987" y="2546894"/>
                  <a:ext cx="557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C8A6D00-B6A1-46E1-B0AE-3A2EE529D02C}"/>
                    </a:ext>
                  </a:extLst>
                </p14:cNvPr>
                <p14:cNvContentPartPr/>
                <p14:nvPr/>
              </p14:nvContentPartPr>
              <p14:xfrm>
                <a:off x="3967507" y="2506574"/>
                <a:ext cx="217800" cy="267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C8A6D00-B6A1-46E1-B0AE-3A2EE529D02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49867" y="2488934"/>
                  <a:ext cx="2534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CBD554A-3417-4EAA-B41F-FA9FD4F406A0}"/>
                    </a:ext>
                  </a:extLst>
                </p14:cNvPr>
                <p14:cNvContentPartPr/>
                <p14:nvPr/>
              </p14:nvContentPartPr>
              <p14:xfrm>
                <a:off x="4303027" y="2200214"/>
                <a:ext cx="1026360" cy="563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CBD554A-3417-4EAA-B41F-FA9FD4F406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85027" y="2182214"/>
                  <a:ext cx="106200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80CEBF7-294E-4E82-9193-9A3EA5B8B314}"/>
                    </a:ext>
                  </a:extLst>
                </p14:cNvPr>
                <p14:cNvContentPartPr/>
                <p14:nvPr/>
              </p14:nvContentPartPr>
              <p14:xfrm>
                <a:off x="5303107" y="2028854"/>
                <a:ext cx="416880" cy="408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80CEBF7-294E-4E82-9193-9A3EA5B8B31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85467" y="2011214"/>
                  <a:ext cx="4525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475983-BC5D-4130-81E1-8F602D3D423F}"/>
                    </a:ext>
                  </a:extLst>
                </p14:cNvPr>
                <p14:cNvContentPartPr/>
                <p14:nvPr/>
              </p14:nvContentPartPr>
              <p14:xfrm>
                <a:off x="5875147" y="2011934"/>
                <a:ext cx="584640" cy="565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475983-BC5D-4130-81E1-8F602D3D42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57507" y="1993934"/>
                  <a:ext cx="62028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3867607-891F-4BD0-9FBD-FD451B4555F6}"/>
                    </a:ext>
                  </a:extLst>
                </p14:cNvPr>
                <p14:cNvContentPartPr/>
                <p14:nvPr/>
              </p14:nvContentPartPr>
              <p14:xfrm>
                <a:off x="6299587" y="2343494"/>
                <a:ext cx="237600" cy="81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3867607-891F-4BD0-9FBD-FD451B4555F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81947" y="2325854"/>
                  <a:ext cx="273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EA918AB-CF00-43CB-A7C3-DE3F16B344FE}"/>
                    </a:ext>
                  </a:extLst>
                </p14:cNvPr>
                <p14:cNvContentPartPr/>
                <p14:nvPr/>
              </p14:nvContentPartPr>
              <p14:xfrm>
                <a:off x="7213987" y="1954334"/>
                <a:ext cx="124560" cy="342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EA918AB-CF00-43CB-A7C3-DE3F16B344F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96347" y="1936334"/>
                  <a:ext cx="1602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0BB5D49-E628-4EBA-AF53-525DAC628E3A}"/>
                    </a:ext>
                  </a:extLst>
                </p14:cNvPr>
                <p14:cNvContentPartPr/>
                <p14:nvPr/>
              </p14:nvContentPartPr>
              <p14:xfrm>
                <a:off x="7080067" y="2232614"/>
                <a:ext cx="511920" cy="133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0BB5D49-E628-4EBA-AF53-525DAC628E3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62067" y="2214974"/>
                  <a:ext cx="547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85CD424-E5AD-423F-9969-19D33987A7CA}"/>
                    </a:ext>
                  </a:extLst>
                </p14:cNvPr>
                <p14:cNvContentPartPr/>
                <p14:nvPr/>
              </p14:nvContentPartPr>
              <p14:xfrm>
                <a:off x="6954067" y="1820414"/>
                <a:ext cx="573120" cy="150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85CD424-E5AD-423F-9969-19D33987A7C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36427" y="1802774"/>
                  <a:ext cx="608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D29E637-38F0-4ECA-9915-9F4D1B25A9D9}"/>
                    </a:ext>
                  </a:extLst>
                </p14:cNvPr>
                <p14:cNvContentPartPr/>
                <p14:nvPr/>
              </p14:nvContentPartPr>
              <p14:xfrm>
                <a:off x="7737067" y="1870454"/>
                <a:ext cx="39600" cy="532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D29E637-38F0-4ECA-9915-9F4D1B25A9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19427" y="1852814"/>
                  <a:ext cx="75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6E00A9B-590A-4B23-8594-2394D19CD276}"/>
                    </a:ext>
                  </a:extLst>
                </p14:cNvPr>
                <p14:cNvContentPartPr/>
                <p14:nvPr/>
              </p14:nvContentPartPr>
              <p14:xfrm>
                <a:off x="7941187" y="1817534"/>
                <a:ext cx="239040" cy="419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6E00A9B-590A-4B23-8594-2394D19CD27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23547" y="1799534"/>
                  <a:ext cx="27468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B9AEBB0-C5A4-4D6C-98AC-8578D5F50BFC}"/>
                    </a:ext>
                  </a:extLst>
                </p14:cNvPr>
                <p14:cNvContentPartPr/>
                <p14:nvPr/>
              </p14:nvContentPartPr>
              <p14:xfrm>
                <a:off x="8640307" y="1803494"/>
                <a:ext cx="67320" cy="304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B9AEBB0-C5A4-4D6C-98AC-8578D5F50BF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22667" y="1785494"/>
                  <a:ext cx="1029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3EC963D-CD3F-497B-A479-C15608984897}"/>
                    </a:ext>
                  </a:extLst>
                </p14:cNvPr>
                <p14:cNvContentPartPr/>
                <p14:nvPr/>
              </p14:nvContentPartPr>
              <p14:xfrm>
                <a:off x="8909227" y="1719254"/>
                <a:ext cx="102600" cy="288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3EC963D-CD3F-497B-A479-C1560898489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91227" y="1701614"/>
                  <a:ext cx="138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CFAD31A-9637-4F57-A528-EA78E17C9392}"/>
                    </a:ext>
                  </a:extLst>
                </p14:cNvPr>
                <p14:cNvContentPartPr/>
                <p14:nvPr/>
              </p14:nvContentPartPr>
              <p14:xfrm>
                <a:off x="8838667" y="1769654"/>
                <a:ext cx="146160" cy="106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CFAD31A-9637-4F57-A528-EA78E17C93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21027" y="1752014"/>
                  <a:ext cx="181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D40FDD2-F2D0-4240-90C2-828AB73B596C}"/>
                    </a:ext>
                  </a:extLst>
                </p14:cNvPr>
                <p14:cNvContentPartPr/>
                <p14:nvPr/>
              </p14:nvContentPartPr>
              <p14:xfrm>
                <a:off x="8506027" y="1707734"/>
                <a:ext cx="360" cy="3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D40FDD2-F2D0-4240-90C2-828AB73B59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88387" y="168973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0E894EC-B31D-4CCA-B6EA-1826801217BE}"/>
                    </a:ext>
                  </a:extLst>
                </p14:cNvPr>
                <p14:cNvContentPartPr/>
                <p14:nvPr/>
              </p14:nvContentPartPr>
              <p14:xfrm>
                <a:off x="9537787" y="1685774"/>
                <a:ext cx="114120" cy="423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0E894EC-B31D-4CCA-B6EA-1826801217B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20147" y="1667774"/>
                  <a:ext cx="1497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E2AB340-A0FD-4921-BD5C-D8B702E44DB5}"/>
                    </a:ext>
                  </a:extLst>
                </p14:cNvPr>
                <p14:cNvContentPartPr/>
                <p14:nvPr/>
              </p14:nvContentPartPr>
              <p14:xfrm>
                <a:off x="9615547" y="1727894"/>
                <a:ext cx="259200" cy="300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E2AB340-A0FD-4921-BD5C-D8B702E44DB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597907" y="1709894"/>
                  <a:ext cx="2948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3EBC4FD-BA63-49C3-959F-41E597545502}"/>
                    </a:ext>
                  </a:extLst>
                </p14:cNvPr>
                <p14:cNvContentPartPr/>
                <p14:nvPr/>
              </p14:nvContentPartPr>
              <p14:xfrm>
                <a:off x="9848467" y="1786214"/>
                <a:ext cx="294120" cy="164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3EBC4FD-BA63-49C3-959F-41E59754550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30467" y="1768574"/>
                  <a:ext cx="329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4EA1438-883C-4A09-B9E1-EEA2CE38814B}"/>
                    </a:ext>
                  </a:extLst>
                </p14:cNvPr>
                <p14:cNvContentPartPr/>
                <p14:nvPr/>
              </p14:nvContentPartPr>
              <p14:xfrm>
                <a:off x="10068427" y="1727894"/>
                <a:ext cx="425520" cy="210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4EA1438-883C-4A09-B9E1-EEA2CE38814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50787" y="1709894"/>
                  <a:ext cx="461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19CAFF5-006F-4FDF-84A3-9BEE98F59241}"/>
                    </a:ext>
                  </a:extLst>
                </p14:cNvPr>
                <p14:cNvContentPartPr/>
                <p14:nvPr/>
              </p14:nvContentPartPr>
              <p14:xfrm>
                <a:off x="10599427" y="1471934"/>
                <a:ext cx="214560" cy="389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19CAFF5-006F-4FDF-84A3-9BEE98F5924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81787" y="1454294"/>
                  <a:ext cx="2502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0C09F11-6B75-437A-AA1E-315F356568DF}"/>
                    </a:ext>
                  </a:extLst>
                </p14:cNvPr>
                <p14:cNvContentPartPr/>
                <p14:nvPr/>
              </p14:nvContentPartPr>
              <p14:xfrm>
                <a:off x="10981027" y="1480574"/>
                <a:ext cx="336240" cy="163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0C09F11-6B75-437A-AA1E-315F356568D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963027" y="1462934"/>
                  <a:ext cx="371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9440649-0A15-494A-AFED-0F4D5E034FD5}"/>
                    </a:ext>
                  </a:extLst>
                </p14:cNvPr>
                <p14:cNvContentPartPr/>
                <p14:nvPr/>
              </p14:nvContentPartPr>
              <p14:xfrm>
                <a:off x="485587" y="3662534"/>
                <a:ext cx="608040" cy="443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9440649-0A15-494A-AFED-0F4D5E034FD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7587" y="3644894"/>
                  <a:ext cx="643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6AD3858-54F4-441D-A23C-3ACF113236A3}"/>
                    </a:ext>
                  </a:extLst>
                </p14:cNvPr>
                <p14:cNvContentPartPr/>
                <p14:nvPr/>
              </p14:nvContentPartPr>
              <p14:xfrm>
                <a:off x="1479907" y="3422414"/>
                <a:ext cx="323640" cy="516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6AD3858-54F4-441D-A23C-3ACF113236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62267" y="3404414"/>
                  <a:ext cx="3592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C9C85FB-736B-46ED-A34A-2B395CE14FC3}"/>
                    </a:ext>
                  </a:extLst>
                </p14:cNvPr>
                <p14:cNvContentPartPr/>
                <p14:nvPr/>
              </p14:nvContentPartPr>
              <p14:xfrm>
                <a:off x="1903987" y="3397214"/>
                <a:ext cx="164160" cy="356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C9C85FB-736B-46ED-A34A-2B395CE14F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85987" y="3379574"/>
                  <a:ext cx="1998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EBAF203-D7AC-4553-BC1A-2CA1C7E46F3D}"/>
                    </a:ext>
                  </a:extLst>
                </p14:cNvPr>
                <p14:cNvContentPartPr/>
                <p14:nvPr/>
              </p14:nvContentPartPr>
              <p14:xfrm>
                <a:off x="1761427" y="3514214"/>
                <a:ext cx="312840" cy="68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EBAF203-D7AC-4553-BC1A-2CA1C7E46F3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43427" y="3496214"/>
                  <a:ext cx="3484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A776D42-221A-44AE-AE42-27149D5E7119}"/>
                    </a:ext>
                  </a:extLst>
                </p14:cNvPr>
                <p14:cNvContentPartPr/>
                <p14:nvPr/>
              </p14:nvContentPartPr>
              <p14:xfrm>
                <a:off x="2114227" y="3150614"/>
                <a:ext cx="701640" cy="578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A776D42-221A-44AE-AE42-27149D5E711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96587" y="3132614"/>
                  <a:ext cx="73728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277696A-BE40-433A-AB6F-FD999C9FA91B}"/>
                    </a:ext>
                  </a:extLst>
                </p14:cNvPr>
                <p14:cNvContentPartPr/>
                <p14:nvPr/>
              </p14:nvContentPartPr>
              <p14:xfrm>
                <a:off x="2532907" y="3339254"/>
                <a:ext cx="265680" cy="66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277696A-BE40-433A-AB6F-FD999C9FA91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5267" y="3321614"/>
                  <a:ext cx="301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96AFCC-3285-42C2-8737-D583D9AB60A1}"/>
                    </a:ext>
                  </a:extLst>
                </p14:cNvPr>
                <p14:cNvContentPartPr/>
                <p14:nvPr/>
              </p14:nvContentPartPr>
              <p14:xfrm>
                <a:off x="2945107" y="3397214"/>
                <a:ext cx="15840" cy="100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96AFCC-3285-42C2-8737-D583D9AB60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27107" y="3379574"/>
                  <a:ext cx="5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3832CC-3482-463E-9F5E-DE4CB38046A2}"/>
                    </a:ext>
                  </a:extLst>
                </p14:cNvPr>
                <p14:cNvContentPartPr/>
                <p14:nvPr/>
              </p14:nvContentPartPr>
              <p14:xfrm>
                <a:off x="2918827" y="3388574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3832CC-3482-463E-9F5E-DE4CB38046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1187" y="33709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96C8C8F-E773-44E9-97E3-BC498CC3C9ED}"/>
                    </a:ext>
                  </a:extLst>
                </p14:cNvPr>
                <p14:cNvContentPartPr/>
                <p14:nvPr/>
              </p14:nvContentPartPr>
              <p14:xfrm>
                <a:off x="2910547" y="3271214"/>
                <a:ext cx="3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96C8C8F-E773-44E9-97E3-BC498CC3C9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92907" y="32535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0763F84-06D6-4839-8F6A-3D8904F68484}"/>
                    </a:ext>
                  </a:extLst>
                </p14:cNvPr>
                <p14:cNvContentPartPr/>
                <p14:nvPr/>
              </p14:nvContentPartPr>
              <p14:xfrm>
                <a:off x="3086947" y="3321614"/>
                <a:ext cx="262440" cy="200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0763F84-06D6-4839-8F6A-3D8904F6848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69307" y="3303974"/>
                  <a:ext cx="298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F4CB596-0489-471B-AA3C-12BC56ED39E6}"/>
                    </a:ext>
                  </a:extLst>
                </p14:cNvPr>
                <p14:cNvContentPartPr/>
                <p14:nvPr/>
              </p14:nvContentPartPr>
              <p14:xfrm>
                <a:off x="1517707" y="4553534"/>
                <a:ext cx="622080" cy="455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F4CB596-0489-471B-AA3C-12BC56ED39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99707" y="4535894"/>
                  <a:ext cx="6577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1BEABB1-28C7-455A-A790-54EEB3DC52F7}"/>
                    </a:ext>
                  </a:extLst>
                </p14:cNvPr>
                <p14:cNvContentPartPr/>
                <p14:nvPr/>
              </p14:nvContentPartPr>
              <p14:xfrm>
                <a:off x="2197387" y="4739294"/>
                <a:ext cx="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1BEABB1-28C7-455A-A790-54EEB3DC52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79747" y="472165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DA64EE5-6D35-46DD-85D9-8B1A92BD6FC2}"/>
                    </a:ext>
                  </a:extLst>
                </p14:cNvPr>
                <p14:cNvContentPartPr/>
                <p14:nvPr/>
              </p14:nvContentPartPr>
              <p14:xfrm>
                <a:off x="2423107" y="4350134"/>
                <a:ext cx="658800" cy="834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DA64EE5-6D35-46DD-85D9-8B1A92BD6FC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405467" y="4332494"/>
                  <a:ext cx="69444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89C4EF4-F002-455F-80E2-C38F2AEF35C2}"/>
                    </a:ext>
                  </a:extLst>
                </p14:cNvPr>
                <p14:cNvContentPartPr/>
                <p14:nvPr/>
              </p14:nvContentPartPr>
              <p14:xfrm>
                <a:off x="2960947" y="4428974"/>
                <a:ext cx="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89C4EF4-F002-455F-80E2-C38F2AEF35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3307" y="44109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63AB39-0D3C-4BD9-BD8B-581427A6E3A5}"/>
                    </a:ext>
                  </a:extLst>
                </p14:cNvPr>
                <p14:cNvContentPartPr/>
                <p14:nvPr/>
              </p14:nvContentPartPr>
              <p14:xfrm>
                <a:off x="3120067" y="4655774"/>
                <a:ext cx="36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63AB39-0D3C-4BD9-BD8B-581427A6E3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2427" y="46377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2AC30DD-3450-4CCD-AE9C-EE070253B041}"/>
                    </a:ext>
                  </a:extLst>
                </p14:cNvPr>
                <p14:cNvContentPartPr/>
                <p14:nvPr/>
              </p14:nvContentPartPr>
              <p14:xfrm>
                <a:off x="3792907" y="3195974"/>
                <a:ext cx="214560" cy="349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2AC30DD-3450-4CCD-AE9C-EE070253B04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774907" y="3177974"/>
                  <a:ext cx="2502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6C89BA5-E044-496D-857C-51A51267ED0A}"/>
                    </a:ext>
                  </a:extLst>
                </p14:cNvPr>
                <p14:cNvContentPartPr/>
                <p14:nvPr/>
              </p14:nvContentPartPr>
              <p14:xfrm>
                <a:off x="4076947" y="3038654"/>
                <a:ext cx="612720" cy="725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6C89BA5-E044-496D-857C-51A51267ED0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058947" y="3021014"/>
                  <a:ext cx="64836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5ABFAA2-3C23-45A2-B439-E095DBCA3F00}"/>
                    </a:ext>
                  </a:extLst>
                </p14:cNvPr>
                <p14:cNvContentPartPr/>
                <p14:nvPr/>
              </p14:nvContentPartPr>
              <p14:xfrm>
                <a:off x="4747627" y="3078614"/>
                <a:ext cx="344880" cy="238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ABFAA2-3C23-45A2-B439-E095DBCA3F0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729987" y="3060614"/>
                  <a:ext cx="380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1DFC57F-9EB6-4B76-BF77-ED8C18721728}"/>
                    </a:ext>
                  </a:extLst>
                </p14:cNvPr>
                <p14:cNvContentPartPr/>
                <p14:nvPr/>
              </p14:nvContentPartPr>
              <p14:xfrm>
                <a:off x="4722787" y="3145214"/>
                <a:ext cx="254160" cy="67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1DFC57F-9EB6-4B76-BF77-ED8C1872172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704787" y="3127574"/>
                  <a:ext cx="289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795DDD-B2FB-4258-8F7A-686D33B6B5B5}"/>
                    </a:ext>
                  </a:extLst>
                </p14:cNvPr>
                <p14:cNvContentPartPr/>
                <p14:nvPr/>
              </p14:nvContentPartPr>
              <p14:xfrm>
                <a:off x="5074867" y="3035054"/>
                <a:ext cx="253080" cy="204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795DDD-B2FB-4258-8F7A-686D33B6B5B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56867" y="3017054"/>
                  <a:ext cx="2887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2D99287-00F5-43D2-AD70-56C1453C94C0}"/>
                    </a:ext>
                  </a:extLst>
                </p14:cNvPr>
                <p14:cNvContentPartPr/>
                <p14:nvPr/>
              </p14:nvContentPartPr>
              <p14:xfrm>
                <a:off x="5351707" y="3010214"/>
                <a:ext cx="392400" cy="252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2D99287-00F5-43D2-AD70-56C1453C94C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334067" y="2992574"/>
                  <a:ext cx="4280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41B25A5-08C7-4C6B-BC9F-29012A07E4D2}"/>
                    </a:ext>
                  </a:extLst>
                </p14:cNvPr>
                <p14:cNvContentPartPr/>
                <p14:nvPr/>
              </p14:nvContentPartPr>
              <p14:xfrm>
                <a:off x="3984427" y="4171574"/>
                <a:ext cx="490320" cy="663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41B25A5-08C7-4C6B-BC9F-29012A07E4D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966787" y="4153574"/>
                  <a:ext cx="5259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B8D6983-45C1-4A84-BB86-35A66221E904}"/>
                    </a:ext>
                  </a:extLst>
                </p14:cNvPr>
                <p14:cNvContentPartPr/>
                <p14:nvPr/>
              </p14:nvContentPartPr>
              <p14:xfrm>
                <a:off x="4544227" y="4051694"/>
                <a:ext cx="239040" cy="397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B8D6983-45C1-4A84-BB86-35A66221E90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526587" y="4033694"/>
                  <a:ext cx="2746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C80CC7A-D1FA-4F80-B167-A5D317D79DE7}"/>
                    </a:ext>
                  </a:extLst>
                </p14:cNvPr>
                <p14:cNvContentPartPr/>
                <p14:nvPr/>
              </p14:nvContentPartPr>
              <p14:xfrm>
                <a:off x="4814587" y="3942614"/>
                <a:ext cx="211320" cy="311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C80CC7A-D1FA-4F80-B167-A5D317D79DE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796587" y="3924614"/>
                  <a:ext cx="2469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6C6CA89-7894-484C-BEBE-3F32664BC95F}"/>
                    </a:ext>
                  </a:extLst>
                </p14:cNvPr>
                <p14:cNvContentPartPr/>
                <p14:nvPr/>
              </p14:nvContentPartPr>
              <p14:xfrm>
                <a:off x="4791187" y="4114694"/>
                <a:ext cx="73800" cy="27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6C6CA89-7894-484C-BEBE-3F32664BC95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773187" y="4096694"/>
                  <a:ext cx="109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E9589EC-3E1C-4996-89F6-C4D1FF86DB27}"/>
                    </a:ext>
                  </a:extLst>
                </p14:cNvPr>
                <p14:cNvContentPartPr/>
                <p14:nvPr/>
              </p14:nvContentPartPr>
              <p14:xfrm>
                <a:off x="4991347" y="3858734"/>
                <a:ext cx="322920" cy="479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E9589EC-3E1C-4996-89F6-C4D1FF86DB2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973347" y="3840734"/>
                  <a:ext cx="3585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082A323-01C3-4332-AB3F-005E7178CC47}"/>
                    </a:ext>
                  </a:extLst>
                </p14:cNvPr>
                <p14:cNvContentPartPr/>
                <p14:nvPr/>
              </p14:nvContentPartPr>
              <p14:xfrm>
                <a:off x="5618827" y="3888614"/>
                <a:ext cx="227160" cy="87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082A323-01C3-4332-AB3F-005E7178CC4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601187" y="3870974"/>
                  <a:ext cx="262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6A95975-32C2-45D9-A8BF-46C20D7DA77E}"/>
                    </a:ext>
                  </a:extLst>
                </p14:cNvPr>
                <p14:cNvContentPartPr/>
                <p14:nvPr/>
              </p14:nvContentPartPr>
              <p14:xfrm>
                <a:off x="5603347" y="4021454"/>
                <a:ext cx="443160" cy="92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6A95975-32C2-45D9-A8BF-46C20D7DA77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585707" y="4003454"/>
                  <a:ext cx="478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5501CAC-59C6-44DD-99FE-789559434137}"/>
                    </a:ext>
                  </a:extLst>
                </p14:cNvPr>
                <p14:cNvContentPartPr/>
                <p14:nvPr/>
              </p14:nvContentPartPr>
              <p14:xfrm>
                <a:off x="6366907" y="3595934"/>
                <a:ext cx="491040" cy="317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5501CAC-59C6-44DD-99FE-78955943413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49267" y="3577934"/>
                  <a:ext cx="5266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81D984A-F67F-4B71-81F0-E9FDF94F146D}"/>
                    </a:ext>
                  </a:extLst>
                </p14:cNvPr>
                <p14:cNvContentPartPr/>
                <p14:nvPr/>
              </p14:nvContentPartPr>
              <p14:xfrm>
                <a:off x="6962347" y="3272654"/>
                <a:ext cx="576360" cy="399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81D984A-F67F-4B71-81F0-E9FDF94F146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944707" y="3254654"/>
                  <a:ext cx="6120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49D942-D4AD-432B-93A2-F239E93C9FC7}"/>
                    </a:ext>
                  </a:extLst>
                </p14:cNvPr>
                <p14:cNvContentPartPr/>
                <p14:nvPr/>
              </p14:nvContentPartPr>
              <p14:xfrm>
                <a:off x="7707547" y="3045134"/>
                <a:ext cx="220320" cy="582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49D942-D4AD-432B-93A2-F239E93C9FC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689547" y="3027134"/>
                  <a:ext cx="25596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EA86B24-91C6-4DA1-B9D8-7923658A469D}"/>
                    </a:ext>
                  </a:extLst>
                </p14:cNvPr>
                <p14:cNvContentPartPr/>
                <p14:nvPr/>
              </p14:nvContentPartPr>
              <p14:xfrm>
                <a:off x="8002747" y="3103454"/>
                <a:ext cx="175680" cy="336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EA86B24-91C6-4DA1-B9D8-7923658A469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984747" y="3085814"/>
                  <a:ext cx="2113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93D06D3-0E19-4FFE-9FF5-99B61AA2E740}"/>
                    </a:ext>
                  </a:extLst>
                </p14:cNvPr>
                <p14:cNvContentPartPr/>
                <p14:nvPr/>
              </p14:nvContentPartPr>
              <p14:xfrm>
                <a:off x="7893667" y="3208214"/>
                <a:ext cx="190800" cy="55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93D06D3-0E19-4FFE-9FF5-99B61AA2E74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75667" y="3190574"/>
                  <a:ext cx="226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D2D2B0E-8AF0-4FC7-95CF-4E4908FB9DED}"/>
                    </a:ext>
                  </a:extLst>
                </p14:cNvPr>
                <p14:cNvContentPartPr/>
                <p14:nvPr/>
              </p14:nvContentPartPr>
              <p14:xfrm>
                <a:off x="8120467" y="2955854"/>
                <a:ext cx="244080" cy="510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D2D2B0E-8AF0-4FC7-95CF-4E4908FB9DE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102467" y="2937854"/>
                  <a:ext cx="27972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9F7B50C-59A7-42DF-8170-957FF9A6BE0D}"/>
                    </a:ext>
                  </a:extLst>
                </p14:cNvPr>
                <p14:cNvContentPartPr/>
                <p14:nvPr/>
              </p14:nvContentPartPr>
              <p14:xfrm>
                <a:off x="2598427" y="5130254"/>
                <a:ext cx="525240" cy="635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9F7B50C-59A7-42DF-8170-957FF9A6BE0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580427" y="5112614"/>
                  <a:ext cx="56088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2DB5489-0C10-45C6-9647-8BFEB9727B2D}"/>
                    </a:ext>
                  </a:extLst>
                </p14:cNvPr>
                <p14:cNvContentPartPr/>
                <p14:nvPr/>
              </p14:nvContentPartPr>
              <p14:xfrm>
                <a:off x="3058147" y="4937294"/>
                <a:ext cx="660240" cy="708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2DB5489-0C10-45C6-9647-8BFEB9727B2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040147" y="4919654"/>
                  <a:ext cx="69588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D1F5914-E8AD-490F-958C-A51A460A74D4}"/>
                    </a:ext>
                  </a:extLst>
                </p14:cNvPr>
                <p14:cNvContentPartPr/>
                <p14:nvPr/>
              </p14:nvContentPartPr>
              <p14:xfrm>
                <a:off x="3313387" y="5540294"/>
                <a:ext cx="390240" cy="273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D1F5914-E8AD-490F-958C-A51A460A74D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295387" y="5522654"/>
                  <a:ext cx="4258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6D26285-7E33-4364-BE29-C35D526B139B}"/>
                    </a:ext>
                  </a:extLst>
                </p14:cNvPr>
                <p14:cNvContentPartPr/>
                <p14:nvPr/>
              </p14:nvContentPartPr>
              <p14:xfrm>
                <a:off x="3388627" y="5717774"/>
                <a:ext cx="205920" cy="180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6D26285-7E33-4364-BE29-C35D526B139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370987" y="5699774"/>
                  <a:ext cx="2415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DBB71DD-5CE6-45AB-B710-DF192B72EDEF}"/>
                    </a:ext>
                  </a:extLst>
                </p14:cNvPr>
                <p14:cNvContentPartPr/>
                <p14:nvPr/>
              </p14:nvContentPartPr>
              <p14:xfrm>
                <a:off x="4502107" y="5082014"/>
                <a:ext cx="407520" cy="557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DBB71DD-5CE6-45AB-B710-DF192B72EDE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484467" y="5064014"/>
                  <a:ext cx="44316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4570908-06F0-4ADB-B390-127F5ABF6852}"/>
                    </a:ext>
                  </a:extLst>
                </p14:cNvPr>
                <p14:cNvContentPartPr/>
                <p14:nvPr/>
              </p14:nvContentPartPr>
              <p14:xfrm>
                <a:off x="4873627" y="4562894"/>
                <a:ext cx="811080" cy="743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4570908-06F0-4ADB-B390-127F5ABF685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855627" y="4545254"/>
                  <a:ext cx="84672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CA2515-24F8-4EF2-B521-B52BF4F6FA09}"/>
                    </a:ext>
                  </a:extLst>
                </p14:cNvPr>
                <p14:cNvContentPartPr/>
                <p14:nvPr/>
              </p14:nvContentPartPr>
              <p14:xfrm>
                <a:off x="5209507" y="4725254"/>
                <a:ext cx="203400" cy="73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CA2515-24F8-4EF2-B521-B52BF4F6FA0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191507" y="4707614"/>
                  <a:ext cx="239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AA6FD02-BE2D-401F-B1A7-AE09304B3743}"/>
                    </a:ext>
                  </a:extLst>
                </p14:cNvPr>
                <p14:cNvContentPartPr/>
                <p14:nvPr/>
              </p14:nvContentPartPr>
              <p14:xfrm>
                <a:off x="6178627" y="4462454"/>
                <a:ext cx="397800" cy="330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AA6FD02-BE2D-401F-B1A7-AE09304B374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160627" y="4444814"/>
                  <a:ext cx="4334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B105C87-B51D-4E51-BDDE-EB7BA582C097}"/>
                    </a:ext>
                  </a:extLst>
                </p14:cNvPr>
                <p14:cNvContentPartPr/>
                <p14:nvPr/>
              </p14:nvContentPartPr>
              <p14:xfrm>
                <a:off x="6098347" y="4535534"/>
                <a:ext cx="302760" cy="145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B105C87-B51D-4E51-BDDE-EB7BA582C09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080707" y="4517534"/>
                  <a:ext cx="338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86C60A3-2E52-478B-8858-ADF860B8F8A4}"/>
                    </a:ext>
                  </a:extLst>
                </p14:cNvPr>
                <p14:cNvContentPartPr/>
                <p14:nvPr/>
              </p14:nvContentPartPr>
              <p14:xfrm>
                <a:off x="6551587" y="4425734"/>
                <a:ext cx="228600" cy="78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86C60A3-2E52-478B-8858-ADF860B8F8A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533587" y="4408094"/>
                  <a:ext cx="264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7FD455-DD80-4EFF-8D63-E58DA742EF0F}"/>
                    </a:ext>
                  </a:extLst>
                </p14:cNvPr>
                <p14:cNvContentPartPr/>
                <p14:nvPr/>
              </p14:nvContentPartPr>
              <p14:xfrm>
                <a:off x="6652027" y="4486934"/>
                <a:ext cx="211680" cy="50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7FD455-DD80-4EFF-8D63-E58DA742EF0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634027" y="4468934"/>
                  <a:ext cx="247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E07D437-399E-4E4B-B55D-57786829D68B}"/>
                    </a:ext>
                  </a:extLst>
                </p14:cNvPr>
                <p14:cNvContentPartPr/>
                <p14:nvPr/>
              </p14:nvContentPartPr>
              <p14:xfrm>
                <a:off x="7012747" y="4285694"/>
                <a:ext cx="119880" cy="204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E07D437-399E-4E4B-B55D-57786829D68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995107" y="4268054"/>
                  <a:ext cx="1555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463B085-6471-44A1-9E3F-0800A4130BF4}"/>
                    </a:ext>
                  </a:extLst>
                </p14:cNvPr>
                <p14:cNvContentPartPr/>
                <p14:nvPr/>
              </p14:nvContentPartPr>
              <p14:xfrm>
                <a:off x="5217427" y="5664854"/>
                <a:ext cx="310680" cy="492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463B085-6471-44A1-9E3F-0800A4130BF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199787" y="5647214"/>
                  <a:ext cx="3463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F14A39A-411F-416F-80B6-B77AADFA0804}"/>
                    </a:ext>
                  </a:extLst>
                </p14:cNvPr>
                <p14:cNvContentPartPr/>
                <p14:nvPr/>
              </p14:nvContentPartPr>
              <p14:xfrm>
                <a:off x="5547187" y="5561534"/>
                <a:ext cx="31680" cy="254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F14A39A-411F-416F-80B6-B77AADFA080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29187" y="5543534"/>
                  <a:ext cx="673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1F6CEAE-BBB2-4610-8445-4676EA49BD9E}"/>
                    </a:ext>
                  </a:extLst>
                </p14:cNvPr>
                <p14:cNvContentPartPr/>
                <p14:nvPr/>
              </p14:nvContentPartPr>
              <p14:xfrm>
                <a:off x="5712427" y="5561534"/>
                <a:ext cx="218160" cy="214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1F6CEAE-BBB2-4610-8445-4676EA49BD9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694427" y="5543534"/>
                  <a:ext cx="2538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25F886-54B5-4A62-8803-989620253C9A}"/>
                    </a:ext>
                  </a:extLst>
                </p14:cNvPr>
                <p14:cNvContentPartPr/>
                <p14:nvPr/>
              </p14:nvContentPartPr>
              <p14:xfrm>
                <a:off x="5754547" y="5418974"/>
                <a:ext cx="304920" cy="394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25F886-54B5-4A62-8803-989620253C9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736547" y="5400974"/>
                  <a:ext cx="3405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01E0044-C9C6-408A-89A6-9DF5ED3FBD32}"/>
                    </a:ext>
                  </a:extLst>
                </p14:cNvPr>
                <p14:cNvContentPartPr/>
                <p14:nvPr/>
              </p14:nvContentPartPr>
              <p14:xfrm>
                <a:off x="6165667" y="5375774"/>
                <a:ext cx="177480" cy="60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01E0044-C9C6-408A-89A6-9DF5ED3FBD3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147667" y="5357774"/>
                  <a:ext cx="213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0C0278E-7841-4E14-BE2A-0F12D52E942C}"/>
                    </a:ext>
                  </a:extLst>
                </p14:cNvPr>
                <p14:cNvContentPartPr/>
                <p14:nvPr/>
              </p14:nvContentPartPr>
              <p14:xfrm>
                <a:off x="6240907" y="5502134"/>
                <a:ext cx="269640" cy="34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0C0278E-7841-4E14-BE2A-0F12D52E942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223267" y="5484494"/>
                  <a:ext cx="305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123D873-9D99-4E02-87BA-C5495A7C76EC}"/>
                    </a:ext>
                  </a:extLst>
                </p14:cNvPr>
                <p14:cNvContentPartPr/>
                <p14:nvPr/>
              </p14:nvContentPartPr>
              <p14:xfrm>
                <a:off x="6719347" y="5131694"/>
                <a:ext cx="484560" cy="298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123D873-9D99-4E02-87BA-C5495A7C76E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701347" y="5114054"/>
                  <a:ext cx="5202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6D23C75-3508-4516-8766-773CD376072A}"/>
                    </a:ext>
                  </a:extLst>
                </p14:cNvPr>
                <p14:cNvContentPartPr/>
                <p14:nvPr/>
              </p14:nvContentPartPr>
              <p14:xfrm>
                <a:off x="7331707" y="4980134"/>
                <a:ext cx="216720" cy="243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6D23C75-3508-4516-8766-773CD376072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314067" y="4962134"/>
                  <a:ext cx="252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1F19736-E2E5-4B2C-82C3-6B293306B2D8}"/>
                    </a:ext>
                  </a:extLst>
                </p14:cNvPr>
                <p14:cNvContentPartPr/>
                <p14:nvPr/>
              </p14:nvContentPartPr>
              <p14:xfrm>
                <a:off x="7701067" y="4655774"/>
                <a:ext cx="87840" cy="469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1F19736-E2E5-4B2C-82C3-6B293306B2D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683427" y="4637774"/>
                  <a:ext cx="1234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A17E54D-5F81-43E1-8472-0E38F0C34A41}"/>
                    </a:ext>
                  </a:extLst>
                </p14:cNvPr>
                <p14:cNvContentPartPr/>
                <p14:nvPr/>
              </p14:nvContentPartPr>
              <p14:xfrm>
                <a:off x="7901227" y="4789694"/>
                <a:ext cx="87480" cy="212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A17E54D-5F81-43E1-8472-0E38F0C34A4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883587" y="4772054"/>
                  <a:ext cx="123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BA6F3F1-DD48-4ED6-8E0F-483C6D14F9D5}"/>
                    </a:ext>
                  </a:extLst>
                </p14:cNvPr>
                <p14:cNvContentPartPr/>
                <p14:nvPr/>
              </p14:nvContentPartPr>
              <p14:xfrm>
                <a:off x="7927147" y="4462454"/>
                <a:ext cx="219240" cy="504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BA6F3F1-DD48-4ED6-8E0F-483C6D14F9D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909507" y="4444814"/>
                  <a:ext cx="254880" cy="54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76610BB-85A0-45E8-8168-EA332A98D8C9}"/>
                  </a:ext>
                </a:extLst>
              </p14:cNvPr>
              <p14:cNvContentPartPr/>
              <p14:nvPr/>
            </p14:nvContentPartPr>
            <p14:xfrm>
              <a:off x="5006467" y="5251574"/>
              <a:ext cx="1162080" cy="12013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76610BB-85A0-45E8-8168-EA332A98D8C9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988827" y="5233934"/>
                <a:ext cx="1197720" cy="12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D9629AA-6476-4111-8EFC-54F0BC1C8E3F}"/>
                  </a:ext>
                </a:extLst>
              </p14:cNvPr>
              <p14:cNvContentPartPr/>
              <p14:nvPr/>
            </p14:nvContentPartPr>
            <p14:xfrm>
              <a:off x="7238827" y="4060694"/>
              <a:ext cx="1413360" cy="12787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D9629AA-6476-4111-8EFC-54F0BC1C8E3F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221187" y="4042694"/>
                <a:ext cx="1449000" cy="131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70E0F76-E404-4FBF-B139-92DC07956240}"/>
              </a:ext>
            </a:extLst>
          </p:cNvPr>
          <p:cNvGrpSpPr/>
          <p:nvPr/>
        </p:nvGrpSpPr>
        <p:grpSpPr>
          <a:xfrm>
            <a:off x="7340347" y="4176974"/>
            <a:ext cx="4218840" cy="2173680"/>
            <a:chOff x="7340347" y="4176974"/>
            <a:chExt cx="4218840" cy="21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FF15C28-C011-4225-A461-7C7387063059}"/>
                    </a:ext>
                  </a:extLst>
                </p14:cNvPr>
                <p14:cNvContentPartPr/>
                <p14:nvPr/>
              </p14:nvContentPartPr>
              <p14:xfrm>
                <a:off x="7340347" y="5728574"/>
                <a:ext cx="314640" cy="622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FF15C28-C011-4225-A461-7C738706305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322347" y="5710574"/>
                  <a:ext cx="35028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47A3906-7944-4E26-9805-2E809C0420B4}"/>
                    </a:ext>
                  </a:extLst>
                </p14:cNvPr>
                <p14:cNvContentPartPr/>
                <p14:nvPr/>
              </p14:nvContentPartPr>
              <p14:xfrm>
                <a:off x="7818067" y="5771414"/>
                <a:ext cx="309600" cy="296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47A3906-7944-4E26-9805-2E809C0420B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800427" y="5753414"/>
                  <a:ext cx="3452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55533EB-5F94-4EF9-98DA-3D2A077FE50D}"/>
                    </a:ext>
                  </a:extLst>
                </p14:cNvPr>
                <p14:cNvContentPartPr/>
                <p14:nvPr/>
              </p14:nvContentPartPr>
              <p14:xfrm>
                <a:off x="7801507" y="5888774"/>
                <a:ext cx="75960" cy="50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55533EB-5F94-4EF9-98DA-3D2A077FE50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783507" y="5870774"/>
                  <a:ext cx="111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C71F921-FD4B-4F40-84A7-02A0851C6CB6}"/>
                    </a:ext>
                  </a:extLst>
                </p14:cNvPr>
                <p14:cNvContentPartPr/>
                <p14:nvPr/>
              </p14:nvContentPartPr>
              <p14:xfrm>
                <a:off x="8076907" y="5405654"/>
                <a:ext cx="632160" cy="583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C71F921-FD4B-4F40-84A7-02A0851C6CB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059267" y="5387654"/>
                  <a:ext cx="66780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B5577EC-6160-4DC7-9669-5DACD5215830}"/>
                    </a:ext>
                  </a:extLst>
                </p14:cNvPr>
                <p14:cNvContentPartPr/>
                <p14:nvPr/>
              </p14:nvContentPartPr>
              <p14:xfrm>
                <a:off x="8271307" y="5569814"/>
                <a:ext cx="193320" cy="75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B5577EC-6160-4DC7-9669-5DACD521583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253307" y="5552174"/>
                  <a:ext cx="228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3DB6F4A-81AB-4392-95B1-54FE0109A198}"/>
                    </a:ext>
                  </a:extLst>
                </p14:cNvPr>
                <p14:cNvContentPartPr/>
                <p14:nvPr/>
              </p14:nvContentPartPr>
              <p14:xfrm>
                <a:off x="8615107" y="5502854"/>
                <a:ext cx="112320" cy="92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3DB6F4A-81AB-4392-95B1-54FE0109A19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597467" y="5484854"/>
                  <a:ext cx="147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A4A728C-35E8-4819-AE2B-CFE1F8E3F5F8}"/>
                    </a:ext>
                  </a:extLst>
                </p14:cNvPr>
                <p14:cNvContentPartPr/>
                <p14:nvPr/>
              </p14:nvContentPartPr>
              <p14:xfrm>
                <a:off x="8539867" y="5452454"/>
                <a:ext cx="360" cy="9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A4A728C-35E8-4819-AE2B-CFE1F8E3F5F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521867" y="5434814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32709D8-6719-4668-80D8-9552F2D1C5BF}"/>
                    </a:ext>
                  </a:extLst>
                </p14:cNvPr>
                <p14:cNvContentPartPr/>
                <p14:nvPr/>
              </p14:nvContentPartPr>
              <p14:xfrm>
                <a:off x="8807707" y="5401694"/>
                <a:ext cx="209160" cy="136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32709D8-6719-4668-80D8-9552F2D1C5B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790067" y="5384054"/>
                  <a:ext cx="244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7D512DC-839E-443E-B16E-37E945A10B5C}"/>
                    </a:ext>
                  </a:extLst>
                </p14:cNvPr>
                <p14:cNvContentPartPr/>
                <p14:nvPr/>
              </p14:nvContentPartPr>
              <p14:xfrm>
                <a:off x="9221347" y="5024774"/>
                <a:ext cx="357120" cy="398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7D512DC-839E-443E-B16E-37E945A10B5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203707" y="5006774"/>
                  <a:ext cx="3927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E452CDF-18BF-49E4-A602-E6586B898E84}"/>
                    </a:ext>
                  </a:extLst>
                </p14:cNvPr>
                <p14:cNvContentPartPr/>
                <p14:nvPr/>
              </p14:nvContentPartPr>
              <p14:xfrm>
                <a:off x="9562987" y="4628774"/>
                <a:ext cx="979920" cy="889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E452CDF-18BF-49E4-A602-E6586B898E8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544987" y="4610774"/>
                  <a:ext cx="1015560" cy="9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FF6D58B-A81A-4E36-B3AF-8ADD895D5ADA}"/>
                    </a:ext>
                  </a:extLst>
                </p14:cNvPr>
                <p14:cNvContentPartPr/>
                <p14:nvPr/>
              </p14:nvContentPartPr>
              <p14:xfrm>
                <a:off x="10376947" y="4521134"/>
                <a:ext cx="564480" cy="5126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FF6D58B-A81A-4E36-B3AF-8ADD895D5AD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358947" y="4503494"/>
                  <a:ext cx="6001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7C4AF66-137D-498C-BF0D-8F0F031E313D}"/>
                    </a:ext>
                  </a:extLst>
                </p14:cNvPr>
                <p14:cNvContentPartPr/>
                <p14:nvPr/>
              </p14:nvContentPartPr>
              <p14:xfrm>
                <a:off x="10418707" y="4756214"/>
                <a:ext cx="211320" cy="59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7C4AF66-137D-498C-BF0D-8F0F031E313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401067" y="4738574"/>
                  <a:ext cx="246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195522C-2FDF-4C38-B3BD-356A13D1BB3B}"/>
                    </a:ext>
                  </a:extLst>
                </p14:cNvPr>
                <p14:cNvContentPartPr/>
                <p14:nvPr/>
              </p14:nvContentPartPr>
              <p14:xfrm>
                <a:off x="10860427" y="4384694"/>
                <a:ext cx="394200" cy="213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195522C-2FDF-4C38-B3BD-356A13D1BB3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842427" y="4366694"/>
                  <a:ext cx="4298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496D913-8F27-49C3-90F6-098D5657BF9B}"/>
                    </a:ext>
                  </a:extLst>
                </p14:cNvPr>
                <p14:cNvContentPartPr/>
                <p14:nvPr/>
              </p14:nvContentPartPr>
              <p14:xfrm>
                <a:off x="11090107" y="4176974"/>
                <a:ext cx="469080" cy="309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496D913-8F27-49C3-90F6-098D5657BF9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072107" y="4158974"/>
                  <a:ext cx="50472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67BE9F3-F6C0-4954-9AF7-C79EE1647531}"/>
              </a:ext>
            </a:extLst>
          </p:cNvPr>
          <p:cNvGrpSpPr/>
          <p:nvPr/>
        </p:nvGrpSpPr>
        <p:grpSpPr>
          <a:xfrm>
            <a:off x="5385187" y="260534"/>
            <a:ext cx="3122280" cy="714960"/>
            <a:chOff x="5385187" y="260534"/>
            <a:chExt cx="3122280" cy="7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85DD53A-B003-407E-B3CE-CC6ADBA51614}"/>
                    </a:ext>
                  </a:extLst>
                </p14:cNvPr>
                <p14:cNvContentPartPr/>
                <p14:nvPr/>
              </p14:nvContentPartPr>
              <p14:xfrm>
                <a:off x="5385187" y="691094"/>
                <a:ext cx="511200" cy="263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85DD53A-B003-407E-B3CE-CC6ADBA5161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367547" y="673454"/>
                  <a:ext cx="5468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65D0A02-0B8D-481B-82DB-2C72903C2076}"/>
                    </a:ext>
                  </a:extLst>
                </p14:cNvPr>
                <p14:cNvContentPartPr/>
                <p14:nvPr/>
              </p14:nvContentPartPr>
              <p14:xfrm>
                <a:off x="5852107" y="636374"/>
                <a:ext cx="316440" cy="196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65D0A02-0B8D-481B-82DB-2C72903C207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834467" y="618374"/>
                  <a:ext cx="3520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DEB8F71-00E1-4C4C-9636-8702C646DEEF}"/>
                    </a:ext>
                  </a:extLst>
                </p14:cNvPr>
                <p14:cNvContentPartPr/>
                <p14:nvPr/>
              </p14:nvContentPartPr>
              <p14:xfrm>
                <a:off x="6190507" y="679214"/>
                <a:ext cx="354600" cy="150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DEB8F71-00E1-4C4C-9636-8702C646DEE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172867" y="661214"/>
                  <a:ext cx="390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80DAB33-0841-4513-80AF-F9C510D564C0}"/>
                    </a:ext>
                  </a:extLst>
                </p14:cNvPr>
                <p14:cNvContentPartPr/>
                <p14:nvPr/>
              </p14:nvContentPartPr>
              <p14:xfrm>
                <a:off x="6620347" y="594974"/>
                <a:ext cx="125640" cy="206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80DAB33-0841-4513-80AF-F9C510D564C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602347" y="577334"/>
                  <a:ext cx="161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A20727D-56E0-45A2-9847-BD12DDA6BB7D}"/>
                    </a:ext>
                  </a:extLst>
                </p14:cNvPr>
                <p14:cNvContentPartPr/>
                <p14:nvPr/>
              </p14:nvContentPartPr>
              <p14:xfrm>
                <a:off x="6861907" y="499934"/>
                <a:ext cx="278640" cy="251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A20727D-56E0-45A2-9847-BD12DDA6BB7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843907" y="482294"/>
                  <a:ext cx="314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593DFFB-8EDE-4A61-AB07-37570DB01965}"/>
                    </a:ext>
                  </a:extLst>
                </p14:cNvPr>
                <p14:cNvContentPartPr/>
                <p14:nvPr/>
              </p14:nvContentPartPr>
              <p14:xfrm>
                <a:off x="7172227" y="332174"/>
                <a:ext cx="347760" cy="643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593DFFB-8EDE-4A61-AB07-37570DB0196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154587" y="314174"/>
                  <a:ext cx="38340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9B41D4F-739B-4CA2-8DA0-51F3A225246F}"/>
                    </a:ext>
                  </a:extLst>
                </p14:cNvPr>
                <p14:cNvContentPartPr/>
                <p14:nvPr/>
              </p14:nvContentPartPr>
              <p14:xfrm>
                <a:off x="7516387" y="394094"/>
                <a:ext cx="96840" cy="317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9B41D4F-739B-4CA2-8DA0-51F3A225246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498387" y="376094"/>
                  <a:ext cx="1324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D2767BD-BBEB-4AED-AE84-3EEB8F58F4A5}"/>
                    </a:ext>
                  </a:extLst>
                </p14:cNvPr>
                <p14:cNvContentPartPr/>
                <p14:nvPr/>
              </p14:nvContentPartPr>
              <p14:xfrm>
                <a:off x="7645987" y="260534"/>
                <a:ext cx="861480" cy="556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D2767BD-BBEB-4AED-AE84-3EEB8F58F4A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627987" y="242894"/>
                  <a:ext cx="897120" cy="59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076C6AA-BB22-40F2-AC98-DAC71E78BD44}"/>
              </a:ext>
            </a:extLst>
          </p:cNvPr>
          <p:cNvGrpSpPr/>
          <p:nvPr/>
        </p:nvGrpSpPr>
        <p:grpSpPr>
          <a:xfrm>
            <a:off x="8605747" y="157574"/>
            <a:ext cx="3260520" cy="1663200"/>
            <a:chOff x="8605747" y="157574"/>
            <a:chExt cx="3260520" cy="166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1F2DE2D-7E26-42C2-BD9E-094B8938D897}"/>
                    </a:ext>
                  </a:extLst>
                </p14:cNvPr>
                <p14:cNvContentPartPr/>
                <p14:nvPr/>
              </p14:nvContentPartPr>
              <p14:xfrm>
                <a:off x="8605747" y="578414"/>
                <a:ext cx="76320" cy="224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1F2DE2D-7E26-42C2-BD9E-094B8938D89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587747" y="560774"/>
                  <a:ext cx="1119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622B0E7-9165-46B8-81D8-C8B32FB4DF3E}"/>
                    </a:ext>
                  </a:extLst>
                </p14:cNvPr>
                <p14:cNvContentPartPr/>
                <p14:nvPr/>
              </p14:nvContentPartPr>
              <p14:xfrm>
                <a:off x="9143947" y="413534"/>
                <a:ext cx="345240" cy="276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622B0E7-9165-46B8-81D8-C8B32FB4DF3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125947" y="395894"/>
                  <a:ext cx="3808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1084B24-52CE-4A94-963F-74F11D1FBC79}"/>
                    </a:ext>
                  </a:extLst>
                </p14:cNvPr>
                <p14:cNvContentPartPr/>
                <p14:nvPr/>
              </p14:nvContentPartPr>
              <p14:xfrm>
                <a:off x="9585667" y="309854"/>
                <a:ext cx="199080" cy="288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1084B24-52CE-4A94-963F-74F11D1FBC7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68027" y="292214"/>
                  <a:ext cx="2347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055BB07-77E7-45F9-A1EF-9C84CD4CFBE7}"/>
                    </a:ext>
                  </a:extLst>
                </p14:cNvPr>
                <p14:cNvContentPartPr/>
                <p14:nvPr/>
              </p14:nvContentPartPr>
              <p14:xfrm>
                <a:off x="9781147" y="157574"/>
                <a:ext cx="362520" cy="2725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055BB07-77E7-45F9-A1EF-9C84CD4CFBE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763147" y="139934"/>
                  <a:ext cx="3981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19968FB-CFFC-4E22-BBC8-E1BD54E60F8C}"/>
                    </a:ext>
                  </a:extLst>
                </p14:cNvPr>
                <p14:cNvContentPartPr/>
                <p14:nvPr/>
              </p14:nvContentPartPr>
              <p14:xfrm>
                <a:off x="9823267" y="224174"/>
                <a:ext cx="93600" cy="36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19968FB-CFFC-4E22-BBC8-E1BD54E60F8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805627" y="206174"/>
                  <a:ext cx="129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3BFCAE1-3DBA-4FF5-9670-73098AA04365}"/>
                    </a:ext>
                  </a:extLst>
                </p14:cNvPr>
                <p14:cNvContentPartPr/>
                <p14:nvPr/>
              </p14:nvContentPartPr>
              <p14:xfrm>
                <a:off x="10729387" y="335774"/>
                <a:ext cx="351720" cy="142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3BFCAE1-3DBA-4FF5-9670-73098AA0436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711387" y="317774"/>
                  <a:ext cx="387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9418427-B469-46BC-A13E-05A8B6237841}"/>
                    </a:ext>
                  </a:extLst>
                </p14:cNvPr>
                <p14:cNvContentPartPr/>
                <p14:nvPr/>
              </p14:nvContentPartPr>
              <p14:xfrm>
                <a:off x="9001027" y="1175294"/>
                <a:ext cx="942120" cy="645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9418427-B469-46BC-A13E-05A8B623784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983387" y="1157294"/>
                  <a:ext cx="97776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25C67B9-DF90-41D1-B302-AA37A1F07CC2}"/>
                    </a:ext>
                  </a:extLst>
                </p14:cNvPr>
                <p14:cNvContentPartPr/>
                <p14:nvPr/>
              </p14:nvContentPartPr>
              <p14:xfrm>
                <a:off x="9991027" y="1492814"/>
                <a:ext cx="86400" cy="74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25C67B9-DF90-41D1-B302-AA37A1F07CC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973027" y="1475174"/>
                  <a:ext cx="122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031F2D7-2F78-4FE4-93E2-B48AE0AFDAAF}"/>
                    </a:ext>
                  </a:extLst>
                </p14:cNvPr>
                <p14:cNvContentPartPr/>
                <p14:nvPr/>
              </p14:nvContentPartPr>
              <p14:xfrm>
                <a:off x="10013347" y="1224254"/>
                <a:ext cx="346320" cy="583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031F2D7-2F78-4FE4-93E2-B48AE0AFDAA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995707" y="1206614"/>
                  <a:ext cx="38196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14626D8-29B2-4136-A258-3E2DC762A79A}"/>
                    </a:ext>
                  </a:extLst>
                </p14:cNvPr>
                <p14:cNvContentPartPr/>
                <p14:nvPr/>
              </p14:nvContentPartPr>
              <p14:xfrm>
                <a:off x="9949267" y="1562294"/>
                <a:ext cx="21240" cy="39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14626D8-29B2-4136-A258-3E2DC762A79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931267" y="1544294"/>
                  <a:ext cx="568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742B6CA-55CA-476B-AB74-771CEE409F98}"/>
                    </a:ext>
                  </a:extLst>
                </p14:cNvPr>
                <p14:cNvContentPartPr/>
                <p14:nvPr/>
              </p14:nvContentPartPr>
              <p14:xfrm>
                <a:off x="9789787" y="1341974"/>
                <a:ext cx="360" cy="36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742B6CA-55CA-476B-AB74-771CEE409F9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771787" y="132433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F1DD110-55F7-41DB-B54C-AFD56821E49A}"/>
                    </a:ext>
                  </a:extLst>
                </p14:cNvPr>
                <p14:cNvContentPartPr/>
                <p14:nvPr/>
              </p14:nvContentPartPr>
              <p14:xfrm>
                <a:off x="10200547" y="1190774"/>
                <a:ext cx="443880" cy="3106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F1DD110-55F7-41DB-B54C-AFD56821E49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182907" y="1173134"/>
                  <a:ext cx="4795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8BE0CDB-157F-4DA8-AED0-90F9A61CCDB6}"/>
                    </a:ext>
                  </a:extLst>
                </p14:cNvPr>
                <p14:cNvContentPartPr/>
                <p14:nvPr/>
              </p14:nvContentPartPr>
              <p14:xfrm>
                <a:off x="10250947" y="761654"/>
                <a:ext cx="1615320" cy="9637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8BE0CDB-157F-4DA8-AED0-90F9A61CCDB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233307" y="743654"/>
                  <a:ext cx="1650960" cy="9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234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503BAA6-2C9C-4F77-B341-2A621CB38E60}"/>
                  </a:ext>
                </a:extLst>
              </p14:cNvPr>
              <p14:cNvContentPartPr/>
              <p14:nvPr/>
            </p14:nvContentPartPr>
            <p14:xfrm>
              <a:off x="528067" y="2226854"/>
              <a:ext cx="1332360" cy="331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503BAA6-2C9C-4F77-B341-2A621CB38E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067" y="2208854"/>
                <a:ext cx="1368000" cy="36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1B35661-78F6-4878-814F-0FD495768899}"/>
              </a:ext>
            </a:extLst>
          </p:cNvPr>
          <p:cNvGrpSpPr/>
          <p:nvPr/>
        </p:nvGrpSpPr>
        <p:grpSpPr>
          <a:xfrm>
            <a:off x="231067" y="108614"/>
            <a:ext cx="10550160" cy="6703560"/>
            <a:chOff x="231067" y="108614"/>
            <a:chExt cx="10550160" cy="67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B43EC5D-4F99-4488-B0A8-8B115154675C}"/>
                    </a:ext>
                  </a:extLst>
                </p14:cNvPr>
                <p14:cNvContentPartPr/>
                <p14:nvPr/>
              </p14:nvContentPartPr>
              <p14:xfrm>
                <a:off x="9598987" y="411374"/>
                <a:ext cx="1182240" cy="689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B43EC5D-4F99-4488-B0A8-8B11515467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81347" y="393734"/>
                  <a:ext cx="121788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AD7F2C-F753-4808-9714-DBB7571640C9}"/>
                    </a:ext>
                  </a:extLst>
                </p14:cNvPr>
                <p14:cNvContentPartPr/>
                <p14:nvPr/>
              </p14:nvContentPartPr>
              <p14:xfrm>
                <a:off x="6092947" y="1142894"/>
                <a:ext cx="517320" cy="454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AD7F2C-F753-4808-9714-DBB7571640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75307" y="1124894"/>
                  <a:ext cx="5529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B01223-D970-4770-BBA9-3A102FD04AB9}"/>
                    </a:ext>
                  </a:extLst>
                </p14:cNvPr>
                <p14:cNvContentPartPr/>
                <p14:nvPr/>
              </p14:nvContentPartPr>
              <p14:xfrm>
                <a:off x="6658867" y="1084574"/>
                <a:ext cx="363960" cy="483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B01223-D970-4770-BBA9-3A102FD04A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1227" y="1066934"/>
                  <a:ext cx="3996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5E731C-ABB0-4AB0-B2D7-FA514424830B}"/>
                    </a:ext>
                  </a:extLst>
                </p14:cNvPr>
                <p14:cNvContentPartPr/>
                <p14:nvPr/>
              </p14:nvContentPartPr>
              <p14:xfrm>
                <a:off x="7038307" y="1093214"/>
                <a:ext cx="395640" cy="596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5E731C-ABB0-4AB0-B2D7-FA51442483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20307" y="1075574"/>
                  <a:ext cx="43128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E2E3161-B0EB-402A-8D81-844C82ED0092}"/>
                    </a:ext>
                  </a:extLst>
                </p14:cNvPr>
                <p14:cNvContentPartPr/>
                <p14:nvPr/>
              </p14:nvContentPartPr>
              <p14:xfrm>
                <a:off x="7475347" y="1088174"/>
                <a:ext cx="362520" cy="245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E2E3161-B0EB-402A-8D81-844C82ED00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57707" y="1070534"/>
                  <a:ext cx="3981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551B903-ED6B-41B1-B7BF-C82EB8228C4C}"/>
                    </a:ext>
                  </a:extLst>
                </p14:cNvPr>
                <p14:cNvContentPartPr/>
                <p14:nvPr/>
              </p14:nvContentPartPr>
              <p14:xfrm>
                <a:off x="7843627" y="1070174"/>
                <a:ext cx="362880" cy="220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551B903-ED6B-41B1-B7BF-C82EB8228C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25627" y="1052174"/>
                  <a:ext cx="398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DA2FC58-C4E1-4482-B108-120A78943041}"/>
                    </a:ext>
                  </a:extLst>
                </p14:cNvPr>
                <p14:cNvContentPartPr/>
                <p14:nvPr/>
              </p14:nvContentPartPr>
              <p14:xfrm>
                <a:off x="8302267" y="618734"/>
                <a:ext cx="550080" cy="664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DA2FC58-C4E1-4482-B108-120A789430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84627" y="601094"/>
                  <a:ext cx="58572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550ED2-01DC-4E1A-B6BF-BB0CF52E3897}"/>
                    </a:ext>
                  </a:extLst>
                </p14:cNvPr>
                <p14:cNvContentPartPr/>
                <p14:nvPr/>
              </p14:nvContentPartPr>
              <p14:xfrm>
                <a:off x="754507" y="559694"/>
                <a:ext cx="159840" cy="40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550ED2-01DC-4E1A-B6BF-BB0CF52E38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867" y="541694"/>
                  <a:ext cx="1954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03F6AD-B17A-47E0-91FD-0401766357A1}"/>
                    </a:ext>
                  </a:extLst>
                </p14:cNvPr>
                <p14:cNvContentPartPr/>
                <p14:nvPr/>
              </p14:nvContentPartPr>
              <p14:xfrm>
                <a:off x="477667" y="415334"/>
                <a:ext cx="622440" cy="683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03F6AD-B17A-47E0-91FD-0401766357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027" y="397694"/>
                  <a:ext cx="65808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AE1998-D8D3-40AC-B063-CB9D3D3B3C2B}"/>
                    </a:ext>
                  </a:extLst>
                </p14:cNvPr>
                <p14:cNvContentPartPr/>
                <p14:nvPr/>
              </p14:nvContentPartPr>
              <p14:xfrm>
                <a:off x="1132147" y="377534"/>
                <a:ext cx="451800" cy="580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AE1998-D8D3-40AC-B063-CB9D3D3B3C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4507" y="359534"/>
                  <a:ext cx="48744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34E2D3-4360-4258-BD85-66E9FFD05C4A}"/>
                    </a:ext>
                  </a:extLst>
                </p14:cNvPr>
                <p14:cNvContentPartPr/>
                <p14:nvPr/>
              </p14:nvContentPartPr>
              <p14:xfrm>
                <a:off x="1518067" y="425774"/>
                <a:ext cx="402120" cy="28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34E2D3-4360-4258-BD85-66E9FFD05C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00427" y="407774"/>
                  <a:ext cx="4377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96241FB-9130-432B-A314-9C8F5AA395A5}"/>
                    </a:ext>
                  </a:extLst>
                </p14:cNvPr>
                <p14:cNvContentPartPr/>
                <p14:nvPr/>
              </p14:nvContentPartPr>
              <p14:xfrm>
                <a:off x="1978507" y="291134"/>
                <a:ext cx="438480" cy="203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96241FB-9130-432B-A314-9C8F5AA395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60867" y="273134"/>
                  <a:ext cx="4741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3D27A6-A737-48AC-B3C2-B988B3E4B60F}"/>
                    </a:ext>
                  </a:extLst>
                </p14:cNvPr>
                <p14:cNvContentPartPr/>
                <p14:nvPr/>
              </p14:nvContentPartPr>
              <p14:xfrm>
                <a:off x="2457667" y="311654"/>
                <a:ext cx="556200" cy="255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3D27A6-A737-48AC-B3C2-B988B3E4B60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39667" y="293654"/>
                  <a:ext cx="591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D409B0-0D19-44D7-952F-B659BC0DB811}"/>
                    </a:ext>
                  </a:extLst>
                </p14:cNvPr>
                <p14:cNvContentPartPr/>
                <p14:nvPr/>
              </p14:nvContentPartPr>
              <p14:xfrm>
                <a:off x="3011347" y="259814"/>
                <a:ext cx="92520" cy="134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D409B0-0D19-44D7-952F-B659BC0DB8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93707" y="242174"/>
                  <a:ext cx="128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418D61-DB97-42BC-93C3-F67DE61F34EC}"/>
                    </a:ext>
                  </a:extLst>
                </p14:cNvPr>
                <p14:cNvContentPartPr/>
                <p14:nvPr/>
              </p14:nvContentPartPr>
              <p14:xfrm>
                <a:off x="2902267" y="125534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418D61-DB97-42BC-93C3-F67DE61F34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84627" y="1075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1A0320-8EA9-434B-AAAC-CEA6C25C214B}"/>
                    </a:ext>
                  </a:extLst>
                </p14:cNvPr>
                <p14:cNvContentPartPr/>
                <p14:nvPr/>
              </p14:nvContentPartPr>
              <p14:xfrm>
                <a:off x="3103147" y="192494"/>
                <a:ext cx="209520" cy="220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1A0320-8EA9-434B-AAAC-CEA6C25C21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85507" y="174854"/>
                  <a:ext cx="245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108634-C178-4255-B3F9-630C8B05624C}"/>
                    </a:ext>
                  </a:extLst>
                </p14:cNvPr>
                <p14:cNvContentPartPr/>
                <p14:nvPr/>
              </p14:nvContentPartPr>
              <p14:xfrm>
                <a:off x="3717667" y="200774"/>
                <a:ext cx="240480" cy="353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108634-C178-4255-B3F9-630C8B0562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99667" y="183134"/>
                  <a:ext cx="276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F7929C-26E5-4970-BBF2-C8B5C89B2E52}"/>
                    </a:ext>
                  </a:extLst>
                </p14:cNvPr>
                <p14:cNvContentPartPr/>
                <p14:nvPr/>
              </p14:nvContentPartPr>
              <p14:xfrm>
                <a:off x="4026187" y="199694"/>
                <a:ext cx="662040" cy="524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F7929C-26E5-4970-BBF2-C8B5C89B2E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08187" y="181694"/>
                  <a:ext cx="6976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0C4C3C0-A7FF-4084-9597-CE40A93DD94D}"/>
                    </a:ext>
                  </a:extLst>
                </p14:cNvPr>
                <p14:cNvContentPartPr/>
                <p14:nvPr/>
              </p14:nvContentPartPr>
              <p14:xfrm>
                <a:off x="4714507" y="108614"/>
                <a:ext cx="359640" cy="323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0C4C3C0-A7FF-4084-9597-CE40A93DD9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96507" y="90974"/>
                  <a:ext cx="3952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C651D3-96C0-49DD-842D-69689CC55DFD}"/>
                    </a:ext>
                  </a:extLst>
                </p14:cNvPr>
                <p14:cNvContentPartPr/>
                <p14:nvPr/>
              </p14:nvContentPartPr>
              <p14:xfrm>
                <a:off x="4697587" y="275294"/>
                <a:ext cx="248760" cy="77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C651D3-96C0-49DD-842D-69689CC55DF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79947" y="257294"/>
                  <a:ext cx="284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C3ADEBA-0939-4639-A828-7BEE28E39F88}"/>
                    </a:ext>
                  </a:extLst>
                </p14:cNvPr>
                <p14:cNvContentPartPr/>
                <p14:nvPr/>
              </p14:nvContentPartPr>
              <p14:xfrm>
                <a:off x="5073427" y="134174"/>
                <a:ext cx="323280" cy="262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C3ADEBA-0939-4639-A828-7BEE28E39F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55427" y="116174"/>
                  <a:ext cx="3589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7EF86F-B1D9-47F0-AFC1-3234B22FA1C4}"/>
                    </a:ext>
                  </a:extLst>
                </p14:cNvPr>
                <p14:cNvContentPartPr/>
                <p14:nvPr/>
              </p14:nvContentPartPr>
              <p14:xfrm>
                <a:off x="5435587" y="109334"/>
                <a:ext cx="586080" cy="225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7EF86F-B1D9-47F0-AFC1-3234B22FA1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17947" y="91334"/>
                  <a:ext cx="621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515FA6-DD68-4728-83F4-E111DF26D65F}"/>
                    </a:ext>
                  </a:extLst>
                </p14:cNvPr>
                <p14:cNvContentPartPr/>
                <p14:nvPr/>
              </p14:nvContentPartPr>
              <p14:xfrm>
                <a:off x="486307" y="489494"/>
                <a:ext cx="5693760" cy="819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515FA6-DD68-4728-83F4-E111DF26D6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8667" y="471494"/>
                  <a:ext cx="5729400" cy="8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A4ABE6-2749-444C-B748-6ED43F6923CF}"/>
                    </a:ext>
                  </a:extLst>
                </p14:cNvPr>
                <p14:cNvContentPartPr/>
                <p14:nvPr/>
              </p14:nvContentPartPr>
              <p14:xfrm>
                <a:off x="706627" y="670934"/>
                <a:ext cx="5450760" cy="768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A4ABE6-2749-444C-B748-6ED43F6923C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8627" y="652934"/>
                  <a:ext cx="548640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E1CDD7-CC6F-48AF-942A-76C64FDDEBEA}"/>
                    </a:ext>
                  </a:extLst>
                </p14:cNvPr>
                <p14:cNvContentPartPr/>
                <p14:nvPr/>
              </p14:nvContentPartPr>
              <p14:xfrm>
                <a:off x="231067" y="1835174"/>
                <a:ext cx="565920" cy="399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E1CDD7-CC6F-48AF-942A-76C64FDDEBE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3427" y="1817534"/>
                  <a:ext cx="6015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5E8480-119F-47D8-B5E2-6979FC0BC312}"/>
                    </a:ext>
                  </a:extLst>
                </p14:cNvPr>
                <p14:cNvContentPartPr/>
                <p14:nvPr/>
              </p14:nvContentPartPr>
              <p14:xfrm>
                <a:off x="742267" y="1736174"/>
                <a:ext cx="415440" cy="700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5E8480-119F-47D8-B5E2-6979FC0BC3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4627" y="1718174"/>
                  <a:ext cx="45108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FBEAB1-D64C-4FAC-96DB-7BB44AA1E3FE}"/>
                    </a:ext>
                  </a:extLst>
                </p14:cNvPr>
                <p14:cNvContentPartPr/>
                <p14:nvPr/>
              </p14:nvContentPartPr>
              <p14:xfrm>
                <a:off x="1276867" y="1691174"/>
                <a:ext cx="354600" cy="824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FBEAB1-D64C-4FAC-96DB-7BB44AA1E3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59227" y="1673174"/>
                  <a:ext cx="390240" cy="8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A84CAD-35FF-4E96-9195-F6AB849BE9AE}"/>
                    </a:ext>
                  </a:extLst>
                </p14:cNvPr>
                <p14:cNvContentPartPr/>
                <p14:nvPr/>
              </p14:nvContentPartPr>
              <p14:xfrm>
                <a:off x="2161747" y="1291574"/>
                <a:ext cx="840240" cy="932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A84CAD-35FF-4E96-9195-F6AB849BE9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43747" y="1273574"/>
                  <a:ext cx="87588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B690D0F-8FCC-4F9B-B99D-BC10FAEE3D47}"/>
                    </a:ext>
                  </a:extLst>
                </p14:cNvPr>
                <p14:cNvContentPartPr/>
                <p14:nvPr/>
              </p14:nvContentPartPr>
              <p14:xfrm>
                <a:off x="2767987" y="1871894"/>
                <a:ext cx="273240" cy="141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B690D0F-8FCC-4F9B-B99D-BC10FAEE3D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49987" y="1853894"/>
                  <a:ext cx="308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ACD0A04-5D6A-46A4-90BF-0D5F9F541013}"/>
                    </a:ext>
                  </a:extLst>
                </p14:cNvPr>
                <p14:cNvContentPartPr/>
                <p14:nvPr/>
              </p14:nvContentPartPr>
              <p14:xfrm>
                <a:off x="3351187" y="1375454"/>
                <a:ext cx="348840" cy="789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ACD0A04-5D6A-46A4-90BF-0D5F9F5410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33547" y="1357454"/>
                  <a:ext cx="384480" cy="8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577140-8F4B-4C4D-A361-74B60E260ACF}"/>
                    </a:ext>
                  </a:extLst>
                </p14:cNvPr>
                <p14:cNvContentPartPr/>
                <p14:nvPr/>
              </p14:nvContentPartPr>
              <p14:xfrm>
                <a:off x="3732787" y="1400294"/>
                <a:ext cx="597240" cy="844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577140-8F4B-4C4D-A361-74B60E260A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15147" y="1382294"/>
                  <a:ext cx="632880" cy="88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A929B2B-8C45-4129-899C-7E30EBDC737F}"/>
                    </a:ext>
                  </a:extLst>
                </p14:cNvPr>
                <p14:cNvContentPartPr/>
                <p14:nvPr/>
              </p14:nvContentPartPr>
              <p14:xfrm>
                <a:off x="4479427" y="1291574"/>
                <a:ext cx="254160" cy="456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A929B2B-8C45-4129-899C-7E30EBDC73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61787" y="1273934"/>
                  <a:ext cx="2898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BF060E-C6FD-46E8-8E29-02D09E13EDE7}"/>
                    </a:ext>
                  </a:extLst>
                </p14:cNvPr>
                <p14:cNvContentPartPr/>
                <p14:nvPr/>
              </p14:nvContentPartPr>
              <p14:xfrm>
                <a:off x="4328227" y="1453574"/>
                <a:ext cx="407520" cy="156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BF060E-C6FD-46E8-8E29-02D09E13ED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10587" y="1435934"/>
                  <a:ext cx="443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238E5A1-DDF0-4E0A-B059-AA1F9DA5D503}"/>
                    </a:ext>
                  </a:extLst>
                </p14:cNvPr>
                <p14:cNvContentPartPr/>
                <p14:nvPr/>
              </p14:nvContentPartPr>
              <p14:xfrm>
                <a:off x="4698667" y="1357094"/>
                <a:ext cx="379440" cy="297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238E5A1-DDF0-4E0A-B059-AA1F9DA5D5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80667" y="1339454"/>
                  <a:ext cx="4150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8DB259B-8917-42B0-B322-DE6A3A0875CF}"/>
                    </a:ext>
                  </a:extLst>
                </p14:cNvPr>
                <p14:cNvContentPartPr/>
                <p14:nvPr/>
              </p14:nvContentPartPr>
              <p14:xfrm>
                <a:off x="5125267" y="1376174"/>
                <a:ext cx="604440" cy="343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8DB259B-8917-42B0-B322-DE6A3A0875C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07627" y="1358174"/>
                  <a:ext cx="6400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292F177-6FD4-4167-9AFB-4D366A837DD1}"/>
                    </a:ext>
                  </a:extLst>
                </p14:cNvPr>
                <p14:cNvContentPartPr/>
                <p14:nvPr/>
              </p14:nvContentPartPr>
              <p14:xfrm>
                <a:off x="611947" y="2768294"/>
                <a:ext cx="177840" cy="558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292F177-6FD4-4167-9AFB-4D366A837D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3947" y="2750294"/>
                  <a:ext cx="21348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3E4C2C0-2128-46DF-B76A-391418AEAF90}"/>
                    </a:ext>
                  </a:extLst>
                </p14:cNvPr>
                <p14:cNvContentPartPr/>
                <p14:nvPr/>
              </p14:nvContentPartPr>
              <p14:xfrm>
                <a:off x="620587" y="2653454"/>
                <a:ext cx="301320" cy="316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3E4C2C0-2128-46DF-B76A-391418AEAF9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2587" y="2635454"/>
                  <a:ext cx="336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749F7A-801A-4EB7-97CF-418A71A62F99}"/>
                    </a:ext>
                  </a:extLst>
                </p14:cNvPr>
                <p14:cNvContentPartPr/>
                <p14:nvPr/>
              </p14:nvContentPartPr>
              <p14:xfrm>
                <a:off x="949267" y="2590814"/>
                <a:ext cx="636120" cy="599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749F7A-801A-4EB7-97CF-418A71A62F9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1627" y="2572814"/>
                  <a:ext cx="67176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20A715-44E0-4A3A-883A-CB48710AB872}"/>
                    </a:ext>
                  </a:extLst>
                </p14:cNvPr>
                <p14:cNvContentPartPr/>
                <p14:nvPr/>
              </p14:nvContentPartPr>
              <p14:xfrm>
                <a:off x="1668907" y="2398934"/>
                <a:ext cx="338760" cy="531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20A715-44E0-4A3A-883A-CB48710AB87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51267" y="2380934"/>
                  <a:ext cx="37440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5B5C4AD-EB66-4F66-814F-9EBE051004B3}"/>
                    </a:ext>
                  </a:extLst>
                </p14:cNvPr>
                <p14:cNvContentPartPr/>
                <p14:nvPr/>
              </p14:nvContentPartPr>
              <p14:xfrm>
                <a:off x="1551547" y="2562014"/>
                <a:ext cx="360000" cy="139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5B5C4AD-EB66-4F66-814F-9EBE051004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33907" y="2544014"/>
                  <a:ext cx="395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E38DBC-8202-41F1-B3DC-8193CE3288D9}"/>
                    </a:ext>
                  </a:extLst>
                </p14:cNvPr>
                <p14:cNvContentPartPr/>
                <p14:nvPr/>
              </p14:nvContentPartPr>
              <p14:xfrm>
                <a:off x="2692387" y="2511614"/>
                <a:ext cx="772200" cy="431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E38DBC-8202-41F1-B3DC-8193CE3288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74747" y="2493614"/>
                  <a:ext cx="8078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45E46C7-4516-438C-8D5E-1D9216F187A6}"/>
                    </a:ext>
                  </a:extLst>
                </p14:cNvPr>
                <p14:cNvContentPartPr/>
                <p14:nvPr/>
              </p14:nvContentPartPr>
              <p14:xfrm>
                <a:off x="3439027" y="2186534"/>
                <a:ext cx="833760" cy="771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45E46C7-4516-438C-8D5E-1D9216F187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21387" y="2168894"/>
                  <a:ext cx="86940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16937B0-78BB-4C15-B8A0-A433578BB1C8}"/>
                    </a:ext>
                  </a:extLst>
                </p14:cNvPr>
                <p14:cNvContentPartPr/>
                <p14:nvPr/>
              </p14:nvContentPartPr>
              <p14:xfrm>
                <a:off x="4009627" y="2731934"/>
                <a:ext cx="294840" cy="120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16937B0-78BB-4C15-B8A0-A433578BB1C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91627" y="2714294"/>
                  <a:ext cx="330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7FE36D-5F0C-4B36-BB0F-03E4606913C9}"/>
                    </a:ext>
                  </a:extLst>
                </p14:cNvPr>
                <p14:cNvContentPartPr/>
                <p14:nvPr/>
              </p14:nvContentPartPr>
              <p14:xfrm>
                <a:off x="4370347" y="2009414"/>
                <a:ext cx="739080" cy="759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7FE36D-5F0C-4B36-BB0F-03E4606913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52707" y="1991414"/>
                  <a:ext cx="77472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0FD4CC7-120F-4076-8A3A-6018712787BF}"/>
                    </a:ext>
                  </a:extLst>
                </p14:cNvPr>
                <p14:cNvContentPartPr/>
                <p14:nvPr/>
              </p14:nvContentPartPr>
              <p14:xfrm>
                <a:off x="4672387" y="2199494"/>
                <a:ext cx="427680" cy="157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0FD4CC7-120F-4076-8A3A-6018712787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54387" y="2181854"/>
                  <a:ext cx="4633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3CF34B-71FA-4F54-8DA4-DEE06E44CCCB}"/>
                    </a:ext>
                  </a:extLst>
                </p14:cNvPr>
                <p14:cNvContentPartPr/>
                <p14:nvPr/>
              </p14:nvContentPartPr>
              <p14:xfrm>
                <a:off x="5251267" y="1967654"/>
                <a:ext cx="519480" cy="528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3CF34B-71FA-4F54-8DA4-DEE06E44CCC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33267" y="1949654"/>
                  <a:ext cx="5551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CF613CB-1098-47F8-BF3B-A3806DC3A406}"/>
                    </a:ext>
                  </a:extLst>
                </p14:cNvPr>
                <p14:cNvContentPartPr/>
                <p14:nvPr/>
              </p14:nvContentPartPr>
              <p14:xfrm>
                <a:off x="5779747" y="2137214"/>
                <a:ext cx="232200" cy="253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CF613CB-1098-47F8-BF3B-A3806DC3A4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61747" y="2119574"/>
                  <a:ext cx="267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16C542E-E355-4AE2-B171-BECEEC4C114F}"/>
                    </a:ext>
                  </a:extLst>
                </p14:cNvPr>
                <p14:cNvContentPartPr/>
                <p14:nvPr/>
              </p14:nvContentPartPr>
              <p14:xfrm>
                <a:off x="6722587" y="1716374"/>
                <a:ext cx="576720" cy="627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16C542E-E355-4AE2-B171-BECEEC4C114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04947" y="1698374"/>
                  <a:ext cx="6123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62C25FC-E67F-45BB-B116-C77F0F2F6073}"/>
                    </a:ext>
                  </a:extLst>
                </p14:cNvPr>
                <p14:cNvContentPartPr/>
                <p14:nvPr/>
              </p14:nvContentPartPr>
              <p14:xfrm>
                <a:off x="7230907" y="2138654"/>
                <a:ext cx="75600" cy="50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62C25FC-E67F-45BB-B116-C77F0F2F607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267" y="2120654"/>
                  <a:ext cx="111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77C00BC-47D0-4923-AA25-17D1BF15A99E}"/>
                    </a:ext>
                  </a:extLst>
                </p14:cNvPr>
                <p14:cNvContentPartPr/>
                <p14:nvPr/>
              </p14:nvContentPartPr>
              <p14:xfrm>
                <a:off x="7818067" y="1652294"/>
                <a:ext cx="69120" cy="430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77C00BC-47D0-4923-AA25-17D1BF15A99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00427" y="1634654"/>
                  <a:ext cx="10476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6679151-3E9D-45A3-9CCB-ED1187D87FBA}"/>
                    </a:ext>
                  </a:extLst>
                </p14:cNvPr>
                <p14:cNvContentPartPr/>
                <p14:nvPr/>
              </p14:nvContentPartPr>
              <p14:xfrm>
                <a:off x="7650307" y="1973414"/>
                <a:ext cx="599040" cy="199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6679151-3E9D-45A3-9CCB-ED1187D87FB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32667" y="1955774"/>
                  <a:ext cx="634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7B0ECAB-694A-457B-9DC8-614A3E803048}"/>
                    </a:ext>
                  </a:extLst>
                </p14:cNvPr>
                <p14:cNvContentPartPr/>
                <p14:nvPr/>
              </p14:nvContentPartPr>
              <p14:xfrm>
                <a:off x="7663627" y="1649414"/>
                <a:ext cx="192960" cy="137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7B0ECAB-694A-457B-9DC8-614A3E80304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45627" y="1631414"/>
                  <a:ext cx="228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8177059-E142-4354-BF52-C36221E186EA}"/>
                    </a:ext>
                  </a:extLst>
                </p14:cNvPr>
                <p14:cNvContentPartPr/>
                <p14:nvPr/>
              </p14:nvContentPartPr>
              <p14:xfrm>
                <a:off x="8137387" y="1652294"/>
                <a:ext cx="201600" cy="702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8177059-E142-4354-BF52-C36221E186E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19387" y="1634654"/>
                  <a:ext cx="23724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AB622BD-2E03-43AF-B626-EE1D7C05EB7A}"/>
                    </a:ext>
                  </a:extLst>
                </p14:cNvPr>
                <p14:cNvContentPartPr/>
                <p14:nvPr/>
              </p14:nvContentPartPr>
              <p14:xfrm>
                <a:off x="8472547" y="1667414"/>
                <a:ext cx="293400" cy="631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AB622BD-2E03-43AF-B626-EE1D7C05EB7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54907" y="1649414"/>
                  <a:ext cx="32904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2AA417B-A565-4593-843B-B55F3FF971E3}"/>
                    </a:ext>
                  </a:extLst>
                </p14:cNvPr>
                <p14:cNvContentPartPr/>
                <p14:nvPr/>
              </p14:nvContentPartPr>
              <p14:xfrm>
                <a:off x="8934067" y="2088254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2AA417B-A565-4593-843B-B55F3FF971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16067" y="20706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BE05F5-BCFB-4A43-A50D-BF95D411692A}"/>
                    </a:ext>
                  </a:extLst>
                </p14:cNvPr>
                <p14:cNvContentPartPr/>
                <p14:nvPr/>
              </p14:nvContentPartPr>
              <p14:xfrm>
                <a:off x="9185707" y="1413614"/>
                <a:ext cx="976320" cy="561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BE05F5-BCFB-4A43-A50D-BF95D411692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67707" y="1395614"/>
                  <a:ext cx="10119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08A11BD-664D-4117-AAFE-D62E11FCC202}"/>
                    </a:ext>
                  </a:extLst>
                </p14:cNvPr>
                <p14:cNvContentPartPr/>
                <p14:nvPr/>
              </p14:nvContentPartPr>
              <p14:xfrm>
                <a:off x="9227467" y="1414334"/>
                <a:ext cx="609120" cy="349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08A11BD-664D-4117-AAFE-D62E11FCC20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209827" y="1396334"/>
                  <a:ext cx="6447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C4D8075-B8E2-45C4-A26A-055E500920A4}"/>
                    </a:ext>
                  </a:extLst>
                </p14:cNvPr>
                <p14:cNvContentPartPr/>
                <p14:nvPr/>
              </p14:nvContentPartPr>
              <p14:xfrm>
                <a:off x="1333387" y="3544094"/>
                <a:ext cx="576360" cy="333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C4D8075-B8E2-45C4-A26A-055E500920A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315747" y="3526454"/>
                  <a:ext cx="6120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BB5DB33-F85E-48BB-87D4-6E133748B2E3}"/>
                    </a:ext>
                  </a:extLst>
                </p14:cNvPr>
                <p14:cNvContentPartPr/>
                <p14:nvPr/>
              </p14:nvContentPartPr>
              <p14:xfrm>
                <a:off x="1912267" y="3657134"/>
                <a:ext cx="36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BB5DB33-F85E-48BB-87D4-6E133748B2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94267" y="36394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D7EF21C-F600-4BB8-B7BA-17AB66E32C50}"/>
                    </a:ext>
                  </a:extLst>
                </p14:cNvPr>
                <p14:cNvContentPartPr/>
                <p14:nvPr/>
              </p14:nvContentPartPr>
              <p14:xfrm>
                <a:off x="2086507" y="3284894"/>
                <a:ext cx="453960" cy="840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D7EF21C-F600-4BB8-B7BA-17AB66E32C5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68867" y="3267254"/>
                  <a:ext cx="48960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4414D9A-AEDC-4D76-955A-C2B092D48A85}"/>
                    </a:ext>
                  </a:extLst>
                </p14:cNvPr>
                <p14:cNvContentPartPr/>
                <p14:nvPr/>
              </p14:nvContentPartPr>
              <p14:xfrm>
                <a:off x="2608867" y="3489374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4414D9A-AEDC-4D76-955A-C2B092D48A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90867" y="34717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37F985B-477D-4AB3-81AE-D2262065DB39}"/>
                    </a:ext>
                  </a:extLst>
                </p14:cNvPr>
                <p14:cNvContentPartPr/>
                <p14:nvPr/>
              </p14:nvContentPartPr>
              <p14:xfrm>
                <a:off x="2692387" y="3623654"/>
                <a:ext cx="360" cy="3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37F985B-477D-4AB3-81AE-D2262065DB3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674747" y="360565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9B2C573-39E4-4015-8BB0-495203D98009}"/>
                    </a:ext>
                  </a:extLst>
                </p14:cNvPr>
                <p14:cNvContentPartPr/>
                <p14:nvPr/>
              </p14:nvContentPartPr>
              <p14:xfrm>
                <a:off x="3464227" y="3445094"/>
                <a:ext cx="479880" cy="574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9B2C573-39E4-4015-8BB0-495203D9800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446587" y="3427454"/>
                  <a:ext cx="51552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EC25482-00CA-4063-8493-B0D5E9F9A40A}"/>
                    </a:ext>
                  </a:extLst>
                </p14:cNvPr>
                <p14:cNvContentPartPr/>
                <p14:nvPr/>
              </p14:nvContentPartPr>
              <p14:xfrm>
                <a:off x="3958507" y="3363734"/>
                <a:ext cx="117360" cy="346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EC25482-00CA-4063-8493-B0D5E9F9A40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940867" y="3345734"/>
                  <a:ext cx="1530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B347FF9-CDE4-4A25-BDA1-7464CF6144BF}"/>
                    </a:ext>
                  </a:extLst>
                </p14:cNvPr>
                <p14:cNvContentPartPr/>
                <p14:nvPr/>
              </p14:nvContentPartPr>
              <p14:xfrm>
                <a:off x="4135627" y="3363734"/>
                <a:ext cx="196560" cy="292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B347FF9-CDE4-4A25-BDA1-7464CF6144B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117627" y="3345734"/>
                  <a:ext cx="232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34928A4-3FC6-4ADD-876A-CB69960B931F}"/>
                    </a:ext>
                  </a:extLst>
                </p14:cNvPr>
                <p14:cNvContentPartPr/>
                <p14:nvPr/>
              </p14:nvContentPartPr>
              <p14:xfrm>
                <a:off x="4076947" y="3437534"/>
                <a:ext cx="210960" cy="111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34928A4-3FC6-4ADD-876A-CB69960B931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058947" y="3419534"/>
                  <a:ext cx="246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DC87B9B-C049-43D2-83E0-B9307E35031E}"/>
                    </a:ext>
                  </a:extLst>
                </p14:cNvPr>
                <p14:cNvContentPartPr/>
                <p14:nvPr/>
              </p14:nvContentPartPr>
              <p14:xfrm>
                <a:off x="4269547" y="3254654"/>
                <a:ext cx="294480" cy="434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DC87B9B-C049-43D2-83E0-B9307E35031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251907" y="3236654"/>
                  <a:ext cx="3301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B1B1221-3B05-4469-BB89-7E9C2C2C738F}"/>
                    </a:ext>
                  </a:extLst>
                </p14:cNvPr>
                <p14:cNvContentPartPr/>
                <p14:nvPr/>
              </p14:nvContentPartPr>
              <p14:xfrm>
                <a:off x="4705867" y="3195614"/>
                <a:ext cx="379800" cy="117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B1B1221-3B05-4469-BB89-7E9C2C2C738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687867" y="3177974"/>
                  <a:ext cx="415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83592A5-4253-4D6C-A83B-310654DF85A2}"/>
                    </a:ext>
                  </a:extLst>
                </p14:cNvPr>
                <p14:cNvContentPartPr/>
                <p14:nvPr/>
              </p14:nvContentPartPr>
              <p14:xfrm>
                <a:off x="4823587" y="3311894"/>
                <a:ext cx="416880" cy="102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83592A5-4253-4D6C-A83B-310654DF85A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805587" y="3294254"/>
                  <a:ext cx="452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6016D9A-E8F8-41C1-BF98-8BCDADFCBCE6}"/>
                    </a:ext>
                  </a:extLst>
                </p14:cNvPr>
                <p14:cNvContentPartPr/>
                <p14:nvPr/>
              </p14:nvContentPartPr>
              <p14:xfrm>
                <a:off x="5427667" y="3055934"/>
                <a:ext cx="354600" cy="246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6016D9A-E8F8-41C1-BF98-8BCDADFCBCE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09667" y="3037934"/>
                  <a:ext cx="3902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D5EEB39-08B7-429D-9493-CFBADFCC40F1}"/>
                    </a:ext>
                  </a:extLst>
                </p14:cNvPr>
                <p14:cNvContentPartPr/>
                <p14:nvPr/>
              </p14:nvContentPartPr>
              <p14:xfrm>
                <a:off x="6037867" y="2893574"/>
                <a:ext cx="170640" cy="320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D5EEB39-08B7-429D-9493-CFBADFCC40F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20227" y="2875934"/>
                  <a:ext cx="2062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4859154-39F3-4E6B-967D-E376A968D244}"/>
                    </a:ext>
                  </a:extLst>
                </p14:cNvPr>
                <p14:cNvContentPartPr/>
                <p14:nvPr/>
              </p14:nvContentPartPr>
              <p14:xfrm>
                <a:off x="6215707" y="2768294"/>
                <a:ext cx="299520" cy="352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4859154-39F3-4E6B-967D-E376A968D24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197707" y="2750294"/>
                  <a:ext cx="3351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91898DE-D06A-4B6D-BB7F-DC9BA43C99B8}"/>
                    </a:ext>
                  </a:extLst>
                </p14:cNvPr>
                <p14:cNvContentPartPr/>
                <p14:nvPr/>
              </p14:nvContentPartPr>
              <p14:xfrm>
                <a:off x="6240907" y="2920214"/>
                <a:ext cx="181440" cy="57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91898DE-D06A-4B6D-BB7F-DC9BA43C99B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23267" y="2902574"/>
                  <a:ext cx="217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66EF4AD-8472-43B1-8DCD-C02223C818B2}"/>
                    </a:ext>
                  </a:extLst>
                </p14:cNvPr>
                <p14:cNvContentPartPr/>
                <p14:nvPr/>
              </p14:nvContentPartPr>
              <p14:xfrm>
                <a:off x="5368627" y="3018134"/>
                <a:ext cx="606240" cy="455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66EF4AD-8472-43B1-8DCD-C02223C818B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350627" y="3000134"/>
                  <a:ext cx="6418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3ED40EB-C136-4AF0-8CCE-3B30121E4E24}"/>
                    </a:ext>
                  </a:extLst>
                </p14:cNvPr>
                <p14:cNvContentPartPr/>
                <p14:nvPr/>
              </p14:nvContentPartPr>
              <p14:xfrm>
                <a:off x="6585067" y="2851814"/>
                <a:ext cx="203400" cy="324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3ED40EB-C136-4AF0-8CCE-3B30121E4E2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567427" y="2834174"/>
                  <a:ext cx="239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01F923-D7F6-4A56-840A-8D92DFE635DF}"/>
                    </a:ext>
                  </a:extLst>
                </p14:cNvPr>
                <p14:cNvContentPartPr/>
                <p14:nvPr/>
              </p14:nvContentPartPr>
              <p14:xfrm>
                <a:off x="7004467" y="2927054"/>
                <a:ext cx="396000" cy="135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01F923-D7F6-4A56-840A-8D92DFE635D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986827" y="2909414"/>
                  <a:ext cx="431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33B10A2-604F-4413-9DC4-F60506E9068D}"/>
                    </a:ext>
                  </a:extLst>
                </p14:cNvPr>
                <p14:cNvContentPartPr/>
                <p14:nvPr/>
              </p14:nvContentPartPr>
              <p14:xfrm>
                <a:off x="7147027" y="2826974"/>
                <a:ext cx="84240" cy="234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33B10A2-604F-4413-9DC4-F60506E9068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129027" y="2808974"/>
                  <a:ext cx="119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9C0E550-C470-4C4E-B073-E7C465876F04}"/>
                    </a:ext>
                  </a:extLst>
                </p14:cNvPr>
                <p14:cNvContentPartPr/>
                <p14:nvPr/>
              </p14:nvContentPartPr>
              <p14:xfrm>
                <a:off x="7599907" y="2668574"/>
                <a:ext cx="290160" cy="267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9C0E550-C470-4C4E-B073-E7C465876F0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82267" y="2650574"/>
                  <a:ext cx="3258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664C98A-D221-4A99-A2FB-A5B779474196}"/>
                    </a:ext>
                  </a:extLst>
                </p14:cNvPr>
                <p14:cNvContentPartPr/>
                <p14:nvPr/>
              </p14:nvContentPartPr>
              <p14:xfrm>
                <a:off x="8111467" y="2432414"/>
                <a:ext cx="78120" cy="455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664C98A-D221-4A99-A2FB-A5B77947419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93827" y="2414414"/>
                  <a:ext cx="1137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F04785D-1D74-4262-AF7F-BF197CED7B5B}"/>
                    </a:ext>
                  </a:extLst>
                </p14:cNvPr>
                <p14:cNvContentPartPr/>
                <p14:nvPr/>
              </p14:nvContentPartPr>
              <p14:xfrm>
                <a:off x="8279587" y="2574974"/>
                <a:ext cx="179280" cy="284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F04785D-1D74-4262-AF7F-BF197CED7B5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61587" y="2557334"/>
                  <a:ext cx="2149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044B48C-A4A2-4C5B-9CAF-774D23C2DA39}"/>
                    </a:ext>
                  </a:extLst>
                </p14:cNvPr>
                <p14:cNvContentPartPr/>
                <p14:nvPr/>
              </p14:nvContentPartPr>
              <p14:xfrm>
                <a:off x="8271307" y="2740214"/>
                <a:ext cx="151200" cy="70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044B48C-A4A2-4C5B-9CAF-774D23C2DA3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253307" y="2722574"/>
                  <a:ext cx="186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A47E594-DC93-4E10-B2B7-5879B4688252}"/>
                    </a:ext>
                  </a:extLst>
                </p14:cNvPr>
                <p14:cNvContentPartPr/>
                <p14:nvPr/>
              </p14:nvContentPartPr>
              <p14:xfrm>
                <a:off x="8598547" y="2650214"/>
                <a:ext cx="134280" cy="34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A47E594-DC93-4E10-B2B7-5879B468825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80547" y="2632574"/>
                  <a:ext cx="1699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AB109BA-1F01-4777-AED9-055D5E1E8B20}"/>
                    </a:ext>
                  </a:extLst>
                </p14:cNvPr>
                <p14:cNvContentPartPr/>
                <p14:nvPr/>
              </p14:nvContentPartPr>
              <p14:xfrm>
                <a:off x="9017587" y="2441054"/>
                <a:ext cx="68400" cy="269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AB109BA-1F01-4777-AED9-055D5E1E8B2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999587" y="2423054"/>
                  <a:ext cx="1040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7EC0266-9A5A-440D-8531-0E8EA4127B50}"/>
                    </a:ext>
                  </a:extLst>
                </p14:cNvPr>
                <p14:cNvContentPartPr/>
                <p14:nvPr/>
              </p14:nvContentPartPr>
              <p14:xfrm>
                <a:off x="9152227" y="2331974"/>
                <a:ext cx="254160" cy="555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7EC0266-9A5A-440D-8531-0E8EA4127B5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134227" y="2313974"/>
                  <a:ext cx="2898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E496EAB-01A7-4182-8C59-9C8C960A5FCF}"/>
                    </a:ext>
                  </a:extLst>
                </p14:cNvPr>
                <p14:cNvContentPartPr/>
                <p14:nvPr/>
              </p14:nvContentPartPr>
              <p14:xfrm>
                <a:off x="4420747" y="3950894"/>
                <a:ext cx="301320" cy="466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E496EAB-01A7-4182-8C59-9C8C960A5FC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403107" y="3932894"/>
                  <a:ext cx="33696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EF8604E-C78C-46F0-AFFC-9B2D9378098B}"/>
                    </a:ext>
                  </a:extLst>
                </p14:cNvPr>
                <p14:cNvContentPartPr/>
                <p14:nvPr/>
              </p14:nvContentPartPr>
              <p14:xfrm>
                <a:off x="4319947" y="4192094"/>
                <a:ext cx="396720" cy="153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EF8604E-C78C-46F0-AFFC-9B2D9378098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302307" y="4174094"/>
                  <a:ext cx="432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5BF57D-183B-4F0F-9AA5-508209EDD6AE}"/>
                    </a:ext>
                  </a:extLst>
                </p14:cNvPr>
                <p14:cNvContentPartPr/>
                <p14:nvPr/>
              </p14:nvContentPartPr>
              <p14:xfrm>
                <a:off x="4965787" y="4026494"/>
                <a:ext cx="70200" cy="9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5BF57D-183B-4F0F-9AA5-508209EDD6A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948147" y="4008494"/>
                  <a:ext cx="105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0666557-DAEF-40C5-BA35-6D499A724503}"/>
                    </a:ext>
                  </a:extLst>
                </p14:cNvPr>
                <p14:cNvContentPartPr/>
                <p14:nvPr/>
              </p14:nvContentPartPr>
              <p14:xfrm>
                <a:off x="5019787" y="4058174"/>
                <a:ext cx="317520" cy="114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0666557-DAEF-40C5-BA35-6D499A72450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001787" y="4040174"/>
                  <a:ext cx="353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1F4C8D7-724D-48BF-BC38-8F47BE2760B9}"/>
                    </a:ext>
                  </a:extLst>
                </p14:cNvPr>
                <p14:cNvContentPartPr/>
                <p14:nvPr/>
              </p14:nvContentPartPr>
              <p14:xfrm>
                <a:off x="4949227" y="3937574"/>
                <a:ext cx="329040" cy="81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1F4C8D7-724D-48BF-BC38-8F47BE2760B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931227" y="3919574"/>
                  <a:ext cx="364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F0990E6-8D07-407C-9285-7EBCB0EB6E1A}"/>
                    </a:ext>
                  </a:extLst>
                </p14:cNvPr>
                <p14:cNvContentPartPr/>
                <p14:nvPr/>
              </p14:nvContentPartPr>
              <p14:xfrm>
                <a:off x="5581387" y="3780254"/>
                <a:ext cx="289440" cy="169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F0990E6-8D07-407C-9285-7EBCB0EB6E1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563387" y="3762254"/>
                  <a:ext cx="325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E9B5F30-C9B5-4266-BA40-BD31AAEDF304}"/>
                    </a:ext>
                  </a:extLst>
                </p14:cNvPr>
                <p14:cNvContentPartPr/>
                <p14:nvPr/>
              </p14:nvContentPartPr>
              <p14:xfrm>
                <a:off x="3866707" y="4768094"/>
                <a:ext cx="396000" cy="458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E9B5F30-C9B5-4266-BA40-BD31AAEDF30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49067" y="4750454"/>
                  <a:ext cx="4316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B9A1FD7-3840-4208-B38D-F01C5FA33AB2}"/>
                    </a:ext>
                  </a:extLst>
                </p14:cNvPr>
                <p14:cNvContentPartPr/>
                <p14:nvPr/>
              </p14:nvContentPartPr>
              <p14:xfrm>
                <a:off x="4376827" y="4722734"/>
                <a:ext cx="170640" cy="396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B9A1FD7-3840-4208-B38D-F01C5FA33AB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359187" y="4704734"/>
                  <a:ext cx="2062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CD831A0-2A56-4E8C-A54C-4D9682438AF9}"/>
                    </a:ext>
                  </a:extLst>
                </p14:cNvPr>
                <p14:cNvContentPartPr/>
                <p14:nvPr/>
              </p14:nvContentPartPr>
              <p14:xfrm>
                <a:off x="4611907" y="4756214"/>
                <a:ext cx="138600" cy="168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CD831A0-2A56-4E8C-A54C-4D9682438AF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594267" y="4738214"/>
                  <a:ext cx="174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A7E9553-26E5-475F-A6ED-01527C156BBF}"/>
                    </a:ext>
                  </a:extLst>
                </p14:cNvPr>
                <p14:cNvContentPartPr/>
                <p14:nvPr/>
              </p14:nvContentPartPr>
              <p14:xfrm>
                <a:off x="4714507" y="4731014"/>
                <a:ext cx="202320" cy="244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A7E9553-26E5-475F-A6ED-01527C156BB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696507" y="4713374"/>
                  <a:ext cx="2379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4200E2A-533B-4FEA-8B36-D88156D74256}"/>
                    </a:ext>
                  </a:extLst>
                </p14:cNvPr>
                <p14:cNvContentPartPr/>
                <p14:nvPr/>
              </p14:nvContentPartPr>
              <p14:xfrm>
                <a:off x="5033107" y="4624454"/>
                <a:ext cx="427320" cy="199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4200E2A-533B-4FEA-8B36-D88156D7425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15107" y="4606814"/>
                  <a:ext cx="4629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CF6BF92-5758-444D-8A4A-DC7DF3DFED03}"/>
                    </a:ext>
                  </a:extLst>
                </p14:cNvPr>
                <p14:cNvContentPartPr/>
                <p14:nvPr/>
              </p14:nvContentPartPr>
              <p14:xfrm>
                <a:off x="5033107" y="4475774"/>
                <a:ext cx="474840" cy="171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CF6BF92-5758-444D-8A4A-DC7DF3DFED0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15107" y="4458134"/>
                  <a:ext cx="510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26A5BD0-C89A-4E95-9F19-8E9908AA2BDA}"/>
                    </a:ext>
                  </a:extLst>
                </p14:cNvPr>
                <p14:cNvContentPartPr/>
                <p14:nvPr/>
              </p14:nvContentPartPr>
              <p14:xfrm>
                <a:off x="5653747" y="4378214"/>
                <a:ext cx="378360" cy="195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26A5BD0-C89A-4E95-9F19-8E9908AA2BD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636107" y="4360214"/>
                  <a:ext cx="414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AE1C65A-D391-49D7-A4F4-69B4FE0BCA03}"/>
                    </a:ext>
                  </a:extLst>
                </p14:cNvPr>
                <p14:cNvContentPartPr/>
                <p14:nvPr/>
              </p14:nvContentPartPr>
              <p14:xfrm>
                <a:off x="6142987" y="4344014"/>
                <a:ext cx="156600" cy="296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AE1C65A-D391-49D7-A4F4-69B4FE0BCA0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125347" y="4326374"/>
                  <a:ext cx="1922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F5CD89F-44E1-4415-839E-B67AC43D7A85}"/>
                    </a:ext>
                  </a:extLst>
                </p14:cNvPr>
                <p14:cNvContentPartPr/>
                <p14:nvPr/>
              </p14:nvContentPartPr>
              <p14:xfrm>
                <a:off x="6316507" y="4345094"/>
                <a:ext cx="143280" cy="136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F5CD89F-44E1-4415-839E-B67AC43D7A8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98867" y="4327094"/>
                  <a:ext cx="178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330E17A-456C-4862-A467-1C297EECC576}"/>
                    </a:ext>
                  </a:extLst>
                </p14:cNvPr>
                <p14:cNvContentPartPr/>
                <p14:nvPr/>
              </p14:nvContentPartPr>
              <p14:xfrm>
                <a:off x="6425587" y="4160774"/>
                <a:ext cx="168840" cy="281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330E17A-456C-4862-A467-1C297EECC57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407947" y="4142774"/>
                  <a:ext cx="2044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888AB9E-76C3-4304-B6F3-E11E47690F6E}"/>
                    </a:ext>
                  </a:extLst>
                </p14:cNvPr>
                <p14:cNvContentPartPr/>
                <p14:nvPr/>
              </p14:nvContentPartPr>
              <p14:xfrm>
                <a:off x="6694147" y="4121174"/>
                <a:ext cx="281160" cy="65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888AB9E-76C3-4304-B6F3-E11E47690F6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676507" y="4103174"/>
                  <a:ext cx="316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7924A5-3CF4-46A5-985E-447B1BC5297B}"/>
                    </a:ext>
                  </a:extLst>
                </p14:cNvPr>
                <p14:cNvContentPartPr/>
                <p14:nvPr/>
              </p14:nvContentPartPr>
              <p14:xfrm>
                <a:off x="6744187" y="4059974"/>
                <a:ext cx="144000" cy="151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7924A5-3CF4-46A5-985E-447B1BC5297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726547" y="4041974"/>
                  <a:ext cx="179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0B1F41B-89D6-4364-9192-0C93F61968A6}"/>
                    </a:ext>
                  </a:extLst>
                </p14:cNvPr>
                <p14:cNvContentPartPr/>
                <p14:nvPr/>
              </p14:nvContentPartPr>
              <p14:xfrm>
                <a:off x="7281307" y="3872774"/>
                <a:ext cx="285120" cy="165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B1F41B-89D6-4364-9192-0C93F61968A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263667" y="3855134"/>
                  <a:ext cx="320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6315A31-3C5A-4950-8653-50104B408F4A}"/>
                    </a:ext>
                  </a:extLst>
                </p14:cNvPr>
                <p14:cNvContentPartPr/>
                <p14:nvPr/>
              </p14:nvContentPartPr>
              <p14:xfrm>
                <a:off x="7707547" y="3657134"/>
                <a:ext cx="135360" cy="297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6315A31-3C5A-4950-8653-50104B408F4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689547" y="3639494"/>
                  <a:ext cx="1710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503F5DF-B8AD-463F-9BDE-07EDD0544D23}"/>
                    </a:ext>
                  </a:extLst>
                </p14:cNvPr>
                <p14:cNvContentPartPr/>
                <p14:nvPr/>
              </p14:nvContentPartPr>
              <p14:xfrm>
                <a:off x="7860187" y="3760814"/>
                <a:ext cx="146160" cy="73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503F5DF-B8AD-463F-9BDE-07EDD0544D2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842187" y="3743174"/>
                  <a:ext cx="181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A946CC4-EC0A-49D3-8729-C21FD792B851}"/>
                    </a:ext>
                  </a:extLst>
                </p14:cNvPr>
                <p14:cNvContentPartPr/>
                <p14:nvPr/>
              </p14:nvContentPartPr>
              <p14:xfrm>
                <a:off x="8036227" y="3623654"/>
                <a:ext cx="88560" cy="164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A946CC4-EC0A-49D3-8729-C21FD792B85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018587" y="3605654"/>
                  <a:ext cx="124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78E9571-3510-47BB-A74C-D72D80664E40}"/>
                    </a:ext>
                  </a:extLst>
                </p14:cNvPr>
                <p14:cNvContentPartPr/>
                <p14:nvPr/>
              </p14:nvContentPartPr>
              <p14:xfrm>
                <a:off x="8120467" y="3405494"/>
                <a:ext cx="176760" cy="429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78E9571-3510-47BB-A74C-D72D80664E4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102467" y="3387494"/>
                  <a:ext cx="2124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CB2D22F-9B34-461F-AC41-F4DC1A330F92}"/>
                    </a:ext>
                  </a:extLst>
                </p14:cNvPr>
                <p14:cNvContentPartPr/>
                <p14:nvPr/>
              </p14:nvContentPartPr>
              <p14:xfrm>
                <a:off x="5997907" y="3384614"/>
                <a:ext cx="566640" cy="876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CB2D22F-9B34-461F-AC41-F4DC1A330F9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979907" y="3366614"/>
                  <a:ext cx="602280" cy="9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2FD93CA-5BBA-4C5B-9455-64B8AE8394B0}"/>
                    </a:ext>
                  </a:extLst>
                </p14:cNvPr>
                <p14:cNvContentPartPr/>
                <p14:nvPr/>
              </p14:nvContentPartPr>
              <p14:xfrm>
                <a:off x="8388667" y="2934614"/>
                <a:ext cx="1040760" cy="695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2FD93CA-5BBA-4C5B-9455-64B8AE8394B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370667" y="2916614"/>
                  <a:ext cx="107640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6EB050F-55DE-4217-9C04-6F6BC6A0A9F9}"/>
                    </a:ext>
                  </a:extLst>
                </p14:cNvPr>
                <p14:cNvContentPartPr/>
                <p14:nvPr/>
              </p14:nvContentPartPr>
              <p14:xfrm>
                <a:off x="5821507" y="5116934"/>
                <a:ext cx="350280" cy="513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6EB050F-55DE-4217-9C04-6F6BC6A0A9F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803867" y="5099294"/>
                  <a:ext cx="38592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B1E8DD0-0F39-4110-8E3E-A9034D4AF12F}"/>
                    </a:ext>
                  </a:extLst>
                </p14:cNvPr>
                <p14:cNvContentPartPr/>
                <p14:nvPr/>
              </p14:nvContentPartPr>
              <p14:xfrm>
                <a:off x="5830147" y="4966094"/>
                <a:ext cx="323280" cy="380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B1E8DD0-0F39-4110-8E3E-A9034D4AF12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12507" y="4948454"/>
                  <a:ext cx="3589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D04C1AF-1DE9-4713-8783-C53B329458BE}"/>
                    </a:ext>
                  </a:extLst>
                </p14:cNvPr>
                <p14:cNvContentPartPr/>
                <p14:nvPr/>
              </p14:nvContentPartPr>
              <p14:xfrm>
                <a:off x="6098347" y="5074094"/>
                <a:ext cx="331560" cy="367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D04C1AF-1DE9-4713-8783-C53B329458B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80707" y="5056094"/>
                  <a:ext cx="3672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7831AA6-FE56-40D1-AA0B-6874E7085040}"/>
                    </a:ext>
                  </a:extLst>
                </p14:cNvPr>
                <p14:cNvContentPartPr/>
                <p14:nvPr/>
              </p14:nvContentPartPr>
              <p14:xfrm>
                <a:off x="6434227" y="4976534"/>
                <a:ext cx="132120" cy="282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7831AA6-FE56-40D1-AA0B-6874E708504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416227" y="4958894"/>
                  <a:ext cx="167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929E5A8-7D12-43CA-ABE3-C94F201A2448}"/>
                    </a:ext>
                  </a:extLst>
                </p14:cNvPr>
                <p14:cNvContentPartPr/>
                <p14:nvPr/>
              </p14:nvContentPartPr>
              <p14:xfrm>
                <a:off x="6627907" y="4833254"/>
                <a:ext cx="312840" cy="249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929E5A8-7D12-43CA-ABE3-C94F201A244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610267" y="4815614"/>
                  <a:ext cx="348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656660C-7E95-4997-9ED3-4F69AB642C2E}"/>
                    </a:ext>
                  </a:extLst>
                </p14:cNvPr>
                <p14:cNvContentPartPr/>
                <p14:nvPr/>
              </p14:nvContentPartPr>
              <p14:xfrm>
                <a:off x="6952267" y="4790774"/>
                <a:ext cx="262080" cy="159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656660C-7E95-4997-9ED3-4F69AB642C2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934267" y="4773134"/>
                  <a:ext cx="297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2E4D2A4-CB08-4888-8090-207562DD6805}"/>
                    </a:ext>
                  </a:extLst>
                </p14:cNvPr>
                <p14:cNvContentPartPr/>
                <p14:nvPr/>
              </p14:nvContentPartPr>
              <p14:xfrm>
                <a:off x="7180507" y="4720214"/>
                <a:ext cx="267120" cy="144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2E4D2A4-CB08-4888-8090-207562DD680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162867" y="4702574"/>
                  <a:ext cx="302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28F551D-72CE-4C61-97E9-7453C317C0F3}"/>
                    </a:ext>
                  </a:extLst>
                </p14:cNvPr>
                <p14:cNvContentPartPr/>
                <p14:nvPr/>
              </p14:nvContentPartPr>
              <p14:xfrm>
                <a:off x="7339987" y="4529774"/>
                <a:ext cx="319320" cy="186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28F551D-72CE-4C61-97E9-7453C317C0F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322347" y="4512134"/>
                  <a:ext cx="354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B8B3168-A229-43BB-9773-1680FD5C8BAE}"/>
                    </a:ext>
                  </a:extLst>
                </p14:cNvPr>
                <p14:cNvContentPartPr/>
                <p14:nvPr/>
              </p14:nvContentPartPr>
              <p14:xfrm>
                <a:off x="7398667" y="4575494"/>
                <a:ext cx="111600" cy="88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B8B3168-A229-43BB-9773-1680FD5C8BA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381027" y="4557854"/>
                  <a:ext cx="147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AE97F57-4326-409C-974C-723EF2B587D5}"/>
                    </a:ext>
                  </a:extLst>
                </p14:cNvPr>
                <p14:cNvContentPartPr/>
                <p14:nvPr/>
              </p14:nvContentPartPr>
              <p14:xfrm>
                <a:off x="7915627" y="4222694"/>
                <a:ext cx="308520" cy="231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AE97F57-4326-409C-974C-723EF2B587D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897987" y="4205054"/>
                  <a:ext cx="344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DA2A82F-18A9-4BA6-B115-92B17E7E6FD3}"/>
                    </a:ext>
                  </a:extLst>
                </p14:cNvPr>
                <p14:cNvContentPartPr/>
                <p14:nvPr/>
              </p14:nvContentPartPr>
              <p14:xfrm>
                <a:off x="8002747" y="4252934"/>
                <a:ext cx="201240" cy="215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DA2A82F-18A9-4BA6-B115-92B17E7E6FD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984747" y="4235294"/>
                  <a:ext cx="2368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DCA9FF5-F66F-482C-BAEB-587A8C7B3CA7}"/>
                    </a:ext>
                  </a:extLst>
                </p14:cNvPr>
                <p14:cNvContentPartPr/>
                <p14:nvPr/>
              </p14:nvContentPartPr>
              <p14:xfrm>
                <a:off x="8405227" y="4085174"/>
                <a:ext cx="314280" cy="320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DCA9FF5-F66F-482C-BAEB-587A8C7B3CA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387587" y="4067534"/>
                  <a:ext cx="3499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9F68F4F-1D62-45DC-9076-15161F51E5CF}"/>
                    </a:ext>
                  </a:extLst>
                </p14:cNvPr>
                <p14:cNvContentPartPr/>
                <p14:nvPr/>
              </p14:nvContentPartPr>
              <p14:xfrm>
                <a:off x="8472187" y="3939014"/>
                <a:ext cx="212040" cy="341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9F68F4F-1D62-45DC-9076-15161F51E5C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54547" y="3921014"/>
                  <a:ext cx="2476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D1D0EEB-285E-4997-9D91-B42E8345C3BC}"/>
                    </a:ext>
                  </a:extLst>
                </p14:cNvPr>
                <p14:cNvContentPartPr/>
                <p14:nvPr/>
              </p14:nvContentPartPr>
              <p14:xfrm>
                <a:off x="8757307" y="3663974"/>
                <a:ext cx="716400" cy="586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D1D0EEB-285E-4997-9D91-B42E8345C3B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739307" y="3646334"/>
                  <a:ext cx="75204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AC58103-DA78-499C-816F-F6FE463CD2D3}"/>
                    </a:ext>
                  </a:extLst>
                </p14:cNvPr>
                <p14:cNvContentPartPr/>
                <p14:nvPr/>
              </p14:nvContentPartPr>
              <p14:xfrm>
                <a:off x="9437347" y="3372014"/>
                <a:ext cx="336960" cy="378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AC58103-DA78-499C-816F-F6FE463CD2D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419707" y="3354374"/>
                  <a:ext cx="3726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7387AD1-9B33-4AB7-95CA-53A5F4F7E0B6}"/>
                    </a:ext>
                  </a:extLst>
                </p14:cNvPr>
                <p14:cNvContentPartPr/>
                <p14:nvPr/>
              </p14:nvContentPartPr>
              <p14:xfrm>
                <a:off x="9353467" y="3455534"/>
                <a:ext cx="225000" cy="126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7387AD1-9B33-4AB7-95CA-53A5F4F7E0B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335467" y="3437894"/>
                  <a:ext cx="260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6C742E3-C408-44EA-81B1-736F3153C3F5}"/>
                    </a:ext>
                  </a:extLst>
                </p14:cNvPr>
                <p14:cNvContentPartPr/>
                <p14:nvPr/>
              </p14:nvContentPartPr>
              <p14:xfrm>
                <a:off x="4177387" y="6216014"/>
                <a:ext cx="339480" cy="338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6C742E3-C408-44EA-81B1-736F3153C3F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159387" y="6198014"/>
                  <a:ext cx="3751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4441B87-890B-44C5-AE43-E442FCB6CB0E}"/>
                    </a:ext>
                  </a:extLst>
                </p14:cNvPr>
                <p14:cNvContentPartPr/>
                <p14:nvPr/>
              </p14:nvContentPartPr>
              <p14:xfrm>
                <a:off x="3900547" y="6133574"/>
                <a:ext cx="825480" cy="678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4441B87-890B-44C5-AE43-E442FCB6CB0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882547" y="6115574"/>
                  <a:ext cx="86112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7C6C0BD-0A56-4929-9FCC-DC66FA8A19BE}"/>
                    </a:ext>
                  </a:extLst>
                </p14:cNvPr>
                <p14:cNvContentPartPr/>
                <p14:nvPr/>
              </p14:nvContentPartPr>
              <p14:xfrm>
                <a:off x="4839787" y="5791214"/>
                <a:ext cx="664920" cy="697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7C6C0BD-0A56-4929-9FCC-DC66FA8A19B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822147" y="5773574"/>
                  <a:ext cx="70056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BD15362-8772-4554-B4B7-69105D923140}"/>
                    </a:ext>
                  </a:extLst>
                </p14:cNvPr>
                <p14:cNvContentPartPr/>
                <p14:nvPr/>
              </p14:nvContentPartPr>
              <p14:xfrm>
                <a:off x="5435587" y="5825774"/>
                <a:ext cx="245160" cy="234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BD15362-8772-4554-B4B7-69105D92314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417947" y="5808134"/>
                  <a:ext cx="2808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563EAD9-3D9B-4B93-914B-1E877F629307}"/>
                    </a:ext>
                  </a:extLst>
                </p14:cNvPr>
                <p14:cNvContentPartPr/>
                <p14:nvPr/>
              </p14:nvContentPartPr>
              <p14:xfrm>
                <a:off x="5897467" y="5708774"/>
                <a:ext cx="307800" cy="2574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563EAD9-3D9B-4B93-914B-1E877F62930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879467" y="5690774"/>
                  <a:ext cx="343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DB2D972-2762-40E0-AFA1-FE1D3CA510F7}"/>
                    </a:ext>
                  </a:extLst>
                </p14:cNvPr>
                <p14:cNvContentPartPr/>
                <p14:nvPr/>
              </p14:nvContentPartPr>
              <p14:xfrm>
                <a:off x="6165667" y="5659814"/>
                <a:ext cx="516600" cy="213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DB2D972-2762-40E0-AFA1-FE1D3CA510F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147667" y="5642174"/>
                  <a:ext cx="5522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68DE400-783C-4BD4-936B-BD38EBD290CE}"/>
                    </a:ext>
                  </a:extLst>
                </p14:cNvPr>
                <p14:cNvContentPartPr/>
                <p14:nvPr/>
              </p14:nvContentPartPr>
              <p14:xfrm>
                <a:off x="6711067" y="5603294"/>
                <a:ext cx="133560" cy="1188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68DE400-783C-4BD4-936B-BD38EBD290C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693067" y="5585654"/>
                  <a:ext cx="169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4F1C416-5D19-439E-BDE2-CFBB7FD8677A}"/>
                    </a:ext>
                  </a:extLst>
                </p14:cNvPr>
                <p14:cNvContentPartPr/>
                <p14:nvPr/>
              </p14:nvContentPartPr>
              <p14:xfrm>
                <a:off x="6668947" y="5485934"/>
                <a:ext cx="360" cy="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4F1C416-5D19-439E-BDE2-CFBB7FD867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0947" y="54682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2EFD337-9616-4CE0-B620-CBCECA4B42D9}"/>
                    </a:ext>
                  </a:extLst>
                </p14:cNvPr>
                <p14:cNvContentPartPr/>
                <p14:nvPr/>
              </p14:nvContentPartPr>
              <p14:xfrm>
                <a:off x="6875587" y="5494574"/>
                <a:ext cx="273600" cy="194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2EFD337-9616-4CE0-B620-CBCECA4B42D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57587" y="5476934"/>
                  <a:ext cx="309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5ED74C5-B75E-45C4-BFA7-E005FE33032B}"/>
                    </a:ext>
                  </a:extLst>
                </p14:cNvPr>
                <p14:cNvContentPartPr/>
                <p14:nvPr/>
              </p14:nvContentPartPr>
              <p14:xfrm>
                <a:off x="7409467" y="5142134"/>
                <a:ext cx="399600" cy="320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5ED74C5-B75E-45C4-BFA7-E005FE33032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91467" y="5124134"/>
                  <a:ext cx="435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CC4CBED-ECA2-447F-9C21-04123C87D61B}"/>
                    </a:ext>
                  </a:extLst>
                </p14:cNvPr>
                <p14:cNvContentPartPr/>
                <p14:nvPr/>
              </p14:nvContentPartPr>
              <p14:xfrm>
                <a:off x="7935787" y="4855574"/>
                <a:ext cx="1023120" cy="775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CC4CBED-ECA2-447F-9C21-04123C87D61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17787" y="4837934"/>
                  <a:ext cx="1058760" cy="8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5E777D9-3583-4B7D-A3FC-9F16D8D8CB15}"/>
                    </a:ext>
                  </a:extLst>
                </p14:cNvPr>
                <p14:cNvContentPartPr/>
                <p14:nvPr/>
              </p14:nvContentPartPr>
              <p14:xfrm>
                <a:off x="8850187" y="4647134"/>
                <a:ext cx="370440" cy="419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5E777D9-3583-4B7D-A3FC-9F16D8D8CB1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832547" y="4629134"/>
                  <a:ext cx="40608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4647751-B0DB-431A-AC0F-C589A5BECAB0}"/>
                    </a:ext>
                  </a:extLst>
                </p14:cNvPr>
                <p14:cNvContentPartPr/>
                <p14:nvPr/>
              </p14:nvContentPartPr>
              <p14:xfrm>
                <a:off x="8934067" y="4954934"/>
                <a:ext cx="79200" cy="61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4647751-B0DB-431A-AC0F-C589A5BECAB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916067" y="4936934"/>
                  <a:ext cx="1148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6CC79F9-DA0A-4693-AC43-7EBE3DEED8A3}"/>
                    </a:ext>
                  </a:extLst>
                </p14:cNvPr>
                <p14:cNvContentPartPr/>
                <p14:nvPr/>
              </p14:nvContentPartPr>
              <p14:xfrm>
                <a:off x="9133507" y="4706534"/>
                <a:ext cx="184680" cy="249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6CC79F9-DA0A-4693-AC43-7EBE3DEED8A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115507" y="4688534"/>
                  <a:ext cx="220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864E57C-4DFA-410C-A878-8BE464CEE071}"/>
                    </a:ext>
                  </a:extLst>
                </p14:cNvPr>
                <p14:cNvContentPartPr/>
                <p14:nvPr/>
              </p14:nvContentPartPr>
              <p14:xfrm>
                <a:off x="9345187" y="4401974"/>
                <a:ext cx="427680" cy="5932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864E57C-4DFA-410C-A878-8BE464CEE07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27187" y="4384334"/>
                  <a:ext cx="463320" cy="62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190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D300F2F-E3FE-4679-A361-C152301CCB42}"/>
              </a:ext>
            </a:extLst>
          </p:cNvPr>
          <p:cNvGrpSpPr/>
          <p:nvPr/>
        </p:nvGrpSpPr>
        <p:grpSpPr>
          <a:xfrm>
            <a:off x="1308187" y="233534"/>
            <a:ext cx="1066320" cy="574560"/>
            <a:chOff x="1308187" y="233534"/>
            <a:chExt cx="1066320" cy="5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CC82C74-EEC4-4455-B69C-97EA671301E5}"/>
                    </a:ext>
                  </a:extLst>
                </p14:cNvPr>
                <p14:cNvContentPartPr/>
                <p14:nvPr/>
              </p14:nvContentPartPr>
              <p14:xfrm>
                <a:off x="1317907" y="318494"/>
                <a:ext cx="41760" cy="412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CC82C74-EEC4-4455-B69C-97EA671301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99907" y="300854"/>
                  <a:ext cx="774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B20E91C-23CB-445F-AFA6-F2BA7E74E4D6}"/>
                    </a:ext>
                  </a:extLst>
                </p14:cNvPr>
                <p14:cNvContentPartPr/>
                <p14:nvPr/>
              </p14:nvContentPartPr>
              <p14:xfrm>
                <a:off x="1308187" y="279254"/>
                <a:ext cx="222840" cy="30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20E91C-23CB-445F-AFA6-F2BA7E74E4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0547" y="261614"/>
                  <a:ext cx="258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5D106B-AFF9-49B1-8D8C-D80DFEC72776}"/>
                    </a:ext>
                  </a:extLst>
                </p14:cNvPr>
                <p14:cNvContentPartPr/>
                <p14:nvPr/>
              </p14:nvContentPartPr>
              <p14:xfrm>
                <a:off x="1350307" y="527654"/>
                <a:ext cx="167760" cy="9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5D106B-AFF9-49B1-8D8C-D80DFEC727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2667" y="509654"/>
                  <a:ext cx="203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8864FE-2B06-4F43-BB94-03C75722F7D2}"/>
                    </a:ext>
                  </a:extLst>
                </p14:cNvPr>
                <p14:cNvContentPartPr/>
                <p14:nvPr/>
              </p14:nvContentPartPr>
              <p14:xfrm>
                <a:off x="1601947" y="494534"/>
                <a:ext cx="3960" cy="218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8864FE-2B06-4F43-BB94-03C75722F7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3947" y="476534"/>
                  <a:ext cx="39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9686125-C4EE-484F-A718-3DB39AA7EEB2}"/>
                    </a:ext>
                  </a:extLst>
                </p14:cNvPr>
                <p14:cNvContentPartPr/>
                <p14:nvPr/>
              </p14:nvContentPartPr>
              <p14:xfrm>
                <a:off x="1644067" y="394094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9686125-C4EE-484F-A718-3DB39AA7EE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26067" y="3760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1DC428-FDAD-433E-8844-DEEF77CC3281}"/>
                    </a:ext>
                  </a:extLst>
                </p14:cNvPr>
                <p14:cNvContentPartPr/>
                <p14:nvPr/>
              </p14:nvContentPartPr>
              <p14:xfrm>
                <a:off x="1744507" y="480494"/>
                <a:ext cx="312120" cy="327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1DC428-FDAD-433E-8844-DEEF77CC32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6507" y="462854"/>
                  <a:ext cx="3477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71B065-BCC5-4C9C-AC9D-EA8B9C5C8990}"/>
                    </a:ext>
                  </a:extLst>
                </p14:cNvPr>
                <p14:cNvContentPartPr/>
                <p14:nvPr/>
              </p14:nvContentPartPr>
              <p14:xfrm>
                <a:off x="2113867" y="233534"/>
                <a:ext cx="260640" cy="563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71B065-BCC5-4C9C-AC9D-EA8B9C5C89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95867" y="215894"/>
                  <a:ext cx="296280" cy="59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EC0921-295D-4DBE-AE74-3E20A0FF3791}"/>
              </a:ext>
            </a:extLst>
          </p:cNvPr>
          <p:cNvGrpSpPr/>
          <p:nvPr/>
        </p:nvGrpSpPr>
        <p:grpSpPr>
          <a:xfrm>
            <a:off x="2684107" y="41654"/>
            <a:ext cx="942480" cy="523080"/>
            <a:chOff x="2684107" y="41654"/>
            <a:chExt cx="942480" cy="52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48119C-B257-4F4F-A1AC-8FF728017D61}"/>
                    </a:ext>
                  </a:extLst>
                </p14:cNvPr>
                <p14:cNvContentPartPr/>
                <p14:nvPr/>
              </p14:nvContentPartPr>
              <p14:xfrm>
                <a:off x="2684107" y="192494"/>
                <a:ext cx="246240" cy="372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48119C-B257-4F4F-A1AC-8FF728017D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6467" y="174854"/>
                  <a:ext cx="2818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6E9A79-8063-41B4-A755-9C759C24B951}"/>
                    </a:ext>
                  </a:extLst>
                </p14:cNvPr>
                <p14:cNvContentPartPr/>
                <p14:nvPr/>
              </p14:nvContentPartPr>
              <p14:xfrm>
                <a:off x="3162547" y="402374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6E9A79-8063-41B4-A755-9C759C24B9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44547" y="3843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AA7A6E9-3345-4A53-90DE-EBD3A87DC6CA}"/>
                    </a:ext>
                  </a:extLst>
                </p14:cNvPr>
                <p14:cNvContentPartPr/>
                <p14:nvPr/>
              </p14:nvContentPartPr>
              <p14:xfrm>
                <a:off x="3455947" y="41654"/>
                <a:ext cx="83880" cy="363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A7A6E9-3345-4A53-90DE-EBD3A87DC6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38307" y="24014"/>
                  <a:ext cx="1195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D6B4675-8631-4548-B7CA-79B76E3F4645}"/>
                    </a:ext>
                  </a:extLst>
                </p14:cNvPr>
                <p14:cNvContentPartPr/>
                <p14:nvPr/>
              </p14:nvContentPartPr>
              <p14:xfrm>
                <a:off x="3103867" y="82694"/>
                <a:ext cx="522720" cy="9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D6B4675-8631-4548-B7CA-79B76E3F464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85867" y="64694"/>
                  <a:ext cx="55836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C95849-E048-4512-9373-FF3A91E9B9A1}"/>
              </a:ext>
            </a:extLst>
          </p:cNvPr>
          <p:cNvGrpSpPr/>
          <p:nvPr/>
        </p:nvGrpSpPr>
        <p:grpSpPr>
          <a:xfrm>
            <a:off x="4068667" y="48494"/>
            <a:ext cx="403920" cy="561240"/>
            <a:chOff x="4068667" y="48494"/>
            <a:chExt cx="40392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FAF30C-09A2-491F-ADFC-6158E08E1C0A}"/>
                    </a:ext>
                  </a:extLst>
                </p14:cNvPr>
                <p14:cNvContentPartPr/>
                <p14:nvPr/>
              </p14:nvContentPartPr>
              <p14:xfrm>
                <a:off x="4068667" y="48494"/>
                <a:ext cx="403920" cy="561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FAF30C-09A2-491F-ADFC-6158E08E1C0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50667" y="30854"/>
                  <a:ext cx="43956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18E12-9738-4244-9918-3DB9745B7DAF}"/>
                    </a:ext>
                  </a:extLst>
                </p14:cNvPr>
                <p14:cNvContentPartPr/>
                <p14:nvPr/>
              </p14:nvContentPartPr>
              <p14:xfrm>
                <a:off x="4319947" y="430094"/>
                <a:ext cx="136800" cy="47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18E12-9738-4244-9918-3DB9745B7DA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02307" y="412454"/>
                  <a:ext cx="1724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E2D2B0-CB37-47BF-B752-086CC62C6387}"/>
              </a:ext>
            </a:extLst>
          </p:cNvPr>
          <p:cNvGrpSpPr/>
          <p:nvPr/>
        </p:nvGrpSpPr>
        <p:grpSpPr>
          <a:xfrm>
            <a:off x="5217427" y="91694"/>
            <a:ext cx="1600920" cy="546480"/>
            <a:chOff x="5217427" y="91694"/>
            <a:chExt cx="1600920" cy="54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B97895-C821-49B1-8F41-7DB00EFC4DE9}"/>
                    </a:ext>
                  </a:extLst>
                </p14:cNvPr>
                <p14:cNvContentPartPr/>
                <p14:nvPr/>
              </p14:nvContentPartPr>
              <p14:xfrm>
                <a:off x="5217427" y="115454"/>
                <a:ext cx="399960" cy="522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B97895-C821-49B1-8F41-7DB00EFC4DE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99787" y="97814"/>
                  <a:ext cx="43560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950D85-F590-4EA7-89A5-99A9B2796719}"/>
                    </a:ext>
                  </a:extLst>
                </p14:cNvPr>
                <p14:cNvContentPartPr/>
                <p14:nvPr/>
              </p14:nvContentPartPr>
              <p14:xfrm>
                <a:off x="5737627" y="351974"/>
                <a:ext cx="47160" cy="134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950D85-F590-4EA7-89A5-99A9B279671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19627" y="334334"/>
                  <a:ext cx="82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1D8685-9508-4AEF-8EA1-F321795697BD}"/>
                    </a:ext>
                  </a:extLst>
                </p14:cNvPr>
                <p14:cNvContentPartPr/>
                <p14:nvPr/>
              </p14:nvContentPartPr>
              <p14:xfrm>
                <a:off x="5695867" y="234614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1D8685-9508-4AEF-8EA1-F321795697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77867" y="2166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B3F0F34-C932-4973-9F2F-9AD01D7F08BF}"/>
                    </a:ext>
                  </a:extLst>
                </p14:cNvPr>
                <p14:cNvContentPartPr/>
                <p14:nvPr/>
              </p14:nvContentPartPr>
              <p14:xfrm>
                <a:off x="5880187" y="309854"/>
                <a:ext cx="393120" cy="200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B3F0F34-C932-4973-9F2F-9AD01D7F08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62547" y="291854"/>
                  <a:ext cx="428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FF3F070-1780-4296-BDF8-A8879DE5E95E}"/>
                    </a:ext>
                  </a:extLst>
                </p14:cNvPr>
                <p14:cNvContentPartPr/>
                <p14:nvPr/>
              </p14:nvContentPartPr>
              <p14:xfrm>
                <a:off x="6291667" y="159014"/>
                <a:ext cx="125280" cy="287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FF3F070-1780-4296-BDF8-A8879DE5E9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73667" y="141374"/>
                  <a:ext cx="160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0CE745-EA2B-4201-A5D1-D4F9B18A77CD}"/>
                    </a:ext>
                  </a:extLst>
                </p14:cNvPr>
                <p14:cNvContentPartPr/>
                <p14:nvPr/>
              </p14:nvContentPartPr>
              <p14:xfrm>
                <a:off x="6351067" y="142094"/>
                <a:ext cx="263880" cy="309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0CE745-EA2B-4201-A5D1-D4F9B18A77C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33067" y="124454"/>
                  <a:ext cx="2995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9C22123-8C80-4D70-866F-16BF6D6FE9CA}"/>
                    </a:ext>
                  </a:extLst>
                </p14:cNvPr>
                <p14:cNvContentPartPr/>
                <p14:nvPr/>
              </p14:nvContentPartPr>
              <p14:xfrm>
                <a:off x="6642307" y="91694"/>
                <a:ext cx="176040" cy="226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9C22123-8C80-4D70-866F-16BF6D6FE9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24667" y="74054"/>
                  <a:ext cx="211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58B38B1-F39A-443B-B5C8-002D55F60B50}"/>
                    </a:ext>
                  </a:extLst>
                </p14:cNvPr>
                <p14:cNvContentPartPr/>
                <p14:nvPr/>
              </p14:nvContentPartPr>
              <p14:xfrm>
                <a:off x="6576427" y="145694"/>
                <a:ext cx="187200" cy="28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58B38B1-F39A-443B-B5C8-002D55F60B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58787" y="127694"/>
                  <a:ext cx="22284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4B4C5D-D666-4FCA-A174-010B73DE9E23}"/>
              </a:ext>
            </a:extLst>
          </p:cNvPr>
          <p:cNvGrpSpPr/>
          <p:nvPr/>
        </p:nvGrpSpPr>
        <p:grpSpPr>
          <a:xfrm>
            <a:off x="368587" y="1392014"/>
            <a:ext cx="828000" cy="1244160"/>
            <a:chOff x="368587" y="1392014"/>
            <a:chExt cx="828000" cy="12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683897-87F7-4BFA-B81F-17FB74744DB5}"/>
                    </a:ext>
                  </a:extLst>
                </p14:cNvPr>
                <p14:cNvContentPartPr/>
                <p14:nvPr/>
              </p14:nvContentPartPr>
              <p14:xfrm>
                <a:off x="368587" y="1551494"/>
                <a:ext cx="338760" cy="844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683897-87F7-4BFA-B81F-17FB74744D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0947" y="1533854"/>
                  <a:ext cx="37440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B8D8FA2-4E2C-4171-8C2C-2C0F4F626786}"/>
                    </a:ext>
                  </a:extLst>
                </p14:cNvPr>
                <p14:cNvContentPartPr/>
                <p14:nvPr/>
              </p14:nvContentPartPr>
              <p14:xfrm>
                <a:off x="924787" y="1392014"/>
                <a:ext cx="271800" cy="1244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B8D8FA2-4E2C-4171-8C2C-2C0F4F6267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7147" y="1374374"/>
                  <a:ext cx="307440" cy="12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98FEC7-23DA-47E8-907A-BE7F85A4FC32}"/>
              </a:ext>
            </a:extLst>
          </p:cNvPr>
          <p:cNvGrpSpPr/>
          <p:nvPr/>
        </p:nvGrpSpPr>
        <p:grpSpPr>
          <a:xfrm>
            <a:off x="1502587" y="1103654"/>
            <a:ext cx="1541880" cy="876960"/>
            <a:chOff x="1502587" y="1103654"/>
            <a:chExt cx="1541880" cy="87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7AAD530-2BD4-4DF0-944A-8BA648B26114}"/>
                    </a:ext>
                  </a:extLst>
                </p14:cNvPr>
                <p14:cNvContentPartPr/>
                <p14:nvPr/>
              </p14:nvContentPartPr>
              <p14:xfrm>
                <a:off x="1502587" y="1421174"/>
                <a:ext cx="224280" cy="480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7AAD530-2BD4-4DF0-944A-8BA648B2611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84947" y="1403534"/>
                  <a:ext cx="2599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2DF95EF-A678-4EB2-A484-34F34560F577}"/>
                    </a:ext>
                  </a:extLst>
                </p14:cNvPr>
                <p14:cNvContentPartPr/>
                <p14:nvPr/>
              </p14:nvContentPartPr>
              <p14:xfrm>
                <a:off x="1515547" y="1526654"/>
                <a:ext cx="120240" cy="248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2DF95EF-A678-4EB2-A484-34F34560F57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97547" y="1508654"/>
                  <a:ext cx="155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CF01FB-FF24-4641-A345-E28FE6861DAD}"/>
                    </a:ext>
                  </a:extLst>
                </p14:cNvPr>
                <p14:cNvContentPartPr/>
                <p14:nvPr/>
              </p14:nvContentPartPr>
              <p14:xfrm>
                <a:off x="1769707" y="1518014"/>
                <a:ext cx="71640" cy="184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CF01FB-FF24-4641-A345-E28FE6861DA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52067" y="1500014"/>
                  <a:ext cx="107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874718C-905C-4FAF-B22C-EA7C7497AADB}"/>
                    </a:ext>
                  </a:extLst>
                </p14:cNvPr>
                <p14:cNvContentPartPr/>
                <p14:nvPr/>
              </p14:nvContentPartPr>
              <p14:xfrm>
                <a:off x="1803547" y="1442414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874718C-905C-4FAF-B22C-EA7C7497AA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5547" y="14247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2D1B1B8-EAED-4A1C-9EC4-0E99053845C5}"/>
                    </a:ext>
                  </a:extLst>
                </p14:cNvPr>
                <p14:cNvContentPartPr/>
                <p14:nvPr/>
              </p14:nvContentPartPr>
              <p14:xfrm>
                <a:off x="1862227" y="1491014"/>
                <a:ext cx="336600" cy="245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2D1B1B8-EAED-4A1C-9EC4-0E99053845C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844227" y="1473374"/>
                  <a:ext cx="372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94C785-7647-48ED-8323-F9400624C9B8}"/>
                    </a:ext>
                  </a:extLst>
                </p14:cNvPr>
                <p14:cNvContentPartPr/>
                <p14:nvPr/>
              </p14:nvContentPartPr>
              <p14:xfrm>
                <a:off x="2222587" y="1350254"/>
                <a:ext cx="174600" cy="255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94C785-7647-48ED-8323-F9400624C9B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04947" y="1332614"/>
                  <a:ext cx="210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70FF048-A7C4-4F0C-A6D4-C3C8DAFFCB1C}"/>
                    </a:ext>
                  </a:extLst>
                </p14:cNvPr>
                <p14:cNvContentPartPr/>
                <p14:nvPr/>
              </p14:nvContentPartPr>
              <p14:xfrm>
                <a:off x="2292787" y="1308494"/>
                <a:ext cx="270000" cy="209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70FF048-A7C4-4F0C-A6D4-C3C8DAFFCB1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274787" y="1290494"/>
                  <a:ext cx="305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06F9C2-E381-47E8-A13E-4F6E7609C60F}"/>
                    </a:ext>
                  </a:extLst>
                </p14:cNvPr>
                <p14:cNvContentPartPr/>
                <p14:nvPr/>
              </p14:nvContentPartPr>
              <p14:xfrm>
                <a:off x="2540467" y="1211654"/>
                <a:ext cx="274680" cy="221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06F9C2-E381-47E8-A13E-4F6E7609C60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22467" y="1194014"/>
                  <a:ext cx="310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B080E8-48D9-440B-8C59-67A266395E5B}"/>
                    </a:ext>
                  </a:extLst>
                </p14:cNvPr>
                <p14:cNvContentPartPr/>
                <p14:nvPr/>
              </p14:nvContentPartPr>
              <p14:xfrm>
                <a:off x="2524627" y="1268894"/>
                <a:ext cx="145800" cy="65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B080E8-48D9-440B-8C59-67A266395E5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06987" y="1250894"/>
                  <a:ext cx="181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4E9DA7-AF81-4345-8129-60BDCE77906F}"/>
                    </a:ext>
                  </a:extLst>
                </p14:cNvPr>
                <p14:cNvContentPartPr/>
                <p14:nvPr/>
              </p14:nvContentPartPr>
              <p14:xfrm>
                <a:off x="2667547" y="1103654"/>
                <a:ext cx="376920" cy="876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4E9DA7-AF81-4345-8129-60BDCE77906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649547" y="1086014"/>
                  <a:ext cx="412560" cy="9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BF49806-3D71-4467-B32C-D7993474FAA9}"/>
                  </a:ext>
                </a:extLst>
              </p14:cNvPr>
              <p14:cNvContentPartPr/>
              <p14:nvPr/>
            </p14:nvContentPartPr>
            <p14:xfrm>
              <a:off x="3497707" y="1401014"/>
              <a:ext cx="599400" cy="117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BF49806-3D71-4467-B32C-D7993474FAA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480067" y="1383014"/>
                <a:ext cx="6350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A15430C-13D2-427A-9914-86E5F35E822F}"/>
                  </a:ext>
                </a:extLst>
              </p14:cNvPr>
              <p14:cNvContentPartPr/>
              <p14:nvPr/>
            </p14:nvContentPartPr>
            <p14:xfrm>
              <a:off x="3615427" y="1694054"/>
              <a:ext cx="500400" cy="25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A15430C-13D2-427A-9914-86E5F35E822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597787" y="1676054"/>
                <a:ext cx="53604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66076A00-CD4B-4B59-844D-EFCF50D904E9}"/>
              </a:ext>
            </a:extLst>
          </p:cNvPr>
          <p:cNvGrpSpPr/>
          <p:nvPr/>
        </p:nvGrpSpPr>
        <p:grpSpPr>
          <a:xfrm>
            <a:off x="7256107" y="451694"/>
            <a:ext cx="2187720" cy="798480"/>
            <a:chOff x="7256107" y="451694"/>
            <a:chExt cx="2187720" cy="79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B420AD-CA2C-47B3-A7F4-0B639942CC40}"/>
                    </a:ext>
                  </a:extLst>
                </p14:cNvPr>
                <p14:cNvContentPartPr/>
                <p14:nvPr/>
              </p14:nvContentPartPr>
              <p14:xfrm>
                <a:off x="7256107" y="451694"/>
                <a:ext cx="843120" cy="798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B420AD-CA2C-47B3-A7F4-0B639942CC4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238107" y="434054"/>
                  <a:ext cx="87876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A05911-1A4A-4AFC-BB93-A0BD615D619F}"/>
                    </a:ext>
                  </a:extLst>
                </p14:cNvPr>
                <p14:cNvContentPartPr/>
                <p14:nvPr/>
              </p14:nvContentPartPr>
              <p14:xfrm>
                <a:off x="8128747" y="846974"/>
                <a:ext cx="14760" cy="74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A05911-1A4A-4AFC-BB93-A0BD615D619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10747" y="829334"/>
                  <a:ext cx="50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57AD8A2-CEF2-4212-82D0-BAF0BBBCDE3F}"/>
                    </a:ext>
                  </a:extLst>
                </p14:cNvPr>
                <p14:cNvContentPartPr/>
                <p14:nvPr/>
              </p14:nvContentPartPr>
              <p14:xfrm>
                <a:off x="8094907" y="679214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57AD8A2-CEF2-4212-82D0-BAF0BBBCDE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77267" y="6612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2922A8B-1F2D-4FB7-AEF2-CCA49BCED62E}"/>
                    </a:ext>
                  </a:extLst>
                </p14:cNvPr>
                <p14:cNvContentPartPr/>
                <p14:nvPr/>
              </p14:nvContentPartPr>
              <p14:xfrm>
                <a:off x="8246107" y="669494"/>
                <a:ext cx="339480" cy="229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2922A8B-1F2D-4FB7-AEF2-CCA49BCED6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28467" y="651494"/>
                  <a:ext cx="3751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3950EB8-40EA-4DEF-8718-9D7F920335E7}"/>
                    </a:ext>
                  </a:extLst>
                </p14:cNvPr>
                <p14:cNvContentPartPr/>
                <p14:nvPr/>
              </p14:nvContentPartPr>
              <p14:xfrm>
                <a:off x="8640307" y="528014"/>
                <a:ext cx="127800" cy="466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3950EB8-40EA-4DEF-8718-9D7F920335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22667" y="510374"/>
                  <a:ext cx="16344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30319C3-5BC3-4897-8601-E722E84F9D53}"/>
                    </a:ext>
                  </a:extLst>
                </p14:cNvPr>
                <p14:cNvContentPartPr/>
                <p14:nvPr/>
              </p14:nvContentPartPr>
              <p14:xfrm>
                <a:off x="8696467" y="645734"/>
                <a:ext cx="224280" cy="230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30319C3-5BC3-4897-8601-E722E84F9D5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78827" y="628094"/>
                  <a:ext cx="2599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EFE862-CC04-406F-AAC4-39B2588E9BDC}"/>
                    </a:ext>
                  </a:extLst>
                </p14:cNvPr>
                <p14:cNvContentPartPr/>
                <p14:nvPr/>
              </p14:nvContentPartPr>
              <p14:xfrm>
                <a:off x="9009307" y="536654"/>
                <a:ext cx="138960" cy="445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EFE862-CC04-406F-AAC4-39B2588E9BD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91667" y="519014"/>
                  <a:ext cx="1746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D26A94-80F1-4F9E-80E3-C8F2DC0A5539}"/>
                    </a:ext>
                  </a:extLst>
                </p14:cNvPr>
                <p14:cNvContentPartPr/>
                <p14:nvPr/>
              </p14:nvContentPartPr>
              <p14:xfrm>
                <a:off x="8950627" y="724934"/>
                <a:ext cx="134280" cy="38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D26A94-80F1-4F9E-80E3-C8F2DC0A553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32987" y="707294"/>
                  <a:ext cx="169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8D9BA4E-0B8B-4701-9856-AD8C3353DB16}"/>
                    </a:ext>
                  </a:extLst>
                </p14:cNvPr>
                <p14:cNvContentPartPr/>
                <p14:nvPr/>
              </p14:nvContentPartPr>
              <p14:xfrm>
                <a:off x="9227467" y="641774"/>
                <a:ext cx="216360" cy="37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8D9BA4E-0B8B-4701-9856-AD8C3353DB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09827" y="624134"/>
                  <a:ext cx="252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BFC70FA-8420-42CC-9BB6-06CFB8F6464C}"/>
                    </a:ext>
                  </a:extLst>
                </p14:cNvPr>
                <p14:cNvContentPartPr/>
                <p14:nvPr/>
              </p14:nvContentPartPr>
              <p14:xfrm>
                <a:off x="9227467" y="780014"/>
                <a:ext cx="192600" cy="41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BFC70FA-8420-42CC-9BB6-06CFB8F646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09827" y="762374"/>
                  <a:ext cx="22824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17B862C-AC8F-4507-B25B-A52455F4C7E3}"/>
                  </a:ext>
                </a:extLst>
              </p14:cNvPr>
              <p14:cNvContentPartPr/>
              <p14:nvPr/>
            </p14:nvContentPartPr>
            <p14:xfrm>
              <a:off x="9855667" y="425774"/>
              <a:ext cx="279720" cy="315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17B862C-AC8F-4507-B25B-A52455F4C7E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837667" y="407774"/>
                <a:ext cx="3153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CFE8C4A-DDD5-4880-88BE-C59686C1D573}"/>
                  </a:ext>
                </a:extLst>
              </p14:cNvPr>
              <p14:cNvContentPartPr/>
              <p14:nvPr/>
            </p14:nvContentPartPr>
            <p14:xfrm>
              <a:off x="2751067" y="2650574"/>
              <a:ext cx="153720" cy="2229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CFE8C4A-DDD5-4880-88BE-C59686C1D57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733427" y="2632574"/>
                <a:ext cx="189360" cy="22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20B4405-BB1B-4831-A016-B69949E333FE}"/>
                  </a:ext>
                </a:extLst>
              </p14:cNvPr>
              <p14:cNvContentPartPr/>
              <p14:nvPr/>
            </p14:nvContentPartPr>
            <p14:xfrm>
              <a:off x="8923987" y="4518254"/>
              <a:ext cx="352800" cy="2635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20B4405-BB1B-4831-A016-B69949E333F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06347" y="4500614"/>
                <a:ext cx="38844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7C0F5F3-DB11-4E51-9E58-2C3FD1169970}"/>
              </a:ext>
            </a:extLst>
          </p:cNvPr>
          <p:cNvGrpSpPr/>
          <p:nvPr/>
        </p:nvGrpSpPr>
        <p:grpSpPr>
          <a:xfrm>
            <a:off x="2657107" y="2321174"/>
            <a:ext cx="7697520" cy="3847680"/>
            <a:chOff x="2657107" y="2321174"/>
            <a:chExt cx="7697520" cy="38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0BAE32A-DE87-44A0-95CB-8C4380382D18}"/>
                    </a:ext>
                  </a:extLst>
                </p14:cNvPr>
                <p14:cNvContentPartPr/>
                <p14:nvPr/>
              </p14:nvContentPartPr>
              <p14:xfrm>
                <a:off x="2657107" y="2321174"/>
                <a:ext cx="7697520" cy="3847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0BAE32A-DE87-44A0-95CB-8C4380382D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39467" y="2303534"/>
                  <a:ext cx="7733160" cy="38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911A192-EF45-444F-91F4-EC1FFA15E7BE}"/>
                    </a:ext>
                  </a:extLst>
                </p14:cNvPr>
                <p14:cNvContentPartPr/>
                <p14:nvPr/>
              </p14:nvContentPartPr>
              <p14:xfrm>
                <a:off x="3027907" y="3325574"/>
                <a:ext cx="319680" cy="430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911A192-EF45-444F-91F4-EC1FFA15E7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10267" y="3307934"/>
                  <a:ext cx="3553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A5ACC5C-E5C1-4788-A5A9-4363EC543805}"/>
                    </a:ext>
                  </a:extLst>
                </p14:cNvPr>
                <p14:cNvContentPartPr/>
                <p14:nvPr/>
              </p14:nvContentPartPr>
              <p14:xfrm>
                <a:off x="3447307" y="3321614"/>
                <a:ext cx="49680" cy="142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A5ACC5C-E5C1-4788-A5A9-4363EC54380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29667" y="3303974"/>
                  <a:ext cx="85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941A317-DD8A-4A2B-AE7B-B2D43D39B655}"/>
                    </a:ext>
                  </a:extLst>
                </p14:cNvPr>
                <p14:cNvContentPartPr/>
                <p14:nvPr/>
              </p14:nvContentPartPr>
              <p14:xfrm>
                <a:off x="3405547" y="3192374"/>
                <a:ext cx="360" cy="3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941A317-DD8A-4A2B-AE7B-B2D43D39B6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87907" y="317473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A37880B-FAF3-4DF0-8245-73EACC3FF1F4}"/>
                    </a:ext>
                  </a:extLst>
                </p14:cNvPr>
                <p14:cNvContentPartPr/>
                <p14:nvPr/>
              </p14:nvContentPartPr>
              <p14:xfrm>
                <a:off x="3556387" y="3279854"/>
                <a:ext cx="251640" cy="193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A37880B-FAF3-4DF0-8245-73EACC3FF1F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38747" y="3262214"/>
                  <a:ext cx="287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971A99E-19EF-4074-ADCD-06EF9EBDDFE8}"/>
                    </a:ext>
                  </a:extLst>
                </p14:cNvPr>
                <p14:cNvContentPartPr/>
                <p14:nvPr/>
              </p14:nvContentPartPr>
              <p14:xfrm>
                <a:off x="3867427" y="3084374"/>
                <a:ext cx="404640" cy="299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971A99E-19EF-4074-ADCD-06EF9EBDDFE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49427" y="3066374"/>
                  <a:ext cx="4402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512473-03CB-4623-9875-B8DA887D65B8}"/>
                    </a:ext>
                  </a:extLst>
                </p14:cNvPr>
                <p14:cNvContentPartPr/>
                <p14:nvPr/>
              </p14:nvContentPartPr>
              <p14:xfrm>
                <a:off x="3909187" y="3169334"/>
                <a:ext cx="387720" cy="127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512473-03CB-4623-9875-B8DA887D65B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91187" y="3151334"/>
                  <a:ext cx="423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9CAADA8-7D46-4941-922C-5F444700AFD5}"/>
                    </a:ext>
                  </a:extLst>
                </p14:cNvPr>
                <p14:cNvContentPartPr/>
                <p14:nvPr/>
              </p14:nvContentPartPr>
              <p14:xfrm>
                <a:off x="4470787" y="3090134"/>
                <a:ext cx="209160" cy="47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9CAADA8-7D46-4941-922C-5F444700AF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53147" y="3072494"/>
                  <a:ext cx="2448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05AB97B-5907-4818-9364-02A43D65F646}"/>
                    </a:ext>
                  </a:extLst>
                </p14:cNvPr>
                <p14:cNvContentPartPr/>
                <p14:nvPr/>
              </p14:nvContentPartPr>
              <p14:xfrm>
                <a:off x="4454227" y="3266894"/>
                <a:ext cx="315720" cy="80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05AB97B-5907-4818-9364-02A43D65F6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36227" y="3249254"/>
                  <a:ext cx="351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95785CD-334D-4BCC-8658-5066D0CC616F}"/>
                    </a:ext>
                  </a:extLst>
                </p14:cNvPr>
                <p14:cNvContentPartPr/>
                <p14:nvPr/>
              </p14:nvContentPartPr>
              <p14:xfrm>
                <a:off x="5241547" y="2826974"/>
                <a:ext cx="421920" cy="372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95785CD-334D-4BCC-8658-5066D0CC616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23907" y="2809334"/>
                  <a:ext cx="4575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E088CE7-E0BA-43CC-9904-7475D64FDA12}"/>
                    </a:ext>
                  </a:extLst>
                </p14:cNvPr>
                <p14:cNvContentPartPr/>
                <p14:nvPr/>
              </p14:nvContentPartPr>
              <p14:xfrm>
                <a:off x="4965787" y="2692334"/>
                <a:ext cx="192960" cy="284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E088CE7-E0BA-43CC-9904-7475D64FDA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8147" y="2674694"/>
                  <a:ext cx="2286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DE2A450-3258-4705-8CB5-25240F616F81}"/>
                    </a:ext>
                  </a:extLst>
                </p14:cNvPr>
                <p14:cNvContentPartPr/>
                <p14:nvPr/>
              </p14:nvContentPartPr>
              <p14:xfrm>
                <a:off x="4982707" y="2508014"/>
                <a:ext cx="360" cy="3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DE2A450-3258-4705-8CB5-25240F616F8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64707" y="249001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C797335-1929-4FC4-B449-3470C5E1D8FE}"/>
                    </a:ext>
                  </a:extLst>
                </p14:cNvPr>
                <p14:cNvContentPartPr/>
                <p14:nvPr/>
              </p14:nvContentPartPr>
              <p14:xfrm>
                <a:off x="5233987" y="2565974"/>
                <a:ext cx="304920" cy="268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C797335-1929-4FC4-B449-3470C5E1D8F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15987" y="2547974"/>
                  <a:ext cx="340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A712676-832E-49B5-A098-676D9781FA3A}"/>
                    </a:ext>
                  </a:extLst>
                </p14:cNvPr>
                <p14:cNvContentPartPr/>
                <p14:nvPr/>
              </p14:nvContentPartPr>
              <p14:xfrm>
                <a:off x="5855347" y="3011294"/>
                <a:ext cx="327240" cy="17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A712676-832E-49B5-A098-676D9781FA3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37347" y="2993654"/>
                  <a:ext cx="362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FB40F70-D991-4FB5-B5AA-0BF43A7DE613}"/>
                    </a:ext>
                  </a:extLst>
                </p14:cNvPr>
                <p14:cNvContentPartPr/>
                <p14:nvPr/>
              </p14:nvContentPartPr>
              <p14:xfrm>
                <a:off x="6533947" y="2765054"/>
                <a:ext cx="367920" cy="296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FB40F70-D991-4FB5-B5AA-0BF43A7DE61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15947" y="2747054"/>
                  <a:ext cx="4035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6A2BE6B-29ED-430B-8B7C-06994F68F4F9}"/>
                    </a:ext>
                  </a:extLst>
                </p14:cNvPr>
                <p14:cNvContentPartPr/>
                <p14:nvPr/>
              </p14:nvContentPartPr>
              <p14:xfrm>
                <a:off x="6341707" y="2667494"/>
                <a:ext cx="91800" cy="41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6A2BE6B-29ED-430B-8B7C-06994F68F4F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23707" y="2649854"/>
                  <a:ext cx="127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0871891-1723-4895-BA79-D8B1F8FECC1B}"/>
                    </a:ext>
                  </a:extLst>
                </p14:cNvPr>
                <p14:cNvContentPartPr/>
                <p14:nvPr/>
              </p14:nvContentPartPr>
              <p14:xfrm>
                <a:off x="6559867" y="2546174"/>
                <a:ext cx="69120" cy="211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0871891-1723-4895-BA79-D8B1F8FECC1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41867" y="2528534"/>
                  <a:ext cx="104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65F890C-CFBD-4E93-AF68-9D96167D47A9}"/>
                    </a:ext>
                  </a:extLst>
                </p14:cNvPr>
                <p14:cNvContentPartPr/>
                <p14:nvPr/>
              </p14:nvContentPartPr>
              <p14:xfrm>
                <a:off x="6475987" y="2449334"/>
                <a:ext cx="36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65F890C-CFBD-4E93-AF68-9D96167D47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58347" y="24313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80456B0-927A-4DE6-9B51-68269D1B6892}"/>
                    </a:ext>
                  </a:extLst>
                </p14:cNvPr>
                <p14:cNvContentPartPr/>
                <p14:nvPr/>
              </p14:nvContentPartPr>
              <p14:xfrm>
                <a:off x="6681547" y="2491814"/>
                <a:ext cx="359640" cy="211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80456B0-927A-4DE6-9B51-68269D1B689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663907" y="2473814"/>
                  <a:ext cx="395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7A02228-684A-40AF-A8A7-7557FEDAA6ED}"/>
                    </a:ext>
                  </a:extLst>
                </p14:cNvPr>
                <p14:cNvContentPartPr/>
                <p14:nvPr/>
              </p14:nvContentPartPr>
              <p14:xfrm>
                <a:off x="5133547" y="3186254"/>
                <a:ext cx="2129400" cy="219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A02228-684A-40AF-A8A7-7557FEDAA6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115907" y="3168614"/>
                  <a:ext cx="21650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98BE82D-E9C3-4A27-88ED-DD62400D2C01}"/>
                    </a:ext>
                  </a:extLst>
                </p14:cNvPr>
                <p14:cNvContentPartPr/>
                <p14:nvPr/>
              </p14:nvContentPartPr>
              <p14:xfrm>
                <a:off x="3278827" y="4395494"/>
                <a:ext cx="211320" cy="350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98BE82D-E9C3-4A27-88ED-DD62400D2C0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60827" y="4377494"/>
                  <a:ext cx="2469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0A71377-603E-48C8-A87C-5EF82E25D74A}"/>
                    </a:ext>
                  </a:extLst>
                </p14:cNvPr>
                <p14:cNvContentPartPr/>
                <p14:nvPr/>
              </p14:nvContentPartPr>
              <p14:xfrm>
                <a:off x="3816667" y="4396214"/>
                <a:ext cx="136440" cy="212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0A71377-603E-48C8-A87C-5EF82E25D74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798667" y="4378574"/>
                  <a:ext cx="1720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3B31A32-952E-47DF-A386-F2F1F0BF6DF8}"/>
                    </a:ext>
                  </a:extLst>
                </p14:cNvPr>
                <p14:cNvContentPartPr/>
                <p14:nvPr/>
              </p14:nvContentPartPr>
              <p14:xfrm>
                <a:off x="4202587" y="4286774"/>
                <a:ext cx="160920" cy="401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3B31A32-952E-47DF-A386-F2F1F0BF6DF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184947" y="4268774"/>
                  <a:ext cx="1965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43681B7-5382-4E66-8B17-A6AAADBE9129}"/>
                    </a:ext>
                  </a:extLst>
                </p14:cNvPr>
                <p14:cNvContentPartPr/>
                <p14:nvPr/>
              </p14:nvContentPartPr>
              <p14:xfrm>
                <a:off x="4522627" y="4262654"/>
                <a:ext cx="405360" cy="251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43681B7-5382-4E66-8B17-A6AAADBE91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504627" y="4244654"/>
                  <a:ext cx="441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F2B82B4-DDB8-406B-9730-A58121ADE081}"/>
                    </a:ext>
                  </a:extLst>
                </p14:cNvPr>
                <p14:cNvContentPartPr/>
                <p14:nvPr/>
              </p14:nvContentPartPr>
              <p14:xfrm>
                <a:off x="5125267" y="4293614"/>
                <a:ext cx="168480" cy="52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F2B82B4-DDB8-406B-9730-A58121ADE08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107627" y="4275614"/>
                  <a:ext cx="2041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8620E22-DFEB-4E02-9F34-E7B13CF300BE}"/>
                    </a:ext>
                  </a:extLst>
                </p14:cNvPr>
                <p14:cNvContentPartPr/>
                <p14:nvPr/>
              </p14:nvContentPartPr>
              <p14:xfrm>
                <a:off x="5133547" y="4440134"/>
                <a:ext cx="205200" cy="31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8620E22-DFEB-4E02-9F34-E7B13CF300B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115907" y="4422494"/>
                  <a:ext cx="240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8F5A8F3-C9F5-4B0B-9A41-76853CC15D8B}"/>
                    </a:ext>
                  </a:extLst>
                </p14:cNvPr>
                <p14:cNvContentPartPr/>
                <p14:nvPr/>
              </p14:nvContentPartPr>
              <p14:xfrm>
                <a:off x="4546387" y="4373174"/>
                <a:ext cx="306360" cy="64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8F5A8F3-C9F5-4B0B-9A41-76853CC15D8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28387" y="4355534"/>
                  <a:ext cx="3420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E5EF6EC-27BD-461D-8CBA-365CBCC6745B}"/>
                    </a:ext>
                  </a:extLst>
                </p14:cNvPr>
                <p14:cNvContentPartPr/>
                <p14:nvPr/>
              </p14:nvContentPartPr>
              <p14:xfrm>
                <a:off x="7499467" y="2407214"/>
                <a:ext cx="781560" cy="2729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E5EF6EC-27BD-461D-8CBA-365CBCC674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481827" y="2389574"/>
                  <a:ext cx="817200" cy="27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6EA3080-DA04-416D-A9A4-A5CCEF1542DF}"/>
                    </a:ext>
                  </a:extLst>
                </p14:cNvPr>
                <p14:cNvContentPartPr/>
                <p14:nvPr/>
              </p14:nvContentPartPr>
              <p14:xfrm>
                <a:off x="7793227" y="2715014"/>
                <a:ext cx="254520" cy="357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6EA3080-DA04-416D-A9A4-A5CCEF1542D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75227" y="2697014"/>
                  <a:ext cx="290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5983404-EB45-48D6-A148-975D3196C2DB}"/>
                    </a:ext>
                  </a:extLst>
                </p14:cNvPr>
                <p14:cNvContentPartPr/>
                <p14:nvPr/>
              </p14:nvContentPartPr>
              <p14:xfrm>
                <a:off x="8077987" y="2851814"/>
                <a:ext cx="39960" cy="48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5983404-EB45-48D6-A148-975D3196C2D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060347" y="2834174"/>
                  <a:ext cx="75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8DEFF94-A8D6-4E0C-8DB1-C1DE5652AD71}"/>
                    </a:ext>
                  </a:extLst>
                </p14:cNvPr>
                <p14:cNvContentPartPr/>
                <p14:nvPr/>
              </p14:nvContentPartPr>
              <p14:xfrm>
                <a:off x="8002747" y="2726174"/>
                <a:ext cx="360" cy="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8DEFF94-A8D6-4E0C-8DB1-C1DE5652AD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84747" y="27081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AFE86E6-46FC-479F-B50C-AF1E28A7FB9A}"/>
                    </a:ext>
                  </a:extLst>
                </p14:cNvPr>
                <p14:cNvContentPartPr/>
                <p14:nvPr/>
              </p14:nvContentPartPr>
              <p14:xfrm>
                <a:off x="8077987" y="2782334"/>
                <a:ext cx="211320" cy="114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AFE86E6-46FC-479F-B50C-AF1E28A7FB9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060347" y="2764694"/>
                  <a:ext cx="246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84686EA-3774-406F-800A-F0BA0D741A06}"/>
                    </a:ext>
                  </a:extLst>
                </p14:cNvPr>
                <p14:cNvContentPartPr/>
                <p14:nvPr/>
              </p14:nvContentPartPr>
              <p14:xfrm>
                <a:off x="8360587" y="2644814"/>
                <a:ext cx="249480" cy="205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84686EA-3774-406F-800A-F0BA0D741A0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42587" y="2626814"/>
                  <a:ext cx="2851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B58A333-0568-412D-9F1E-9787586DE719}"/>
                    </a:ext>
                  </a:extLst>
                </p14:cNvPr>
                <p14:cNvContentPartPr/>
                <p14:nvPr/>
              </p14:nvContentPartPr>
              <p14:xfrm>
                <a:off x="8723107" y="2537174"/>
                <a:ext cx="295560" cy="443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B58A333-0568-412D-9F1E-9787586DE71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05467" y="2519174"/>
                  <a:ext cx="33120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05E5117-2E00-4C56-B96B-E96019220036}"/>
                    </a:ext>
                  </a:extLst>
                </p14:cNvPr>
                <p14:cNvContentPartPr/>
                <p14:nvPr/>
              </p14:nvContentPartPr>
              <p14:xfrm>
                <a:off x="5938147" y="3411254"/>
                <a:ext cx="354240" cy="408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05E5117-2E00-4C56-B96B-E960192200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20147" y="3393614"/>
                  <a:ext cx="3898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9927CB3-DEBC-4604-A3C1-0D96DB050F7B}"/>
                    </a:ext>
                  </a:extLst>
                </p14:cNvPr>
                <p14:cNvContentPartPr/>
                <p14:nvPr/>
              </p14:nvContentPartPr>
              <p14:xfrm>
                <a:off x="6383827" y="3521774"/>
                <a:ext cx="133560" cy="253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9927CB3-DEBC-4604-A3C1-0D96DB050F7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65827" y="3504134"/>
                  <a:ext cx="1692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14B58B1-FB2A-4604-A4B2-B823DB9E7420}"/>
                    </a:ext>
                  </a:extLst>
                </p14:cNvPr>
                <p14:cNvContentPartPr/>
                <p14:nvPr/>
              </p14:nvContentPartPr>
              <p14:xfrm>
                <a:off x="6514507" y="3380294"/>
                <a:ext cx="3600" cy="5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14B58B1-FB2A-4604-A4B2-B823DB9E74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96867" y="3362654"/>
                  <a:ext cx="39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C63B852-835C-49DF-B556-B9E389138D66}"/>
                    </a:ext>
                  </a:extLst>
                </p14:cNvPr>
                <p14:cNvContentPartPr/>
                <p14:nvPr/>
              </p14:nvContentPartPr>
              <p14:xfrm>
                <a:off x="6001867" y="4233494"/>
                <a:ext cx="265320" cy="288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C63B852-835C-49DF-B556-B9E389138D6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84227" y="4215854"/>
                  <a:ext cx="3009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AAB0F4-033B-4523-AD2F-819252787AEC}"/>
                    </a:ext>
                  </a:extLst>
                </p14:cNvPr>
                <p14:cNvContentPartPr/>
                <p14:nvPr/>
              </p14:nvContentPartPr>
              <p14:xfrm>
                <a:off x="5776867" y="4126934"/>
                <a:ext cx="101160" cy="267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AAB0F4-033B-4523-AD2F-819252787AE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58867" y="4109294"/>
                  <a:ext cx="1368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6F61D9B-BC83-49CA-98E6-90A4E4DE1615}"/>
                    </a:ext>
                  </a:extLst>
                </p14:cNvPr>
                <p14:cNvContentPartPr/>
                <p14:nvPr/>
              </p14:nvContentPartPr>
              <p14:xfrm>
                <a:off x="5796667" y="4059974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6F61D9B-BC83-49CA-98E6-90A4E4DE16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78667" y="40419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6FCDED6-5DD4-4850-AE55-B213147E0E0E}"/>
                    </a:ext>
                  </a:extLst>
                </p14:cNvPr>
                <p14:cNvContentPartPr/>
                <p14:nvPr/>
              </p14:nvContentPartPr>
              <p14:xfrm>
                <a:off x="5937427" y="3989774"/>
                <a:ext cx="221400" cy="231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6FCDED6-5DD4-4850-AE55-B213147E0E0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919787" y="3971774"/>
                  <a:ext cx="2570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79D4397-C70D-4BDA-B596-E89BC7A1CCC4}"/>
                    </a:ext>
                  </a:extLst>
                </p14:cNvPr>
                <p14:cNvContentPartPr/>
                <p14:nvPr/>
              </p14:nvContentPartPr>
              <p14:xfrm>
                <a:off x="6526387" y="4304054"/>
                <a:ext cx="438120" cy="58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79D4397-C70D-4BDA-B596-E89BC7A1CCC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508747" y="4286414"/>
                  <a:ext cx="473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5D730FC-1E4D-4CC9-B04C-FAE129A97DEB}"/>
                    </a:ext>
                  </a:extLst>
                </p14:cNvPr>
                <p14:cNvContentPartPr/>
                <p14:nvPr/>
              </p14:nvContentPartPr>
              <p14:xfrm>
                <a:off x="6685507" y="4177694"/>
                <a:ext cx="150120" cy="205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5D730FC-1E4D-4CC9-B04C-FAE129A97DE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667867" y="4159694"/>
                  <a:ext cx="185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48C2D78-3BC9-4CB4-B5B1-E4C917E1E5F8}"/>
                    </a:ext>
                  </a:extLst>
                </p14:cNvPr>
                <p14:cNvContentPartPr/>
                <p14:nvPr/>
              </p14:nvContentPartPr>
              <p14:xfrm>
                <a:off x="7236667" y="3940094"/>
                <a:ext cx="462240" cy="389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48C2D78-3BC9-4CB4-B5B1-E4C917E1E5F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219027" y="3922094"/>
                  <a:ext cx="4978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9A3757A-A7C3-4165-9226-5B53D77CA6D4}"/>
                    </a:ext>
                  </a:extLst>
                </p14:cNvPr>
                <p14:cNvContentPartPr/>
                <p14:nvPr/>
              </p14:nvContentPartPr>
              <p14:xfrm>
                <a:off x="7222627" y="3796094"/>
                <a:ext cx="99720" cy="46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9A3757A-A7C3-4165-9226-5B53D77CA6D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204987" y="3778094"/>
                  <a:ext cx="135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48376B4-C10E-4BE8-8050-8BBD63B553C1}"/>
                    </a:ext>
                  </a:extLst>
                </p14:cNvPr>
                <p14:cNvContentPartPr/>
                <p14:nvPr/>
              </p14:nvContentPartPr>
              <p14:xfrm>
                <a:off x="7415587" y="3589094"/>
                <a:ext cx="184320" cy="254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48376B4-C10E-4BE8-8050-8BBD63B553C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397587" y="3571454"/>
                  <a:ext cx="219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6CDE914-FC02-415A-9115-C1AD83347409}"/>
                    </a:ext>
                  </a:extLst>
                </p14:cNvPr>
                <p14:cNvContentPartPr/>
                <p14:nvPr/>
              </p14:nvContentPartPr>
              <p14:xfrm>
                <a:off x="7499467" y="3531494"/>
                <a:ext cx="36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6CDE914-FC02-415A-9115-C1AD833474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81827" y="35134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722193A-A4BE-4DDE-BA1E-150FE6554258}"/>
                    </a:ext>
                  </a:extLst>
                </p14:cNvPr>
                <p14:cNvContentPartPr/>
                <p14:nvPr/>
              </p14:nvContentPartPr>
              <p14:xfrm>
                <a:off x="7607827" y="3514574"/>
                <a:ext cx="221400" cy="296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722193A-A4BE-4DDE-BA1E-150FE655425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90187" y="3496574"/>
                  <a:ext cx="257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AC2E49A-C654-43AB-92C7-D6A9EC7F1C91}"/>
                    </a:ext>
                  </a:extLst>
                </p14:cNvPr>
                <p14:cNvContentPartPr/>
                <p14:nvPr/>
              </p14:nvContentPartPr>
              <p14:xfrm>
                <a:off x="7658587" y="3581174"/>
                <a:ext cx="147240" cy="70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AC2E49A-C654-43AB-92C7-D6A9EC7F1C9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40947" y="3563174"/>
                  <a:ext cx="182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66FC141-F210-416E-BF67-A5AC3B318D67}"/>
                    </a:ext>
                  </a:extLst>
                </p14:cNvPr>
                <p14:cNvContentPartPr/>
                <p14:nvPr/>
              </p14:nvContentPartPr>
              <p14:xfrm>
                <a:off x="5972707" y="4358054"/>
                <a:ext cx="1724400" cy="348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66FC141-F210-416E-BF67-A5AC3B318D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954707" y="4340414"/>
                  <a:ext cx="17600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5E0F2EF-D624-483B-B487-DF6C982E1EA3}"/>
                    </a:ext>
                  </a:extLst>
                </p14:cNvPr>
                <p14:cNvContentPartPr/>
                <p14:nvPr/>
              </p14:nvContentPartPr>
              <p14:xfrm>
                <a:off x="6725467" y="4683134"/>
                <a:ext cx="590400" cy="459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5E0F2EF-D624-483B-B487-DF6C982E1EA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07827" y="4665134"/>
                  <a:ext cx="6260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6371A9B-B34A-4C76-9EF9-5BA5C75833F2}"/>
                    </a:ext>
                  </a:extLst>
                </p14:cNvPr>
                <p14:cNvContentPartPr/>
                <p14:nvPr/>
              </p14:nvContentPartPr>
              <p14:xfrm>
                <a:off x="7927147" y="3295334"/>
                <a:ext cx="142920" cy="43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6371A9B-B34A-4C76-9EF9-5BA5C75833F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09507" y="3277694"/>
                  <a:ext cx="1785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D5B42FF-5BB3-46B2-A6D2-6043BA59A576}"/>
                    </a:ext>
                  </a:extLst>
                </p14:cNvPr>
                <p14:cNvContentPartPr/>
                <p14:nvPr/>
              </p14:nvContentPartPr>
              <p14:xfrm>
                <a:off x="7985827" y="3441854"/>
                <a:ext cx="117000" cy="30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D5B42FF-5BB3-46B2-A6D2-6043BA59A57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68187" y="3424214"/>
                  <a:ext cx="152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DC6E1C9-95EC-46CE-A5F1-DD0C7A9B2916}"/>
                    </a:ext>
                  </a:extLst>
                </p14:cNvPr>
                <p14:cNvContentPartPr/>
                <p14:nvPr/>
              </p14:nvContentPartPr>
              <p14:xfrm>
                <a:off x="8302987" y="3221534"/>
                <a:ext cx="250560" cy="252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DC6E1C9-95EC-46CE-A5F1-DD0C7A9B291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5347" y="3203894"/>
                  <a:ext cx="2862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D8367FB-5D0B-4D0D-AD8F-00E4642ECC54}"/>
                    </a:ext>
                  </a:extLst>
                </p14:cNvPr>
                <p14:cNvContentPartPr/>
                <p14:nvPr/>
              </p14:nvContentPartPr>
              <p14:xfrm>
                <a:off x="8170507" y="3094454"/>
                <a:ext cx="115560" cy="195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D8367FB-5D0B-4D0D-AD8F-00E4642ECC5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52507" y="3076454"/>
                  <a:ext cx="151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7B539D3-30E8-47DE-A31A-D62CF4F231A0}"/>
                    </a:ext>
                  </a:extLst>
                </p14:cNvPr>
                <p14:cNvContentPartPr/>
                <p14:nvPr/>
              </p14:nvContentPartPr>
              <p14:xfrm>
                <a:off x="8296147" y="3019574"/>
                <a:ext cx="360" cy="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7B539D3-30E8-47DE-A31A-D62CF4F231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78507" y="30019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50F0BCF-4B68-42AD-AE48-6725024CCEAD}"/>
                    </a:ext>
                  </a:extLst>
                </p14:cNvPr>
                <p14:cNvContentPartPr/>
                <p14:nvPr/>
              </p14:nvContentPartPr>
              <p14:xfrm>
                <a:off x="8412787" y="2992574"/>
                <a:ext cx="240480" cy="118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50F0BCF-4B68-42AD-AE48-6725024CCEA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395147" y="2974934"/>
                  <a:ext cx="276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11E4E80-1ACD-4C8D-853D-3A5D22875B29}"/>
                    </a:ext>
                  </a:extLst>
                </p14:cNvPr>
                <p14:cNvContentPartPr/>
                <p14:nvPr/>
              </p14:nvContentPartPr>
              <p14:xfrm>
                <a:off x="8782867" y="3311534"/>
                <a:ext cx="64800" cy="18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11E4E80-1ACD-4C8D-853D-3A5D22875B2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65227" y="3293894"/>
                  <a:ext cx="100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02C5ADD-0CBD-4932-94DC-F12EA4FDA330}"/>
                    </a:ext>
                  </a:extLst>
                </p14:cNvPr>
                <p14:cNvContentPartPr/>
                <p14:nvPr/>
              </p14:nvContentPartPr>
              <p14:xfrm>
                <a:off x="9106147" y="3109934"/>
                <a:ext cx="271800" cy="238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02C5ADD-0CBD-4932-94DC-F12EA4FDA33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088507" y="3092294"/>
                  <a:ext cx="307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1CADE75-7041-47B6-9344-7274217E8FD1}"/>
                    </a:ext>
                  </a:extLst>
                </p14:cNvPr>
                <p14:cNvContentPartPr/>
                <p14:nvPr/>
              </p14:nvContentPartPr>
              <p14:xfrm>
                <a:off x="9093547" y="3041534"/>
                <a:ext cx="122400" cy="28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1CADE75-7041-47B6-9344-7274217E8FD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075547" y="3023894"/>
                  <a:ext cx="158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C0BF4E-1B85-4023-AC6A-9BA28A7547E9}"/>
                    </a:ext>
                  </a:extLst>
                </p14:cNvPr>
                <p14:cNvContentPartPr/>
                <p14:nvPr/>
              </p14:nvContentPartPr>
              <p14:xfrm>
                <a:off x="9260947" y="2834894"/>
                <a:ext cx="79560" cy="218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C0BF4E-1B85-4023-AC6A-9BA28A7547E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243307" y="2817254"/>
                  <a:ext cx="115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39653B7-9EE4-4AE3-A1B7-75D952CD6B70}"/>
                    </a:ext>
                  </a:extLst>
                </p14:cNvPr>
                <p14:cNvContentPartPr/>
                <p14:nvPr/>
              </p14:nvContentPartPr>
              <p14:xfrm>
                <a:off x="9308107" y="2726174"/>
                <a:ext cx="3600" cy="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39653B7-9EE4-4AE3-A1B7-75D952CD6B7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290467" y="2708174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14D912A-2518-4838-8AC1-ADF28423F151}"/>
                    </a:ext>
                  </a:extLst>
                </p14:cNvPr>
                <p14:cNvContentPartPr/>
                <p14:nvPr/>
              </p14:nvContentPartPr>
              <p14:xfrm>
                <a:off x="9385507" y="2733734"/>
                <a:ext cx="230040" cy="276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14D912A-2518-4838-8AC1-ADF28423F15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367867" y="2716094"/>
                  <a:ext cx="2656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AA75F48-FFE0-469F-8C1E-15F3E5BE863B}"/>
                    </a:ext>
                  </a:extLst>
                </p14:cNvPr>
                <p14:cNvContentPartPr/>
                <p14:nvPr/>
              </p14:nvContentPartPr>
              <p14:xfrm>
                <a:off x="8296147" y="3224774"/>
                <a:ext cx="1379880" cy="382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AA75F48-FFE0-469F-8C1E-15F3E5BE863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278507" y="3207134"/>
                  <a:ext cx="14155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0C231CC-1D41-442F-9561-A1FBC18E4B96}"/>
                    </a:ext>
                  </a:extLst>
                </p14:cNvPr>
                <p14:cNvContentPartPr/>
                <p14:nvPr/>
              </p14:nvContentPartPr>
              <p14:xfrm>
                <a:off x="8866747" y="3545894"/>
                <a:ext cx="382320" cy="216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0C231CC-1D41-442F-9561-A1FBC18E4B9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848747" y="3527894"/>
                  <a:ext cx="417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1DA9EF7-2C0C-4F55-8A73-C839D35BCEFB}"/>
                    </a:ext>
                  </a:extLst>
                </p14:cNvPr>
                <p14:cNvContentPartPr/>
                <p14:nvPr/>
              </p14:nvContentPartPr>
              <p14:xfrm>
                <a:off x="8155387" y="4148894"/>
                <a:ext cx="213480" cy="241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1DA9EF7-2C0C-4F55-8A73-C839D35BCEF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137747" y="4130894"/>
                  <a:ext cx="249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01A6A39-75B7-47F7-8247-7643574AD9A4}"/>
                    </a:ext>
                  </a:extLst>
                </p14:cNvPr>
                <p14:cNvContentPartPr/>
                <p14:nvPr/>
              </p14:nvContentPartPr>
              <p14:xfrm>
                <a:off x="8479747" y="4110374"/>
                <a:ext cx="102240" cy="170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01A6A39-75B7-47F7-8247-7643574AD9A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461747" y="4092374"/>
                  <a:ext cx="137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5DAE5CD-2157-4D7C-A21E-32EE9AB19A9E}"/>
                    </a:ext>
                  </a:extLst>
                </p14:cNvPr>
                <p14:cNvContentPartPr/>
                <p14:nvPr/>
              </p14:nvContentPartPr>
              <p14:xfrm>
                <a:off x="8689267" y="3976094"/>
                <a:ext cx="135360" cy="352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5DAE5CD-2157-4D7C-A21E-32EE9AB19A9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671627" y="3958454"/>
                  <a:ext cx="1710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221010C-91C8-4768-BF02-DF70402895FE}"/>
                    </a:ext>
                  </a:extLst>
                </p14:cNvPr>
                <p14:cNvContentPartPr/>
                <p14:nvPr/>
              </p14:nvContentPartPr>
              <p14:xfrm>
                <a:off x="8850187" y="3938654"/>
                <a:ext cx="412920" cy="305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221010C-91C8-4768-BF02-DF70402895F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832547" y="3921014"/>
                  <a:ext cx="4485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F7178FF-7889-47F0-90C9-121462838880}"/>
                    </a:ext>
                  </a:extLst>
                </p14:cNvPr>
                <p14:cNvContentPartPr/>
                <p14:nvPr/>
              </p14:nvContentPartPr>
              <p14:xfrm>
                <a:off x="9278587" y="3714014"/>
                <a:ext cx="354600" cy="272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F7178FF-7889-47F0-90C9-12146283888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260947" y="3696014"/>
                  <a:ext cx="390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3EB0562-3A4F-40CA-A833-6F96C696D64F}"/>
                    </a:ext>
                  </a:extLst>
                </p14:cNvPr>
                <p14:cNvContentPartPr/>
                <p14:nvPr/>
              </p14:nvContentPartPr>
              <p14:xfrm>
                <a:off x="8380387" y="4647134"/>
                <a:ext cx="124200" cy="50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3EB0562-3A4F-40CA-A833-6F96C696D64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362387" y="4629134"/>
                  <a:ext cx="159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3B0C871-D69F-4EB7-99FE-48F350EA3E5D}"/>
                    </a:ext>
                  </a:extLst>
                </p14:cNvPr>
                <p14:cNvContentPartPr/>
                <p14:nvPr/>
              </p14:nvContentPartPr>
              <p14:xfrm>
                <a:off x="8304787" y="4841534"/>
                <a:ext cx="194760" cy="82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3B0C871-D69F-4EB7-99FE-48F350EA3E5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287147" y="4823534"/>
                  <a:ext cx="230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F3A91C4-BF87-4A49-826F-FAA9AE5B4F40}"/>
                    </a:ext>
                  </a:extLst>
                </p14:cNvPr>
                <p14:cNvContentPartPr/>
                <p14:nvPr/>
              </p14:nvContentPartPr>
              <p14:xfrm>
                <a:off x="8632027" y="4277054"/>
                <a:ext cx="110880" cy="185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F3A91C4-BF87-4A49-826F-FAA9AE5B4F4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614387" y="4259054"/>
                  <a:ext cx="146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E9DA513-189C-48F2-A4C2-D594F4E8AED1}"/>
                    </a:ext>
                  </a:extLst>
                </p14:cNvPr>
                <p14:cNvContentPartPr/>
                <p14:nvPr/>
              </p14:nvContentPartPr>
              <p14:xfrm>
                <a:off x="8833267" y="4328534"/>
                <a:ext cx="72720" cy="175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E9DA513-189C-48F2-A4C2-D594F4E8AED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815627" y="4310534"/>
                  <a:ext cx="108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D6FAB2C-1446-4029-9CF1-DE6F65C976D2}"/>
                    </a:ext>
                  </a:extLst>
                </p14:cNvPr>
                <p14:cNvContentPartPr/>
                <p14:nvPr/>
              </p14:nvContentPartPr>
              <p14:xfrm>
                <a:off x="8917147" y="4319894"/>
                <a:ext cx="360" cy="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D6FAB2C-1446-4029-9CF1-DE6F65C976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99147" y="43018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D407FDF-1E5C-4655-AB6B-47837A201C04}"/>
                    </a:ext>
                  </a:extLst>
                </p14:cNvPr>
                <p14:cNvContentPartPr/>
                <p14:nvPr/>
              </p14:nvContentPartPr>
              <p14:xfrm>
                <a:off x="8962867" y="4210094"/>
                <a:ext cx="351720" cy="1814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D407FDF-1E5C-4655-AB6B-47837A201C0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945227" y="4192094"/>
                  <a:ext cx="387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ABBB836-4740-4144-9125-8AED9E3075F5}"/>
                    </a:ext>
                  </a:extLst>
                </p14:cNvPr>
                <p14:cNvContentPartPr/>
                <p14:nvPr/>
              </p14:nvContentPartPr>
              <p14:xfrm>
                <a:off x="9412147" y="4408094"/>
                <a:ext cx="262440" cy="105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ABBB836-4740-4144-9125-8AED9E3075F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394147" y="4390094"/>
                  <a:ext cx="298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4C5C66C-32BD-4BA1-AA8D-8066701BEB43}"/>
                    </a:ext>
                  </a:extLst>
                </p14:cNvPr>
                <p14:cNvContentPartPr/>
                <p14:nvPr/>
              </p14:nvContentPartPr>
              <p14:xfrm>
                <a:off x="9487387" y="4370294"/>
                <a:ext cx="112680" cy="165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4C5C66C-32BD-4BA1-AA8D-8066701BEB4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469747" y="4352654"/>
                  <a:ext cx="148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A264AC8-58AB-4CDB-8D60-BC63F8A2AE78}"/>
                    </a:ext>
                  </a:extLst>
                </p14:cNvPr>
                <p14:cNvContentPartPr/>
                <p14:nvPr/>
              </p14:nvContentPartPr>
              <p14:xfrm>
                <a:off x="9906787" y="4157534"/>
                <a:ext cx="259200" cy="289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A264AC8-58AB-4CDB-8D60-BC63F8A2AE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88787" y="4139894"/>
                  <a:ext cx="294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03AC81E-D81C-4E58-B643-B9A17F169AD4}"/>
                    </a:ext>
                  </a:extLst>
                </p14:cNvPr>
                <p14:cNvContentPartPr/>
                <p14:nvPr/>
              </p14:nvContentPartPr>
              <p14:xfrm>
                <a:off x="9798067" y="4033334"/>
                <a:ext cx="92880" cy="148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03AC81E-D81C-4E58-B643-B9A17F169AD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780067" y="4015694"/>
                  <a:ext cx="128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3DCA06E-C005-4F76-A61D-6AC44D46C85F}"/>
                    </a:ext>
                  </a:extLst>
                </p14:cNvPr>
                <p14:cNvContentPartPr/>
                <p14:nvPr/>
              </p14:nvContentPartPr>
              <p14:xfrm>
                <a:off x="9814627" y="3925694"/>
                <a:ext cx="360" cy="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3DCA06E-C005-4F76-A61D-6AC44D46C8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96987" y="390805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591EDD1-2261-494B-AE84-3E3F4F3EA642}"/>
                    </a:ext>
                  </a:extLst>
                </p14:cNvPr>
                <p14:cNvContentPartPr/>
                <p14:nvPr/>
              </p14:nvContentPartPr>
              <p14:xfrm>
                <a:off x="9948907" y="3819134"/>
                <a:ext cx="247680" cy="210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591EDD1-2261-494B-AE84-3E3F4F3EA64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930907" y="3801494"/>
                  <a:ext cx="283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834FDF4-C870-4820-A402-1E365538C28F}"/>
                    </a:ext>
                  </a:extLst>
                </p14:cNvPr>
                <p14:cNvContentPartPr/>
                <p14:nvPr/>
              </p14:nvContentPartPr>
              <p14:xfrm>
                <a:off x="9034867" y="4391174"/>
                <a:ext cx="1134720" cy="516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834FDF4-C870-4820-A402-1E365538C28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016867" y="4373174"/>
                  <a:ext cx="117036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606A033-6FA9-4F01-8F70-5BEBD793927C}"/>
                    </a:ext>
                  </a:extLst>
                </p14:cNvPr>
                <p14:cNvContentPartPr/>
                <p14:nvPr/>
              </p14:nvContentPartPr>
              <p14:xfrm>
                <a:off x="9697267" y="4726334"/>
                <a:ext cx="242640" cy="278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606A033-6FA9-4F01-8F70-5BEBD793927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679627" y="4708694"/>
                  <a:ext cx="278280" cy="31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805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64B38D-FB88-44DB-8B8D-DB53B47329D5}"/>
                  </a:ext>
                </a:extLst>
              </p14:cNvPr>
              <p14:cNvContentPartPr/>
              <p14:nvPr/>
            </p14:nvContentPartPr>
            <p14:xfrm>
              <a:off x="4822507" y="1484534"/>
              <a:ext cx="408240" cy="396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64B38D-FB88-44DB-8B8D-DB53B47329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4507" y="1466534"/>
                <a:ext cx="4438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D087448-A23E-4927-A60F-2E8A7FEAC517}"/>
                  </a:ext>
                </a:extLst>
              </p14:cNvPr>
              <p14:cNvContentPartPr/>
              <p14:nvPr/>
            </p14:nvContentPartPr>
            <p14:xfrm>
              <a:off x="6140107" y="4747574"/>
              <a:ext cx="402120" cy="180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D087448-A23E-4927-A60F-2E8A7FEAC5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22467" y="4729934"/>
                <a:ext cx="43776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39F38F2-BF5A-496E-A873-77B7BB58A49C}"/>
              </a:ext>
            </a:extLst>
          </p:cNvPr>
          <p:cNvGrpSpPr/>
          <p:nvPr/>
        </p:nvGrpSpPr>
        <p:grpSpPr>
          <a:xfrm>
            <a:off x="201187" y="108614"/>
            <a:ext cx="11936160" cy="5724720"/>
            <a:chOff x="201187" y="108614"/>
            <a:chExt cx="11936160" cy="57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EBD59DE-FF52-4E1A-BDF8-B61F9F6E601C}"/>
                    </a:ext>
                  </a:extLst>
                </p14:cNvPr>
                <p14:cNvContentPartPr/>
                <p14:nvPr/>
              </p14:nvContentPartPr>
              <p14:xfrm>
                <a:off x="1635427" y="4998854"/>
                <a:ext cx="309960" cy="93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EBD59DE-FF52-4E1A-BDF8-B61F9F6E60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7427" y="4980854"/>
                  <a:ext cx="345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0DADCA1-60F2-4952-9B22-1B28D2E04FA2}"/>
                    </a:ext>
                  </a:extLst>
                </p14:cNvPr>
                <p14:cNvContentPartPr/>
                <p14:nvPr/>
              </p14:nvContentPartPr>
              <p14:xfrm>
                <a:off x="1694467" y="5220974"/>
                <a:ext cx="327240" cy="105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0DADCA1-60F2-4952-9B22-1B28D2E04F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76467" y="5202974"/>
                  <a:ext cx="362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7FDB0CA-906D-4359-A62A-F216259159EC}"/>
                    </a:ext>
                  </a:extLst>
                </p14:cNvPr>
                <p14:cNvContentPartPr/>
                <p14:nvPr/>
              </p14:nvContentPartPr>
              <p14:xfrm>
                <a:off x="3044827" y="4588814"/>
                <a:ext cx="150480" cy="438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7FDB0CA-906D-4359-A62A-F216259159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26827" y="4570814"/>
                  <a:ext cx="1861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8703A7C-9703-4194-8FA9-2CC09DCB8C1D}"/>
                    </a:ext>
                  </a:extLst>
                </p14:cNvPr>
                <p14:cNvContentPartPr/>
                <p14:nvPr/>
              </p14:nvContentPartPr>
              <p14:xfrm>
                <a:off x="2734507" y="5160494"/>
                <a:ext cx="834120" cy="124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8703A7C-9703-4194-8FA9-2CC09DCB8C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16507" y="5142494"/>
                  <a:ext cx="869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F93843C-1539-4560-AC17-7B969F4F5F24}"/>
                    </a:ext>
                  </a:extLst>
                </p14:cNvPr>
                <p14:cNvContentPartPr/>
                <p14:nvPr/>
              </p14:nvContentPartPr>
              <p14:xfrm>
                <a:off x="2971387" y="5377934"/>
                <a:ext cx="410040" cy="455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F93843C-1539-4560-AC17-7B969F4F5F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3747" y="5359934"/>
                  <a:ext cx="44568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D959FD9-F309-48E8-A85C-04EAFB67A52C}"/>
                    </a:ext>
                  </a:extLst>
                </p14:cNvPr>
                <p14:cNvContentPartPr/>
                <p14:nvPr/>
              </p14:nvContentPartPr>
              <p14:xfrm>
                <a:off x="3455947" y="5426894"/>
                <a:ext cx="203760" cy="169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D959FD9-F309-48E8-A85C-04EAFB67A5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38307" y="5408894"/>
                  <a:ext cx="239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ABC7DE3-DAA3-4CF6-BF52-1292B10CF1B1}"/>
                    </a:ext>
                  </a:extLst>
                </p14:cNvPr>
                <p14:cNvContentPartPr/>
                <p14:nvPr/>
              </p14:nvContentPartPr>
              <p14:xfrm>
                <a:off x="3573307" y="5306654"/>
                <a:ext cx="360" cy="3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ABC7DE3-DAA3-4CF6-BF52-1292B10CF1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55307" y="528865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CBFBB75-3AAC-4602-8545-5E4420BA4A99}"/>
                    </a:ext>
                  </a:extLst>
                </p14:cNvPr>
                <p14:cNvContentPartPr/>
                <p14:nvPr/>
              </p14:nvContentPartPr>
              <p14:xfrm>
                <a:off x="3937627" y="4261214"/>
                <a:ext cx="490320" cy="1377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CBFBB75-3AAC-4602-8545-5E4420BA4A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19987" y="4243574"/>
                  <a:ext cx="525960" cy="14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7A10396-FB73-4A1B-8DD6-9C2557BE2E1F}"/>
                    </a:ext>
                  </a:extLst>
                </p14:cNvPr>
                <p14:cNvContentPartPr/>
                <p14:nvPr/>
              </p14:nvContentPartPr>
              <p14:xfrm>
                <a:off x="4731067" y="4630214"/>
                <a:ext cx="360" cy="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7A10396-FB73-4A1B-8DD6-9C2557BE2E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13067" y="46125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3F0DA60-0C5D-4731-A6BA-83EF27AB5625}"/>
                    </a:ext>
                  </a:extLst>
                </p14:cNvPr>
                <p14:cNvContentPartPr/>
                <p14:nvPr/>
              </p14:nvContentPartPr>
              <p14:xfrm>
                <a:off x="4613707" y="4456334"/>
                <a:ext cx="154800" cy="362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3F0DA60-0C5D-4731-A6BA-83EF27AB56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5707" y="4438694"/>
                  <a:ext cx="1904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B9C416E-269E-4119-8DCD-871BFF812810}"/>
                    </a:ext>
                  </a:extLst>
                </p14:cNvPr>
                <p14:cNvContentPartPr/>
                <p14:nvPr/>
              </p14:nvContentPartPr>
              <p14:xfrm>
                <a:off x="4244707" y="4880054"/>
                <a:ext cx="1423440" cy="52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B9C416E-269E-4119-8DCD-871BFF8128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26707" y="4862414"/>
                  <a:ext cx="1459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001E6EA-5374-4915-B321-E50017826889}"/>
                    </a:ext>
                  </a:extLst>
                </p14:cNvPr>
                <p14:cNvContentPartPr/>
                <p14:nvPr/>
              </p14:nvContentPartPr>
              <p14:xfrm>
                <a:off x="4453867" y="5016134"/>
                <a:ext cx="299160" cy="413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001E6EA-5374-4915-B321-E500178268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35867" y="4998494"/>
                  <a:ext cx="3348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53A2FAD-4EAC-44EA-AB5E-5206B85A9F55}"/>
                    </a:ext>
                  </a:extLst>
                </p14:cNvPr>
                <p14:cNvContentPartPr/>
                <p14:nvPr/>
              </p14:nvContentPartPr>
              <p14:xfrm>
                <a:off x="4856707" y="5242574"/>
                <a:ext cx="167040" cy="51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53A2FAD-4EAC-44EA-AB5E-5206B85A9F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39067" y="5224574"/>
                  <a:ext cx="202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A72A4D8-A6E1-47C5-B028-0960B2116C85}"/>
                    </a:ext>
                  </a:extLst>
                </p14:cNvPr>
                <p14:cNvContentPartPr/>
                <p14:nvPr/>
              </p14:nvContentPartPr>
              <p14:xfrm>
                <a:off x="5167027" y="5084174"/>
                <a:ext cx="177840" cy="197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A72A4D8-A6E1-47C5-B028-0960B2116C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49387" y="5066534"/>
                  <a:ext cx="213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CCAF6E7-8881-40BC-AE80-0B1BFE8C6618}"/>
                    </a:ext>
                  </a:extLst>
                </p14:cNvPr>
                <p14:cNvContentPartPr/>
                <p14:nvPr/>
              </p14:nvContentPartPr>
              <p14:xfrm>
                <a:off x="5167027" y="4957454"/>
                <a:ext cx="360" cy="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CCAF6E7-8881-40BC-AE80-0B1BFE8C66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49387" y="49398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F07BF49-A32A-4265-A665-00C668EB1169}"/>
                    </a:ext>
                  </a:extLst>
                </p14:cNvPr>
                <p14:cNvContentPartPr/>
                <p14:nvPr/>
              </p14:nvContentPartPr>
              <p14:xfrm>
                <a:off x="5393467" y="4999214"/>
                <a:ext cx="106560" cy="285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F07BF49-A32A-4265-A665-00C668EB11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75827" y="4981574"/>
                  <a:ext cx="1422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1DE1F9B-2192-449B-BF80-D28D4EE23C1E}"/>
                    </a:ext>
                  </a:extLst>
                </p14:cNvPr>
                <p14:cNvContentPartPr/>
                <p14:nvPr/>
              </p14:nvContentPartPr>
              <p14:xfrm>
                <a:off x="5461507" y="4983014"/>
                <a:ext cx="188640" cy="183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1DE1F9B-2192-449B-BF80-D28D4EE23C1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43867" y="4965014"/>
                  <a:ext cx="224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FD8693-AB18-4E45-B973-0489AF67E49C}"/>
                    </a:ext>
                  </a:extLst>
                </p14:cNvPr>
                <p14:cNvContentPartPr/>
                <p14:nvPr/>
              </p14:nvContentPartPr>
              <p14:xfrm>
                <a:off x="586747" y="351974"/>
                <a:ext cx="52560" cy="447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FD8693-AB18-4E45-B973-0489AF67E49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9107" y="334334"/>
                  <a:ext cx="882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CE99E1-2AB3-43D4-89D2-0AC040CBCFB0}"/>
                    </a:ext>
                  </a:extLst>
                </p14:cNvPr>
                <p14:cNvContentPartPr/>
                <p14:nvPr/>
              </p14:nvContentPartPr>
              <p14:xfrm>
                <a:off x="591787" y="245774"/>
                <a:ext cx="199800" cy="90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CE99E1-2AB3-43D4-89D2-0AC040CBCFB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4147" y="227774"/>
                  <a:ext cx="235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F614F8D-AAA0-4C57-9DCA-0151C039496C}"/>
                    </a:ext>
                  </a:extLst>
                </p14:cNvPr>
                <p14:cNvContentPartPr/>
                <p14:nvPr/>
              </p14:nvContentPartPr>
              <p14:xfrm>
                <a:off x="620587" y="515414"/>
                <a:ext cx="189720" cy="71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F614F8D-AAA0-4C57-9DCA-0151C039496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2587" y="497774"/>
                  <a:ext cx="225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4801E3-96A0-44E7-B122-281D26273B59}"/>
                    </a:ext>
                  </a:extLst>
                </p14:cNvPr>
                <p14:cNvContentPartPr/>
                <p14:nvPr/>
              </p14:nvContentPartPr>
              <p14:xfrm>
                <a:off x="981307" y="469334"/>
                <a:ext cx="24120" cy="93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4801E3-96A0-44E7-B122-281D26273B5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3307" y="451694"/>
                  <a:ext cx="59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673C11-1818-44A6-AB87-2AEDCD11627C}"/>
                    </a:ext>
                  </a:extLst>
                </p14:cNvPr>
                <p14:cNvContentPartPr/>
                <p14:nvPr/>
              </p14:nvContentPartPr>
              <p14:xfrm>
                <a:off x="972667" y="399134"/>
                <a:ext cx="360" cy="3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673C11-1818-44A6-AB87-2AEDCD1162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5027" y="38113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EF84DC7-213A-49B1-A083-E1CBB7CB665E}"/>
                    </a:ext>
                  </a:extLst>
                </p14:cNvPr>
                <p14:cNvContentPartPr/>
                <p14:nvPr/>
              </p14:nvContentPartPr>
              <p14:xfrm>
                <a:off x="1090387" y="315974"/>
                <a:ext cx="351720" cy="270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EF84DC7-213A-49B1-A083-E1CBB7CB66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2387" y="297974"/>
                  <a:ext cx="3873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C3899E-AC02-4D44-8C0E-A1FC16990773}"/>
                    </a:ext>
                  </a:extLst>
                </p14:cNvPr>
                <p14:cNvContentPartPr/>
                <p14:nvPr/>
              </p14:nvContentPartPr>
              <p14:xfrm>
                <a:off x="1666387" y="233534"/>
                <a:ext cx="155160" cy="320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C3899E-AC02-4D44-8C0E-A1FC169907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48747" y="215534"/>
                  <a:ext cx="1908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5B1C3C-CEEF-469F-9B51-6E93600AF98A}"/>
                    </a:ext>
                  </a:extLst>
                </p14:cNvPr>
                <p14:cNvContentPartPr/>
                <p14:nvPr/>
              </p14:nvContentPartPr>
              <p14:xfrm>
                <a:off x="2432467" y="293294"/>
                <a:ext cx="395280" cy="337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5B1C3C-CEEF-469F-9B51-6E93600AF9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14827" y="275294"/>
                  <a:ext cx="4309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DF7A0B-8FAD-4459-999D-A8E49342F119}"/>
                    </a:ext>
                  </a:extLst>
                </p14:cNvPr>
                <p14:cNvContentPartPr/>
                <p14:nvPr/>
              </p14:nvContentPartPr>
              <p14:xfrm>
                <a:off x="3019627" y="499574"/>
                <a:ext cx="360" cy="3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DF7A0B-8FAD-4459-999D-A8E49342F1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1987" y="48193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4031A4-475A-4E84-BABE-3ED167599656}"/>
                    </a:ext>
                  </a:extLst>
                </p14:cNvPr>
                <p14:cNvContentPartPr/>
                <p14:nvPr/>
              </p14:nvContentPartPr>
              <p14:xfrm>
                <a:off x="3036547" y="108614"/>
                <a:ext cx="207000" cy="430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4031A4-475A-4E84-BABE-3ED1675996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18547" y="90974"/>
                  <a:ext cx="2426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A92B68-459F-4181-8988-B12B32F69A92}"/>
                    </a:ext>
                  </a:extLst>
                </p14:cNvPr>
                <p14:cNvContentPartPr/>
                <p14:nvPr/>
              </p14:nvContentPartPr>
              <p14:xfrm>
                <a:off x="2826667" y="125174"/>
                <a:ext cx="379440" cy="42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A92B68-459F-4181-8988-B12B32F69A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08667" y="107174"/>
                  <a:ext cx="415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C03BB1-702B-4FDA-A271-581524321FBD}"/>
                    </a:ext>
                  </a:extLst>
                </p14:cNvPr>
                <p14:cNvContentPartPr/>
                <p14:nvPr/>
              </p14:nvContentPartPr>
              <p14:xfrm>
                <a:off x="3630907" y="259094"/>
                <a:ext cx="347400" cy="699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C03BB1-702B-4FDA-A271-581524321F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12907" y="241454"/>
                  <a:ext cx="3830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793CAB-4A69-4433-B6C5-D3E611FEC48B}"/>
                    </a:ext>
                  </a:extLst>
                </p14:cNvPr>
                <p14:cNvContentPartPr/>
                <p14:nvPr/>
              </p14:nvContentPartPr>
              <p14:xfrm>
                <a:off x="3841867" y="690734"/>
                <a:ext cx="212040" cy="6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793CAB-4A69-4433-B6C5-D3E611FEC48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23867" y="672734"/>
                  <a:ext cx="247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8FAFF0-1FC3-4650-95BA-263098B56796}"/>
                    </a:ext>
                  </a:extLst>
                </p14:cNvPr>
                <p14:cNvContentPartPr/>
                <p14:nvPr/>
              </p14:nvContentPartPr>
              <p14:xfrm>
                <a:off x="4814587" y="281414"/>
                <a:ext cx="385920" cy="405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8FAFF0-1FC3-4650-95BA-263098B5679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96587" y="263414"/>
                  <a:ext cx="4215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5238C72-F080-4CC9-B8D2-174AB7A0DD71}"/>
                    </a:ext>
                  </a:extLst>
                </p14:cNvPr>
                <p14:cNvContentPartPr/>
                <p14:nvPr/>
              </p14:nvContentPartPr>
              <p14:xfrm>
                <a:off x="5293027" y="418934"/>
                <a:ext cx="38880" cy="58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5238C72-F080-4CC9-B8D2-174AB7A0DD7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75387" y="401294"/>
                  <a:ext cx="745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617AE3-C20A-4F28-AA34-856E9EC74A80}"/>
                    </a:ext>
                  </a:extLst>
                </p14:cNvPr>
                <p14:cNvContentPartPr/>
                <p14:nvPr/>
              </p14:nvContentPartPr>
              <p14:xfrm>
                <a:off x="5251267" y="285014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617AE3-C20A-4F28-AA34-856E9EC74A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33267" y="2670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ACED967-FC17-427B-ADAA-C7E2AF885D2D}"/>
                    </a:ext>
                  </a:extLst>
                </p14:cNvPr>
                <p14:cNvContentPartPr/>
                <p14:nvPr/>
              </p14:nvContentPartPr>
              <p14:xfrm>
                <a:off x="5360347" y="299414"/>
                <a:ext cx="277200" cy="220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ACED967-FC17-427B-ADAA-C7E2AF885D2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342347" y="281774"/>
                  <a:ext cx="312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2C225F-8477-428A-AAB3-DFCDE1747FF9}"/>
                    </a:ext>
                  </a:extLst>
                </p14:cNvPr>
                <p14:cNvContentPartPr/>
                <p14:nvPr/>
              </p14:nvContentPartPr>
              <p14:xfrm>
                <a:off x="5746267" y="234614"/>
                <a:ext cx="156600" cy="337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2C225F-8477-428A-AAB3-DFCDE1747FF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728267" y="216614"/>
                  <a:ext cx="1922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2331FC1-08CD-469A-94DB-D783EE360354}"/>
                    </a:ext>
                  </a:extLst>
                </p14:cNvPr>
                <p14:cNvContentPartPr/>
                <p14:nvPr/>
              </p14:nvContentPartPr>
              <p14:xfrm>
                <a:off x="5826547" y="251174"/>
                <a:ext cx="274320" cy="235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2331FC1-08CD-469A-94DB-D783EE36035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08907" y="233534"/>
                  <a:ext cx="3099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3DDBA9-1FB2-49A9-8676-A812097A1569}"/>
                    </a:ext>
                  </a:extLst>
                </p14:cNvPr>
                <p14:cNvContentPartPr/>
                <p14:nvPr/>
              </p14:nvContentPartPr>
              <p14:xfrm>
                <a:off x="6148747" y="150734"/>
                <a:ext cx="168480" cy="321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3DDBA9-1FB2-49A9-8676-A812097A156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31107" y="133094"/>
                  <a:ext cx="2041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B83D448-DC6B-4184-A982-A0CF0CE4C014}"/>
                    </a:ext>
                  </a:extLst>
                </p14:cNvPr>
                <p14:cNvContentPartPr/>
                <p14:nvPr/>
              </p14:nvContentPartPr>
              <p14:xfrm>
                <a:off x="6098347" y="250814"/>
                <a:ext cx="108720" cy="9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B83D448-DC6B-4184-A982-A0CF0CE4C01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80707" y="233174"/>
                  <a:ext cx="144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14D341A-75CE-48A4-8665-64FC1343558E}"/>
                    </a:ext>
                  </a:extLst>
                </p14:cNvPr>
                <p14:cNvContentPartPr/>
                <p14:nvPr/>
              </p14:nvContentPartPr>
              <p14:xfrm>
                <a:off x="6358267" y="126254"/>
                <a:ext cx="369360" cy="727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14D341A-75CE-48A4-8665-64FC1343558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40627" y="108614"/>
                  <a:ext cx="40500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07B0979-A3D5-49FA-870C-EA4A7B657AD1}"/>
                    </a:ext>
                  </a:extLst>
                </p14:cNvPr>
                <p14:cNvContentPartPr/>
                <p14:nvPr/>
              </p14:nvContentPartPr>
              <p14:xfrm>
                <a:off x="4462507" y="377174"/>
                <a:ext cx="90000" cy="79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7B0979-A3D5-49FA-870C-EA4A7B657AD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444867" y="359534"/>
                  <a:ext cx="125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9E33AD-02EC-4A5A-8A00-2FB6BA5EAED7}"/>
                    </a:ext>
                  </a:extLst>
                </p14:cNvPr>
                <p14:cNvContentPartPr/>
                <p14:nvPr/>
              </p14:nvContentPartPr>
              <p14:xfrm>
                <a:off x="4300867" y="150734"/>
                <a:ext cx="573120" cy="907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9E33AD-02EC-4A5A-8A00-2FB6BA5EAED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83227" y="133094"/>
                  <a:ext cx="60876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04C9B1-6DA3-4F12-B463-1D37EFBC9FFE}"/>
                    </a:ext>
                  </a:extLst>
                </p14:cNvPr>
                <p14:cNvContentPartPr/>
                <p14:nvPr/>
              </p14:nvContentPartPr>
              <p14:xfrm>
                <a:off x="201187" y="1761374"/>
                <a:ext cx="477720" cy="764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04C9B1-6DA3-4F12-B463-1D37EFBC9FF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83187" y="1743734"/>
                  <a:ext cx="51336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7F2978-CFA4-4423-B76B-595292057E18}"/>
                    </a:ext>
                  </a:extLst>
                </p14:cNvPr>
                <p14:cNvContentPartPr/>
                <p14:nvPr/>
              </p14:nvContentPartPr>
              <p14:xfrm>
                <a:off x="935947" y="1568414"/>
                <a:ext cx="276120" cy="1060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7F2978-CFA4-4423-B76B-595292057E1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18307" y="1550414"/>
                  <a:ext cx="311760" cy="10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1B632E9-38F0-4D20-8734-413BC5638355}"/>
                    </a:ext>
                  </a:extLst>
                </p14:cNvPr>
                <p14:cNvContentPartPr/>
                <p14:nvPr/>
              </p14:nvContentPartPr>
              <p14:xfrm>
                <a:off x="1333387" y="1785494"/>
                <a:ext cx="463320" cy="554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1B632E9-38F0-4D20-8734-413BC563835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15747" y="1767854"/>
                  <a:ext cx="49896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8CF759E-E167-485B-95D6-8DEDD5CC5703}"/>
                    </a:ext>
                  </a:extLst>
                </p14:cNvPr>
                <p14:cNvContentPartPr/>
                <p14:nvPr/>
              </p14:nvContentPartPr>
              <p14:xfrm>
                <a:off x="1887067" y="2013014"/>
                <a:ext cx="17640" cy="74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8CF759E-E167-485B-95D6-8DEDD5CC570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869427" y="1995014"/>
                  <a:ext cx="53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489577A-DAFE-470D-8F5E-778C1BF96615}"/>
                    </a:ext>
                  </a:extLst>
                </p14:cNvPr>
                <p14:cNvContentPartPr/>
                <p14:nvPr/>
              </p14:nvContentPartPr>
              <p14:xfrm>
                <a:off x="1865467" y="1889534"/>
                <a:ext cx="5400" cy="23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489577A-DAFE-470D-8F5E-778C1BF9661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847467" y="1871894"/>
                  <a:ext cx="41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BFA62A9-C92D-4A78-9196-11018248777E}"/>
                    </a:ext>
                  </a:extLst>
                </p14:cNvPr>
                <p14:cNvContentPartPr/>
                <p14:nvPr/>
              </p14:nvContentPartPr>
              <p14:xfrm>
                <a:off x="1962667" y="1836254"/>
                <a:ext cx="290160" cy="229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BFA62A9-C92D-4A78-9196-11018248777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944667" y="1818614"/>
                  <a:ext cx="3258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D24C792-C812-4A97-AD56-05FDF0952F58}"/>
                    </a:ext>
                  </a:extLst>
                </p14:cNvPr>
                <p14:cNvContentPartPr/>
                <p14:nvPr/>
              </p14:nvContentPartPr>
              <p14:xfrm>
                <a:off x="2155627" y="1677494"/>
                <a:ext cx="177840" cy="328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D24C792-C812-4A97-AD56-05FDF0952F5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137987" y="1659494"/>
                  <a:ext cx="213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E26E40F-D6AE-4391-9560-72A3A6E681F4}"/>
                    </a:ext>
                  </a:extLst>
                </p14:cNvPr>
                <p14:cNvContentPartPr/>
                <p14:nvPr/>
              </p14:nvContentPartPr>
              <p14:xfrm>
                <a:off x="2250667" y="1694414"/>
                <a:ext cx="324720" cy="342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E26E40F-D6AE-4391-9560-72A3A6E681F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232667" y="1676414"/>
                  <a:ext cx="3603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E77AD4-9027-4046-811A-5BE48E693837}"/>
                    </a:ext>
                  </a:extLst>
                </p14:cNvPr>
                <p14:cNvContentPartPr/>
                <p14:nvPr/>
              </p14:nvContentPartPr>
              <p14:xfrm>
                <a:off x="2449387" y="1543214"/>
                <a:ext cx="150120" cy="274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E77AD4-9027-4046-811A-5BE48E69383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431387" y="1525574"/>
                  <a:ext cx="185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62B910B-AADC-4743-90BA-311C0ED87934}"/>
                    </a:ext>
                  </a:extLst>
                </p14:cNvPr>
                <p14:cNvContentPartPr/>
                <p14:nvPr/>
              </p14:nvContentPartPr>
              <p14:xfrm>
                <a:off x="2423827" y="1729334"/>
                <a:ext cx="98280" cy="23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62B910B-AADC-4743-90BA-311C0ED8793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406187" y="1711694"/>
                  <a:ext cx="133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FC4B9FC-B406-4FB5-AE06-13FC7EB4FCD8}"/>
                    </a:ext>
                  </a:extLst>
                </p14:cNvPr>
                <p14:cNvContentPartPr/>
                <p14:nvPr/>
              </p14:nvContentPartPr>
              <p14:xfrm>
                <a:off x="2541547" y="1461134"/>
                <a:ext cx="390240" cy="785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FC4B9FC-B406-4FB5-AE06-13FC7EB4FCD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523907" y="1443494"/>
                  <a:ext cx="425880" cy="8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1B827F-027F-4EBA-9746-5D351D2FEF90}"/>
                    </a:ext>
                  </a:extLst>
                </p14:cNvPr>
                <p14:cNvContentPartPr/>
                <p14:nvPr/>
              </p14:nvContentPartPr>
              <p14:xfrm>
                <a:off x="3086947" y="1761374"/>
                <a:ext cx="287640" cy="92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1B827F-027F-4EBA-9746-5D351D2FEF9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068947" y="1743734"/>
                  <a:ext cx="323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45A326F-3C66-4574-ABB2-B0C717A8ACBB}"/>
                    </a:ext>
                  </a:extLst>
                </p14:cNvPr>
                <p14:cNvContentPartPr/>
                <p14:nvPr/>
              </p14:nvContentPartPr>
              <p14:xfrm>
                <a:off x="3145627" y="1912574"/>
                <a:ext cx="312120" cy="26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45A326F-3C66-4574-ABB2-B0C717A8ACB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127627" y="1894934"/>
                  <a:ext cx="347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CBFE820-D1AA-4A1D-9B47-B031C944BAFA}"/>
                    </a:ext>
                  </a:extLst>
                </p14:cNvPr>
                <p14:cNvContentPartPr/>
                <p14:nvPr/>
              </p14:nvContentPartPr>
              <p14:xfrm>
                <a:off x="3715867" y="1358894"/>
                <a:ext cx="428760" cy="622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CBFE820-D1AA-4A1D-9B47-B031C944BAF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98227" y="1340894"/>
                  <a:ext cx="46440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730997-111C-43AA-BFE0-774136DC54DA}"/>
                    </a:ext>
                  </a:extLst>
                </p14:cNvPr>
                <p14:cNvContentPartPr/>
                <p14:nvPr/>
              </p14:nvContentPartPr>
              <p14:xfrm>
                <a:off x="4294387" y="1123814"/>
                <a:ext cx="251280" cy="1059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730997-111C-43AA-BFE0-774136DC54D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76747" y="1105814"/>
                  <a:ext cx="286920" cy="10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9790180-7CBC-4D63-AA6E-2420CF441A03}"/>
                    </a:ext>
                  </a:extLst>
                </p14:cNvPr>
                <p14:cNvContentPartPr/>
                <p14:nvPr/>
              </p14:nvContentPartPr>
              <p14:xfrm>
                <a:off x="4764547" y="1189334"/>
                <a:ext cx="205200" cy="210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9790180-7CBC-4D63-AA6E-2420CF441A0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746547" y="1171334"/>
                  <a:ext cx="2408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D789B25-8D48-4961-965C-654B0989DD6F}"/>
                    </a:ext>
                  </a:extLst>
                </p14:cNvPr>
                <p14:cNvContentPartPr/>
                <p14:nvPr/>
              </p14:nvContentPartPr>
              <p14:xfrm>
                <a:off x="4850587" y="1359254"/>
                <a:ext cx="15120" cy="82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D789B25-8D48-4961-965C-654B0989DD6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832587" y="1341254"/>
                  <a:ext cx="50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19DFD1-BAA2-46A4-9DA2-FF7802B89FBF}"/>
                    </a:ext>
                  </a:extLst>
                </p14:cNvPr>
                <p14:cNvContentPartPr/>
                <p14:nvPr/>
              </p14:nvContentPartPr>
              <p14:xfrm>
                <a:off x="4664107" y="1190774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19DFD1-BAA2-46A4-9DA2-FF7802B89F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46107" y="11731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F97ADC0-2CCE-48D4-B902-F8D0713E3C78}"/>
                    </a:ext>
                  </a:extLst>
                </p14:cNvPr>
                <p14:cNvContentPartPr/>
                <p14:nvPr/>
              </p14:nvContentPartPr>
              <p14:xfrm>
                <a:off x="5065867" y="1067294"/>
                <a:ext cx="250560" cy="294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F97ADC0-2CCE-48D4-B902-F8D0713E3C7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47867" y="1049654"/>
                  <a:ext cx="2862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3B7D4C-BFD4-474F-A030-D666A36B89D5}"/>
                    </a:ext>
                  </a:extLst>
                </p14:cNvPr>
                <p14:cNvContentPartPr/>
                <p14:nvPr/>
              </p14:nvContentPartPr>
              <p14:xfrm>
                <a:off x="5326507" y="1019054"/>
                <a:ext cx="233640" cy="174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3B7D4C-BFD4-474F-A030-D666A36B89D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08867" y="1001414"/>
                  <a:ext cx="269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B649AC4-B986-4A64-869A-E1902875B345}"/>
                    </a:ext>
                  </a:extLst>
                </p14:cNvPr>
                <p14:cNvContentPartPr/>
                <p14:nvPr/>
              </p14:nvContentPartPr>
              <p14:xfrm>
                <a:off x="5351707" y="1100054"/>
                <a:ext cx="68040" cy="32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B649AC4-B986-4A64-869A-E1902875B34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34067" y="1082054"/>
                  <a:ext cx="103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0CDD61-3EF9-4223-BB12-D1497E8E6E91}"/>
                    </a:ext>
                  </a:extLst>
                </p14:cNvPr>
                <p14:cNvContentPartPr/>
                <p14:nvPr/>
              </p14:nvContentPartPr>
              <p14:xfrm>
                <a:off x="5569867" y="1655174"/>
                <a:ext cx="903960" cy="64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0CDD61-3EF9-4223-BB12-D1497E8E6E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51867" y="1637534"/>
                  <a:ext cx="939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D8081B1-FE36-494A-A1F6-722675927182}"/>
                    </a:ext>
                  </a:extLst>
                </p14:cNvPr>
                <p14:cNvContentPartPr/>
                <p14:nvPr/>
              </p14:nvContentPartPr>
              <p14:xfrm>
                <a:off x="6879547" y="1215974"/>
                <a:ext cx="440640" cy="446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D8081B1-FE36-494A-A1F6-72267592718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61907" y="1198334"/>
                  <a:ext cx="4762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0CFE29-9B9F-4624-B5DF-2C455BC9918B}"/>
                    </a:ext>
                  </a:extLst>
                </p14:cNvPr>
                <p14:cNvContentPartPr/>
                <p14:nvPr/>
              </p14:nvContentPartPr>
              <p14:xfrm>
                <a:off x="6626827" y="1055414"/>
                <a:ext cx="296640" cy="26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0CFE29-9B9F-4624-B5DF-2C455BC9918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09187" y="1037774"/>
                  <a:ext cx="332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73A2641-D421-476F-B587-5FF1EFEA7F12}"/>
                    </a:ext>
                  </a:extLst>
                </p14:cNvPr>
                <p14:cNvContentPartPr/>
                <p14:nvPr/>
              </p14:nvContentPartPr>
              <p14:xfrm>
                <a:off x="7004467" y="846254"/>
                <a:ext cx="177120" cy="259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73A2641-D421-476F-B587-5FF1EFEA7F1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86827" y="828254"/>
                  <a:ext cx="2127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C6B93DF-F63E-48C5-9DAC-61E8058395F1}"/>
                    </a:ext>
                  </a:extLst>
                </p14:cNvPr>
                <p14:cNvContentPartPr/>
                <p14:nvPr/>
              </p14:nvContentPartPr>
              <p14:xfrm>
                <a:off x="7088347" y="712694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C6B93DF-F63E-48C5-9DAC-61E8058395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70347" y="6946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47ECA09-1DA0-47C2-9087-8BB47BD755E7}"/>
                    </a:ext>
                  </a:extLst>
                </p14:cNvPr>
                <p14:cNvContentPartPr/>
                <p14:nvPr/>
              </p14:nvContentPartPr>
              <p14:xfrm>
                <a:off x="7256107" y="695414"/>
                <a:ext cx="81360" cy="276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47ECA09-1DA0-47C2-9087-8BB47BD755E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238467" y="677414"/>
                  <a:ext cx="117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889F1D7-435B-4288-9445-42D71F1DE88E}"/>
                    </a:ext>
                  </a:extLst>
                </p14:cNvPr>
                <p14:cNvContentPartPr/>
                <p14:nvPr/>
              </p14:nvContentPartPr>
              <p14:xfrm>
                <a:off x="7274107" y="729614"/>
                <a:ext cx="168840" cy="165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889F1D7-435B-4288-9445-42D71F1DE88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256467" y="711614"/>
                  <a:ext cx="2044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579F376-DD3C-4CF7-9476-D0F06B1F590F}"/>
                    </a:ext>
                  </a:extLst>
                </p14:cNvPr>
                <p14:cNvContentPartPr/>
                <p14:nvPr/>
              </p14:nvContentPartPr>
              <p14:xfrm>
                <a:off x="7507747" y="612254"/>
                <a:ext cx="264600" cy="233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579F376-DD3C-4CF7-9476-D0F06B1F590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90107" y="594254"/>
                  <a:ext cx="300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E1E4E-4C4F-4F22-B16B-5654FDC77243}"/>
                    </a:ext>
                  </a:extLst>
                </p14:cNvPr>
                <p14:cNvContentPartPr/>
                <p14:nvPr/>
              </p14:nvContentPartPr>
              <p14:xfrm>
                <a:off x="7537627" y="703694"/>
                <a:ext cx="52920" cy="34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E1E4E-4C4F-4F22-B16B-5654FDC7724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519987" y="686054"/>
                  <a:ext cx="88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1676CDA-1328-4AFD-8F8F-036E1ABE792F}"/>
                    </a:ext>
                  </a:extLst>
                </p14:cNvPr>
                <p14:cNvContentPartPr/>
                <p14:nvPr/>
              </p14:nvContentPartPr>
              <p14:xfrm>
                <a:off x="4831867" y="1660214"/>
                <a:ext cx="2751480" cy="344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1676CDA-1328-4AFD-8F8F-036E1ABE792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813867" y="1642214"/>
                  <a:ext cx="27871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34B96D1-CB4C-4026-9769-A9F06EFC544C}"/>
                    </a:ext>
                  </a:extLst>
                </p14:cNvPr>
                <p14:cNvContentPartPr/>
                <p14:nvPr/>
              </p14:nvContentPartPr>
              <p14:xfrm>
                <a:off x="7935787" y="517214"/>
                <a:ext cx="730440" cy="1495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34B96D1-CB4C-4026-9769-A9F06EFC544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18147" y="499574"/>
                  <a:ext cx="766080" cy="15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0E0DC98-0179-4417-95AB-89B8DB349F4A}"/>
                    </a:ext>
                  </a:extLst>
                </p14:cNvPr>
                <p14:cNvContentPartPr/>
                <p14:nvPr/>
              </p14:nvContentPartPr>
              <p14:xfrm>
                <a:off x="922267" y="3550214"/>
                <a:ext cx="310320" cy="15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0E0DC98-0179-4417-95AB-89B8DB349F4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04627" y="3532214"/>
                  <a:ext cx="345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3E089DB-FB17-4BD5-A255-3EB2FD9D62DD}"/>
                    </a:ext>
                  </a:extLst>
                </p14:cNvPr>
                <p14:cNvContentPartPr/>
                <p14:nvPr/>
              </p14:nvContentPartPr>
              <p14:xfrm>
                <a:off x="872227" y="3724454"/>
                <a:ext cx="326520" cy="17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3E089DB-FB17-4BD5-A255-3EB2FD9D62D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54587" y="3706454"/>
                  <a:ext cx="362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6F9D72E-09FF-4DDE-B75B-129B3652D741}"/>
                    </a:ext>
                  </a:extLst>
                </p14:cNvPr>
                <p14:cNvContentPartPr/>
                <p14:nvPr/>
              </p14:nvContentPartPr>
              <p14:xfrm>
                <a:off x="1753147" y="3177974"/>
                <a:ext cx="210960" cy="292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6F9D72E-09FF-4DDE-B75B-129B3652D74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35147" y="3160334"/>
                  <a:ext cx="2466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1715EF8-C03C-4D43-887A-927B12ECE3E5}"/>
                    </a:ext>
                  </a:extLst>
                </p14:cNvPr>
                <p14:cNvContentPartPr/>
                <p14:nvPr/>
              </p14:nvContentPartPr>
              <p14:xfrm>
                <a:off x="1484587" y="3549854"/>
                <a:ext cx="981360" cy="82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1715EF8-C03C-4D43-887A-927B12ECE3E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466587" y="3532214"/>
                  <a:ext cx="1017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DF6DD5-DC5E-43B5-957C-BDB6ADAB6460}"/>
                    </a:ext>
                  </a:extLst>
                </p14:cNvPr>
                <p14:cNvContentPartPr/>
                <p14:nvPr/>
              </p14:nvContentPartPr>
              <p14:xfrm>
                <a:off x="1552987" y="3798614"/>
                <a:ext cx="262800" cy="281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DF6DD5-DC5E-43B5-957C-BDB6ADAB646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535347" y="3780614"/>
                  <a:ext cx="298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56EA140-753D-498B-A829-01DE1549B94E}"/>
                    </a:ext>
                  </a:extLst>
                </p14:cNvPr>
                <p14:cNvContentPartPr/>
                <p14:nvPr/>
              </p14:nvContentPartPr>
              <p14:xfrm>
                <a:off x="2009467" y="3815534"/>
                <a:ext cx="162360" cy="347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56EA140-753D-498B-A829-01DE1549B94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991467" y="3797534"/>
                  <a:ext cx="1980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5FE8810-ACBD-4C9B-8CFE-C350519543EC}"/>
                    </a:ext>
                  </a:extLst>
                </p14:cNvPr>
                <p14:cNvContentPartPr/>
                <p14:nvPr/>
              </p14:nvContentPartPr>
              <p14:xfrm>
                <a:off x="2160667" y="3749654"/>
                <a:ext cx="360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5FE8810-ACBD-4C9B-8CFE-C350519543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143027" y="3731654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8A87E08-C8ED-4F48-8F39-CA871EE7EF86}"/>
                    </a:ext>
                  </a:extLst>
                </p14:cNvPr>
                <p14:cNvContentPartPr/>
                <p14:nvPr/>
              </p14:nvContentPartPr>
              <p14:xfrm>
                <a:off x="2599867" y="2801414"/>
                <a:ext cx="395280" cy="724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8A87E08-C8ED-4F48-8F39-CA871EE7EF8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582227" y="2783774"/>
                  <a:ext cx="43092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2FC151-AB06-4EDE-BB3B-6C6AB166B311}"/>
                    </a:ext>
                  </a:extLst>
                </p14:cNvPr>
                <p14:cNvContentPartPr/>
                <p14:nvPr/>
              </p14:nvContentPartPr>
              <p14:xfrm>
                <a:off x="3362347" y="2495054"/>
                <a:ext cx="295920" cy="1367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2FC151-AB06-4EDE-BB3B-6C6AB166B31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344707" y="2477414"/>
                  <a:ext cx="331560" cy="14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A6C7B4D-2135-4132-B715-D4B1738E8477}"/>
                    </a:ext>
                  </a:extLst>
                </p14:cNvPr>
                <p14:cNvContentPartPr/>
                <p14:nvPr/>
              </p14:nvContentPartPr>
              <p14:xfrm>
                <a:off x="3914947" y="3203174"/>
                <a:ext cx="282240" cy="488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A6C7B4D-2135-4132-B715-D4B1738E847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897307" y="3185534"/>
                  <a:ext cx="3178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4BD466D-0C72-4AEB-8C64-2C57AD7D52BE}"/>
                    </a:ext>
                  </a:extLst>
                </p14:cNvPr>
                <p14:cNvContentPartPr/>
                <p14:nvPr/>
              </p14:nvContentPartPr>
              <p14:xfrm>
                <a:off x="3808387" y="2909054"/>
                <a:ext cx="169920" cy="318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4BD466D-0C72-4AEB-8C64-2C57AD7D52B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790387" y="2891414"/>
                  <a:ext cx="2055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53D1BBF-B853-4FD6-A716-E2F39E3A5210}"/>
                    </a:ext>
                  </a:extLst>
                </p14:cNvPr>
                <p14:cNvContentPartPr/>
                <p14:nvPr/>
              </p14:nvContentPartPr>
              <p14:xfrm>
                <a:off x="3808387" y="2717894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53D1BBF-B853-4FD6-A716-E2F39E3A52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90387" y="26998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805F08A-0D9B-4182-BDA8-F60BBF6DCD4B}"/>
                    </a:ext>
                  </a:extLst>
                </p14:cNvPr>
                <p14:cNvContentPartPr/>
                <p14:nvPr/>
              </p14:nvContentPartPr>
              <p14:xfrm>
                <a:off x="4034467" y="2860454"/>
                <a:ext cx="92880" cy="204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805F08A-0D9B-4182-BDA8-F60BBF6DCD4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16827" y="2842454"/>
                  <a:ext cx="128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4B898C2-60B8-466B-BC55-BB15EBBAC968}"/>
                    </a:ext>
                  </a:extLst>
                </p14:cNvPr>
                <p14:cNvContentPartPr/>
                <p14:nvPr/>
              </p14:nvContentPartPr>
              <p14:xfrm>
                <a:off x="4094587" y="2868734"/>
                <a:ext cx="161280" cy="147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4B898C2-60B8-466B-BC55-BB15EBBAC96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76947" y="2850734"/>
                  <a:ext cx="196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5C760A-4D96-40CC-A419-30EABD67B6CB}"/>
                    </a:ext>
                  </a:extLst>
                </p14:cNvPr>
                <p14:cNvContentPartPr/>
                <p14:nvPr/>
              </p14:nvContentPartPr>
              <p14:xfrm>
                <a:off x="4353427" y="2759654"/>
                <a:ext cx="166680" cy="196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5C760A-4D96-40CC-A419-30EABD67B6C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35787" y="2741654"/>
                  <a:ext cx="2023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CFD56EE-AA6C-4BD8-891C-9C6A07CF0C63}"/>
                    </a:ext>
                  </a:extLst>
                </p14:cNvPr>
                <p14:cNvContentPartPr/>
                <p14:nvPr/>
              </p14:nvContentPartPr>
              <p14:xfrm>
                <a:off x="4328227" y="2835974"/>
                <a:ext cx="142200" cy="33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CFD56EE-AA6C-4BD8-891C-9C6A07CF0C6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10587" y="2817974"/>
                  <a:ext cx="177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91E75CD-4FE1-4A4E-A4BD-8B6DD771603F}"/>
                    </a:ext>
                  </a:extLst>
                </p14:cNvPr>
                <p14:cNvContentPartPr/>
                <p14:nvPr/>
              </p14:nvContentPartPr>
              <p14:xfrm>
                <a:off x="4605427" y="3514574"/>
                <a:ext cx="33624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91E75CD-4FE1-4A4E-A4BD-8B6DD771603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587427" y="3496574"/>
                  <a:ext cx="371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F0C44DB-E0D4-49EC-9DB8-80DB000F6E39}"/>
                    </a:ext>
                  </a:extLst>
                </p14:cNvPr>
                <p14:cNvContentPartPr/>
                <p14:nvPr/>
              </p14:nvContentPartPr>
              <p14:xfrm>
                <a:off x="5844907" y="2069534"/>
                <a:ext cx="547920" cy="433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F0C44DB-E0D4-49EC-9DB8-80DB000F6E3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27267" y="2051894"/>
                  <a:ext cx="5835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20899D5-E60A-41C4-81E1-279D4AD57796}"/>
                    </a:ext>
                  </a:extLst>
                </p14:cNvPr>
                <p14:cNvContentPartPr/>
                <p14:nvPr/>
              </p14:nvContentPartPr>
              <p14:xfrm>
                <a:off x="6542947" y="2132174"/>
                <a:ext cx="135000" cy="365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20899D5-E60A-41C4-81E1-279D4AD5779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24947" y="2114534"/>
                  <a:ext cx="1706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238C0EB-A901-488C-AF43-A2113833C05E}"/>
                    </a:ext>
                  </a:extLst>
                </p14:cNvPr>
                <p14:cNvContentPartPr/>
                <p14:nvPr/>
              </p14:nvContentPartPr>
              <p14:xfrm>
                <a:off x="6590107" y="1912574"/>
                <a:ext cx="3600" cy="12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238C0EB-A901-488C-AF43-A2113833C0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72107" y="1894574"/>
                  <a:ext cx="39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3F074B-7EDE-42A8-9606-C9C129374DDC}"/>
                    </a:ext>
                  </a:extLst>
                </p14:cNvPr>
                <p14:cNvContentPartPr/>
                <p14:nvPr/>
              </p14:nvContentPartPr>
              <p14:xfrm>
                <a:off x="5478067" y="3058814"/>
                <a:ext cx="415440" cy="415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3F074B-7EDE-42A8-9606-C9C129374DD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60427" y="3041174"/>
                  <a:ext cx="4510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A2C9113-6B31-42EB-A511-DD11DF607494}"/>
                    </a:ext>
                  </a:extLst>
                </p14:cNvPr>
                <p14:cNvContentPartPr/>
                <p14:nvPr/>
              </p14:nvContentPartPr>
              <p14:xfrm>
                <a:off x="5334787" y="2912294"/>
                <a:ext cx="180360" cy="32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A2C9113-6B31-42EB-A511-DD11DF60749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17147" y="2894654"/>
                  <a:ext cx="216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EC8B577-28A5-4EA0-A4C8-C1A5FB39B223}"/>
                    </a:ext>
                  </a:extLst>
                </p14:cNvPr>
                <p14:cNvContentPartPr/>
                <p14:nvPr/>
              </p14:nvContentPartPr>
              <p14:xfrm>
                <a:off x="5603347" y="2759294"/>
                <a:ext cx="140400" cy="203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EC8B577-28A5-4EA0-A4C8-C1A5FB39B22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85707" y="2741654"/>
                  <a:ext cx="176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FC7DAEE-D43C-47C5-85B8-A621D15B2568}"/>
                    </a:ext>
                  </a:extLst>
                </p14:cNvPr>
                <p14:cNvContentPartPr/>
                <p14:nvPr/>
              </p14:nvContentPartPr>
              <p14:xfrm>
                <a:off x="5670667" y="2684054"/>
                <a:ext cx="864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FC7DAEE-D43C-47C5-85B8-A621D15B256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52667" y="2666414"/>
                  <a:ext cx="44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8B28368-962E-46C2-9192-3CD6314D56CB}"/>
                    </a:ext>
                  </a:extLst>
                </p14:cNvPr>
                <p14:cNvContentPartPr/>
                <p14:nvPr/>
              </p14:nvContentPartPr>
              <p14:xfrm>
                <a:off x="5779747" y="2642294"/>
                <a:ext cx="118800" cy="320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8B28368-962E-46C2-9192-3CD6314D56C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62107" y="2624654"/>
                  <a:ext cx="1544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C104CD2-F861-433F-9E13-29297A6525D2}"/>
                    </a:ext>
                  </a:extLst>
                </p14:cNvPr>
                <p14:cNvContentPartPr/>
                <p14:nvPr/>
              </p14:nvContentPartPr>
              <p14:xfrm>
                <a:off x="5849947" y="2675774"/>
                <a:ext cx="164880" cy="219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C104CD2-F861-433F-9E13-29297A6525D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31947" y="2658134"/>
                  <a:ext cx="2005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859560-CD4B-4494-8349-5A124AFAEB47}"/>
                    </a:ext>
                  </a:extLst>
                </p14:cNvPr>
                <p14:cNvContentPartPr/>
                <p14:nvPr/>
              </p14:nvContentPartPr>
              <p14:xfrm>
                <a:off x="6047947" y="2659214"/>
                <a:ext cx="175320" cy="247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859560-CD4B-4494-8349-5A124AFAEB4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30307" y="2641214"/>
                  <a:ext cx="210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9F6A512-7A5D-4509-81D4-5416F6D0A138}"/>
                    </a:ext>
                  </a:extLst>
                </p14:cNvPr>
                <p14:cNvContentPartPr/>
                <p14:nvPr/>
              </p14:nvContentPartPr>
              <p14:xfrm>
                <a:off x="6031387" y="2718254"/>
                <a:ext cx="108360" cy="16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9F6A512-7A5D-4509-81D4-5416F6D0A13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13747" y="2700254"/>
                  <a:ext cx="144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8E6BF45-3C3F-45AE-ADC8-8DB3F668DA3C}"/>
                    </a:ext>
                  </a:extLst>
                </p14:cNvPr>
                <p14:cNvContentPartPr/>
                <p14:nvPr/>
              </p14:nvContentPartPr>
              <p14:xfrm>
                <a:off x="6283027" y="2541134"/>
                <a:ext cx="479520" cy="1092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8E6BF45-3C3F-45AE-ADC8-8DB3F668DA3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65027" y="2523134"/>
                  <a:ext cx="515160" cy="11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AA22B81-D4C7-4B7F-9F7C-32EF1EDFD7E4}"/>
                    </a:ext>
                  </a:extLst>
                </p14:cNvPr>
                <p14:cNvContentPartPr/>
                <p14:nvPr/>
              </p14:nvContentPartPr>
              <p14:xfrm>
                <a:off x="6920587" y="3065654"/>
                <a:ext cx="347040" cy="29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AA22B81-D4C7-4B7F-9F7C-32EF1EDFD7E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02587" y="3047654"/>
                  <a:ext cx="382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8632EE4-AEC3-4FB0-BF3E-70D17E7E8102}"/>
                    </a:ext>
                  </a:extLst>
                </p14:cNvPr>
                <p14:cNvContentPartPr/>
                <p14:nvPr/>
              </p14:nvContentPartPr>
              <p14:xfrm>
                <a:off x="7004467" y="3212534"/>
                <a:ext cx="339840" cy="34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8632EE4-AEC3-4FB0-BF3E-70D17E7E810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86827" y="3194534"/>
                  <a:ext cx="375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B6EBE92-E806-4878-8721-B89B93CD786D}"/>
                    </a:ext>
                  </a:extLst>
                </p14:cNvPr>
                <p14:cNvContentPartPr/>
                <p14:nvPr/>
              </p14:nvContentPartPr>
              <p14:xfrm>
                <a:off x="7700707" y="2521334"/>
                <a:ext cx="309600" cy="429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B6EBE92-E806-4878-8721-B89B93CD786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83067" y="2503334"/>
                  <a:ext cx="345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D5C721F-D443-4AED-8F4F-12DB9D644683}"/>
                    </a:ext>
                  </a:extLst>
                </p14:cNvPr>
                <p14:cNvContentPartPr/>
                <p14:nvPr/>
              </p14:nvContentPartPr>
              <p14:xfrm>
                <a:off x="7465987" y="3022454"/>
                <a:ext cx="823680" cy="81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D5C721F-D443-4AED-8F4F-12DB9D64468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447987" y="3004814"/>
                  <a:ext cx="8593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C145BF3-E81A-45B4-AB7D-48AB3CEBBAF2}"/>
                    </a:ext>
                  </a:extLst>
                </p14:cNvPr>
                <p14:cNvContentPartPr/>
                <p14:nvPr/>
              </p14:nvContentPartPr>
              <p14:xfrm>
                <a:off x="7681987" y="3237014"/>
                <a:ext cx="298080" cy="396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C145BF3-E81A-45B4-AB7D-48AB3CEBBAF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663987" y="3219374"/>
                  <a:ext cx="3337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DAE2E69-F9F4-4756-B9FC-3CDE1826892B}"/>
                    </a:ext>
                  </a:extLst>
                </p14:cNvPr>
                <p14:cNvContentPartPr/>
                <p14:nvPr/>
              </p14:nvContentPartPr>
              <p14:xfrm>
                <a:off x="8103547" y="3338534"/>
                <a:ext cx="84240" cy="212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DAE2E69-F9F4-4756-B9FC-3CDE1826892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85547" y="3320534"/>
                  <a:ext cx="1198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DE5A419-21D1-433F-9BE5-6CA0EA5B897A}"/>
                    </a:ext>
                  </a:extLst>
                </p14:cNvPr>
                <p14:cNvContentPartPr/>
                <p14:nvPr/>
              </p14:nvContentPartPr>
              <p14:xfrm>
                <a:off x="8175547" y="3246374"/>
                <a:ext cx="3600" cy="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DE5A419-21D1-433F-9BE5-6CA0EA5B897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157907" y="3228374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72110DA-ECE8-46AE-8F56-6507F038DDE6}"/>
                    </a:ext>
                  </a:extLst>
                </p14:cNvPr>
                <p14:cNvContentPartPr/>
                <p14:nvPr/>
              </p14:nvContentPartPr>
              <p14:xfrm>
                <a:off x="8259787" y="2278334"/>
                <a:ext cx="304200" cy="1472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72110DA-ECE8-46AE-8F56-6507F038DDE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242147" y="2260334"/>
                  <a:ext cx="339840" cy="15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5C9F635-676D-48B3-B17E-B41685288FCD}"/>
                    </a:ext>
                  </a:extLst>
                </p14:cNvPr>
                <p14:cNvContentPartPr/>
                <p14:nvPr/>
              </p14:nvContentPartPr>
              <p14:xfrm>
                <a:off x="8438707" y="2614214"/>
                <a:ext cx="270720" cy="456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5C9F635-676D-48B3-B17E-B41685288FC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421067" y="2596574"/>
                  <a:ext cx="30636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3BDDB1C-B5D4-4CB7-BECF-FC0E1651A1EA}"/>
                    </a:ext>
                  </a:extLst>
                </p14:cNvPr>
                <p14:cNvContentPartPr/>
                <p14:nvPr/>
              </p14:nvContentPartPr>
              <p14:xfrm>
                <a:off x="8788987" y="2507294"/>
                <a:ext cx="203400" cy="614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3BDDB1C-B5D4-4CB7-BECF-FC0E1651A1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770987" y="2489654"/>
                  <a:ext cx="23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6B3DF8D-F98A-4FB5-8DB2-75D1FA73F0AE}"/>
                    </a:ext>
                  </a:extLst>
                </p14:cNvPr>
                <p14:cNvContentPartPr/>
                <p14:nvPr/>
              </p14:nvContentPartPr>
              <p14:xfrm>
                <a:off x="9101467" y="2650574"/>
                <a:ext cx="194400" cy="303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6B3DF8D-F98A-4FB5-8DB2-75D1FA73F0A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83467" y="2632574"/>
                  <a:ext cx="230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6EBA312-3A39-42D3-8018-67A44FCFC9FF}"/>
                    </a:ext>
                  </a:extLst>
                </p14:cNvPr>
                <p14:cNvContentPartPr/>
                <p14:nvPr/>
              </p14:nvContentPartPr>
              <p14:xfrm>
                <a:off x="9078787" y="2397134"/>
                <a:ext cx="106560" cy="252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6EBA312-3A39-42D3-8018-67A44FCFC9F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061147" y="2379134"/>
                  <a:ext cx="1422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4CE644A-D376-4386-A6CC-C5F7DA775392}"/>
                    </a:ext>
                  </a:extLst>
                </p14:cNvPr>
                <p14:cNvContentPartPr/>
                <p14:nvPr/>
              </p14:nvContentPartPr>
              <p14:xfrm>
                <a:off x="9101467" y="2289854"/>
                <a:ext cx="360" cy="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4CE644A-D376-4386-A6CC-C5F7DA7753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83827" y="227185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6A6D7E5-157D-4901-9E8C-FDD69982EAF5}"/>
                    </a:ext>
                  </a:extLst>
                </p14:cNvPr>
                <p14:cNvContentPartPr/>
                <p14:nvPr/>
              </p14:nvContentPartPr>
              <p14:xfrm>
                <a:off x="9233587" y="2289494"/>
                <a:ext cx="54000" cy="200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6A6D7E5-157D-4901-9E8C-FDD69982EAF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215587" y="2271854"/>
                  <a:ext cx="89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DA50AE5-1CD2-4F5E-975C-4F3C8CE92082}"/>
                    </a:ext>
                  </a:extLst>
                </p14:cNvPr>
                <p14:cNvContentPartPr/>
                <p14:nvPr/>
              </p14:nvContentPartPr>
              <p14:xfrm>
                <a:off x="9270667" y="2247734"/>
                <a:ext cx="195120" cy="253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DA50AE5-1CD2-4F5E-975C-4F3C8CE9208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253027" y="2230094"/>
                  <a:ext cx="230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A8EA42A-7DE4-4E80-97BE-DC24999303D2}"/>
                    </a:ext>
                  </a:extLst>
                </p14:cNvPr>
                <p14:cNvContentPartPr/>
                <p14:nvPr/>
              </p14:nvContentPartPr>
              <p14:xfrm>
                <a:off x="9479107" y="2214254"/>
                <a:ext cx="167760" cy="178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A8EA42A-7DE4-4E80-97BE-DC24999303D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461467" y="2196614"/>
                  <a:ext cx="2034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2ED6530-A892-45C9-9CD5-91940819E0DE}"/>
                    </a:ext>
                  </a:extLst>
                </p14:cNvPr>
                <p14:cNvContentPartPr/>
                <p14:nvPr/>
              </p14:nvContentPartPr>
              <p14:xfrm>
                <a:off x="9487387" y="2272574"/>
                <a:ext cx="73800" cy="51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2ED6530-A892-45C9-9CD5-91940819E0D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469747" y="2254934"/>
                  <a:ext cx="1094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6074DC2-4672-4637-9A17-1AFC266E2AD8}"/>
                    </a:ext>
                  </a:extLst>
                </p14:cNvPr>
                <p14:cNvContentPartPr/>
                <p14:nvPr/>
              </p14:nvContentPartPr>
              <p14:xfrm>
                <a:off x="9680707" y="2182574"/>
                <a:ext cx="269640" cy="940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6074DC2-4672-4637-9A17-1AFC266E2AD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662707" y="2164934"/>
                  <a:ext cx="30528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0C04E95-947C-4B23-B08D-AE36D97148A1}"/>
                    </a:ext>
                  </a:extLst>
                </p14:cNvPr>
                <p14:cNvContentPartPr/>
                <p14:nvPr/>
              </p14:nvContentPartPr>
              <p14:xfrm>
                <a:off x="10032787" y="2641934"/>
                <a:ext cx="117720" cy="9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0C04E95-947C-4B23-B08D-AE36D97148A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015147" y="2624294"/>
                  <a:ext cx="153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15FFDE-535F-4203-936A-7EBFD5E1A3BD}"/>
                    </a:ext>
                  </a:extLst>
                </p14:cNvPr>
                <p14:cNvContentPartPr/>
                <p14:nvPr/>
              </p14:nvContentPartPr>
              <p14:xfrm>
                <a:off x="10279747" y="2214254"/>
                <a:ext cx="257760" cy="399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15FFDE-535F-4203-936A-7EBFD5E1A3B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262107" y="2196614"/>
                  <a:ext cx="2934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BFFB5CE-A6ED-409D-9029-6C2A78FE779F}"/>
                    </a:ext>
                  </a:extLst>
                </p14:cNvPr>
                <p14:cNvContentPartPr/>
                <p14:nvPr/>
              </p14:nvContentPartPr>
              <p14:xfrm>
                <a:off x="10630387" y="1959374"/>
                <a:ext cx="228600" cy="995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BFFB5CE-A6ED-409D-9029-6C2A78FE779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612747" y="1941374"/>
                  <a:ext cx="264240" cy="10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F52122D-2BAB-4394-B10A-2184EEECB461}"/>
                    </a:ext>
                  </a:extLst>
                </p14:cNvPr>
                <p14:cNvContentPartPr/>
                <p14:nvPr/>
              </p14:nvContentPartPr>
              <p14:xfrm>
                <a:off x="10925227" y="2288054"/>
                <a:ext cx="218880" cy="222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F52122D-2BAB-4394-B10A-2184EEECB46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907227" y="2270054"/>
                  <a:ext cx="254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2878DEC-F3F2-48CD-BEAD-B5347E3A61B2}"/>
                    </a:ext>
                  </a:extLst>
                </p14:cNvPr>
                <p14:cNvContentPartPr/>
                <p14:nvPr/>
              </p14:nvContentPartPr>
              <p14:xfrm>
                <a:off x="10880227" y="2117414"/>
                <a:ext cx="104040" cy="30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2878DEC-F3F2-48CD-BEAD-B5347E3A61B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862227" y="2099774"/>
                  <a:ext cx="1396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03376DB-8E77-4CCD-8AA9-67649603FC54}"/>
                    </a:ext>
                  </a:extLst>
                </p14:cNvPr>
                <p14:cNvContentPartPr/>
                <p14:nvPr/>
              </p14:nvContentPartPr>
              <p14:xfrm>
                <a:off x="11047987" y="1979174"/>
                <a:ext cx="83520" cy="269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03376DB-8E77-4CCD-8AA9-67649603FC5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030347" y="1961174"/>
                  <a:ext cx="119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0C2C35F-5938-48CF-BE6B-DDC3445DD8D6}"/>
                    </a:ext>
                  </a:extLst>
                </p14:cNvPr>
                <p14:cNvContentPartPr/>
                <p14:nvPr/>
              </p14:nvContentPartPr>
              <p14:xfrm>
                <a:off x="11098027" y="1942814"/>
                <a:ext cx="360" cy="3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0C2C35F-5938-48CF-BE6B-DDC3445DD8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80387" y="192481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489CABD-F696-49AA-B778-8645B597A277}"/>
                    </a:ext>
                  </a:extLst>
                </p14:cNvPr>
                <p14:cNvContentPartPr/>
                <p14:nvPr/>
              </p14:nvContentPartPr>
              <p14:xfrm>
                <a:off x="11182267" y="1962974"/>
                <a:ext cx="93960" cy="227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489CABD-F696-49AA-B778-8645B597A27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64267" y="1944974"/>
                  <a:ext cx="1296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F45DA9-E1F4-4B34-BD5B-37970D9DB8E7}"/>
                    </a:ext>
                  </a:extLst>
                </p14:cNvPr>
                <p14:cNvContentPartPr/>
                <p14:nvPr/>
              </p14:nvContentPartPr>
              <p14:xfrm>
                <a:off x="11239147" y="1954334"/>
                <a:ext cx="95040" cy="157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F45DA9-E1F4-4B34-BD5B-37970D9DB8E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221147" y="1936334"/>
                  <a:ext cx="130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C517D2F-A78F-47BF-A03E-8E825B2352CB}"/>
                    </a:ext>
                  </a:extLst>
                </p14:cNvPr>
                <p14:cNvContentPartPr/>
                <p14:nvPr/>
              </p14:nvContentPartPr>
              <p14:xfrm>
                <a:off x="11383507" y="1862174"/>
                <a:ext cx="117360" cy="152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C517D2F-A78F-47BF-A03E-8E825B2352C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365867" y="1844174"/>
                  <a:ext cx="153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BF84EC2-346D-46C7-83A0-348C504E9695}"/>
                    </a:ext>
                  </a:extLst>
                </p14:cNvPr>
                <p14:cNvContentPartPr/>
                <p14:nvPr/>
              </p14:nvContentPartPr>
              <p14:xfrm>
                <a:off x="11350027" y="1908614"/>
                <a:ext cx="99720" cy="29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BF84EC2-346D-46C7-83A0-348C504E969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332027" y="1890614"/>
                  <a:ext cx="1353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F623E7-45B7-4566-AFB9-127537FA32C2}"/>
                    </a:ext>
                  </a:extLst>
                </p14:cNvPr>
                <p14:cNvContentPartPr/>
                <p14:nvPr/>
              </p14:nvContentPartPr>
              <p14:xfrm>
                <a:off x="11483947" y="1748054"/>
                <a:ext cx="318600" cy="1163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F623E7-45B7-4566-AFB9-127537FA32C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466307" y="1730054"/>
                  <a:ext cx="354240" cy="11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4F0FA38-F64C-4F9C-9A0B-79D1F3A12840}"/>
                    </a:ext>
                  </a:extLst>
                </p14:cNvPr>
                <p14:cNvContentPartPr/>
                <p14:nvPr/>
              </p14:nvContentPartPr>
              <p14:xfrm>
                <a:off x="11601667" y="1636814"/>
                <a:ext cx="535680" cy="1805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4F0FA38-F64C-4F9C-9A0B-79D1F3A1284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584027" y="1618814"/>
                  <a:ext cx="571320" cy="18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49CFF20-FF8E-4A31-9FCD-614EB7E83BC2}"/>
                    </a:ext>
                  </a:extLst>
                </p14:cNvPr>
                <p14:cNvContentPartPr/>
                <p14:nvPr/>
              </p14:nvContentPartPr>
              <p14:xfrm>
                <a:off x="8949547" y="1994294"/>
                <a:ext cx="603000" cy="708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49CFF20-FF8E-4A31-9FCD-614EB7E83BC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931547" y="1976294"/>
                  <a:ext cx="63864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E0C5631-F64E-4DA3-A610-BDC264962411}"/>
                    </a:ext>
                  </a:extLst>
                </p14:cNvPr>
                <p14:cNvContentPartPr/>
                <p14:nvPr/>
              </p14:nvContentPartPr>
              <p14:xfrm>
                <a:off x="9067987" y="1635734"/>
                <a:ext cx="87120" cy="2581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E0C5631-F64E-4DA3-A610-BDC26496241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049987" y="1617734"/>
                  <a:ext cx="122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B7787A7-3DA7-4B33-B7FB-12C3E2604DAC}"/>
                    </a:ext>
                  </a:extLst>
                </p14:cNvPr>
                <p14:cNvContentPartPr/>
                <p14:nvPr/>
              </p14:nvContentPartPr>
              <p14:xfrm>
                <a:off x="9094627" y="1627094"/>
                <a:ext cx="212760" cy="2041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B7787A7-3DA7-4B33-B7FB-12C3E2604DA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076987" y="1609094"/>
                  <a:ext cx="248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66DCBD2-6809-444E-9B46-B8DF38CD623B}"/>
                    </a:ext>
                  </a:extLst>
                </p14:cNvPr>
                <p14:cNvContentPartPr/>
                <p14:nvPr/>
              </p14:nvContentPartPr>
              <p14:xfrm>
                <a:off x="9327907" y="1534934"/>
                <a:ext cx="172080" cy="300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66DCBD2-6809-444E-9B46-B8DF38CD623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309907" y="1516934"/>
                  <a:ext cx="2077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65FBF3A-AED5-4AC2-BDB0-D9C9FC9B7DCC}"/>
                    </a:ext>
                  </a:extLst>
                </p14:cNvPr>
                <p14:cNvContentPartPr/>
                <p14:nvPr/>
              </p14:nvContentPartPr>
              <p14:xfrm>
                <a:off x="9294787" y="1638614"/>
                <a:ext cx="108720" cy="47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65FBF3A-AED5-4AC2-BDB0-D9C9FC9B7DC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276787" y="1620974"/>
                  <a:ext cx="144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8F73E1C-01FC-46B7-8E93-F3118EFDA2FF}"/>
                    </a:ext>
                  </a:extLst>
                </p14:cNvPr>
                <p14:cNvContentPartPr/>
                <p14:nvPr/>
              </p14:nvContentPartPr>
              <p14:xfrm>
                <a:off x="7172227" y="4047374"/>
                <a:ext cx="390600" cy="390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8F73E1C-01FC-46B7-8E93-F3118EFDA2F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154587" y="4029374"/>
                  <a:ext cx="4262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F71B6CC-FC7D-4DEC-98E8-6A0593AACAE6}"/>
                    </a:ext>
                  </a:extLst>
                </p14:cNvPr>
                <p14:cNvContentPartPr/>
                <p14:nvPr/>
              </p14:nvContentPartPr>
              <p14:xfrm>
                <a:off x="6987907" y="4490894"/>
                <a:ext cx="1009080" cy="106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F71B6CC-FC7D-4DEC-98E8-6A0593AACAE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969907" y="4472894"/>
                  <a:ext cx="1044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4D54BA1-11F4-47CA-BF39-EA6324389B4E}"/>
                    </a:ext>
                  </a:extLst>
                </p14:cNvPr>
                <p14:cNvContentPartPr/>
                <p14:nvPr/>
              </p14:nvContentPartPr>
              <p14:xfrm>
                <a:off x="7147027" y="4739294"/>
                <a:ext cx="251640" cy="3193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4D54BA1-11F4-47CA-BF39-EA6324389B4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129027" y="4721294"/>
                  <a:ext cx="2872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DAECF05-BE36-4E0E-A665-2ABFF162C7B7}"/>
                    </a:ext>
                  </a:extLst>
                </p14:cNvPr>
                <p14:cNvContentPartPr/>
                <p14:nvPr/>
              </p14:nvContentPartPr>
              <p14:xfrm>
                <a:off x="7482547" y="4863134"/>
                <a:ext cx="297000" cy="69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DAECF05-BE36-4E0E-A665-2ABFF162C7B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64907" y="4845494"/>
                  <a:ext cx="332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444831B-3FE4-4230-AAF1-9CFC03A89369}"/>
                    </a:ext>
                  </a:extLst>
                </p14:cNvPr>
                <p14:cNvContentPartPr/>
                <p14:nvPr/>
              </p14:nvContentPartPr>
              <p14:xfrm>
                <a:off x="7583347" y="4764854"/>
                <a:ext cx="142560" cy="286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444831B-3FE4-4230-AAF1-9CFC03A8936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565347" y="4746854"/>
                  <a:ext cx="1782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A0AEF05-B1BA-4981-AFC6-62179CF67976}"/>
                    </a:ext>
                  </a:extLst>
                </p14:cNvPr>
                <p14:cNvContentPartPr/>
                <p14:nvPr/>
              </p14:nvContentPartPr>
              <p14:xfrm>
                <a:off x="7818067" y="4713734"/>
                <a:ext cx="126720" cy="2952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A0AEF05-B1BA-4981-AFC6-62179CF6797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800427" y="4695734"/>
                  <a:ext cx="1623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309717D-DDC4-4D02-BD33-7F00247B4D6C}"/>
                    </a:ext>
                  </a:extLst>
                </p14:cNvPr>
                <p14:cNvContentPartPr/>
                <p14:nvPr/>
              </p14:nvContentPartPr>
              <p14:xfrm>
                <a:off x="7725907" y="4618694"/>
                <a:ext cx="360" cy="3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309717D-DDC4-4D02-BD33-7F00247B4D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07907" y="460069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115F5CC-D22A-47B2-A64D-5AF2378C190A}"/>
                    </a:ext>
                  </a:extLst>
                </p14:cNvPr>
                <p14:cNvContentPartPr/>
                <p14:nvPr/>
              </p14:nvContentPartPr>
              <p14:xfrm>
                <a:off x="8004187" y="4660814"/>
                <a:ext cx="91440" cy="304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115F5CC-D22A-47B2-A64D-5AF2378C190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986547" y="4642814"/>
                  <a:ext cx="127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10F43A5-89EF-46BA-86BE-1F50B2396FC0}"/>
                    </a:ext>
                  </a:extLst>
                </p14:cNvPr>
                <p14:cNvContentPartPr/>
                <p14:nvPr/>
              </p14:nvContentPartPr>
              <p14:xfrm>
                <a:off x="8062147" y="4655774"/>
                <a:ext cx="145440" cy="205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10F43A5-89EF-46BA-86BE-1F50B2396FC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044147" y="4637774"/>
                  <a:ext cx="181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FAE78DA-12EF-4DAD-A83D-B4A360131CC0}"/>
                    </a:ext>
                  </a:extLst>
                </p14:cNvPr>
                <p14:cNvContentPartPr/>
                <p14:nvPr/>
              </p14:nvContentPartPr>
              <p14:xfrm>
                <a:off x="7801507" y="3874934"/>
                <a:ext cx="707760" cy="15400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FAE78DA-12EF-4DAD-A83D-B4A360131CC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783507" y="3857294"/>
                  <a:ext cx="743400" cy="15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5A9A711-E4FA-478E-BD3E-9E84B80382C6}"/>
                    </a:ext>
                  </a:extLst>
                </p14:cNvPr>
                <p14:cNvContentPartPr/>
                <p14:nvPr/>
              </p14:nvContentPartPr>
              <p14:xfrm>
                <a:off x="8413867" y="4273094"/>
                <a:ext cx="146520" cy="47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5A9A711-E4FA-478E-BD3E-9E84B80382C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396227" y="4255454"/>
                  <a:ext cx="182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C5575FC-D1A2-41BF-B0FC-5C461DEC49B8}"/>
                    </a:ext>
                  </a:extLst>
                </p14:cNvPr>
                <p14:cNvContentPartPr/>
                <p14:nvPr/>
              </p14:nvContentPartPr>
              <p14:xfrm>
                <a:off x="8430787" y="4491254"/>
                <a:ext cx="187920" cy="5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C5575FC-D1A2-41BF-B0FC-5C461DEC49B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412787" y="4473254"/>
                  <a:ext cx="223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760A282-174B-46D8-83A3-33B4B9D0E71D}"/>
                    </a:ext>
                  </a:extLst>
                </p14:cNvPr>
                <p14:cNvContentPartPr/>
                <p14:nvPr/>
              </p14:nvContentPartPr>
              <p14:xfrm>
                <a:off x="8858107" y="3967454"/>
                <a:ext cx="94680" cy="361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760A282-174B-46D8-83A3-33B4B9D0E71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840107" y="3949814"/>
                  <a:ext cx="1303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B4C9CEC-C6E9-4003-84F5-00EB499D780C}"/>
                    </a:ext>
                  </a:extLst>
                </p14:cNvPr>
                <p14:cNvContentPartPr/>
                <p14:nvPr/>
              </p14:nvContentPartPr>
              <p14:xfrm>
                <a:off x="8766307" y="4412054"/>
                <a:ext cx="619560" cy="44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B4C9CEC-C6E9-4003-84F5-00EB499D780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748307" y="4394414"/>
                  <a:ext cx="655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E4AE79E-2DA1-4F9E-B5C3-14715B634BB6}"/>
                    </a:ext>
                  </a:extLst>
                </p14:cNvPr>
                <p14:cNvContentPartPr/>
                <p14:nvPr/>
              </p14:nvContentPartPr>
              <p14:xfrm>
                <a:off x="8799787" y="4596014"/>
                <a:ext cx="327600" cy="2714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E4AE79E-2DA1-4F9E-B5C3-14715B634BB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782147" y="4578374"/>
                  <a:ext cx="363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CF4D108-1B4B-4EBB-AC66-953EC0A9FE04}"/>
                    </a:ext>
                  </a:extLst>
                </p14:cNvPr>
                <p14:cNvContentPartPr/>
                <p14:nvPr/>
              </p14:nvContentPartPr>
              <p14:xfrm>
                <a:off x="9227467" y="4580894"/>
                <a:ext cx="101520" cy="2588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CF4D108-1B4B-4EBB-AC66-953EC0A9FE0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209827" y="4562894"/>
                  <a:ext cx="1371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E80E00A-62BB-4841-88FE-645B85537CC0}"/>
                    </a:ext>
                  </a:extLst>
                </p14:cNvPr>
                <p14:cNvContentPartPr/>
                <p14:nvPr/>
              </p14:nvContentPartPr>
              <p14:xfrm>
                <a:off x="9101467" y="4521134"/>
                <a:ext cx="360" cy="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E80E00A-62BB-4841-88FE-645B85537C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83827" y="45034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634BE1B-A09E-47E8-8243-A9D50335A15A}"/>
                    </a:ext>
                  </a:extLst>
                </p14:cNvPr>
                <p14:cNvContentPartPr/>
                <p14:nvPr/>
              </p14:nvContentPartPr>
              <p14:xfrm>
                <a:off x="9435547" y="3715814"/>
                <a:ext cx="424800" cy="1360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634BE1B-A09E-47E8-8243-A9D50335A15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417547" y="3698174"/>
                  <a:ext cx="460440" cy="139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988F1E52-D803-421C-B6AC-F845EA5236B6}"/>
              </a:ext>
            </a:extLst>
          </p:cNvPr>
          <p:cNvGrpSpPr/>
          <p:nvPr/>
        </p:nvGrpSpPr>
        <p:grpSpPr>
          <a:xfrm>
            <a:off x="9645787" y="3258614"/>
            <a:ext cx="2417760" cy="1768680"/>
            <a:chOff x="9645787" y="3258614"/>
            <a:chExt cx="2417760" cy="176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26DE587-A6DF-485C-9D7F-94951321E34B}"/>
                    </a:ext>
                  </a:extLst>
                </p14:cNvPr>
                <p14:cNvContentPartPr/>
                <p14:nvPr/>
              </p14:nvContentPartPr>
              <p14:xfrm>
                <a:off x="9645787" y="3833534"/>
                <a:ext cx="234000" cy="4032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26DE587-A6DF-485C-9D7F-94951321E34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628147" y="3815534"/>
                  <a:ext cx="2696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8D5BAB5-9D2E-4D2D-A1E1-2BCE6E72364F}"/>
                    </a:ext>
                  </a:extLst>
                </p14:cNvPr>
                <p14:cNvContentPartPr/>
                <p14:nvPr/>
              </p14:nvContentPartPr>
              <p14:xfrm>
                <a:off x="9932347" y="4000214"/>
                <a:ext cx="234360" cy="518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8D5BAB5-9D2E-4D2D-A1E1-2BCE6E72364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14347" y="3982214"/>
                  <a:ext cx="270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DECC51B-C9D6-40BA-A27E-85AAB556B85C}"/>
                    </a:ext>
                  </a:extLst>
                </p14:cNvPr>
                <p14:cNvContentPartPr/>
                <p14:nvPr/>
              </p14:nvContentPartPr>
              <p14:xfrm>
                <a:off x="10049707" y="3950894"/>
                <a:ext cx="56160" cy="200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DECC51B-C9D6-40BA-A27E-85AAB556B8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031707" y="3932894"/>
                  <a:ext cx="91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F10CE66-AF88-443A-8841-EE9A6260A421}"/>
                    </a:ext>
                  </a:extLst>
                </p14:cNvPr>
                <p14:cNvContentPartPr/>
                <p14:nvPr/>
              </p14:nvContentPartPr>
              <p14:xfrm>
                <a:off x="10183627" y="3834254"/>
                <a:ext cx="160200" cy="3859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F10CE66-AF88-443A-8841-EE9A6260A42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165987" y="3816254"/>
                  <a:ext cx="1958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6AD3778-50A5-4879-876B-1EB92E75DFAA}"/>
                    </a:ext>
                  </a:extLst>
                </p14:cNvPr>
                <p14:cNvContentPartPr/>
                <p14:nvPr/>
              </p14:nvContentPartPr>
              <p14:xfrm>
                <a:off x="10183627" y="3665774"/>
                <a:ext cx="360" cy="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6AD3778-50A5-4879-876B-1EB92E75DF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65987" y="36481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124B564-8479-463B-876A-BB4E24A5F5B3}"/>
                    </a:ext>
                  </a:extLst>
                </p14:cNvPr>
                <p14:cNvContentPartPr/>
                <p14:nvPr/>
              </p14:nvContentPartPr>
              <p14:xfrm>
                <a:off x="10359667" y="3760094"/>
                <a:ext cx="106920" cy="252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124B564-8479-463B-876A-BB4E24A5F5B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342027" y="3742094"/>
                  <a:ext cx="1425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77DB93-180B-41AE-816A-178CE10E99C7}"/>
                    </a:ext>
                  </a:extLst>
                </p14:cNvPr>
                <p14:cNvContentPartPr/>
                <p14:nvPr/>
              </p14:nvContentPartPr>
              <p14:xfrm>
                <a:off x="10409347" y="3715814"/>
                <a:ext cx="177840" cy="2516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77DB93-180B-41AE-816A-178CE10E99C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391707" y="3698174"/>
                  <a:ext cx="213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5EDC707-33C1-4876-9263-8FF6A30633CE}"/>
                    </a:ext>
                  </a:extLst>
                </p14:cNvPr>
                <p14:cNvContentPartPr/>
                <p14:nvPr/>
              </p14:nvContentPartPr>
              <p14:xfrm>
                <a:off x="10662067" y="3782774"/>
                <a:ext cx="201240" cy="59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5EDC707-33C1-4876-9263-8FF6A30633C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644427" y="3764774"/>
                  <a:ext cx="236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C981C28-39F6-4631-9142-7F14A38D4C49}"/>
                    </a:ext>
                  </a:extLst>
                </p14:cNvPr>
                <p14:cNvContentPartPr/>
                <p14:nvPr/>
              </p14:nvContentPartPr>
              <p14:xfrm>
                <a:off x="10948267" y="3556694"/>
                <a:ext cx="154800" cy="3128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C981C28-39F6-4631-9142-7F14A38D4C4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930267" y="3539054"/>
                  <a:ext cx="190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2583EB0-06A5-4EA0-A363-9CD59DAB3F8A}"/>
                    </a:ext>
                  </a:extLst>
                </p14:cNvPr>
                <p14:cNvContentPartPr/>
                <p14:nvPr/>
              </p14:nvContentPartPr>
              <p14:xfrm>
                <a:off x="11173627" y="3582974"/>
                <a:ext cx="191880" cy="1000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2583EB0-06A5-4EA0-A363-9CD59DAB3F8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155987" y="3564974"/>
                  <a:ext cx="227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0BCFA69-4C16-4E8C-AF00-5C2CEE16CDC0}"/>
                    </a:ext>
                  </a:extLst>
                </p14:cNvPr>
                <p14:cNvContentPartPr/>
                <p14:nvPr/>
              </p14:nvContentPartPr>
              <p14:xfrm>
                <a:off x="11224027" y="3514574"/>
                <a:ext cx="91800" cy="206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0BCFA69-4C16-4E8C-AF00-5C2CEE16CDC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06387" y="3496574"/>
                  <a:ext cx="127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C73A76F-EA55-4AA5-832E-EB50132FA396}"/>
                    </a:ext>
                  </a:extLst>
                </p14:cNvPr>
                <p14:cNvContentPartPr/>
                <p14:nvPr/>
              </p14:nvContentPartPr>
              <p14:xfrm>
                <a:off x="11492587" y="3505934"/>
                <a:ext cx="109440" cy="194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C73A76F-EA55-4AA5-832E-EB50132FA39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474947" y="3488294"/>
                  <a:ext cx="145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E4B3907-3C89-4E9D-BFB0-D8CAFEA98B61}"/>
                    </a:ext>
                  </a:extLst>
                </p14:cNvPr>
                <p14:cNvContentPartPr/>
                <p14:nvPr/>
              </p14:nvContentPartPr>
              <p14:xfrm>
                <a:off x="11433907" y="3321614"/>
                <a:ext cx="360" cy="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E4B3907-3C89-4E9D-BFB0-D8CAFEA98B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16267" y="33039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F59D033-97E5-4FDD-8216-EAD426F75250}"/>
                    </a:ext>
                  </a:extLst>
                </p14:cNvPr>
                <p14:cNvContentPartPr/>
                <p14:nvPr/>
              </p14:nvContentPartPr>
              <p14:xfrm>
                <a:off x="11626867" y="3472814"/>
                <a:ext cx="118800" cy="2721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F59D033-97E5-4FDD-8216-EAD426F7525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608867" y="3454814"/>
                  <a:ext cx="1544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528ABB1-4287-429F-9E43-83EEF44342E2}"/>
                    </a:ext>
                  </a:extLst>
                </p14:cNvPr>
                <p14:cNvContentPartPr/>
                <p14:nvPr/>
              </p14:nvContentPartPr>
              <p14:xfrm>
                <a:off x="11684107" y="3489374"/>
                <a:ext cx="160560" cy="1929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528ABB1-4287-429F-9E43-83EEF44342E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666107" y="3471734"/>
                  <a:ext cx="196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5034C97-D084-4644-ADF7-C1B10F2A36BE}"/>
                    </a:ext>
                  </a:extLst>
                </p14:cNvPr>
                <p14:cNvContentPartPr/>
                <p14:nvPr/>
              </p14:nvContentPartPr>
              <p14:xfrm>
                <a:off x="9823267" y="3903374"/>
                <a:ext cx="2075400" cy="542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5034C97-D084-4644-ADF7-C1B10F2A36B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805627" y="3885374"/>
                  <a:ext cx="211104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3DA28A6-5F9D-4D9A-985C-7C9E3742EAA6}"/>
                    </a:ext>
                  </a:extLst>
                </p14:cNvPr>
                <p14:cNvContentPartPr/>
                <p14:nvPr/>
              </p14:nvContentPartPr>
              <p14:xfrm>
                <a:off x="9966907" y="4588454"/>
                <a:ext cx="218880" cy="339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3DA28A6-5F9D-4D9A-985C-7C9E3742EAA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949267" y="4570454"/>
                  <a:ext cx="2545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62B6BF1-113C-4586-A406-3CE6DD5E1C67}"/>
                    </a:ext>
                  </a:extLst>
                </p14:cNvPr>
                <p14:cNvContentPartPr/>
                <p14:nvPr/>
              </p14:nvContentPartPr>
              <p14:xfrm>
                <a:off x="10234027" y="4698614"/>
                <a:ext cx="195120" cy="662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62B6BF1-113C-4586-A406-3CE6DD5E1C6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216387" y="4680974"/>
                  <a:ext cx="230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1737729-57A8-4CD1-BE77-85B48B066165}"/>
                    </a:ext>
                  </a:extLst>
                </p14:cNvPr>
                <p14:cNvContentPartPr/>
                <p14:nvPr/>
              </p14:nvContentPartPr>
              <p14:xfrm>
                <a:off x="10435627" y="4544894"/>
                <a:ext cx="92160" cy="2152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1737729-57A8-4CD1-BE77-85B48B06616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417627" y="4527254"/>
                  <a:ext cx="1278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92E9911-CA6F-486B-B06A-97959BCF1757}"/>
                    </a:ext>
                  </a:extLst>
                </p14:cNvPr>
                <p14:cNvContentPartPr/>
                <p14:nvPr/>
              </p14:nvContentPartPr>
              <p14:xfrm>
                <a:off x="10405387" y="4484414"/>
                <a:ext cx="5760" cy="36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92E9911-CA6F-486B-B06A-97959BCF175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387387" y="4466774"/>
                  <a:ext cx="41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4ECD46F-027B-4C1E-A00F-8F546B04196C}"/>
                    </a:ext>
                  </a:extLst>
                </p14:cNvPr>
                <p14:cNvContentPartPr/>
                <p14:nvPr/>
              </p14:nvContentPartPr>
              <p14:xfrm>
                <a:off x="10527787" y="4471094"/>
                <a:ext cx="160560" cy="3211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4ECD46F-027B-4C1E-A00F-8F546B04196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510147" y="4453454"/>
                  <a:ext cx="1962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A2D6DB8-0E12-4595-862B-AC539C99EC1A}"/>
                    </a:ext>
                  </a:extLst>
                </p14:cNvPr>
                <p14:cNvContentPartPr/>
                <p14:nvPr/>
              </p14:nvContentPartPr>
              <p14:xfrm>
                <a:off x="10627507" y="4488014"/>
                <a:ext cx="93240" cy="1598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A2D6DB8-0E12-4595-862B-AC539C99EC1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609507" y="4470014"/>
                  <a:ext cx="128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BF4300A-3CAD-44FF-9334-D9FAA898AA79}"/>
                    </a:ext>
                  </a:extLst>
                </p14:cNvPr>
                <p14:cNvContentPartPr/>
                <p14:nvPr/>
              </p14:nvContentPartPr>
              <p14:xfrm>
                <a:off x="10737667" y="4328534"/>
                <a:ext cx="236520" cy="432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BF4300A-3CAD-44FF-9334-D9FAA898AA7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720027" y="4310534"/>
                  <a:ext cx="272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841F0A5-F0FD-4EE0-BCFC-A194010D2363}"/>
                    </a:ext>
                  </a:extLst>
                </p14:cNvPr>
                <p14:cNvContentPartPr/>
                <p14:nvPr/>
              </p14:nvContentPartPr>
              <p14:xfrm>
                <a:off x="9814987" y="4722734"/>
                <a:ext cx="117360" cy="3045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841F0A5-F0FD-4EE0-BCFC-A194010D236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796987" y="4704734"/>
                  <a:ext cx="1530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2F55F34-89E6-447B-9231-944E438D2A00}"/>
                    </a:ext>
                  </a:extLst>
                </p14:cNvPr>
                <p14:cNvContentPartPr/>
                <p14:nvPr/>
              </p14:nvContentPartPr>
              <p14:xfrm>
                <a:off x="10989307" y="4302974"/>
                <a:ext cx="158760" cy="2952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2F55F34-89E6-447B-9231-944E438D2A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971307" y="4285334"/>
                  <a:ext cx="194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6C9BE41-855A-4350-8904-C864D1989F06}"/>
                    </a:ext>
                  </a:extLst>
                </p14:cNvPr>
                <p14:cNvContentPartPr/>
                <p14:nvPr/>
              </p14:nvContentPartPr>
              <p14:xfrm>
                <a:off x="11135827" y="4227734"/>
                <a:ext cx="164880" cy="2772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6C9BE41-855A-4350-8904-C864D1989F0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117827" y="4209734"/>
                  <a:ext cx="2005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B28EDAB-4016-4859-BE2C-50D362FF31FF}"/>
                    </a:ext>
                  </a:extLst>
                </p14:cNvPr>
                <p14:cNvContentPartPr/>
                <p14:nvPr/>
              </p14:nvContentPartPr>
              <p14:xfrm>
                <a:off x="11324827" y="4319174"/>
                <a:ext cx="141480" cy="684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B28EDAB-4016-4859-BE2C-50D362FF31F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307187" y="4301174"/>
                  <a:ext cx="177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7275CC6-613B-49A1-9E0F-571F8552F3E7}"/>
                    </a:ext>
                  </a:extLst>
                </p14:cNvPr>
                <p14:cNvContentPartPr/>
                <p14:nvPr/>
              </p14:nvContentPartPr>
              <p14:xfrm>
                <a:off x="11366587" y="4269854"/>
                <a:ext cx="34560" cy="1674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7275CC6-613B-49A1-9E0F-571F8552F3E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348947" y="4251854"/>
                  <a:ext cx="70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1436403-C092-4559-9C4C-BE209CF25474}"/>
                    </a:ext>
                  </a:extLst>
                </p14:cNvPr>
                <p14:cNvContentPartPr/>
                <p14:nvPr/>
              </p14:nvContentPartPr>
              <p14:xfrm>
                <a:off x="11492587" y="4225934"/>
                <a:ext cx="92880" cy="2455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1436403-C092-4559-9C4C-BE209CF2547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474947" y="4207934"/>
                  <a:ext cx="128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A72989F-6966-43E7-89E6-833E6AF22A24}"/>
                    </a:ext>
                  </a:extLst>
                </p14:cNvPr>
                <p14:cNvContentPartPr/>
                <p14:nvPr/>
              </p14:nvContentPartPr>
              <p14:xfrm>
                <a:off x="11450827" y="4143854"/>
                <a:ext cx="360" cy="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A72989F-6966-43E7-89E6-833E6AF22A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32827" y="41262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F852FDE-0056-4EBA-A2B8-6B666853202A}"/>
                    </a:ext>
                  </a:extLst>
                </p14:cNvPr>
                <p14:cNvContentPartPr/>
                <p14:nvPr/>
              </p14:nvContentPartPr>
              <p14:xfrm>
                <a:off x="11618587" y="4185614"/>
                <a:ext cx="58320" cy="1512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F852FDE-0056-4EBA-A2B8-6B666853202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600587" y="4167974"/>
                  <a:ext cx="93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C27AAB1-AB1E-4BFB-BFEB-F768DEEECEDE}"/>
                    </a:ext>
                  </a:extLst>
                </p14:cNvPr>
                <p14:cNvContentPartPr/>
                <p14:nvPr/>
              </p14:nvContentPartPr>
              <p14:xfrm>
                <a:off x="11649547" y="4143854"/>
                <a:ext cx="159840" cy="1702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C27AAB1-AB1E-4BFB-BFEB-F768DEEECED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631907" y="4126214"/>
                  <a:ext cx="1954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1803D5D-C6C9-4107-94D3-DC463B720379}"/>
                    </a:ext>
                  </a:extLst>
                </p14:cNvPr>
                <p14:cNvContentPartPr/>
                <p14:nvPr/>
              </p14:nvContentPartPr>
              <p14:xfrm>
                <a:off x="11752507" y="3258614"/>
                <a:ext cx="311040" cy="15868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1803D5D-C6C9-4107-94D3-DC463B72037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734867" y="3240974"/>
                  <a:ext cx="346680" cy="162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F4DF20B9-95C5-47F5-AA62-01B60AF737A7}"/>
                  </a:ext>
                </a:extLst>
              </p14:cNvPr>
              <p14:cNvContentPartPr/>
              <p14:nvPr/>
            </p14:nvContentPartPr>
            <p14:xfrm>
              <a:off x="3128707" y="6315374"/>
              <a:ext cx="471240" cy="518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F4DF20B9-95C5-47F5-AA62-01B60AF737A7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3111067" y="6297734"/>
                <a:ext cx="5068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4E407CD-5CDE-4959-9114-550F158CC356}"/>
                  </a:ext>
                </a:extLst>
              </p14:cNvPr>
              <p14:cNvContentPartPr/>
              <p14:nvPr/>
            </p14:nvContentPartPr>
            <p14:xfrm>
              <a:off x="3329947" y="6523814"/>
              <a:ext cx="357120" cy="367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4E407CD-5CDE-4959-9114-550F158CC356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3312307" y="6505814"/>
                <a:ext cx="3927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204540F-030F-4B92-9A1F-4A94D0644816}"/>
                  </a:ext>
                </a:extLst>
              </p14:cNvPr>
              <p14:cNvContentPartPr/>
              <p14:nvPr/>
            </p14:nvContentPartPr>
            <p14:xfrm>
              <a:off x="4546387" y="5947454"/>
              <a:ext cx="67680" cy="2260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204540F-030F-4B92-9A1F-4A94D0644816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4528387" y="5929454"/>
                <a:ext cx="103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FE08870-877C-4FD7-A92C-D452808E62F9}"/>
                  </a:ext>
                </a:extLst>
              </p14:cNvPr>
              <p14:cNvContentPartPr/>
              <p14:nvPr/>
            </p14:nvContentPartPr>
            <p14:xfrm>
              <a:off x="4244707" y="6303134"/>
              <a:ext cx="499320" cy="979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FE08870-877C-4FD7-A92C-D452808E62F9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4226707" y="6285134"/>
                <a:ext cx="5349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E67074B-FE97-44C3-ACAC-C49FA38E4C4A}"/>
                  </a:ext>
                </a:extLst>
              </p14:cNvPr>
              <p14:cNvContentPartPr/>
              <p14:nvPr/>
            </p14:nvContentPartPr>
            <p14:xfrm>
              <a:off x="4303027" y="6492494"/>
              <a:ext cx="343080" cy="3078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E67074B-FE97-44C3-ACAC-C49FA38E4C4A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4285387" y="6474494"/>
                <a:ext cx="3787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7204CCC7-8CDA-44CE-A268-46A6F3C29A2B}"/>
                  </a:ext>
                </a:extLst>
              </p14:cNvPr>
              <p14:cNvContentPartPr/>
              <p14:nvPr/>
            </p14:nvContentPartPr>
            <p14:xfrm>
              <a:off x="4781467" y="6526334"/>
              <a:ext cx="55800" cy="1346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7204CCC7-8CDA-44CE-A268-46A6F3C29A2B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4763467" y="6508694"/>
                <a:ext cx="914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B9308D6D-5B74-4D02-8F5B-0476CDE980BA}"/>
                  </a:ext>
                </a:extLst>
              </p14:cNvPr>
              <p14:cNvContentPartPr/>
              <p14:nvPr/>
            </p14:nvContentPartPr>
            <p14:xfrm>
              <a:off x="4710907" y="6467654"/>
              <a:ext cx="3600" cy="3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B9308D6D-5B74-4D02-8F5B-0476CDE980BA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4693267" y="6450014"/>
                <a:ext cx="39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89A22137-00C5-451C-A185-B4F88783C2AF}"/>
                  </a:ext>
                </a:extLst>
              </p14:cNvPr>
              <p14:cNvContentPartPr/>
              <p14:nvPr/>
            </p14:nvContentPartPr>
            <p14:xfrm>
              <a:off x="5132467" y="5831894"/>
              <a:ext cx="303480" cy="9050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89A22137-00C5-451C-A185-B4F88783C2AF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5114827" y="5814254"/>
                <a:ext cx="339120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4E420DE4-AD0A-4B51-B8F8-1CD1E83FD07D}"/>
                  </a:ext>
                </a:extLst>
              </p14:cNvPr>
              <p14:cNvContentPartPr/>
              <p14:nvPr/>
            </p14:nvContentPartPr>
            <p14:xfrm>
              <a:off x="5412547" y="5175614"/>
              <a:ext cx="1013400" cy="100188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4E420DE4-AD0A-4B51-B8F8-1CD1E83FD07D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5394907" y="5157974"/>
                <a:ext cx="1049040" cy="10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57FCEE77-1CE2-4EC4-A59C-3A1A897BE122}"/>
                  </a:ext>
                </a:extLst>
              </p14:cNvPr>
              <p14:cNvContentPartPr/>
              <p14:nvPr/>
            </p14:nvContentPartPr>
            <p14:xfrm>
              <a:off x="4378627" y="6383774"/>
              <a:ext cx="671760" cy="39672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57FCEE77-1CE2-4EC4-A59C-3A1A897BE122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4360627" y="6365774"/>
                <a:ext cx="707400" cy="43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" name="Group 327">
            <a:extLst>
              <a:ext uri="{FF2B5EF4-FFF2-40B4-BE49-F238E27FC236}">
                <a16:creationId xmlns:a16="http://schemas.microsoft.com/office/drawing/2014/main" id="{21E9CFE7-138C-4479-998D-C3589F0AE92A}"/>
              </a:ext>
            </a:extLst>
          </p:cNvPr>
          <p:cNvGrpSpPr/>
          <p:nvPr/>
        </p:nvGrpSpPr>
        <p:grpSpPr>
          <a:xfrm>
            <a:off x="5511187" y="285014"/>
            <a:ext cx="5847840" cy="6615360"/>
            <a:chOff x="5511187" y="285014"/>
            <a:chExt cx="5847840" cy="66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F607A30-DDA9-4DFF-B59F-40373FD16A66}"/>
                    </a:ext>
                  </a:extLst>
                </p14:cNvPr>
                <p14:cNvContentPartPr/>
                <p14:nvPr/>
              </p14:nvContentPartPr>
              <p14:xfrm>
                <a:off x="9659827" y="3346814"/>
                <a:ext cx="381960" cy="8773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F607A30-DDA9-4DFF-B59F-40373FD16A6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641827" y="3329174"/>
                  <a:ext cx="41760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146079F-DC81-41E1-9E54-39343B1C099A}"/>
                    </a:ext>
                  </a:extLst>
                </p14:cNvPr>
                <p14:cNvContentPartPr/>
                <p14:nvPr/>
              </p14:nvContentPartPr>
              <p14:xfrm>
                <a:off x="10916227" y="3204254"/>
                <a:ext cx="291240" cy="615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146079F-DC81-41E1-9E54-39343B1C099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898587" y="3186254"/>
                  <a:ext cx="32688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54C8E94-7035-441F-B380-5B1C3A765729}"/>
                    </a:ext>
                  </a:extLst>
                </p14:cNvPr>
                <p14:cNvContentPartPr/>
                <p14:nvPr/>
              </p14:nvContentPartPr>
              <p14:xfrm>
                <a:off x="5583547" y="5663774"/>
                <a:ext cx="464760" cy="5457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54C8E94-7035-441F-B380-5B1C3A76572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565907" y="5646134"/>
                  <a:ext cx="500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453D3AF-183A-4111-BBC4-8682B112F4D3}"/>
                    </a:ext>
                  </a:extLst>
                </p14:cNvPr>
                <p14:cNvContentPartPr/>
                <p14:nvPr/>
              </p14:nvContentPartPr>
              <p14:xfrm>
                <a:off x="6148747" y="5746934"/>
                <a:ext cx="133920" cy="2246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453D3AF-183A-4111-BBC4-8682B112F4D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131107" y="5728934"/>
                  <a:ext cx="1695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56FAC39-BB97-4B5D-AC03-E77812354006}"/>
                    </a:ext>
                  </a:extLst>
                </p14:cNvPr>
                <p14:cNvContentPartPr/>
                <p14:nvPr/>
              </p14:nvContentPartPr>
              <p14:xfrm>
                <a:off x="6190507" y="5633534"/>
                <a:ext cx="360" cy="36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56FAC39-BB97-4B5D-AC03-E7781235400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172867" y="561589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F86A104-96C0-4729-9058-377A908E2FFD}"/>
                    </a:ext>
                  </a:extLst>
                </p14:cNvPr>
                <p14:cNvContentPartPr/>
                <p14:nvPr/>
              </p14:nvContentPartPr>
              <p14:xfrm>
                <a:off x="6316507" y="5553254"/>
                <a:ext cx="159480" cy="3283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F86A104-96C0-4729-9058-377A908E2FF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298867" y="5535614"/>
                  <a:ext cx="1951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2F17613-D021-4A6B-B2EB-17237FBEA135}"/>
                    </a:ext>
                  </a:extLst>
                </p14:cNvPr>
                <p14:cNvContentPartPr/>
                <p14:nvPr/>
              </p14:nvContentPartPr>
              <p14:xfrm>
                <a:off x="6436387" y="5570174"/>
                <a:ext cx="239040" cy="2779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2F17613-D021-4A6B-B2EB-17237FBEA13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418747" y="5552174"/>
                  <a:ext cx="2746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006F691-819E-412E-B9DA-5EFB9597222C}"/>
                    </a:ext>
                  </a:extLst>
                </p14:cNvPr>
                <p14:cNvContentPartPr/>
                <p14:nvPr/>
              </p14:nvContentPartPr>
              <p14:xfrm>
                <a:off x="5511187" y="6165974"/>
                <a:ext cx="1397880" cy="752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006F691-819E-412E-B9DA-5EFB9597222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493547" y="6148334"/>
                  <a:ext cx="1433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BEF59A1-8F7C-4DC7-9E62-0B9584AF3C3F}"/>
                    </a:ext>
                  </a:extLst>
                </p14:cNvPr>
                <p14:cNvContentPartPr/>
                <p14:nvPr/>
              </p14:nvContentPartPr>
              <p14:xfrm>
                <a:off x="5780467" y="6316454"/>
                <a:ext cx="168480" cy="3700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BEF59A1-8F7C-4DC7-9E62-0B9584AF3C3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762827" y="6298454"/>
                  <a:ext cx="2041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44C0BEF-9CFB-44B8-AB61-91D99E7EF59B}"/>
                    </a:ext>
                  </a:extLst>
                </p14:cNvPr>
                <p14:cNvContentPartPr/>
                <p14:nvPr/>
              </p14:nvContentPartPr>
              <p14:xfrm>
                <a:off x="5989267" y="6557294"/>
                <a:ext cx="218880" cy="532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44C0BEF-9CFB-44B8-AB61-91D99E7EF59B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971627" y="6539294"/>
                  <a:ext cx="254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F945F08-5008-492C-ADDF-4431E0561FA6}"/>
                    </a:ext>
                  </a:extLst>
                </p14:cNvPr>
                <p14:cNvContentPartPr/>
                <p14:nvPr/>
              </p14:nvContentPartPr>
              <p14:xfrm>
                <a:off x="6224347" y="6432374"/>
                <a:ext cx="108360" cy="1627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F945F08-5008-492C-ADDF-4431E0561FA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206347" y="6414374"/>
                  <a:ext cx="1440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610303D-B241-43D7-BB06-8C770D13CD37}"/>
                    </a:ext>
                  </a:extLst>
                </p14:cNvPr>
                <p14:cNvContentPartPr/>
                <p14:nvPr/>
              </p14:nvContentPartPr>
              <p14:xfrm>
                <a:off x="6232987" y="6308174"/>
                <a:ext cx="360" cy="3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610303D-B241-43D7-BB06-8C770D13CD37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214987" y="62905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713C28F-1AA7-47D2-BAF5-D53AC428F216}"/>
                    </a:ext>
                  </a:extLst>
                </p14:cNvPr>
                <p14:cNvContentPartPr/>
                <p14:nvPr/>
              </p14:nvContentPartPr>
              <p14:xfrm>
                <a:off x="6434227" y="6366854"/>
                <a:ext cx="120960" cy="2840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713C28F-1AA7-47D2-BAF5-D53AC428F216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416227" y="6348854"/>
                  <a:ext cx="1566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984F450-5F27-429F-A9F3-8EB75F755E73}"/>
                    </a:ext>
                  </a:extLst>
                </p14:cNvPr>
                <p14:cNvContentPartPr/>
                <p14:nvPr/>
              </p14:nvContentPartPr>
              <p14:xfrm>
                <a:off x="6517747" y="6341654"/>
                <a:ext cx="3600" cy="36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984F450-5F27-429F-A9F3-8EB75F755E73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500107" y="6324014"/>
                  <a:ext cx="39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B954CDE-7510-46A6-97FA-031A1E8D39A7}"/>
                    </a:ext>
                  </a:extLst>
                </p14:cNvPr>
                <p14:cNvContentPartPr/>
                <p14:nvPr/>
              </p14:nvContentPartPr>
              <p14:xfrm>
                <a:off x="6539347" y="6358574"/>
                <a:ext cx="167760" cy="2304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B954CDE-7510-46A6-97FA-031A1E8D39A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521347" y="6340934"/>
                  <a:ext cx="203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4A5D01F-38BF-4251-8CEB-C61C44160EE8}"/>
                    </a:ext>
                  </a:extLst>
                </p14:cNvPr>
                <p14:cNvContentPartPr/>
                <p14:nvPr/>
              </p14:nvContentPartPr>
              <p14:xfrm>
                <a:off x="6652027" y="6366854"/>
                <a:ext cx="145440" cy="1933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4A5D01F-38BF-4251-8CEB-C61C44160EE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634027" y="6348854"/>
                  <a:ext cx="181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C9AA545-D0EB-41B6-9AD0-40BD5185DC6C}"/>
                    </a:ext>
                  </a:extLst>
                </p14:cNvPr>
                <p14:cNvContentPartPr/>
                <p14:nvPr/>
              </p14:nvContentPartPr>
              <p14:xfrm>
                <a:off x="5533867" y="6358574"/>
                <a:ext cx="61920" cy="3146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C9AA545-D0EB-41B6-9AD0-40BD5185DC6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516227" y="6340934"/>
                  <a:ext cx="975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CB3157F-4999-4AD6-85F7-636A0C2A8382}"/>
                    </a:ext>
                  </a:extLst>
                </p14:cNvPr>
                <p14:cNvContentPartPr/>
                <p14:nvPr/>
              </p14:nvContentPartPr>
              <p14:xfrm>
                <a:off x="6955147" y="6325094"/>
                <a:ext cx="92520" cy="1929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CB3157F-4999-4AD6-85F7-636A0C2A8382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937147" y="6307094"/>
                  <a:ext cx="128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2D4A67F-64AF-4CAA-A8E4-DEBA9F5CFD63}"/>
                    </a:ext>
                  </a:extLst>
                </p14:cNvPr>
                <p14:cNvContentPartPr/>
                <p14:nvPr/>
              </p14:nvContentPartPr>
              <p14:xfrm>
                <a:off x="7156387" y="6274694"/>
                <a:ext cx="111600" cy="2145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2D4A67F-64AF-4CAA-A8E4-DEBA9F5CFD6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138387" y="6256694"/>
                  <a:ext cx="147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300CE0A-4413-498F-8696-60D711204837}"/>
                    </a:ext>
                  </a:extLst>
                </p14:cNvPr>
                <p14:cNvContentPartPr/>
                <p14:nvPr/>
              </p14:nvContentPartPr>
              <p14:xfrm>
                <a:off x="7331707" y="6425174"/>
                <a:ext cx="192600" cy="259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300CE0A-4413-498F-8696-60D71120483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314067" y="6407534"/>
                  <a:ext cx="228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22BEBC7-C54F-4EBA-BD4B-1D679C7A67B7}"/>
                    </a:ext>
                  </a:extLst>
                </p14:cNvPr>
                <p14:cNvContentPartPr/>
                <p14:nvPr/>
              </p14:nvContentPartPr>
              <p14:xfrm>
                <a:off x="7457347" y="6366854"/>
                <a:ext cx="28800" cy="1173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22BEBC7-C54F-4EBA-BD4B-1D679C7A67B7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439347" y="6348854"/>
                  <a:ext cx="64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1E5858C-3645-4ED3-AA52-1522EC302452}"/>
                    </a:ext>
                  </a:extLst>
                </p14:cNvPr>
                <p14:cNvContentPartPr/>
                <p14:nvPr/>
              </p14:nvContentPartPr>
              <p14:xfrm>
                <a:off x="7616827" y="6266414"/>
                <a:ext cx="143640" cy="1836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1E5858C-3645-4ED3-AA52-1522EC302452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598827" y="6248414"/>
                  <a:ext cx="179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C3C16EC-3A00-4329-B01F-5B3359A7E48B}"/>
                    </a:ext>
                  </a:extLst>
                </p14:cNvPr>
                <p14:cNvContentPartPr/>
                <p14:nvPr/>
              </p14:nvContentPartPr>
              <p14:xfrm>
                <a:off x="7541227" y="6143654"/>
                <a:ext cx="3600" cy="54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C3C16EC-3A00-4329-B01F-5B3359A7E48B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523587" y="6126014"/>
                  <a:ext cx="39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20C579DD-AD74-4B75-A5AC-2791D3F19E9E}"/>
                    </a:ext>
                  </a:extLst>
                </p14:cNvPr>
                <p14:cNvContentPartPr/>
                <p14:nvPr/>
              </p14:nvContentPartPr>
              <p14:xfrm>
                <a:off x="7793227" y="6207374"/>
                <a:ext cx="115920" cy="3376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20C579DD-AD74-4B75-A5AC-2791D3F19E9E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775227" y="6189374"/>
                  <a:ext cx="1515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7FF9825-8FB2-4781-8064-2AA8E7D7CCA3}"/>
                    </a:ext>
                  </a:extLst>
                </p14:cNvPr>
                <p14:cNvContentPartPr/>
                <p14:nvPr/>
              </p14:nvContentPartPr>
              <p14:xfrm>
                <a:off x="7891507" y="6224294"/>
                <a:ext cx="177120" cy="2538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7FF9825-8FB2-4781-8064-2AA8E7D7CCA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873507" y="6206294"/>
                  <a:ext cx="2127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E7FD2A3-B2B9-45F3-8103-02E79BBD8566}"/>
                    </a:ext>
                  </a:extLst>
                </p14:cNvPr>
                <p14:cNvContentPartPr/>
                <p14:nvPr/>
              </p14:nvContentPartPr>
              <p14:xfrm>
                <a:off x="8086627" y="6174254"/>
                <a:ext cx="327600" cy="5655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E7FD2A3-B2B9-45F3-8103-02E79BBD856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068987" y="6156254"/>
                  <a:ext cx="36324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C8ACEB0-E363-4104-9C48-0A0341A4E21A}"/>
                    </a:ext>
                  </a:extLst>
                </p14:cNvPr>
                <p14:cNvContentPartPr/>
                <p14:nvPr/>
              </p14:nvContentPartPr>
              <p14:xfrm>
                <a:off x="6828427" y="6117374"/>
                <a:ext cx="1518480" cy="745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C8ACEB0-E363-4104-9C48-0A0341A4E21A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810427" y="6099374"/>
                  <a:ext cx="1554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7CCC1EC-F967-4AB8-B4A6-F63280965645}"/>
                    </a:ext>
                  </a:extLst>
                </p14:cNvPr>
                <p14:cNvContentPartPr/>
                <p14:nvPr/>
              </p14:nvContentPartPr>
              <p14:xfrm>
                <a:off x="8120467" y="5450654"/>
                <a:ext cx="698400" cy="14497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7CCC1EC-F967-4AB8-B4A6-F6328096564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102467" y="5433014"/>
                  <a:ext cx="734040" cy="14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A61334D-B456-4C6D-AD40-9F2D13DBCBA9}"/>
                    </a:ext>
                  </a:extLst>
                </p14:cNvPr>
                <p14:cNvContentPartPr/>
                <p14:nvPr/>
              </p14:nvContentPartPr>
              <p14:xfrm>
                <a:off x="8774587" y="5871494"/>
                <a:ext cx="241560" cy="331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A61334D-B456-4C6D-AD40-9F2D13DBCBA9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756587" y="5853854"/>
                  <a:ext cx="277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F495901-AD0C-4B9D-BE71-25604894C399}"/>
                    </a:ext>
                  </a:extLst>
                </p14:cNvPr>
                <p14:cNvContentPartPr/>
                <p14:nvPr/>
              </p14:nvContentPartPr>
              <p14:xfrm>
                <a:off x="8766307" y="6049694"/>
                <a:ext cx="227880" cy="165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F495901-AD0C-4B9D-BE71-25604894C399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748307" y="6032054"/>
                  <a:ext cx="263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09B8C170-D066-40B9-B785-8EA473033F1E}"/>
                    </a:ext>
                  </a:extLst>
                </p14:cNvPr>
                <p14:cNvContentPartPr/>
                <p14:nvPr/>
              </p14:nvContentPartPr>
              <p14:xfrm>
                <a:off x="9881947" y="5226014"/>
                <a:ext cx="151920" cy="3765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09B8C170-D066-40B9-B785-8EA473033F1E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863947" y="5208374"/>
                  <a:ext cx="1875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76ED304-E4E9-45B6-A096-1821BC3473EE}"/>
                    </a:ext>
                  </a:extLst>
                </p14:cNvPr>
                <p14:cNvContentPartPr/>
                <p14:nvPr/>
              </p14:nvContentPartPr>
              <p14:xfrm>
                <a:off x="9973747" y="5251214"/>
                <a:ext cx="500400" cy="3016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76ED304-E4E9-45B6-A096-1821BC3473EE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955747" y="5233214"/>
                  <a:ext cx="5360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DFA3A199-16BA-4BD2-8EBC-B713AFC3862A}"/>
                    </a:ext>
                  </a:extLst>
                </p14:cNvPr>
                <p14:cNvContentPartPr/>
                <p14:nvPr/>
              </p14:nvContentPartPr>
              <p14:xfrm>
                <a:off x="9386947" y="5583494"/>
                <a:ext cx="1800000" cy="1627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DFA3A199-16BA-4BD2-8EBC-B713AFC3862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369307" y="5565494"/>
                  <a:ext cx="1835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ADAF7AA-A815-4200-A6CF-DC5790A3563B}"/>
                    </a:ext>
                  </a:extLst>
                </p14:cNvPr>
                <p14:cNvContentPartPr/>
                <p14:nvPr/>
              </p14:nvContentPartPr>
              <p14:xfrm>
                <a:off x="9601867" y="5922254"/>
                <a:ext cx="263880" cy="4964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ADAF7AA-A815-4200-A6CF-DC5790A3563B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583867" y="5904614"/>
                  <a:ext cx="2995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7820565-1EB4-4CD8-ACC1-36FC03C498A2}"/>
                    </a:ext>
                  </a:extLst>
                </p14:cNvPr>
                <p14:cNvContentPartPr/>
                <p14:nvPr/>
              </p14:nvContentPartPr>
              <p14:xfrm>
                <a:off x="9697267" y="5684294"/>
                <a:ext cx="262440" cy="2534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7820565-1EB4-4CD8-ACC1-36FC03C498A2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679627" y="5666654"/>
                  <a:ext cx="2980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614B224B-2B8C-4C1A-BF01-BB09AEE144D0}"/>
                    </a:ext>
                  </a:extLst>
                </p14:cNvPr>
                <p14:cNvContentPartPr/>
                <p14:nvPr/>
              </p14:nvContentPartPr>
              <p14:xfrm>
                <a:off x="10016227" y="6172814"/>
                <a:ext cx="198720" cy="687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614B224B-2B8C-4C1A-BF01-BB09AEE144D0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998227" y="6154814"/>
                  <a:ext cx="234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4600B983-6204-4B97-8C3E-3B771AB6820C}"/>
                    </a:ext>
                  </a:extLst>
                </p14:cNvPr>
                <p14:cNvContentPartPr/>
                <p14:nvPr/>
              </p14:nvContentPartPr>
              <p14:xfrm>
                <a:off x="10460827" y="5985974"/>
                <a:ext cx="158040" cy="2840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600B983-6204-4B97-8C3E-3B771AB6820C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442827" y="5968334"/>
                  <a:ext cx="1936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9A495A3-FCEE-40F8-B697-3159D278F83E}"/>
                    </a:ext>
                  </a:extLst>
                </p14:cNvPr>
                <p14:cNvContentPartPr/>
                <p14:nvPr/>
              </p14:nvContentPartPr>
              <p14:xfrm>
                <a:off x="10376947" y="5910374"/>
                <a:ext cx="360" cy="36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9A495A3-FCEE-40F8-B697-3159D278F83E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358947" y="589273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3543F71-7FCC-468A-A1FA-F1CFD29EA3F9}"/>
                    </a:ext>
                  </a:extLst>
                </p14:cNvPr>
                <p14:cNvContentPartPr/>
                <p14:nvPr/>
              </p14:nvContentPartPr>
              <p14:xfrm>
                <a:off x="10351747" y="5721014"/>
                <a:ext cx="162720" cy="824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3543F71-7FCC-468A-A1FA-F1CFD29EA3F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334107" y="5703374"/>
                  <a:ext cx="198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23FBFADA-936E-409E-9E99-9B983558616D}"/>
                    </a:ext>
                  </a:extLst>
                </p14:cNvPr>
                <p14:cNvContentPartPr/>
                <p14:nvPr/>
              </p14:nvContentPartPr>
              <p14:xfrm>
                <a:off x="10771147" y="5871854"/>
                <a:ext cx="90360" cy="2422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23FBFADA-936E-409E-9E99-9B983558616D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753147" y="5854214"/>
                  <a:ext cx="1260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99D14DF-F7B4-4F77-BF7E-3500293707E2}"/>
                    </a:ext>
                  </a:extLst>
                </p14:cNvPr>
                <p14:cNvContentPartPr/>
                <p14:nvPr/>
              </p14:nvContentPartPr>
              <p14:xfrm>
                <a:off x="10822987" y="5863574"/>
                <a:ext cx="163440" cy="1461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99D14DF-F7B4-4F77-BF7E-3500293707E2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804987" y="5845934"/>
                  <a:ext cx="199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5906192-13D1-419E-B017-6248AC173332}"/>
                    </a:ext>
                  </a:extLst>
                </p14:cNvPr>
                <p14:cNvContentPartPr/>
                <p14:nvPr/>
              </p14:nvContentPartPr>
              <p14:xfrm>
                <a:off x="10762867" y="5653694"/>
                <a:ext cx="171000" cy="1076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5906192-13D1-419E-B017-6248AC173332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744867" y="5635694"/>
                  <a:ext cx="206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1556363-43DA-4F1B-90EB-B86BF034FE4E}"/>
                    </a:ext>
                  </a:extLst>
                </p14:cNvPr>
                <p14:cNvContentPartPr/>
                <p14:nvPr/>
              </p14:nvContentPartPr>
              <p14:xfrm>
                <a:off x="6106987" y="812054"/>
                <a:ext cx="4740120" cy="45669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1556363-43DA-4F1B-90EB-B86BF034FE4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088987" y="794054"/>
                  <a:ext cx="4775760" cy="46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22DBA757-ECB1-4C6E-BCE7-6E1C21E60C7D}"/>
                    </a:ext>
                  </a:extLst>
                </p14:cNvPr>
                <p14:cNvContentPartPr/>
                <p14:nvPr/>
              </p14:nvContentPartPr>
              <p14:xfrm>
                <a:off x="9067987" y="723134"/>
                <a:ext cx="175680" cy="162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2DBA757-ECB1-4C6E-BCE7-6E1C21E60C7D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050347" y="705134"/>
                  <a:ext cx="211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8708F6E1-FEC8-427C-A9B4-C947B4607794}"/>
                    </a:ext>
                  </a:extLst>
                </p14:cNvPr>
                <p14:cNvContentPartPr/>
                <p14:nvPr/>
              </p14:nvContentPartPr>
              <p14:xfrm>
                <a:off x="9127027" y="872174"/>
                <a:ext cx="199080" cy="118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8708F6E1-FEC8-427C-A9B4-C947B4607794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109027" y="854174"/>
                  <a:ext cx="234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DAF912B0-8698-41B9-BCD0-D7081C5D7131}"/>
                    </a:ext>
                  </a:extLst>
                </p14:cNvPr>
                <p14:cNvContentPartPr/>
                <p14:nvPr/>
              </p14:nvContentPartPr>
              <p14:xfrm>
                <a:off x="10108387" y="309854"/>
                <a:ext cx="169200" cy="3888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DAF912B0-8698-41B9-BCD0-D7081C5D7131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090387" y="292214"/>
                  <a:ext cx="2048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97C94F2-0349-44C9-B2C7-BDF79D19FE0F}"/>
                    </a:ext>
                  </a:extLst>
                </p14:cNvPr>
                <p14:cNvContentPartPr/>
                <p14:nvPr/>
              </p14:nvContentPartPr>
              <p14:xfrm>
                <a:off x="10131427" y="285014"/>
                <a:ext cx="435240" cy="4075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97C94F2-0349-44C9-B2C7-BDF79D19FE0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113787" y="267014"/>
                  <a:ext cx="4708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8A33802-6A18-454A-AFD7-85EA2C1C01D2}"/>
                    </a:ext>
                  </a:extLst>
                </p14:cNvPr>
                <p14:cNvContentPartPr/>
                <p14:nvPr/>
              </p14:nvContentPartPr>
              <p14:xfrm>
                <a:off x="9688987" y="745094"/>
                <a:ext cx="1670040" cy="1357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8A33802-6A18-454A-AFD7-85EA2C1C01D2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670987" y="727454"/>
                  <a:ext cx="1705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6B7CEA2-8897-4D9B-B792-0583E12F3D29}"/>
                    </a:ext>
                  </a:extLst>
                </p14:cNvPr>
                <p14:cNvContentPartPr/>
                <p14:nvPr/>
              </p14:nvContentPartPr>
              <p14:xfrm>
                <a:off x="9790867" y="1014734"/>
                <a:ext cx="326520" cy="40464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6B7CEA2-8897-4D9B-B792-0583E12F3D29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9773227" y="997094"/>
                  <a:ext cx="3621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574C64E-8851-4D47-A491-5CF7E35FD3E9}"/>
                    </a:ext>
                  </a:extLst>
                </p14:cNvPr>
                <p14:cNvContentPartPr/>
                <p14:nvPr/>
              </p14:nvContentPartPr>
              <p14:xfrm>
                <a:off x="9840187" y="886214"/>
                <a:ext cx="167400" cy="1116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574C64E-8851-4D47-A491-5CF7E35FD3E9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822187" y="868574"/>
                  <a:ext cx="203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007C9084-9A69-4A96-AEEE-E60354233A8C}"/>
                    </a:ext>
                  </a:extLst>
                </p14:cNvPr>
                <p14:cNvContentPartPr/>
                <p14:nvPr/>
              </p14:nvContentPartPr>
              <p14:xfrm>
                <a:off x="10284427" y="1206974"/>
                <a:ext cx="317880" cy="176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007C9084-9A69-4A96-AEEE-E60354233A8C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266787" y="1189334"/>
                  <a:ext cx="353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76B8FB19-9866-4479-8877-7A8C4B8CF077}"/>
                    </a:ext>
                  </a:extLst>
                </p14:cNvPr>
                <p14:cNvContentPartPr/>
                <p14:nvPr/>
              </p14:nvContentPartPr>
              <p14:xfrm>
                <a:off x="10435627" y="1098614"/>
                <a:ext cx="93240" cy="2599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76B8FB19-9866-4479-8877-7A8C4B8CF077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417627" y="1080614"/>
                  <a:ext cx="1288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294F55B-DC2D-4E88-A763-5EEE1C9F7E45}"/>
                    </a:ext>
                  </a:extLst>
                </p14:cNvPr>
                <p14:cNvContentPartPr/>
                <p14:nvPr/>
              </p14:nvContentPartPr>
              <p14:xfrm>
                <a:off x="10804627" y="964334"/>
                <a:ext cx="116280" cy="3114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294F55B-DC2D-4E88-A763-5EEE1C9F7E45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786627" y="946694"/>
                  <a:ext cx="1519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46711C8-64B0-4C02-A74B-F5B2904C74D5}"/>
                    </a:ext>
                  </a:extLst>
                </p14:cNvPr>
                <p14:cNvContentPartPr/>
                <p14:nvPr/>
              </p14:nvContentPartPr>
              <p14:xfrm>
                <a:off x="10866187" y="1014734"/>
                <a:ext cx="166680" cy="1965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46711C8-64B0-4C02-A74B-F5B2904C74D5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848547" y="997094"/>
                  <a:ext cx="202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15AEF5C-CA5D-484A-8CEE-97FA06C4DDE0}"/>
                    </a:ext>
                  </a:extLst>
                </p14:cNvPr>
                <p14:cNvContentPartPr/>
                <p14:nvPr/>
              </p14:nvContentPartPr>
              <p14:xfrm>
                <a:off x="11081467" y="943094"/>
                <a:ext cx="258840" cy="1587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15AEF5C-CA5D-484A-8CEE-97FA06C4DDE0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1063467" y="925454"/>
                  <a:ext cx="294480" cy="19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172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10E328C-A69B-463E-B482-5EB372A87E28}"/>
                  </a:ext>
                </a:extLst>
              </p14:cNvPr>
              <p14:cNvContentPartPr/>
              <p14:nvPr/>
            </p14:nvContentPartPr>
            <p14:xfrm>
              <a:off x="483427" y="5184254"/>
              <a:ext cx="384120" cy="9644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10E328C-A69B-463E-B482-5EB372A87E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427" y="5166254"/>
                <a:ext cx="41976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4759763-39C4-455F-8EC0-2679F0E32DA9}"/>
                  </a:ext>
                </a:extLst>
              </p14:cNvPr>
              <p14:cNvContentPartPr/>
              <p14:nvPr/>
            </p14:nvContentPartPr>
            <p14:xfrm>
              <a:off x="1364707" y="5007854"/>
              <a:ext cx="310320" cy="1227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4759763-39C4-455F-8EC0-2679F0E32D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6707" y="4990214"/>
                <a:ext cx="34596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F39553C-2AED-4CB9-A9DD-3741BDDF0058}"/>
                  </a:ext>
                </a:extLst>
              </p14:cNvPr>
              <p14:cNvContentPartPr/>
              <p14:nvPr/>
            </p14:nvContentPartPr>
            <p14:xfrm>
              <a:off x="1736227" y="5247254"/>
              <a:ext cx="510480" cy="690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F39553C-2AED-4CB9-A9DD-3741BDDF00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8587" y="5229614"/>
                <a:ext cx="546120" cy="7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282D2BD-B337-49CE-A14C-56FD2B281F2F}"/>
                  </a:ext>
                </a:extLst>
              </p14:cNvPr>
              <p14:cNvContentPartPr/>
              <p14:nvPr/>
            </p14:nvContentPartPr>
            <p14:xfrm>
              <a:off x="2248147" y="5620214"/>
              <a:ext cx="75600" cy="1198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282D2BD-B337-49CE-A14C-56FD2B281F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0147" y="5602214"/>
                <a:ext cx="1112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7DB6A09-B34E-40AD-821C-9E217722C5A8}"/>
                  </a:ext>
                </a:extLst>
              </p14:cNvPr>
              <p14:cNvContentPartPr/>
              <p14:nvPr/>
            </p14:nvContentPartPr>
            <p14:xfrm>
              <a:off x="2272987" y="5485934"/>
              <a:ext cx="360" cy="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7DB6A09-B34E-40AD-821C-9E217722C5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55347" y="546829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766DEAB-4017-4B9E-9628-CCA89F1A50BA}"/>
                  </a:ext>
                </a:extLst>
              </p14:cNvPr>
              <p14:cNvContentPartPr/>
              <p14:nvPr/>
            </p14:nvContentPartPr>
            <p14:xfrm>
              <a:off x="2348587" y="5510054"/>
              <a:ext cx="397800" cy="2487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766DEAB-4017-4B9E-9628-CCA89F1A50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30587" y="5492414"/>
                <a:ext cx="4334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39AB22A-9F9D-4E63-BCC2-0BE7FAF49EC8}"/>
                  </a:ext>
                </a:extLst>
              </p14:cNvPr>
              <p14:cNvContentPartPr/>
              <p14:nvPr/>
            </p14:nvContentPartPr>
            <p14:xfrm>
              <a:off x="2751067" y="5147174"/>
              <a:ext cx="562680" cy="6192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39AB22A-9F9D-4E63-BCC2-0BE7FAF49E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3427" y="5129174"/>
                <a:ext cx="59832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CCF5971-104D-45BF-A6C6-8DB071F3D7BE}"/>
                  </a:ext>
                </a:extLst>
              </p14:cNvPr>
              <p14:cNvContentPartPr/>
              <p14:nvPr/>
            </p14:nvContentPartPr>
            <p14:xfrm>
              <a:off x="3279547" y="5024774"/>
              <a:ext cx="368640" cy="554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CCF5971-104D-45BF-A6C6-8DB071F3D7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61907" y="5006774"/>
                <a:ext cx="40428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238964A-A5D7-4256-B7CE-558DB0E3B4B6}"/>
                  </a:ext>
                </a:extLst>
              </p14:cNvPr>
              <p14:cNvContentPartPr/>
              <p14:nvPr/>
            </p14:nvContentPartPr>
            <p14:xfrm>
              <a:off x="3271627" y="5191814"/>
              <a:ext cx="209160" cy="684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238964A-A5D7-4256-B7CE-558DB0E3B4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53627" y="5173814"/>
                <a:ext cx="2448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EE135D8-3160-49CB-8502-715E39C28896}"/>
                  </a:ext>
                </a:extLst>
              </p14:cNvPr>
              <p14:cNvContentPartPr/>
              <p14:nvPr/>
            </p14:nvContentPartPr>
            <p14:xfrm>
              <a:off x="3506347" y="4826414"/>
              <a:ext cx="486360" cy="1087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EE135D8-3160-49CB-8502-715E39C288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88707" y="4808774"/>
                <a:ext cx="522000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6194758-C2ED-4EDE-88A9-434E2441ABE5}"/>
                  </a:ext>
                </a:extLst>
              </p14:cNvPr>
              <p14:cNvContentPartPr/>
              <p14:nvPr/>
            </p14:nvContentPartPr>
            <p14:xfrm>
              <a:off x="4328227" y="5324294"/>
              <a:ext cx="2150640" cy="869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6194758-C2ED-4EDE-88A9-434E2441AB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10587" y="5306654"/>
                <a:ext cx="2186280" cy="9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9160154-C31C-43DE-9765-2CC848530423}"/>
                  </a:ext>
                </a:extLst>
              </p14:cNvPr>
              <p14:cNvContentPartPr/>
              <p14:nvPr/>
            </p14:nvContentPartPr>
            <p14:xfrm>
              <a:off x="7365187" y="4857014"/>
              <a:ext cx="475560" cy="4474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9160154-C31C-43DE-9765-2CC84853042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47187" y="4839014"/>
                <a:ext cx="51120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89EEA32-B328-46CE-91BF-5BC50A1AFFFB}"/>
                  </a:ext>
                </a:extLst>
              </p14:cNvPr>
              <p14:cNvContentPartPr/>
              <p14:nvPr/>
            </p14:nvContentPartPr>
            <p14:xfrm>
              <a:off x="6843907" y="5286494"/>
              <a:ext cx="2010960" cy="342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89EEA32-B328-46CE-91BF-5BC50A1AFF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26267" y="5268494"/>
                <a:ext cx="20466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D1F8AC1-837D-4634-9B11-FBC792EFB868}"/>
                  </a:ext>
                </a:extLst>
              </p14:cNvPr>
              <p14:cNvContentPartPr/>
              <p14:nvPr/>
            </p14:nvContentPartPr>
            <p14:xfrm>
              <a:off x="7118587" y="5919014"/>
              <a:ext cx="326160" cy="428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D1F8AC1-837D-4634-9B11-FBC792EFB8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00587" y="5901374"/>
                <a:ext cx="3618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B2F4755-5535-4200-8D4C-6156063A73D2}"/>
                  </a:ext>
                </a:extLst>
              </p14:cNvPr>
              <p14:cNvContentPartPr/>
              <p14:nvPr/>
            </p14:nvContentPartPr>
            <p14:xfrm>
              <a:off x="7213987" y="5713814"/>
              <a:ext cx="443520" cy="142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B2F4755-5535-4200-8D4C-6156063A73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96347" y="5696174"/>
                <a:ext cx="4791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06EA6FF-0EC9-4EA4-A13A-CF00E8C3CCBA}"/>
                  </a:ext>
                </a:extLst>
              </p14:cNvPr>
              <p14:cNvContentPartPr/>
              <p14:nvPr/>
            </p14:nvContentPartPr>
            <p14:xfrm>
              <a:off x="7625467" y="6046094"/>
              <a:ext cx="490320" cy="1285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06EA6FF-0EC9-4EA4-A13A-CF00E8C3CCB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07467" y="6028094"/>
                <a:ext cx="5259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5329C23-290B-40F5-9919-F504D494E8C4}"/>
                  </a:ext>
                </a:extLst>
              </p14:cNvPr>
              <p14:cNvContentPartPr/>
              <p14:nvPr/>
            </p14:nvContentPartPr>
            <p14:xfrm>
              <a:off x="7851907" y="5922254"/>
              <a:ext cx="60480" cy="322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5329C23-290B-40F5-9919-F504D494E8C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33907" y="5904614"/>
                <a:ext cx="961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1AF43D2-2A1C-4A3C-BD61-CFAEFB4589F1}"/>
                  </a:ext>
                </a:extLst>
              </p14:cNvPr>
              <p14:cNvContentPartPr/>
              <p14:nvPr/>
            </p14:nvContentPartPr>
            <p14:xfrm>
              <a:off x="8371747" y="5796614"/>
              <a:ext cx="357480" cy="461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1AF43D2-2A1C-4A3C-BD61-CFAEFB4589F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54107" y="5778614"/>
                <a:ext cx="39312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78C4937-77C4-4282-9E01-4F3A3C73A082}"/>
                  </a:ext>
                </a:extLst>
              </p14:cNvPr>
              <p14:cNvContentPartPr/>
              <p14:nvPr/>
            </p14:nvContentPartPr>
            <p14:xfrm>
              <a:off x="8447347" y="5541374"/>
              <a:ext cx="156240" cy="163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78C4937-77C4-4282-9E01-4F3A3C73A08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29347" y="5523374"/>
                <a:ext cx="1918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6AF9410-0399-4BBE-B422-AFB022764D6E}"/>
                  </a:ext>
                </a:extLst>
              </p14:cNvPr>
              <p14:cNvContentPartPr/>
              <p14:nvPr/>
            </p14:nvContentPartPr>
            <p14:xfrm>
              <a:off x="9078067" y="5029454"/>
              <a:ext cx="204840" cy="45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6AF9410-0399-4BBE-B422-AFB022764D6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60067" y="5011814"/>
                <a:ext cx="2404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305A59D-A756-4999-A2DB-37C297BBD05D}"/>
                  </a:ext>
                </a:extLst>
              </p14:cNvPr>
              <p14:cNvContentPartPr/>
              <p14:nvPr/>
            </p14:nvContentPartPr>
            <p14:xfrm>
              <a:off x="9009307" y="5226734"/>
              <a:ext cx="265320" cy="41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305A59D-A756-4999-A2DB-37C297BBD05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91667" y="5209094"/>
                <a:ext cx="3009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B373EA7-CCF5-4779-80F5-CB3AB0B94AE1}"/>
                  </a:ext>
                </a:extLst>
              </p14:cNvPr>
              <p14:cNvContentPartPr/>
              <p14:nvPr/>
            </p14:nvContentPartPr>
            <p14:xfrm>
              <a:off x="9915427" y="4345094"/>
              <a:ext cx="562320" cy="6886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B373EA7-CCF5-4779-80F5-CB3AB0B94AE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97787" y="4327454"/>
                <a:ext cx="59796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9A3B881-211C-46F9-85CE-4C6C777C9340}"/>
                  </a:ext>
                </a:extLst>
              </p14:cNvPr>
              <p14:cNvContentPartPr/>
              <p14:nvPr/>
            </p14:nvContentPartPr>
            <p14:xfrm>
              <a:off x="9596467" y="5002814"/>
              <a:ext cx="1471680" cy="2739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9A3B881-211C-46F9-85CE-4C6C777C934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78827" y="4984814"/>
                <a:ext cx="15073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9DB882A-D5B5-4CD6-B6FE-0EBE89E69E8A}"/>
                  </a:ext>
                </a:extLst>
              </p14:cNvPr>
              <p14:cNvContentPartPr/>
              <p14:nvPr/>
            </p14:nvContentPartPr>
            <p14:xfrm>
              <a:off x="9873307" y="5562254"/>
              <a:ext cx="279000" cy="444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9DB882A-D5B5-4CD6-B6FE-0EBE89E69E8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55307" y="5544614"/>
                <a:ext cx="3146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1A0FF27-DFA5-436E-BC7D-82ED9D2173C9}"/>
                  </a:ext>
                </a:extLst>
              </p14:cNvPr>
              <p14:cNvContentPartPr/>
              <p14:nvPr/>
            </p14:nvContentPartPr>
            <p14:xfrm>
              <a:off x="9957547" y="5367494"/>
              <a:ext cx="266760" cy="1519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1A0FF27-DFA5-436E-BC7D-82ED9D2173C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39547" y="5349854"/>
                <a:ext cx="3024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654B31B-C2D4-4A11-B92D-702846313514}"/>
                  </a:ext>
                </a:extLst>
              </p14:cNvPr>
              <p14:cNvContentPartPr/>
              <p14:nvPr/>
            </p14:nvContentPartPr>
            <p14:xfrm>
              <a:off x="10301347" y="5586014"/>
              <a:ext cx="284760" cy="99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654B31B-C2D4-4A11-B92D-70284631351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83707" y="5568014"/>
                <a:ext cx="3204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C6F11B8-FA0F-405F-BAF0-80F4769FE41F}"/>
                  </a:ext>
                </a:extLst>
              </p14:cNvPr>
              <p14:cNvContentPartPr/>
              <p14:nvPr/>
            </p14:nvContentPartPr>
            <p14:xfrm>
              <a:off x="10435627" y="5485934"/>
              <a:ext cx="100080" cy="318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C6F11B8-FA0F-405F-BAF0-80F4769FE41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17627" y="5468294"/>
                <a:ext cx="1357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C3C67AC-E630-456A-A0CF-DCAE29119A36}"/>
                  </a:ext>
                </a:extLst>
              </p14:cNvPr>
              <p14:cNvContentPartPr/>
              <p14:nvPr/>
            </p14:nvContentPartPr>
            <p14:xfrm>
              <a:off x="10720747" y="5343374"/>
              <a:ext cx="92880" cy="261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C3C67AC-E630-456A-A0CF-DCAE29119A3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03107" y="5325374"/>
                <a:ext cx="1285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E48AA52-CD29-4C03-99DB-6FFF1E5A44EB}"/>
                  </a:ext>
                </a:extLst>
              </p14:cNvPr>
              <p14:cNvContentPartPr/>
              <p14:nvPr/>
            </p14:nvContentPartPr>
            <p14:xfrm>
              <a:off x="10966627" y="5251214"/>
              <a:ext cx="191520" cy="5068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E48AA52-CD29-4C03-99DB-6FFF1E5A44E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948987" y="5233214"/>
                <a:ext cx="227160" cy="54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29D6FC4-F331-4F0D-A5EE-254AAD7015CA}"/>
              </a:ext>
            </a:extLst>
          </p:cNvPr>
          <p:cNvGrpSpPr/>
          <p:nvPr/>
        </p:nvGrpSpPr>
        <p:grpSpPr>
          <a:xfrm>
            <a:off x="233587" y="-497266"/>
            <a:ext cx="10821960" cy="5081760"/>
            <a:chOff x="233587" y="-497266"/>
            <a:chExt cx="10821960" cy="508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7B41C1-D45B-4BC7-B406-379299B5F91A}"/>
                    </a:ext>
                  </a:extLst>
                </p14:cNvPr>
                <p14:cNvContentPartPr/>
                <p14:nvPr/>
              </p14:nvContentPartPr>
              <p14:xfrm>
                <a:off x="6140107" y="226334"/>
                <a:ext cx="219600" cy="588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7B41C1-D45B-4BC7-B406-379299B5F91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22467" y="208334"/>
                  <a:ext cx="25524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5EBD8E-0FD7-469F-B0F4-4204AF127E4F}"/>
                    </a:ext>
                  </a:extLst>
                </p14:cNvPr>
                <p14:cNvContentPartPr/>
                <p14:nvPr/>
              </p14:nvContentPartPr>
              <p14:xfrm>
                <a:off x="6253147" y="251174"/>
                <a:ext cx="356760" cy="314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5EBD8E-0FD7-469F-B0F4-4204AF127E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35147" y="233534"/>
                  <a:ext cx="3924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A5DE65-F7B2-43EB-AC0D-D9CD0FE85A89}"/>
                    </a:ext>
                  </a:extLst>
                </p14:cNvPr>
                <p14:cNvContentPartPr/>
                <p14:nvPr/>
              </p14:nvContentPartPr>
              <p14:xfrm>
                <a:off x="5788027" y="840854"/>
                <a:ext cx="1632960" cy="63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A5DE65-F7B2-43EB-AC0D-D9CD0FE85A8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70027" y="822854"/>
                  <a:ext cx="1668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038417-B570-493D-91B6-692A2C5F9FFF}"/>
                    </a:ext>
                  </a:extLst>
                </p14:cNvPr>
                <p14:cNvContentPartPr/>
                <p14:nvPr/>
              </p14:nvContentPartPr>
              <p14:xfrm>
                <a:off x="6013747" y="1206974"/>
                <a:ext cx="391320" cy="394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038417-B570-493D-91B6-692A2C5F9F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96107" y="1188974"/>
                  <a:ext cx="4269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6B5E885-F907-48B3-9757-22B5AE8C234B}"/>
                    </a:ext>
                  </a:extLst>
                </p14:cNvPr>
                <p14:cNvContentPartPr/>
                <p14:nvPr/>
              </p14:nvContentPartPr>
              <p14:xfrm>
                <a:off x="6132187" y="964334"/>
                <a:ext cx="309960" cy="142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6B5E885-F907-48B3-9757-22B5AE8C234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14187" y="946694"/>
                  <a:ext cx="345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48E5881-2F92-41C3-B0F8-09E0EC1548CD}"/>
                    </a:ext>
                  </a:extLst>
                </p14:cNvPr>
                <p14:cNvContentPartPr/>
                <p14:nvPr/>
              </p14:nvContentPartPr>
              <p14:xfrm>
                <a:off x="6694147" y="1378694"/>
                <a:ext cx="482760" cy="56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48E5881-2F92-41C3-B0F8-09E0EC1548C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76507" y="1360694"/>
                  <a:ext cx="518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0BAD7F-ABAB-4EFA-8C93-BB5E028D9077}"/>
                    </a:ext>
                  </a:extLst>
                </p14:cNvPr>
                <p14:cNvContentPartPr/>
                <p14:nvPr/>
              </p14:nvContentPartPr>
              <p14:xfrm>
                <a:off x="6878827" y="1165574"/>
                <a:ext cx="139680" cy="412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0BAD7F-ABAB-4EFA-8C93-BB5E028D90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60827" y="1147934"/>
                  <a:ext cx="1753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FFA1DA-6DD5-46D9-A62C-015913E762C2}"/>
                    </a:ext>
                  </a:extLst>
                </p14:cNvPr>
                <p14:cNvContentPartPr/>
                <p14:nvPr/>
              </p14:nvContentPartPr>
              <p14:xfrm>
                <a:off x="7298227" y="1123814"/>
                <a:ext cx="137520" cy="491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FFA1DA-6DD5-46D9-A62C-015913E762C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80227" y="1106174"/>
                  <a:ext cx="1731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353E3A-8E2B-4B41-9D8A-44C9C11F9E96}"/>
                    </a:ext>
                  </a:extLst>
                </p14:cNvPr>
                <p14:cNvContentPartPr/>
                <p14:nvPr/>
              </p14:nvContentPartPr>
              <p14:xfrm>
                <a:off x="7370947" y="1182494"/>
                <a:ext cx="304200" cy="304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353E3A-8E2B-4B41-9D8A-44C9C11F9E9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52947" y="1164854"/>
                  <a:ext cx="3398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0305243-698F-414E-8993-23EA8F228834}"/>
                    </a:ext>
                  </a:extLst>
                </p14:cNvPr>
                <p14:cNvContentPartPr/>
                <p14:nvPr/>
              </p14:nvContentPartPr>
              <p14:xfrm>
                <a:off x="7415587" y="956414"/>
                <a:ext cx="322560" cy="146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0305243-698F-414E-8993-23EA8F2288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97587" y="938414"/>
                  <a:ext cx="358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B4AAF0-7709-4AF2-836E-4E8542DA2B58}"/>
                    </a:ext>
                  </a:extLst>
                </p14:cNvPr>
                <p14:cNvContentPartPr/>
                <p14:nvPr/>
              </p14:nvContentPartPr>
              <p14:xfrm>
                <a:off x="3113587" y="435854"/>
                <a:ext cx="2433240" cy="574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B4AAF0-7709-4AF2-836E-4E8542DA2B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95947" y="417854"/>
                  <a:ext cx="246888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981FB25-19BF-45DF-B442-16468C3553F5}"/>
                    </a:ext>
                  </a:extLst>
                </p14:cNvPr>
                <p14:cNvContentPartPr/>
                <p14:nvPr/>
              </p14:nvContentPartPr>
              <p14:xfrm>
                <a:off x="233587" y="494534"/>
                <a:ext cx="398160" cy="745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981FB25-19BF-45DF-B442-16468C3553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5947" y="476534"/>
                  <a:ext cx="43380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A1633C4-AC2A-48C1-8E8D-DF55C1824851}"/>
                    </a:ext>
                  </a:extLst>
                </p14:cNvPr>
                <p14:cNvContentPartPr/>
                <p14:nvPr/>
              </p14:nvContentPartPr>
              <p14:xfrm>
                <a:off x="1207747" y="365654"/>
                <a:ext cx="308880" cy="512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A1633C4-AC2A-48C1-8E8D-DF55C182485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89747" y="347654"/>
                  <a:ext cx="3445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75285F-D77A-4752-86F4-10955FC459D3}"/>
                    </a:ext>
                  </a:extLst>
                </p14:cNvPr>
                <p14:cNvContentPartPr/>
                <p14:nvPr/>
              </p14:nvContentPartPr>
              <p14:xfrm>
                <a:off x="1627507" y="570134"/>
                <a:ext cx="42480" cy="142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75285F-D77A-4752-86F4-10955FC459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09867" y="552134"/>
                  <a:ext cx="78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67296D-1839-4B74-B206-9C63ECD31233}"/>
                    </a:ext>
                  </a:extLst>
                </p14:cNvPr>
                <p14:cNvContentPartPr/>
                <p14:nvPr/>
              </p14:nvContentPartPr>
              <p14:xfrm>
                <a:off x="1610227" y="444494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67296D-1839-4B74-B206-9C63ECD312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2587" y="4264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49E5B3-5C0E-4F64-8304-C97053E6AE61}"/>
                    </a:ext>
                  </a:extLst>
                </p14:cNvPr>
                <p14:cNvContentPartPr/>
                <p14:nvPr/>
              </p14:nvContentPartPr>
              <p14:xfrm>
                <a:off x="1719307" y="561854"/>
                <a:ext cx="311760" cy="234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49E5B3-5C0E-4F64-8304-C97053E6AE6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01667" y="544214"/>
                  <a:ext cx="3474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5B8BE4-D4BC-41AE-94D7-9273E40BFABA}"/>
                    </a:ext>
                  </a:extLst>
                </p14:cNvPr>
                <p14:cNvContentPartPr/>
                <p14:nvPr/>
              </p14:nvContentPartPr>
              <p14:xfrm>
                <a:off x="2063467" y="377174"/>
                <a:ext cx="169200" cy="379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5B8BE4-D4BC-41AE-94D7-9273E40BFAB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45467" y="359534"/>
                  <a:ext cx="2048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3599BF-AE3B-4356-863F-62C5CDA670F1}"/>
                    </a:ext>
                  </a:extLst>
                </p14:cNvPr>
                <p14:cNvContentPartPr/>
                <p14:nvPr/>
              </p14:nvContentPartPr>
              <p14:xfrm>
                <a:off x="2182627" y="402374"/>
                <a:ext cx="151920" cy="231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3599BF-AE3B-4356-863F-62C5CDA670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64987" y="384374"/>
                  <a:ext cx="1875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3C0F252-9988-4943-8A11-0F3CBDDC50B9}"/>
                    </a:ext>
                  </a:extLst>
                </p14:cNvPr>
                <p14:cNvContentPartPr/>
                <p14:nvPr/>
              </p14:nvContentPartPr>
              <p14:xfrm>
                <a:off x="2457667" y="301574"/>
                <a:ext cx="266040" cy="382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3C0F252-9988-4943-8A11-0F3CBDDC50B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39667" y="283934"/>
                  <a:ext cx="3016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84AC439-6B5D-4602-AE48-06A528F86E26}"/>
                    </a:ext>
                  </a:extLst>
                </p14:cNvPr>
                <p14:cNvContentPartPr/>
                <p14:nvPr/>
              </p14:nvContentPartPr>
              <p14:xfrm>
                <a:off x="2423827" y="449174"/>
                <a:ext cx="154440" cy="1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84AC439-6B5D-4602-AE48-06A528F86E2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406187" y="431534"/>
                  <a:ext cx="1900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680A0FB-32DD-47BD-A402-8A49CA365E73}"/>
                    </a:ext>
                  </a:extLst>
                </p14:cNvPr>
                <p14:cNvContentPartPr/>
                <p14:nvPr/>
              </p14:nvContentPartPr>
              <p14:xfrm>
                <a:off x="857467" y="301214"/>
                <a:ext cx="191160" cy="961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680A0FB-32DD-47BD-A402-8A49CA365E7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9467" y="283574"/>
                  <a:ext cx="226800" cy="9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6591AB-6F02-448C-A35D-2F09D23AD2EA}"/>
                    </a:ext>
                  </a:extLst>
                </p14:cNvPr>
                <p14:cNvContentPartPr/>
                <p14:nvPr/>
              </p14:nvContentPartPr>
              <p14:xfrm>
                <a:off x="2214307" y="-17386"/>
                <a:ext cx="622080" cy="1008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6591AB-6F02-448C-A35D-2F09D23AD2E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96667" y="-35026"/>
                  <a:ext cx="657720" cy="10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4729A9-A67D-4F61-882E-2F8CAA594318}"/>
                    </a:ext>
                  </a:extLst>
                </p14:cNvPr>
                <p14:cNvContentPartPr/>
                <p14:nvPr/>
              </p14:nvContentPartPr>
              <p14:xfrm>
                <a:off x="318547" y="2077814"/>
                <a:ext cx="411480" cy="873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4729A9-A67D-4F61-882E-2F8CAA59431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0547" y="2060174"/>
                  <a:ext cx="447120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40A3D5A-229F-4A10-80CA-414792AB339B}"/>
                    </a:ext>
                  </a:extLst>
                </p14:cNvPr>
                <p14:cNvContentPartPr/>
                <p14:nvPr/>
              </p14:nvContentPartPr>
              <p14:xfrm>
                <a:off x="1002187" y="1971254"/>
                <a:ext cx="201240" cy="1279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40A3D5A-229F-4A10-80CA-414792AB33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84187" y="1953254"/>
                  <a:ext cx="236880" cy="13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A670A4C-9018-4A85-A38B-B3BBBFF23365}"/>
                    </a:ext>
                  </a:extLst>
                </p14:cNvPr>
                <p14:cNvContentPartPr/>
                <p14:nvPr/>
              </p14:nvContentPartPr>
              <p14:xfrm>
                <a:off x="1386667" y="2088614"/>
                <a:ext cx="467280" cy="738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A670A4C-9018-4A85-A38B-B3BBBFF2336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369027" y="2070974"/>
                  <a:ext cx="50292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C2BCF4C-2DAB-4FDA-9D64-01ABCAD9C078}"/>
                    </a:ext>
                  </a:extLst>
                </p14:cNvPr>
                <p14:cNvContentPartPr/>
                <p14:nvPr/>
              </p14:nvContentPartPr>
              <p14:xfrm>
                <a:off x="2037907" y="2356814"/>
                <a:ext cx="360" cy="71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C2BCF4C-2DAB-4FDA-9D64-01ABCAD9C07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20267" y="2339174"/>
                  <a:ext cx="36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6AEDC78-B387-4467-AE93-3DC90FFDF328}"/>
                    </a:ext>
                  </a:extLst>
                </p14:cNvPr>
                <p14:cNvContentPartPr/>
                <p14:nvPr/>
              </p14:nvContentPartPr>
              <p14:xfrm>
                <a:off x="1962667" y="2164214"/>
                <a:ext cx="23040" cy="8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6AEDC78-B387-4467-AE93-3DC90FFDF32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44667" y="2146574"/>
                  <a:ext cx="58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183FED-4761-4185-8900-CFAF4DEE97EB}"/>
                    </a:ext>
                  </a:extLst>
                </p14:cNvPr>
                <p14:cNvContentPartPr/>
                <p14:nvPr/>
              </p14:nvContentPartPr>
              <p14:xfrm>
                <a:off x="2146987" y="2206694"/>
                <a:ext cx="203040" cy="206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183FED-4761-4185-8900-CFAF4DEE97E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129347" y="2189054"/>
                  <a:ext cx="238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E5AA3F-AA20-481F-9FEF-80210667C495}"/>
                    </a:ext>
                  </a:extLst>
                </p14:cNvPr>
                <p14:cNvContentPartPr/>
                <p14:nvPr/>
              </p14:nvContentPartPr>
              <p14:xfrm>
                <a:off x="2445427" y="2047214"/>
                <a:ext cx="291600" cy="599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E5AA3F-AA20-481F-9FEF-80210667C49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427427" y="2029214"/>
                  <a:ext cx="32724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F08C79B-CB62-4FA7-89F1-54A591D1F571}"/>
                    </a:ext>
                  </a:extLst>
                </p14:cNvPr>
                <p14:cNvContentPartPr/>
                <p14:nvPr/>
              </p14:nvContentPartPr>
              <p14:xfrm>
                <a:off x="2902267" y="1753094"/>
                <a:ext cx="72000" cy="586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F08C79B-CB62-4FA7-89F1-54A591D1F57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884627" y="1735094"/>
                  <a:ext cx="10764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F32B52-2D12-41E1-985A-01D1AABBC3D4}"/>
                    </a:ext>
                  </a:extLst>
                </p14:cNvPr>
                <p14:cNvContentPartPr/>
                <p14:nvPr/>
              </p14:nvContentPartPr>
              <p14:xfrm>
                <a:off x="2751067" y="1960814"/>
                <a:ext cx="286920" cy="86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F32B52-2D12-41E1-985A-01D1AABBC3D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733427" y="1942814"/>
                  <a:ext cx="322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23541BC-94C8-479B-9E64-55D0227679C1}"/>
                    </a:ext>
                  </a:extLst>
                </p14:cNvPr>
                <p14:cNvContentPartPr/>
                <p14:nvPr/>
              </p14:nvContentPartPr>
              <p14:xfrm>
                <a:off x="3086947" y="1687934"/>
                <a:ext cx="262080" cy="1128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23541BC-94C8-479B-9E64-55D0227679C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068947" y="1669934"/>
                  <a:ext cx="29772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BE766F9-5E6D-43AF-A833-C7F0F4C16D1D}"/>
                    </a:ext>
                  </a:extLst>
                </p14:cNvPr>
                <p14:cNvContentPartPr/>
                <p14:nvPr/>
              </p14:nvContentPartPr>
              <p14:xfrm>
                <a:off x="3506347" y="2265734"/>
                <a:ext cx="1025280" cy="622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BE766F9-5E6D-43AF-A833-C7F0F4C16D1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488707" y="2247734"/>
                  <a:ext cx="106092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B64B21-BBC4-4EC0-8644-6FCEBF74A556}"/>
                    </a:ext>
                  </a:extLst>
                </p14:cNvPr>
                <p14:cNvContentPartPr/>
                <p14:nvPr/>
              </p14:nvContentPartPr>
              <p14:xfrm>
                <a:off x="5452507" y="1694414"/>
                <a:ext cx="203040" cy="708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B64B21-BBC4-4EC0-8644-6FCEBF74A55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34867" y="1676414"/>
                  <a:ext cx="23868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BB9443-AF77-44CE-8949-6E6C5852DAC6}"/>
                    </a:ext>
                  </a:extLst>
                </p14:cNvPr>
                <p14:cNvContentPartPr/>
                <p14:nvPr/>
              </p14:nvContentPartPr>
              <p14:xfrm>
                <a:off x="5469427" y="1683614"/>
                <a:ext cx="307440" cy="414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BB9443-AF77-44CE-8949-6E6C5852DAC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51427" y="1665614"/>
                  <a:ext cx="3430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A84D5B-EE80-47D9-99C3-6928E24E7A41}"/>
                    </a:ext>
                  </a:extLst>
                </p14:cNvPr>
                <p14:cNvContentPartPr/>
                <p14:nvPr/>
              </p14:nvContentPartPr>
              <p14:xfrm>
                <a:off x="5074867" y="2342054"/>
                <a:ext cx="1506240" cy="166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A84D5B-EE80-47D9-99C3-6928E24E7A4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057227" y="2324414"/>
                  <a:ext cx="1541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5881794-B48C-4A14-A554-9C257721FBEB}"/>
                    </a:ext>
                  </a:extLst>
                </p14:cNvPr>
                <p14:cNvContentPartPr/>
                <p14:nvPr/>
              </p14:nvContentPartPr>
              <p14:xfrm>
                <a:off x="5234347" y="2776574"/>
                <a:ext cx="299520" cy="622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5881794-B48C-4A14-A554-9C257721FBE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16707" y="2758574"/>
                  <a:ext cx="33516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F47068-48EF-4642-B1F3-97299148DD04}"/>
                    </a:ext>
                  </a:extLst>
                </p14:cNvPr>
                <p14:cNvContentPartPr/>
                <p14:nvPr/>
              </p14:nvContentPartPr>
              <p14:xfrm>
                <a:off x="5250907" y="2478134"/>
                <a:ext cx="185760" cy="249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F47068-48EF-4642-B1F3-97299148DD0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232907" y="2460494"/>
                  <a:ext cx="221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98E2EE-84A9-4241-B32D-27FE2FC87A75}"/>
                    </a:ext>
                  </a:extLst>
                </p14:cNvPr>
                <p14:cNvContentPartPr/>
                <p14:nvPr/>
              </p14:nvContentPartPr>
              <p14:xfrm>
                <a:off x="5804947" y="2919134"/>
                <a:ext cx="385200" cy="100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98E2EE-84A9-4241-B32D-27FE2FC87A7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786947" y="2901134"/>
                  <a:ext cx="420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1E1335-59DF-46F3-9E96-3A7347F07573}"/>
                    </a:ext>
                  </a:extLst>
                </p14:cNvPr>
                <p14:cNvContentPartPr/>
                <p14:nvPr/>
              </p14:nvContentPartPr>
              <p14:xfrm>
                <a:off x="5988907" y="2851814"/>
                <a:ext cx="26640" cy="235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1E1335-59DF-46F3-9E96-3A7347F0757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971267" y="2834174"/>
                  <a:ext cx="622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BD35903-666E-44B5-8BF5-1B8B02610A2E}"/>
                    </a:ext>
                  </a:extLst>
                </p14:cNvPr>
                <p14:cNvContentPartPr/>
                <p14:nvPr/>
              </p14:nvContentPartPr>
              <p14:xfrm>
                <a:off x="6492907" y="2742734"/>
                <a:ext cx="142560" cy="406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BD35903-666E-44B5-8BF5-1B8B02610A2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74907" y="2725094"/>
                  <a:ext cx="1782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4D306CC-FC8E-4036-965C-1808A0A2A03D}"/>
                    </a:ext>
                  </a:extLst>
                </p14:cNvPr>
                <p14:cNvContentPartPr/>
                <p14:nvPr/>
              </p14:nvContentPartPr>
              <p14:xfrm>
                <a:off x="6517747" y="2642654"/>
                <a:ext cx="316080" cy="294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4D306CC-FC8E-4036-965C-1808A0A2A03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00107" y="2625014"/>
                  <a:ext cx="3517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D80E7F8-FDFD-482F-84D8-1754D10CE2A4}"/>
                    </a:ext>
                  </a:extLst>
                </p14:cNvPr>
                <p14:cNvContentPartPr/>
                <p14:nvPr/>
              </p14:nvContentPartPr>
              <p14:xfrm>
                <a:off x="6803227" y="2464454"/>
                <a:ext cx="205920" cy="170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D80E7F8-FDFD-482F-84D8-1754D10CE2A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85587" y="2446814"/>
                  <a:ext cx="241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A96CF17-F2A2-4590-BBDC-700255E6F2D1}"/>
                    </a:ext>
                  </a:extLst>
                </p14:cNvPr>
                <p14:cNvContentPartPr/>
                <p14:nvPr/>
              </p14:nvContentPartPr>
              <p14:xfrm>
                <a:off x="478387" y="3644894"/>
                <a:ext cx="384480" cy="939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A96CF17-F2A2-4590-BBDC-700255E6F2D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60387" y="3626894"/>
                  <a:ext cx="420120" cy="9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B191C13-699B-444C-95D6-F5A0C2CC3979}"/>
                    </a:ext>
                  </a:extLst>
                </p14:cNvPr>
                <p14:cNvContentPartPr/>
                <p14:nvPr/>
              </p14:nvContentPartPr>
              <p14:xfrm>
                <a:off x="1255627" y="3556694"/>
                <a:ext cx="221040" cy="965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B191C13-699B-444C-95D6-F5A0C2CC397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37987" y="3539054"/>
                  <a:ext cx="256680" cy="10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6431DC-CC99-4DF5-9ECC-381D17E23F7E}"/>
                    </a:ext>
                  </a:extLst>
                </p14:cNvPr>
                <p14:cNvContentPartPr/>
                <p14:nvPr/>
              </p14:nvContentPartPr>
              <p14:xfrm>
                <a:off x="1509427" y="3757574"/>
                <a:ext cx="411120" cy="486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6431DC-CC99-4DF5-9ECC-381D17E23F7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491787" y="3739934"/>
                  <a:ext cx="44676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38A2F39-F556-4816-B585-DD1FFFCD2389}"/>
                    </a:ext>
                  </a:extLst>
                </p14:cNvPr>
                <p14:cNvContentPartPr/>
                <p14:nvPr/>
              </p14:nvContentPartPr>
              <p14:xfrm>
                <a:off x="1920907" y="3892214"/>
                <a:ext cx="68760" cy="140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38A2F39-F556-4816-B585-DD1FFFCD238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902907" y="3874214"/>
                  <a:ext cx="104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39F6D01-282A-4096-B41F-A57451988139}"/>
                    </a:ext>
                  </a:extLst>
                </p14:cNvPr>
                <p14:cNvContentPartPr/>
                <p14:nvPr/>
              </p14:nvContentPartPr>
              <p14:xfrm>
                <a:off x="1836667" y="3749654"/>
                <a:ext cx="360" cy="3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39F6D01-282A-4096-B41F-A5745198813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19027" y="373165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33F472D-63DA-4016-9A1A-FDDA8BE7EE2A}"/>
                    </a:ext>
                  </a:extLst>
                </p14:cNvPr>
                <p14:cNvContentPartPr/>
                <p14:nvPr/>
              </p14:nvContentPartPr>
              <p14:xfrm>
                <a:off x="1971307" y="3807974"/>
                <a:ext cx="309960" cy="212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33F472D-63DA-4016-9A1A-FDDA8BE7EE2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953307" y="3790334"/>
                  <a:ext cx="345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551B62-8738-472B-8106-568A92E23A88}"/>
                    </a:ext>
                  </a:extLst>
                </p14:cNvPr>
                <p14:cNvContentPartPr/>
                <p14:nvPr/>
              </p14:nvContentPartPr>
              <p14:xfrm>
                <a:off x="2310067" y="3390014"/>
                <a:ext cx="602640" cy="568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551B62-8738-472B-8106-568A92E23A8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92067" y="3372014"/>
                  <a:ext cx="63828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936B891-D75E-4AF9-949C-CA879D0E7DD4}"/>
                    </a:ext>
                  </a:extLst>
                </p14:cNvPr>
                <p14:cNvContentPartPr/>
                <p14:nvPr/>
              </p14:nvContentPartPr>
              <p14:xfrm>
                <a:off x="3011347" y="3329894"/>
                <a:ext cx="269280" cy="280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936B891-D75E-4AF9-949C-CA879D0E7DD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993707" y="3312254"/>
                  <a:ext cx="304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E03244-4C06-439A-B066-01D2B2FF5490}"/>
                    </a:ext>
                  </a:extLst>
                </p14:cNvPr>
                <p14:cNvContentPartPr/>
                <p14:nvPr/>
              </p14:nvContentPartPr>
              <p14:xfrm>
                <a:off x="2960947" y="3391094"/>
                <a:ext cx="215280" cy="98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E03244-4C06-439A-B066-01D2B2FF549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943307" y="3373454"/>
                  <a:ext cx="250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7DB080A-DE84-40E6-AE66-4CA30B402253}"/>
                    </a:ext>
                  </a:extLst>
                </p14:cNvPr>
                <p14:cNvContentPartPr/>
                <p14:nvPr/>
              </p14:nvContentPartPr>
              <p14:xfrm>
                <a:off x="3363787" y="3274454"/>
                <a:ext cx="443880" cy="837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7DB080A-DE84-40E6-AE66-4CA30B40225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345787" y="3256454"/>
                  <a:ext cx="47952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8544721-8683-4EBE-89AD-45B771D6C9DF}"/>
                    </a:ext>
                  </a:extLst>
                </p14:cNvPr>
                <p14:cNvContentPartPr/>
                <p14:nvPr/>
              </p14:nvContentPartPr>
              <p14:xfrm>
                <a:off x="4193947" y="3689534"/>
                <a:ext cx="2635560" cy="704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8544721-8683-4EBE-89AD-45B771D6C9D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176307" y="3671894"/>
                  <a:ext cx="267120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DAB2251-1AE0-41CC-BCE3-57F05187AD7C}"/>
                    </a:ext>
                  </a:extLst>
                </p14:cNvPr>
                <p14:cNvContentPartPr/>
                <p14:nvPr/>
              </p14:nvContentPartPr>
              <p14:xfrm>
                <a:off x="7734547" y="2818334"/>
                <a:ext cx="248760" cy="848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DAB2251-1AE0-41CC-BCE3-57F05187AD7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16547" y="2800334"/>
                  <a:ext cx="284400" cy="88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1E16CD1-62C3-4853-8B0D-F54A7D51F0BC}"/>
                    </a:ext>
                  </a:extLst>
                </p14:cNvPr>
                <p14:cNvContentPartPr/>
                <p14:nvPr/>
              </p14:nvContentPartPr>
              <p14:xfrm>
                <a:off x="7725907" y="2724734"/>
                <a:ext cx="882000" cy="748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1E16CD1-62C3-4853-8B0D-F54A7D51F0B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707907" y="2706734"/>
                  <a:ext cx="91764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DEF2CFF-B76B-4036-AA18-870425E2CDC9}"/>
                    </a:ext>
                  </a:extLst>
                </p14:cNvPr>
                <p14:cNvContentPartPr/>
                <p14:nvPr/>
              </p14:nvContentPartPr>
              <p14:xfrm>
                <a:off x="7490827" y="3522854"/>
                <a:ext cx="1945440" cy="327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DEF2CFF-B76B-4036-AA18-870425E2CDC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473187" y="3504854"/>
                  <a:ext cx="19810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94678C9-1B2B-44F8-9B19-24644CA2A19D}"/>
                    </a:ext>
                  </a:extLst>
                </p14:cNvPr>
                <p14:cNvContentPartPr/>
                <p14:nvPr/>
              </p14:nvContentPartPr>
              <p14:xfrm>
                <a:off x="7674427" y="4185614"/>
                <a:ext cx="270000" cy="395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94678C9-1B2B-44F8-9B19-24644CA2A19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656787" y="4167974"/>
                  <a:ext cx="3056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33260FF-174C-4640-944A-2DE9E3F267AA}"/>
                    </a:ext>
                  </a:extLst>
                </p14:cNvPr>
                <p14:cNvContentPartPr/>
                <p14:nvPr/>
              </p14:nvContentPartPr>
              <p14:xfrm>
                <a:off x="7860187" y="3858374"/>
                <a:ext cx="531360" cy="358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33260FF-174C-4640-944A-2DE9E3F267A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42187" y="3840374"/>
                  <a:ext cx="5670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CD016A2-4154-4B79-9F6A-723CB3DE6103}"/>
                    </a:ext>
                  </a:extLst>
                </p14:cNvPr>
                <p14:cNvContentPartPr/>
                <p14:nvPr/>
              </p14:nvContentPartPr>
              <p14:xfrm>
                <a:off x="8288227" y="4287854"/>
                <a:ext cx="419040" cy="74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CD016A2-4154-4B79-9F6A-723CB3DE610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270227" y="4270214"/>
                  <a:ext cx="454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935E84E-37BB-4A20-B574-F39A8778A904}"/>
                    </a:ext>
                  </a:extLst>
                </p14:cNvPr>
                <p14:cNvContentPartPr/>
                <p14:nvPr/>
              </p14:nvContentPartPr>
              <p14:xfrm>
                <a:off x="8539867" y="4160774"/>
                <a:ext cx="100800" cy="260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935E84E-37BB-4A20-B574-F39A8778A90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521867" y="4142774"/>
                  <a:ext cx="136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2F323C9-C681-4905-B225-ED8A2D66DE27}"/>
                    </a:ext>
                  </a:extLst>
                </p14:cNvPr>
                <p14:cNvContentPartPr/>
                <p14:nvPr/>
              </p14:nvContentPartPr>
              <p14:xfrm>
                <a:off x="9035227" y="3939734"/>
                <a:ext cx="578160" cy="481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2F323C9-C681-4905-B225-ED8A2D66DE2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17227" y="3922094"/>
                  <a:ext cx="61380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E099E02-9673-47C6-8FF7-7725F1B76EC1}"/>
                    </a:ext>
                  </a:extLst>
                </p14:cNvPr>
                <p14:cNvContentPartPr/>
                <p14:nvPr/>
              </p14:nvContentPartPr>
              <p14:xfrm>
                <a:off x="9185707" y="3783854"/>
                <a:ext cx="648720" cy="161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E099E02-9673-47C6-8FF7-7725F1B76EC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67707" y="3765854"/>
                  <a:ext cx="684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DD205D4-CBE6-46A8-9389-DBFF9ED8D8BC}"/>
                    </a:ext>
                  </a:extLst>
                </p14:cNvPr>
                <p14:cNvContentPartPr/>
                <p14:nvPr/>
              </p14:nvContentPartPr>
              <p14:xfrm>
                <a:off x="8715907" y="-497266"/>
                <a:ext cx="2305440" cy="1707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DD205D4-CBE6-46A8-9389-DBFF9ED8D8B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697907" y="-514906"/>
                  <a:ext cx="2341080" cy="174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AFDD3E6-0BE4-4415-9434-4425A329B639}"/>
                    </a:ext>
                  </a:extLst>
                </p14:cNvPr>
                <p14:cNvContentPartPr/>
                <p14:nvPr/>
              </p14:nvContentPartPr>
              <p14:xfrm>
                <a:off x="8934067" y="1363194"/>
                <a:ext cx="1521720" cy="1170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AFDD3E6-0BE4-4415-9434-4425A329B63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916067" y="1345554"/>
                  <a:ext cx="1557360" cy="12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C9E1C39-4F2E-4251-B050-973DB7AC26A0}"/>
                    </a:ext>
                  </a:extLst>
                </p14:cNvPr>
                <p14:cNvContentPartPr/>
                <p14:nvPr/>
              </p14:nvContentPartPr>
              <p14:xfrm>
                <a:off x="9537787" y="2721834"/>
                <a:ext cx="1517760" cy="1044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C9E1C39-4F2E-4251-B050-973DB7AC26A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520147" y="2704194"/>
                  <a:ext cx="1553400" cy="108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095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6CD50EF-9A87-418F-9CB1-399D0D7E6A61}"/>
              </a:ext>
            </a:extLst>
          </p:cNvPr>
          <p:cNvGrpSpPr/>
          <p:nvPr/>
        </p:nvGrpSpPr>
        <p:grpSpPr>
          <a:xfrm>
            <a:off x="288307" y="91694"/>
            <a:ext cx="11775960" cy="6263280"/>
            <a:chOff x="288307" y="91694"/>
            <a:chExt cx="11775960" cy="626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F055EF-EF1E-42BF-BA42-E4814C701FF1}"/>
                    </a:ext>
                  </a:extLst>
                </p14:cNvPr>
                <p14:cNvContentPartPr/>
                <p14:nvPr/>
              </p14:nvContentPartPr>
              <p14:xfrm>
                <a:off x="443827" y="378974"/>
                <a:ext cx="118800" cy="468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F055EF-EF1E-42BF-BA42-E4814C701F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6187" y="360974"/>
                  <a:ext cx="1544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AE74416-0703-440D-9FFE-16DA7D7B9DDE}"/>
                    </a:ext>
                  </a:extLst>
                </p14:cNvPr>
                <p14:cNvContentPartPr/>
                <p14:nvPr/>
              </p14:nvContentPartPr>
              <p14:xfrm>
                <a:off x="422227" y="226334"/>
                <a:ext cx="169920" cy="168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AE74416-0703-440D-9FFE-16DA7D7B9D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587" y="208334"/>
                  <a:ext cx="205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835067-A9A0-45A7-B8B1-BA48BA68DA07}"/>
                    </a:ext>
                  </a:extLst>
                </p14:cNvPr>
                <p14:cNvContentPartPr/>
                <p14:nvPr/>
              </p14:nvContentPartPr>
              <p14:xfrm>
                <a:off x="502867" y="533054"/>
                <a:ext cx="242640" cy="213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835067-A9A0-45A7-B8B1-BA48BA68DA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4867" y="515054"/>
                  <a:ext cx="278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8FE291E-CE82-46E2-8442-6506D9BE25D1}"/>
                    </a:ext>
                  </a:extLst>
                </p14:cNvPr>
                <p14:cNvContentPartPr/>
                <p14:nvPr/>
              </p14:nvContentPartPr>
              <p14:xfrm>
                <a:off x="922267" y="486254"/>
                <a:ext cx="360" cy="8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8FE291E-CE82-46E2-8442-6506D9BE25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4627" y="468614"/>
                  <a:ext cx="3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81E0B4-A4C3-4D36-9907-CD511ABC552A}"/>
                    </a:ext>
                  </a:extLst>
                </p14:cNvPr>
                <p14:cNvContentPartPr/>
                <p14:nvPr/>
              </p14:nvContentPartPr>
              <p14:xfrm>
                <a:off x="805627" y="372854"/>
                <a:ext cx="16560" cy="46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81E0B4-A4C3-4D36-9907-CD511ABC55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7627" y="355214"/>
                  <a:ext cx="52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0C9B5D-0928-484C-84AA-DA04AF44EB4D}"/>
                    </a:ext>
                  </a:extLst>
                </p14:cNvPr>
                <p14:cNvContentPartPr/>
                <p14:nvPr/>
              </p14:nvContentPartPr>
              <p14:xfrm>
                <a:off x="916867" y="492374"/>
                <a:ext cx="64800" cy="111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0C9B5D-0928-484C-84AA-DA04AF44EB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8867" y="474374"/>
                  <a:ext cx="100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05BC9BA-5C0D-4DA0-AF04-D48169B3EECF}"/>
                    </a:ext>
                  </a:extLst>
                </p14:cNvPr>
                <p14:cNvContentPartPr/>
                <p14:nvPr/>
              </p14:nvContentPartPr>
              <p14:xfrm>
                <a:off x="1048267" y="493814"/>
                <a:ext cx="227520" cy="150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05BC9BA-5C0D-4DA0-AF04-D48169B3EE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0267" y="475814"/>
                  <a:ext cx="263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78734D-4625-4D25-8DC8-15776EFAC2B7}"/>
                    </a:ext>
                  </a:extLst>
                </p14:cNvPr>
                <p14:cNvContentPartPr/>
                <p14:nvPr/>
              </p14:nvContentPartPr>
              <p14:xfrm>
                <a:off x="1351387" y="244694"/>
                <a:ext cx="150480" cy="495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78734D-4625-4D25-8DC8-15776EFAC2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33387" y="227054"/>
                  <a:ext cx="18612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E1AEB8-97E1-4AAE-AEFD-6B0BAFDADE7E}"/>
                    </a:ext>
                  </a:extLst>
                </p14:cNvPr>
                <p14:cNvContentPartPr/>
                <p14:nvPr/>
              </p14:nvContentPartPr>
              <p14:xfrm>
                <a:off x="1711027" y="332174"/>
                <a:ext cx="429840" cy="298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E1AEB8-97E1-4AAE-AEFD-6B0BAFDADE7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93027" y="314174"/>
                  <a:ext cx="465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0D9106-03FB-4911-9E0C-7419F6EB0CF5}"/>
                    </a:ext>
                  </a:extLst>
                </p14:cNvPr>
                <p14:cNvContentPartPr/>
                <p14:nvPr/>
              </p14:nvContentPartPr>
              <p14:xfrm>
                <a:off x="2306467" y="503174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0D9106-03FB-4911-9E0C-7419F6EB0C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88827" y="4851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8D5ECD-1271-4D9C-BCE3-D3DDAFEA1C3D}"/>
                    </a:ext>
                  </a:extLst>
                </p14:cNvPr>
                <p14:cNvContentPartPr/>
                <p14:nvPr/>
              </p14:nvContentPartPr>
              <p14:xfrm>
                <a:off x="2306467" y="285014"/>
                <a:ext cx="248760" cy="300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8D5ECD-1271-4D9C-BCE3-D3DDAFEA1C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88827" y="267014"/>
                  <a:ext cx="2844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4AB040F-E2C5-4C9F-B09A-DAF2BAFB81F0}"/>
                    </a:ext>
                  </a:extLst>
                </p14:cNvPr>
                <p14:cNvContentPartPr/>
                <p14:nvPr/>
              </p14:nvContentPartPr>
              <p14:xfrm>
                <a:off x="1979587" y="103574"/>
                <a:ext cx="413280" cy="147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4AB040F-E2C5-4C9F-B09A-DAF2BAFB81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61587" y="85934"/>
                  <a:ext cx="448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329E0A-C986-41F0-B4B7-66011448C9B3}"/>
                    </a:ext>
                  </a:extLst>
                </p14:cNvPr>
                <p14:cNvContentPartPr/>
                <p14:nvPr/>
              </p14:nvContentPartPr>
              <p14:xfrm>
                <a:off x="2857987" y="128774"/>
                <a:ext cx="576720" cy="565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329E0A-C986-41F0-B4B7-66011448C9B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39987" y="110774"/>
                  <a:ext cx="6123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5FF3338-0CB1-4D40-9091-F71C3E82BA87}"/>
                    </a:ext>
                  </a:extLst>
                </p14:cNvPr>
                <p14:cNvContentPartPr/>
                <p14:nvPr/>
              </p14:nvContentPartPr>
              <p14:xfrm>
                <a:off x="3283147" y="455654"/>
                <a:ext cx="165960" cy="140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5FF3338-0CB1-4D40-9091-F71C3E82BA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5147" y="438014"/>
                  <a:ext cx="201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1FD1A66-1021-4AA1-9AFF-0CAF49125F34}"/>
                    </a:ext>
                  </a:extLst>
                </p14:cNvPr>
                <p14:cNvContentPartPr/>
                <p14:nvPr/>
              </p14:nvContentPartPr>
              <p14:xfrm>
                <a:off x="3878227" y="318494"/>
                <a:ext cx="178920" cy="193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1FD1A66-1021-4AA1-9AFF-0CAF49125F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60227" y="300854"/>
                  <a:ext cx="214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2BF239-910D-4949-AFE8-F2649419F870}"/>
                    </a:ext>
                  </a:extLst>
                </p14:cNvPr>
                <p14:cNvContentPartPr/>
                <p14:nvPr/>
              </p14:nvContentPartPr>
              <p14:xfrm>
                <a:off x="4186027" y="413174"/>
                <a:ext cx="151560" cy="151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2BF239-910D-4949-AFE8-F2649419F8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68387" y="395174"/>
                  <a:ext cx="187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D88BCD-5CC3-4765-BC12-E39774FE6E4B}"/>
                    </a:ext>
                  </a:extLst>
                </p14:cNvPr>
                <p14:cNvContentPartPr/>
                <p14:nvPr/>
              </p14:nvContentPartPr>
              <p14:xfrm>
                <a:off x="4530547" y="301574"/>
                <a:ext cx="263880" cy="344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D88BCD-5CC3-4765-BC12-E39774FE6E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2907" y="283934"/>
                  <a:ext cx="299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BE7F85-B82F-4459-9B7C-41489A771FE1}"/>
                    </a:ext>
                  </a:extLst>
                </p14:cNvPr>
                <p14:cNvContentPartPr/>
                <p14:nvPr/>
              </p14:nvContentPartPr>
              <p14:xfrm>
                <a:off x="4873627" y="217694"/>
                <a:ext cx="231120" cy="392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BE7F85-B82F-4459-9B7C-41489A771F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55627" y="200054"/>
                  <a:ext cx="2667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96AFF72-0598-4AED-9267-BE9765540FBF}"/>
                    </a:ext>
                  </a:extLst>
                </p14:cNvPr>
                <p14:cNvContentPartPr/>
                <p14:nvPr/>
              </p14:nvContentPartPr>
              <p14:xfrm>
                <a:off x="5014027" y="318494"/>
                <a:ext cx="196560" cy="90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96AFF72-0598-4AED-9267-BE9765540F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6387" y="300854"/>
                  <a:ext cx="232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1A86B46-6C41-4CF6-9015-4CD933EBC008}"/>
                    </a:ext>
                  </a:extLst>
                </p14:cNvPr>
                <p14:cNvContentPartPr/>
                <p14:nvPr/>
              </p14:nvContentPartPr>
              <p14:xfrm>
                <a:off x="5343427" y="91694"/>
                <a:ext cx="345240" cy="463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1A86B46-6C41-4CF6-9015-4CD933EBC0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25787" y="74054"/>
                  <a:ext cx="3808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82D11F4-EC5F-4F50-A0BB-DD8E88949D87}"/>
                    </a:ext>
                  </a:extLst>
                </p14:cNvPr>
                <p14:cNvContentPartPr/>
                <p14:nvPr/>
              </p14:nvContentPartPr>
              <p14:xfrm>
                <a:off x="5326507" y="216974"/>
                <a:ext cx="186120" cy="76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82D11F4-EC5F-4F50-A0BB-DD8E88949D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08867" y="199334"/>
                  <a:ext cx="221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7D68F44-0F8F-4D68-B03E-D34C53193491}"/>
                    </a:ext>
                  </a:extLst>
                </p14:cNvPr>
                <p14:cNvContentPartPr/>
                <p14:nvPr/>
              </p14:nvContentPartPr>
              <p14:xfrm>
                <a:off x="385507" y="1365374"/>
                <a:ext cx="340200" cy="45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7D68F44-0F8F-4D68-B03E-D34C531934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7867" y="1347734"/>
                  <a:ext cx="375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E28A40-7356-4051-A4E5-091AEEB202C7}"/>
                    </a:ext>
                  </a:extLst>
                </p14:cNvPr>
                <p14:cNvContentPartPr/>
                <p14:nvPr/>
              </p14:nvContentPartPr>
              <p14:xfrm>
                <a:off x="568027" y="1189334"/>
                <a:ext cx="420120" cy="612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E28A40-7356-4051-A4E5-091AEEB202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0387" y="1171694"/>
                  <a:ext cx="4557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F444AB-0C74-4DFB-A8EC-A38448D171AE}"/>
                    </a:ext>
                  </a:extLst>
                </p14:cNvPr>
                <p14:cNvContentPartPr/>
                <p14:nvPr/>
              </p14:nvContentPartPr>
              <p14:xfrm>
                <a:off x="486307" y="1766774"/>
                <a:ext cx="705600" cy="338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F444AB-0C74-4DFB-A8EC-A38448D171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8667" y="1749134"/>
                  <a:ext cx="7412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5FB3EC2-01A2-4ADC-987B-FC0198871515}"/>
                    </a:ext>
                  </a:extLst>
                </p14:cNvPr>
                <p14:cNvContentPartPr/>
                <p14:nvPr/>
              </p14:nvContentPartPr>
              <p14:xfrm>
                <a:off x="634627" y="2046494"/>
                <a:ext cx="122760" cy="70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FB3EC2-01A2-4ADC-987B-FC01988715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6627" y="2028854"/>
                  <a:ext cx="158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C58BBD0-7D8E-49B1-8DC5-04CC95F42E3F}"/>
                    </a:ext>
                  </a:extLst>
                </p14:cNvPr>
                <p14:cNvContentPartPr/>
                <p14:nvPr/>
              </p14:nvContentPartPr>
              <p14:xfrm>
                <a:off x="288307" y="2289854"/>
                <a:ext cx="372960" cy="687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C58BBD0-7D8E-49B1-8DC5-04CC95F42E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0307" y="2271854"/>
                  <a:ext cx="4086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986109-D1E2-407E-8AE4-552D0C31A140}"/>
                    </a:ext>
                  </a:extLst>
                </p14:cNvPr>
                <p14:cNvContentPartPr/>
                <p14:nvPr/>
              </p14:nvContentPartPr>
              <p14:xfrm>
                <a:off x="810307" y="2029574"/>
                <a:ext cx="414720" cy="1364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986109-D1E2-407E-8AE4-552D0C31A1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2307" y="2011934"/>
                  <a:ext cx="450360" cy="14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F8F64EF-2C1D-4D68-8AA1-88C9322AEBF9}"/>
                    </a:ext>
                  </a:extLst>
                </p14:cNvPr>
                <p14:cNvContentPartPr/>
                <p14:nvPr/>
              </p14:nvContentPartPr>
              <p14:xfrm>
                <a:off x="1329787" y="2498294"/>
                <a:ext cx="263160" cy="419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F8F64EF-2C1D-4D68-8AA1-88C9322AEB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12147" y="2480294"/>
                  <a:ext cx="2988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304E106-CE04-4683-BE51-2212CE2CD92E}"/>
                    </a:ext>
                  </a:extLst>
                </p14:cNvPr>
                <p14:cNvContentPartPr/>
                <p14:nvPr/>
              </p14:nvContentPartPr>
              <p14:xfrm>
                <a:off x="1554427" y="2650574"/>
                <a:ext cx="151560" cy="167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304E106-CE04-4683-BE51-2212CE2CD92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36427" y="2632574"/>
                  <a:ext cx="187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30C407-AD7C-4635-BAEF-4A646787EC39}"/>
                    </a:ext>
                  </a:extLst>
                </p14:cNvPr>
                <p14:cNvContentPartPr/>
                <p14:nvPr/>
              </p14:nvContentPartPr>
              <p14:xfrm>
                <a:off x="1781227" y="2356094"/>
                <a:ext cx="170640" cy="498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30C407-AD7C-4635-BAEF-4A646787EC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63227" y="2338454"/>
                  <a:ext cx="2062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200A898-FE78-4DB4-9BD4-E4B695D5BD11}"/>
                    </a:ext>
                  </a:extLst>
                </p14:cNvPr>
                <p14:cNvContentPartPr/>
                <p14:nvPr/>
              </p14:nvContentPartPr>
              <p14:xfrm>
                <a:off x="2071747" y="2306414"/>
                <a:ext cx="101520" cy="415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200A898-FE78-4DB4-9BD4-E4B695D5BD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53747" y="2288774"/>
                  <a:ext cx="1371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56F5D7-6850-48E4-B635-8FB2FD3A9E3D}"/>
                    </a:ext>
                  </a:extLst>
                </p14:cNvPr>
                <p14:cNvContentPartPr/>
                <p14:nvPr/>
              </p14:nvContentPartPr>
              <p14:xfrm>
                <a:off x="2117467" y="2306414"/>
                <a:ext cx="333000" cy="322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56F5D7-6850-48E4-B635-8FB2FD3A9E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99467" y="2288774"/>
                  <a:ext cx="3686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4B66E6-6690-424D-8087-4AEC967DF92C}"/>
                    </a:ext>
                  </a:extLst>
                </p14:cNvPr>
                <p14:cNvContentPartPr/>
                <p14:nvPr/>
              </p14:nvContentPartPr>
              <p14:xfrm>
                <a:off x="2432467" y="2205974"/>
                <a:ext cx="281520" cy="369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4B66E6-6690-424D-8087-4AEC967DF9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14827" y="2188334"/>
                  <a:ext cx="3171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73C10A-F7D7-42EB-BC95-349950EF1936}"/>
                    </a:ext>
                  </a:extLst>
                </p14:cNvPr>
                <p14:cNvContentPartPr/>
                <p14:nvPr/>
              </p14:nvContentPartPr>
              <p14:xfrm>
                <a:off x="2432467" y="2371214"/>
                <a:ext cx="203400" cy="111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73C10A-F7D7-42EB-BC95-349950EF19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14827" y="2353214"/>
                  <a:ext cx="239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78AF61-DF91-4F3D-A8B1-A57F22FEF863}"/>
                    </a:ext>
                  </a:extLst>
                </p14:cNvPr>
                <p14:cNvContentPartPr/>
                <p14:nvPr/>
              </p14:nvContentPartPr>
              <p14:xfrm>
                <a:off x="2415547" y="1875134"/>
                <a:ext cx="694440" cy="1220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78AF61-DF91-4F3D-A8B1-A57F22FEF8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97907" y="1857494"/>
                  <a:ext cx="730080" cy="12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E140F51-FA38-426C-AFB4-219F17906D4B}"/>
                    </a:ext>
                  </a:extLst>
                </p14:cNvPr>
                <p14:cNvContentPartPr/>
                <p14:nvPr/>
              </p14:nvContentPartPr>
              <p14:xfrm>
                <a:off x="3095227" y="2341334"/>
                <a:ext cx="544680" cy="175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E140F51-FA38-426C-AFB4-219F17906D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77227" y="2323334"/>
                  <a:ext cx="580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B83649-B2CB-4065-BE25-913D2A646A69}"/>
                    </a:ext>
                  </a:extLst>
                </p14:cNvPr>
                <p14:cNvContentPartPr/>
                <p14:nvPr/>
              </p14:nvContentPartPr>
              <p14:xfrm>
                <a:off x="3095227" y="2506214"/>
                <a:ext cx="794520" cy="253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B83649-B2CB-4065-BE25-913D2A646A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77227" y="2488574"/>
                  <a:ext cx="8301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E7CB825-3661-4523-9844-DC2FA9DE156A}"/>
                    </a:ext>
                  </a:extLst>
                </p14:cNvPr>
                <p14:cNvContentPartPr/>
                <p14:nvPr/>
              </p14:nvContentPartPr>
              <p14:xfrm>
                <a:off x="4198267" y="1828334"/>
                <a:ext cx="699120" cy="830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E7CB825-3661-4523-9844-DC2FA9DE156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80267" y="1810694"/>
                  <a:ext cx="734760" cy="8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21A1C42-2C58-4A4E-9587-A0A844EA87E5}"/>
                    </a:ext>
                  </a:extLst>
                </p14:cNvPr>
                <p14:cNvContentPartPr/>
                <p14:nvPr/>
              </p14:nvContentPartPr>
              <p14:xfrm>
                <a:off x="4931227" y="1261334"/>
                <a:ext cx="510840" cy="1484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21A1C42-2C58-4A4E-9587-A0A844EA87E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13587" y="1243694"/>
                  <a:ext cx="546480" cy="15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CF18E90-E8CC-4EEB-8281-68A276C0E335}"/>
                    </a:ext>
                  </a:extLst>
                </p14:cNvPr>
                <p14:cNvContentPartPr/>
                <p14:nvPr/>
              </p14:nvContentPartPr>
              <p14:xfrm>
                <a:off x="5615947" y="1826534"/>
                <a:ext cx="354240" cy="322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CF18E90-E8CC-4EEB-8281-68A276C0E3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97947" y="1808534"/>
                  <a:ext cx="389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96F97F-D134-4CBD-A44D-AC06D73D9304}"/>
                    </a:ext>
                  </a:extLst>
                </p14:cNvPr>
                <p14:cNvContentPartPr/>
                <p14:nvPr/>
              </p14:nvContentPartPr>
              <p14:xfrm>
                <a:off x="5427667" y="1626374"/>
                <a:ext cx="101520" cy="277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96F97F-D134-4CBD-A44D-AC06D73D93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09667" y="1608734"/>
                  <a:ext cx="1371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E808030-B279-4DE7-968A-089434E405F4}"/>
                    </a:ext>
                  </a:extLst>
                </p14:cNvPr>
                <p14:cNvContentPartPr/>
                <p14:nvPr/>
              </p14:nvContentPartPr>
              <p14:xfrm>
                <a:off x="5502907" y="1467974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E808030-B279-4DE7-968A-089434E405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85267" y="14499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D700F03-7F6D-458D-B43B-9BE985D2C9BE}"/>
                    </a:ext>
                  </a:extLst>
                </p14:cNvPr>
                <p14:cNvContentPartPr/>
                <p14:nvPr/>
              </p14:nvContentPartPr>
              <p14:xfrm>
                <a:off x="5611987" y="1442414"/>
                <a:ext cx="109080" cy="205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D700F03-7F6D-458D-B43B-9BE985D2C9B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594347" y="1424774"/>
                  <a:ext cx="144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1D219B-6115-4DEC-9C2E-84BC58B5CF3E}"/>
                    </a:ext>
                  </a:extLst>
                </p14:cNvPr>
                <p14:cNvContentPartPr/>
                <p14:nvPr/>
              </p14:nvContentPartPr>
              <p14:xfrm>
                <a:off x="5707027" y="1375454"/>
                <a:ext cx="258120" cy="23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1D219B-6115-4DEC-9C2E-84BC58B5CF3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89027" y="1357454"/>
                  <a:ext cx="293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532B355-CD92-4AD4-9D2A-C0F77CE42A9F}"/>
                    </a:ext>
                  </a:extLst>
                </p14:cNvPr>
                <p14:cNvContentPartPr/>
                <p14:nvPr/>
              </p14:nvContentPartPr>
              <p14:xfrm>
                <a:off x="5922307" y="1224254"/>
                <a:ext cx="157320" cy="208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532B355-CD92-4AD4-9D2A-C0F77CE42A9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904667" y="1206614"/>
                  <a:ext cx="192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53264BC-61F5-45F9-9FAB-B7C9FB2EAC6D}"/>
                    </a:ext>
                  </a:extLst>
                </p14:cNvPr>
                <p14:cNvContentPartPr/>
                <p14:nvPr/>
              </p14:nvContentPartPr>
              <p14:xfrm>
                <a:off x="5930587" y="1315334"/>
                <a:ext cx="100080" cy="69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53264BC-61F5-45F9-9FAB-B7C9FB2EAC6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12947" y="1297334"/>
                  <a:ext cx="135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A0D727-FD04-489E-BAC2-73322E7A1049}"/>
                    </a:ext>
                  </a:extLst>
                </p14:cNvPr>
                <p14:cNvContentPartPr/>
                <p14:nvPr/>
              </p14:nvContentPartPr>
              <p14:xfrm>
                <a:off x="6173947" y="1777574"/>
                <a:ext cx="411120" cy="60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A0D727-FD04-489E-BAC2-73322E7A104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155947" y="1759934"/>
                  <a:ext cx="446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CA4BCAB-28BD-4EA2-B659-30CDE4896DE5}"/>
                    </a:ext>
                  </a:extLst>
                </p14:cNvPr>
                <p14:cNvContentPartPr/>
                <p14:nvPr/>
              </p14:nvContentPartPr>
              <p14:xfrm>
                <a:off x="6408667" y="1685774"/>
                <a:ext cx="136080" cy="260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CA4BCAB-28BD-4EA2-B659-30CDE4896DE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391027" y="1667774"/>
                  <a:ext cx="171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BE2B8F6-D2A6-4D0F-9661-FE576F3C62F3}"/>
                    </a:ext>
                  </a:extLst>
                </p14:cNvPr>
                <p14:cNvContentPartPr/>
                <p14:nvPr/>
              </p14:nvContentPartPr>
              <p14:xfrm>
                <a:off x="6776587" y="1527014"/>
                <a:ext cx="470880" cy="295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BE2B8F6-D2A6-4D0F-9661-FE576F3C62F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58587" y="1509014"/>
                  <a:ext cx="5065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59FFB30-7621-4925-8E87-6EB6A1258D97}"/>
                    </a:ext>
                  </a:extLst>
                </p14:cNvPr>
                <p14:cNvContentPartPr/>
                <p14:nvPr/>
              </p14:nvContentPartPr>
              <p14:xfrm>
                <a:off x="6727627" y="1451774"/>
                <a:ext cx="167760" cy="92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59FFB30-7621-4925-8E87-6EB6A1258D9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09987" y="1433774"/>
                  <a:ext cx="203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D6E9390-58AB-436D-8AF9-C9B90F27D0AA}"/>
                    </a:ext>
                  </a:extLst>
                </p14:cNvPr>
                <p14:cNvContentPartPr/>
                <p14:nvPr/>
              </p14:nvContentPartPr>
              <p14:xfrm>
                <a:off x="6937507" y="1140734"/>
                <a:ext cx="132840" cy="271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D6E9390-58AB-436D-8AF9-C9B90F27D0A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919507" y="1122734"/>
                  <a:ext cx="168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019131C-7235-4A2B-B5D9-2B408D2C272B}"/>
                    </a:ext>
                  </a:extLst>
                </p14:cNvPr>
                <p14:cNvContentPartPr/>
                <p14:nvPr/>
              </p14:nvContentPartPr>
              <p14:xfrm>
                <a:off x="6962347" y="922574"/>
                <a:ext cx="3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019131C-7235-4A2B-B5D9-2B408D2C27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44707" y="9045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C9A0FE6-B4CC-4F6E-BCBB-05D865CF8CFF}"/>
                    </a:ext>
                  </a:extLst>
                </p14:cNvPr>
                <p14:cNvContentPartPr/>
                <p14:nvPr/>
              </p14:nvContentPartPr>
              <p14:xfrm>
                <a:off x="7138747" y="1039934"/>
                <a:ext cx="110880" cy="261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C9A0FE6-B4CC-4F6E-BCBB-05D865CF8CF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20747" y="1021934"/>
                  <a:ext cx="1465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9A8C414-F6DB-434D-B0E8-8E56CA322209}"/>
                    </a:ext>
                  </a:extLst>
                </p14:cNvPr>
                <p14:cNvContentPartPr/>
                <p14:nvPr/>
              </p14:nvContentPartPr>
              <p14:xfrm>
                <a:off x="7220827" y="1023014"/>
                <a:ext cx="144720" cy="168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9A8C414-F6DB-434D-B0E8-8E56CA32220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03187" y="1005374"/>
                  <a:ext cx="180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13A088-5294-4AA5-BD3A-669B04691C20}"/>
                    </a:ext>
                  </a:extLst>
                </p14:cNvPr>
                <p14:cNvContentPartPr/>
                <p14:nvPr/>
              </p14:nvContentPartPr>
              <p14:xfrm>
                <a:off x="7398667" y="855254"/>
                <a:ext cx="240120" cy="153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13A088-5294-4AA5-BD3A-669B04691C2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81027" y="837614"/>
                  <a:ext cx="275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9119270-3E21-476E-A759-5B51EB390519}"/>
                    </a:ext>
                  </a:extLst>
                </p14:cNvPr>
                <p14:cNvContentPartPr/>
                <p14:nvPr/>
              </p14:nvContentPartPr>
              <p14:xfrm>
                <a:off x="7398667" y="930494"/>
                <a:ext cx="152280" cy="34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9119270-3E21-476E-A759-5B51EB3905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81027" y="912494"/>
                  <a:ext cx="1879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F8D8C8A-CC0D-4ED1-82EE-A3A3E00C0646}"/>
                    </a:ext>
                  </a:extLst>
                </p14:cNvPr>
                <p14:cNvContentPartPr/>
                <p14:nvPr/>
              </p14:nvContentPartPr>
              <p14:xfrm>
                <a:off x="5410747" y="1826894"/>
                <a:ext cx="2274120" cy="547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F8D8C8A-CC0D-4ED1-82EE-A3A3E00C064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92747" y="1808894"/>
                  <a:ext cx="230976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02101CF-0BA5-4D02-8281-42C79EB34438}"/>
                    </a:ext>
                  </a:extLst>
                </p14:cNvPr>
                <p14:cNvContentPartPr/>
                <p14:nvPr/>
              </p14:nvContentPartPr>
              <p14:xfrm>
                <a:off x="6199147" y="2364374"/>
                <a:ext cx="492840" cy="325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02101CF-0BA5-4D02-8281-42C79EB344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81507" y="2346374"/>
                  <a:ext cx="5284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31AB35-CF25-4981-8DEB-D97D8F73962B}"/>
                    </a:ext>
                  </a:extLst>
                </p14:cNvPr>
                <p14:cNvContentPartPr/>
                <p14:nvPr/>
              </p14:nvContentPartPr>
              <p14:xfrm>
                <a:off x="7834987" y="691814"/>
                <a:ext cx="784800" cy="1759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31AB35-CF25-4981-8DEB-D97D8F73962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16987" y="674174"/>
                  <a:ext cx="820440" cy="17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3F4CDD1-E752-4D5B-A743-E67A258DC359}"/>
                    </a:ext>
                  </a:extLst>
                </p14:cNvPr>
                <p14:cNvContentPartPr/>
                <p14:nvPr/>
              </p14:nvContentPartPr>
              <p14:xfrm>
                <a:off x="1736227" y="4084814"/>
                <a:ext cx="328320" cy="50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3F4CDD1-E752-4D5B-A743-E67A258DC3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18587" y="4067174"/>
                  <a:ext cx="363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FB446B6-83DF-4410-8787-51119C3D987D}"/>
                    </a:ext>
                  </a:extLst>
                </p14:cNvPr>
                <p14:cNvContentPartPr/>
                <p14:nvPr/>
              </p14:nvContentPartPr>
              <p14:xfrm>
                <a:off x="1685827" y="4313414"/>
                <a:ext cx="380880" cy="32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FB446B6-83DF-4410-8787-51119C3D9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67827" y="4295414"/>
                  <a:ext cx="4165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43A9CBC-7B38-44BC-8F8A-813AED80DD86}"/>
                    </a:ext>
                  </a:extLst>
                </p14:cNvPr>
                <p14:cNvContentPartPr/>
                <p14:nvPr/>
              </p14:nvContentPartPr>
              <p14:xfrm>
                <a:off x="2499787" y="3774854"/>
                <a:ext cx="83160" cy="260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43A9CBC-7B38-44BC-8F8A-813AED80DD8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481787" y="3756854"/>
                  <a:ext cx="118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AA9DF60-1E82-4FB9-B014-E0ACF7030911}"/>
                    </a:ext>
                  </a:extLst>
                </p14:cNvPr>
                <p14:cNvContentPartPr/>
                <p14:nvPr/>
              </p14:nvContentPartPr>
              <p14:xfrm>
                <a:off x="2373787" y="4176254"/>
                <a:ext cx="487440" cy="85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AA9DF60-1E82-4FB9-B014-E0ACF703091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56147" y="4158614"/>
                  <a:ext cx="523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3D119C-338A-42CE-B427-B08CDFFDD278}"/>
                    </a:ext>
                  </a:extLst>
                </p14:cNvPr>
                <p14:cNvContentPartPr/>
                <p14:nvPr/>
              </p14:nvContentPartPr>
              <p14:xfrm>
                <a:off x="2571787" y="4354094"/>
                <a:ext cx="254880" cy="293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3D119C-338A-42CE-B427-B08CDFFDD27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53787" y="4336454"/>
                  <a:ext cx="2905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D015AE9-E69F-4DE0-AC49-CF9257764269}"/>
                    </a:ext>
                  </a:extLst>
                </p14:cNvPr>
                <p14:cNvContentPartPr/>
                <p14:nvPr/>
              </p14:nvContentPartPr>
              <p14:xfrm>
                <a:off x="2955907" y="3408734"/>
                <a:ext cx="877680" cy="1114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D015AE9-E69F-4DE0-AC49-CF925776426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37907" y="3390734"/>
                  <a:ext cx="913320" cy="11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B07BC9E-3BA7-4B47-892F-80D62591195A}"/>
                    </a:ext>
                  </a:extLst>
                </p14:cNvPr>
                <p14:cNvContentPartPr/>
                <p14:nvPr/>
              </p14:nvContentPartPr>
              <p14:xfrm>
                <a:off x="3464227" y="3422414"/>
                <a:ext cx="603000" cy="826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B07BC9E-3BA7-4B47-892F-80D62591195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46587" y="3404414"/>
                  <a:ext cx="63864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14D0A06-4A06-47A6-B651-C86B9634A9D7}"/>
                    </a:ext>
                  </a:extLst>
                </p14:cNvPr>
                <p14:cNvContentPartPr/>
                <p14:nvPr/>
              </p14:nvContentPartPr>
              <p14:xfrm>
                <a:off x="4205107" y="3339614"/>
                <a:ext cx="418680" cy="763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14D0A06-4A06-47A6-B651-C86B9634A9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87467" y="3321614"/>
                  <a:ext cx="45432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DE0349B-EB78-436B-95E1-9C3F9F66D65E}"/>
                    </a:ext>
                  </a:extLst>
                </p14:cNvPr>
                <p14:cNvContentPartPr/>
                <p14:nvPr/>
              </p14:nvContentPartPr>
              <p14:xfrm>
                <a:off x="4546027" y="3446174"/>
                <a:ext cx="559440" cy="488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DE0349B-EB78-436B-95E1-9C3F9F66D65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28387" y="3428174"/>
                  <a:ext cx="5950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00929E7-8ED7-410E-B9E5-9B75ED801F90}"/>
                    </a:ext>
                  </a:extLst>
                </p14:cNvPr>
                <p14:cNvContentPartPr/>
                <p14:nvPr/>
              </p14:nvContentPartPr>
              <p14:xfrm>
                <a:off x="4563307" y="3293894"/>
                <a:ext cx="120240" cy="254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00929E7-8ED7-410E-B9E5-9B75ED801F9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45307" y="3275894"/>
                  <a:ext cx="155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D954E3A-A640-42EF-81C7-A3270244881C}"/>
                    </a:ext>
                  </a:extLst>
                </p14:cNvPr>
                <p14:cNvContentPartPr/>
                <p14:nvPr/>
              </p14:nvContentPartPr>
              <p14:xfrm>
                <a:off x="4579867" y="3162134"/>
                <a:ext cx="360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D954E3A-A640-42EF-81C7-A3270244881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62227" y="3144494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D4D51D6-E965-4AA8-B768-2C2E11FB6608}"/>
                    </a:ext>
                  </a:extLst>
                </p14:cNvPr>
                <p14:cNvContentPartPr/>
                <p14:nvPr/>
              </p14:nvContentPartPr>
              <p14:xfrm>
                <a:off x="4688947" y="3120374"/>
                <a:ext cx="169560" cy="287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D4D51D6-E965-4AA8-B768-2C2E11FB660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71307" y="3102734"/>
                  <a:ext cx="2052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82F8541-5EF3-45E8-B01A-AA3C927BDFD8}"/>
                    </a:ext>
                  </a:extLst>
                </p14:cNvPr>
                <p14:cNvContentPartPr/>
                <p14:nvPr/>
              </p14:nvContentPartPr>
              <p14:xfrm>
                <a:off x="4815667" y="3162134"/>
                <a:ext cx="191880" cy="145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82F8541-5EF3-45E8-B01A-AA3C927BDF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97667" y="3144494"/>
                  <a:ext cx="227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81F5D4C-4921-424F-9CA4-658AEC1FF23D}"/>
                    </a:ext>
                  </a:extLst>
                </p14:cNvPr>
                <p14:cNvContentPartPr/>
                <p14:nvPr/>
              </p14:nvContentPartPr>
              <p14:xfrm>
                <a:off x="4999627" y="3036494"/>
                <a:ext cx="232920" cy="237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81F5D4C-4921-424F-9CA4-658AEC1FF23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81627" y="3018494"/>
                  <a:ext cx="2685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4E8903A-C461-43CF-8793-4DE5BDD4A756}"/>
                    </a:ext>
                  </a:extLst>
                </p14:cNvPr>
                <p14:cNvContentPartPr/>
                <p14:nvPr/>
              </p14:nvContentPartPr>
              <p14:xfrm>
                <a:off x="5041387" y="3159254"/>
                <a:ext cx="131400" cy="37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4E8903A-C461-43CF-8793-4DE5BDD4A75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23387" y="3141614"/>
                  <a:ext cx="1670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CECD7D0-A703-461F-A703-3639569EA9B4}"/>
                    </a:ext>
                  </a:extLst>
                </p14:cNvPr>
                <p14:cNvContentPartPr/>
                <p14:nvPr/>
              </p14:nvContentPartPr>
              <p14:xfrm>
                <a:off x="5192587" y="3014174"/>
                <a:ext cx="543600" cy="869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CECD7D0-A703-461F-A703-3639569EA9B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74587" y="2996174"/>
                  <a:ext cx="57924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4B2D8BA-EB6A-4643-8869-CEFBC5BFAD6F}"/>
                    </a:ext>
                  </a:extLst>
                </p14:cNvPr>
                <p14:cNvContentPartPr/>
                <p14:nvPr/>
              </p14:nvContentPartPr>
              <p14:xfrm>
                <a:off x="5997907" y="3413774"/>
                <a:ext cx="571680" cy="134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4B2D8BA-EB6A-4643-8869-CEFBC5BFAD6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79907" y="3395774"/>
                  <a:ext cx="607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072CE23-44AC-4778-95FE-4B2BB03F4880}"/>
                    </a:ext>
                  </a:extLst>
                </p14:cNvPr>
                <p14:cNvContentPartPr/>
                <p14:nvPr/>
              </p14:nvContentPartPr>
              <p14:xfrm>
                <a:off x="6207427" y="3380294"/>
                <a:ext cx="142560" cy="332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072CE23-44AC-4778-95FE-4B2BB03F488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89787" y="3362654"/>
                  <a:ext cx="1782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72B9A31-FF76-4503-9133-23CBF6A364C7}"/>
                    </a:ext>
                  </a:extLst>
                </p14:cNvPr>
                <p14:cNvContentPartPr/>
                <p14:nvPr/>
              </p14:nvContentPartPr>
              <p14:xfrm>
                <a:off x="6701707" y="3055934"/>
                <a:ext cx="308160" cy="463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72B9A31-FF76-4503-9133-23CBF6A364C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84067" y="3038294"/>
                  <a:ext cx="3438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A8BA03F-6D9E-4409-878C-181F7A430247}"/>
                    </a:ext>
                  </a:extLst>
                </p14:cNvPr>
                <p14:cNvContentPartPr/>
                <p14:nvPr/>
              </p14:nvContentPartPr>
              <p14:xfrm>
                <a:off x="7158547" y="2717534"/>
                <a:ext cx="557640" cy="831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A8BA03F-6D9E-4409-878C-181F7A43024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40547" y="2699534"/>
                  <a:ext cx="593280" cy="8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24AA93A-421E-4585-8622-3664E70F0239}"/>
                    </a:ext>
                  </a:extLst>
                </p14:cNvPr>
                <p14:cNvContentPartPr/>
                <p14:nvPr/>
              </p14:nvContentPartPr>
              <p14:xfrm>
                <a:off x="7677667" y="2985734"/>
                <a:ext cx="622080" cy="446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24AA93A-421E-4585-8622-3664E70F02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59667" y="2968094"/>
                  <a:ext cx="6577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FCA75C9-2675-4EE8-BAEA-1C7287386AC4}"/>
                    </a:ext>
                  </a:extLst>
                </p14:cNvPr>
                <p14:cNvContentPartPr/>
                <p14:nvPr/>
              </p14:nvContentPartPr>
              <p14:xfrm>
                <a:off x="7667227" y="2886014"/>
                <a:ext cx="88560" cy="58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FCA75C9-2675-4EE8-BAEA-1C7287386AC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49587" y="2868374"/>
                  <a:ext cx="124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A45C042-C27F-42B1-ADB8-90981CCD5371}"/>
                    </a:ext>
                  </a:extLst>
                </p14:cNvPr>
                <p14:cNvContentPartPr/>
                <p14:nvPr/>
              </p14:nvContentPartPr>
              <p14:xfrm>
                <a:off x="7843627" y="2676854"/>
                <a:ext cx="176400" cy="293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A45C042-C27F-42B1-ADB8-90981CCD537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25627" y="2659214"/>
                  <a:ext cx="212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2841865-8367-4FA0-967E-95F204C318F0}"/>
                    </a:ext>
                  </a:extLst>
                </p14:cNvPr>
                <p14:cNvContentPartPr/>
                <p14:nvPr/>
              </p14:nvContentPartPr>
              <p14:xfrm>
                <a:off x="7885387" y="2524574"/>
                <a:ext cx="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2841865-8367-4FA0-967E-95F204C318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67387" y="25069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2FA1FEB-D2C2-40FB-A2B1-F5E7F40A6DD4}"/>
                    </a:ext>
                  </a:extLst>
                </p14:cNvPr>
                <p14:cNvContentPartPr/>
                <p14:nvPr/>
              </p14:nvContentPartPr>
              <p14:xfrm>
                <a:off x="8034427" y="2586854"/>
                <a:ext cx="172440" cy="266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2FA1FEB-D2C2-40FB-A2B1-F5E7F40A6DD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016427" y="2568854"/>
                  <a:ext cx="2080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4857069-2820-4BA9-94C2-7AA5E62EC518}"/>
                    </a:ext>
                  </a:extLst>
                </p14:cNvPr>
                <p14:cNvContentPartPr/>
                <p14:nvPr/>
              </p14:nvContentPartPr>
              <p14:xfrm>
                <a:off x="8154307" y="2617094"/>
                <a:ext cx="217440" cy="173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4857069-2820-4BA9-94C2-7AA5E62EC51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36667" y="2599094"/>
                  <a:ext cx="253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25086ED-9696-43EC-BA79-2A6BF444562F}"/>
                    </a:ext>
                  </a:extLst>
                </p14:cNvPr>
                <p14:cNvContentPartPr/>
                <p14:nvPr/>
              </p14:nvContentPartPr>
              <p14:xfrm>
                <a:off x="8413867" y="2499734"/>
                <a:ext cx="251640" cy="234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25086ED-9696-43EC-BA79-2A6BF444562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396227" y="2481734"/>
                  <a:ext cx="2872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19CE3CA-424B-468C-88D8-A76F342709C1}"/>
                    </a:ext>
                  </a:extLst>
                </p14:cNvPr>
                <p14:cNvContentPartPr/>
                <p14:nvPr/>
              </p14:nvContentPartPr>
              <p14:xfrm>
                <a:off x="8405227" y="2626094"/>
                <a:ext cx="101160" cy="16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19CE3CA-424B-468C-88D8-A76F342709C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387587" y="2608454"/>
                  <a:ext cx="13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F1B2404-E0AB-4DFA-8E6D-2CEF77B25B83}"/>
                    </a:ext>
                  </a:extLst>
                </p14:cNvPr>
                <p14:cNvContentPartPr/>
                <p14:nvPr/>
              </p14:nvContentPartPr>
              <p14:xfrm>
                <a:off x="8875387" y="2292734"/>
                <a:ext cx="952200" cy="1508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F1B2404-E0AB-4DFA-8E6D-2CEF77B25B8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857387" y="2275094"/>
                  <a:ext cx="987840" cy="15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F40B8F4-E9DE-4F75-9CC0-E82797F17BBB}"/>
                    </a:ext>
                  </a:extLst>
                </p14:cNvPr>
                <p14:cNvContentPartPr/>
                <p14:nvPr/>
              </p14:nvContentPartPr>
              <p14:xfrm>
                <a:off x="1824787" y="5477294"/>
                <a:ext cx="394200" cy="93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F40B8F4-E9DE-4F75-9CC0-E82797F17BB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806787" y="5459294"/>
                  <a:ext cx="429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AC2913-183E-4F3F-A1B0-FF711A5C7DDE}"/>
                    </a:ext>
                  </a:extLst>
                </p14:cNvPr>
                <p14:cNvContentPartPr/>
                <p14:nvPr/>
              </p14:nvContentPartPr>
              <p14:xfrm>
                <a:off x="1753147" y="5733254"/>
                <a:ext cx="339480" cy="38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AC2913-183E-4F3F-A1B0-FF711A5C7DD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35147" y="5715614"/>
                  <a:ext cx="375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B32F23-FA6E-4378-B0E9-E0F2A9ED4A76}"/>
                    </a:ext>
                  </a:extLst>
                </p14:cNvPr>
                <p14:cNvContentPartPr/>
                <p14:nvPr/>
              </p14:nvContentPartPr>
              <p14:xfrm>
                <a:off x="2701027" y="5016134"/>
                <a:ext cx="74520" cy="356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B32F23-FA6E-4378-B0E9-E0F2A9ED4A7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683387" y="4998494"/>
                  <a:ext cx="110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B141BFC-3765-4B90-917A-5DFE5D82320E}"/>
                    </a:ext>
                  </a:extLst>
                </p14:cNvPr>
                <p14:cNvContentPartPr/>
                <p14:nvPr/>
              </p14:nvContentPartPr>
              <p14:xfrm>
                <a:off x="2541547" y="5433014"/>
                <a:ext cx="356760" cy="61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B141BFC-3765-4B90-917A-5DFE5D82320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523907" y="5415014"/>
                  <a:ext cx="392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7CADA31-6962-4BB7-AD91-66476EFF2697}"/>
                    </a:ext>
                  </a:extLst>
                </p14:cNvPr>
                <p14:cNvContentPartPr/>
                <p14:nvPr/>
              </p14:nvContentPartPr>
              <p14:xfrm>
                <a:off x="2457667" y="5746574"/>
                <a:ext cx="259560" cy="340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7CADA31-6962-4BB7-AD91-66476EFF269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439667" y="5728934"/>
                  <a:ext cx="2952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62EE4B9-1327-47DA-8BBF-C0EA23FA541C}"/>
                    </a:ext>
                  </a:extLst>
                </p14:cNvPr>
                <p14:cNvContentPartPr/>
                <p14:nvPr/>
              </p14:nvContentPartPr>
              <p14:xfrm>
                <a:off x="3289627" y="4731014"/>
                <a:ext cx="491760" cy="1623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62EE4B9-1327-47DA-8BBF-C0EA23FA541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271627" y="4713374"/>
                  <a:ext cx="527400" cy="16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886278B-C6C2-41AD-AE57-D96399674AEB}"/>
                    </a:ext>
                  </a:extLst>
                </p14:cNvPr>
                <p14:cNvContentPartPr/>
                <p14:nvPr/>
              </p14:nvContentPartPr>
              <p14:xfrm>
                <a:off x="3917107" y="4738934"/>
                <a:ext cx="295920" cy="623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886278B-C6C2-41AD-AE57-D96399674AE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899467" y="4721294"/>
                  <a:ext cx="33156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A8FB19A-CF89-4A4B-A3FB-523EC037799F}"/>
                    </a:ext>
                  </a:extLst>
                </p14:cNvPr>
                <p14:cNvContentPartPr/>
                <p14:nvPr/>
              </p14:nvContentPartPr>
              <p14:xfrm>
                <a:off x="3640627" y="5343014"/>
                <a:ext cx="1281960" cy="210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A8FB19A-CF89-4A4B-A3FB-523EC037799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622627" y="5325014"/>
                  <a:ext cx="1317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B98F0FC-C81E-4A6D-B93E-566D806122EB}"/>
                    </a:ext>
                  </a:extLst>
                </p14:cNvPr>
                <p14:cNvContentPartPr/>
                <p14:nvPr/>
              </p14:nvContentPartPr>
              <p14:xfrm>
                <a:off x="3908827" y="5705894"/>
                <a:ext cx="189360" cy="376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B98F0FC-C81E-4A6D-B93E-566D806122E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890827" y="5687894"/>
                  <a:ext cx="2250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9DED958-58A3-4480-ACB7-01BB874EA05D}"/>
                    </a:ext>
                  </a:extLst>
                </p14:cNvPr>
                <p14:cNvContentPartPr/>
                <p14:nvPr/>
              </p14:nvContentPartPr>
              <p14:xfrm>
                <a:off x="4236067" y="5854934"/>
                <a:ext cx="87840" cy="42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9DED958-58A3-4480-ACB7-01BB874EA05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218067" y="5836934"/>
                  <a:ext cx="123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4CB196F-BEB9-4EB4-B19E-8CC82FDB031F}"/>
                    </a:ext>
                  </a:extLst>
                </p14:cNvPr>
                <p14:cNvContentPartPr/>
                <p14:nvPr/>
              </p14:nvContentPartPr>
              <p14:xfrm>
                <a:off x="4479427" y="5661974"/>
                <a:ext cx="127080" cy="218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4CB196F-BEB9-4EB4-B19E-8CC82FDB031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461787" y="5644334"/>
                  <a:ext cx="162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4807B94-43B7-4CD5-884E-A105F6993EA1}"/>
                    </a:ext>
                  </a:extLst>
                </p14:cNvPr>
                <p14:cNvContentPartPr/>
                <p14:nvPr/>
              </p14:nvContentPartPr>
              <p14:xfrm>
                <a:off x="4579867" y="5570174"/>
                <a:ext cx="360" cy="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4807B94-43B7-4CD5-884E-A105F6993E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62227" y="55521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9EF361F-F59E-4D7B-86E0-B39E78A8CE55}"/>
                    </a:ext>
                  </a:extLst>
                </p14:cNvPr>
                <p14:cNvContentPartPr/>
                <p14:nvPr/>
              </p14:nvContentPartPr>
              <p14:xfrm>
                <a:off x="4770307" y="5570894"/>
                <a:ext cx="146160" cy="252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9EF361F-F59E-4D7B-86E0-B39E78A8CE5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52667" y="5553254"/>
                  <a:ext cx="1818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0779B3E-A095-4436-90AB-E557AEBC9BC9}"/>
                    </a:ext>
                  </a:extLst>
                </p14:cNvPr>
                <p14:cNvContentPartPr/>
                <p14:nvPr/>
              </p14:nvContentPartPr>
              <p14:xfrm>
                <a:off x="4846267" y="5561534"/>
                <a:ext cx="229320" cy="192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0779B3E-A095-4436-90AB-E557AEBC9BC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28627" y="5543534"/>
                  <a:ext cx="264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A275D20-247C-4E5D-AC6F-C09CA51E9C18}"/>
                    </a:ext>
                  </a:extLst>
                </p14:cNvPr>
                <p14:cNvContentPartPr/>
                <p14:nvPr/>
              </p14:nvContentPartPr>
              <p14:xfrm>
                <a:off x="5142187" y="5261654"/>
                <a:ext cx="515880" cy="40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A275D20-247C-4E5D-AC6F-C09CA51E9C1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24187" y="5244014"/>
                  <a:ext cx="551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E9B7634-FF95-4081-B476-8C65BEBFB52C}"/>
                    </a:ext>
                  </a:extLst>
                </p14:cNvPr>
                <p14:cNvContentPartPr/>
                <p14:nvPr/>
              </p14:nvContentPartPr>
              <p14:xfrm>
                <a:off x="5427667" y="5100014"/>
                <a:ext cx="159840" cy="328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E9B7634-FF95-4081-B476-8C65BEBFB52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409667" y="5082374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7250452-A668-4528-9B0F-3BE6412F637C}"/>
                    </a:ext>
                  </a:extLst>
                </p14:cNvPr>
                <p14:cNvContentPartPr/>
                <p14:nvPr/>
              </p14:nvContentPartPr>
              <p14:xfrm>
                <a:off x="6434227" y="4328534"/>
                <a:ext cx="123840" cy="357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7250452-A668-4528-9B0F-3BE6412F637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416227" y="4310534"/>
                  <a:ext cx="1594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9CB1FEA-5B6D-48DD-A6C8-936DBC14B05D}"/>
                    </a:ext>
                  </a:extLst>
                </p14:cNvPr>
                <p14:cNvContentPartPr/>
                <p14:nvPr/>
              </p14:nvContentPartPr>
              <p14:xfrm>
                <a:off x="6190507" y="4850894"/>
                <a:ext cx="1113120" cy="157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9CB1FEA-5B6D-48DD-A6C8-936DBC14B05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72867" y="4833254"/>
                  <a:ext cx="1148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A7EBD24-DF01-4B95-ACC7-156652956259}"/>
                    </a:ext>
                  </a:extLst>
                </p14:cNvPr>
                <p14:cNvContentPartPr/>
                <p14:nvPr/>
              </p14:nvContentPartPr>
              <p14:xfrm>
                <a:off x="6501547" y="5183174"/>
                <a:ext cx="169200" cy="372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A7EBD24-DF01-4B95-ACC7-15665295625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483907" y="5165534"/>
                  <a:ext cx="2048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B40AAB1-72A3-4B4D-80D2-F885CA98E871}"/>
                    </a:ext>
                  </a:extLst>
                </p14:cNvPr>
                <p14:cNvContentPartPr/>
                <p14:nvPr/>
              </p14:nvContentPartPr>
              <p14:xfrm>
                <a:off x="6794587" y="5291894"/>
                <a:ext cx="292680" cy="102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B40AAB1-72A3-4B4D-80D2-F885CA98E87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76947" y="5273894"/>
                  <a:ext cx="328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81CB4C1-CAC0-4563-AFD7-2AF0A180CC4A}"/>
                    </a:ext>
                  </a:extLst>
                </p14:cNvPr>
                <p14:cNvContentPartPr/>
                <p14:nvPr/>
              </p14:nvContentPartPr>
              <p14:xfrm>
                <a:off x="6920587" y="5251214"/>
                <a:ext cx="90720" cy="180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81CB4C1-CAC0-4563-AFD7-2AF0A180CC4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02587" y="5233214"/>
                  <a:ext cx="126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E3237C0-F86E-4E99-A7B2-85F4971B3A27}"/>
                    </a:ext>
                  </a:extLst>
                </p14:cNvPr>
                <p14:cNvContentPartPr/>
                <p14:nvPr/>
              </p14:nvContentPartPr>
              <p14:xfrm>
                <a:off x="7113547" y="5125214"/>
                <a:ext cx="302040" cy="325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E3237C0-F86E-4E99-A7B2-85F4971B3A2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95907" y="5107574"/>
                  <a:ext cx="3376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F29660-D828-48A7-BEFC-AF01A5F2FC2E}"/>
                    </a:ext>
                  </a:extLst>
                </p14:cNvPr>
                <p14:cNvContentPartPr/>
                <p14:nvPr/>
              </p14:nvContentPartPr>
              <p14:xfrm>
                <a:off x="7138747" y="4983014"/>
                <a:ext cx="360" cy="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F29660-D828-48A7-BEFC-AF01A5F2FC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20747" y="49650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B55A10A-3D47-4EF0-8BB9-D11249A53A80}"/>
                    </a:ext>
                  </a:extLst>
                </p14:cNvPr>
                <p14:cNvContentPartPr/>
                <p14:nvPr/>
              </p14:nvContentPartPr>
              <p14:xfrm>
                <a:off x="7446907" y="5057534"/>
                <a:ext cx="119520" cy="245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B55A10A-3D47-4EF0-8BB9-D11249A53A8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428907" y="5039534"/>
                  <a:ext cx="1551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1D7DCED-5976-4D20-8896-C6D8B313FC47}"/>
                    </a:ext>
                  </a:extLst>
                </p14:cNvPr>
                <p14:cNvContentPartPr/>
                <p14:nvPr/>
              </p14:nvContentPartPr>
              <p14:xfrm>
                <a:off x="7492987" y="5066534"/>
                <a:ext cx="174600" cy="184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1D7DCED-5976-4D20-8896-C6D8B313FC4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475347" y="5048894"/>
                  <a:ext cx="210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A9F65F9-E829-4BF4-AD9E-55DE5087AEF3}"/>
                    </a:ext>
                  </a:extLst>
                </p14:cNvPr>
                <p14:cNvContentPartPr/>
                <p14:nvPr/>
              </p14:nvContentPartPr>
              <p14:xfrm>
                <a:off x="6920587" y="4016054"/>
                <a:ext cx="914760" cy="1742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A9F65F9-E829-4BF4-AD9E-55DE5087AEF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902587" y="3998414"/>
                  <a:ext cx="950400" cy="17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85F306F-67CA-4C5F-B1A0-6F2B161D9FC7}"/>
                    </a:ext>
                  </a:extLst>
                </p14:cNvPr>
                <p14:cNvContentPartPr/>
                <p14:nvPr/>
              </p14:nvContentPartPr>
              <p14:xfrm>
                <a:off x="7834987" y="4548134"/>
                <a:ext cx="226080" cy="65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85F306F-67CA-4C5F-B1A0-6F2B161D9FC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816987" y="4530494"/>
                  <a:ext cx="261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224DED9-55DC-4A16-8CC7-B7BA3D288B37}"/>
                    </a:ext>
                  </a:extLst>
                </p14:cNvPr>
                <p14:cNvContentPartPr/>
                <p14:nvPr/>
              </p14:nvContentPartPr>
              <p14:xfrm>
                <a:off x="7851907" y="4732454"/>
                <a:ext cx="227160" cy="32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224DED9-55DC-4A16-8CC7-B7BA3D288B3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833907" y="4714814"/>
                  <a:ext cx="262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5529C1C-9354-45E9-915E-2DFA5E379EB1}"/>
                    </a:ext>
                  </a:extLst>
                </p14:cNvPr>
                <p14:cNvContentPartPr/>
                <p14:nvPr/>
              </p14:nvContentPartPr>
              <p14:xfrm>
                <a:off x="8279587" y="4278134"/>
                <a:ext cx="108720" cy="295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5529C1C-9354-45E9-915E-2DFA5E379EB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261587" y="4260134"/>
                  <a:ext cx="144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46B19C6-70E2-4B11-9EA7-10706C9A9FB7}"/>
                    </a:ext>
                  </a:extLst>
                </p14:cNvPr>
                <p14:cNvContentPartPr/>
                <p14:nvPr/>
              </p14:nvContentPartPr>
              <p14:xfrm>
                <a:off x="8179147" y="4621574"/>
                <a:ext cx="303840" cy="101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46B19C6-70E2-4B11-9EA7-10706C9A9FB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161147" y="4603934"/>
                  <a:ext cx="339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60AB346-87B4-49D3-97CA-A54D4959A959}"/>
                    </a:ext>
                  </a:extLst>
                </p14:cNvPr>
                <p14:cNvContentPartPr/>
                <p14:nvPr/>
              </p14:nvContentPartPr>
              <p14:xfrm>
                <a:off x="8271307" y="4857374"/>
                <a:ext cx="259560" cy="361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60AB346-87B4-49D3-97CA-A54D4959A95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253307" y="4839734"/>
                  <a:ext cx="2952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5346ED3-B808-4ADA-80C7-2649CF579280}"/>
                    </a:ext>
                  </a:extLst>
                </p14:cNvPr>
                <p14:cNvContentPartPr/>
                <p14:nvPr/>
              </p14:nvContentPartPr>
              <p14:xfrm>
                <a:off x="8604307" y="3909134"/>
                <a:ext cx="569880" cy="1524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5346ED3-B808-4ADA-80C7-2649CF57928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586667" y="3891134"/>
                  <a:ext cx="605520" cy="15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C829A35-DBEF-4FF0-ADB6-51D7AF113D79}"/>
                    </a:ext>
                  </a:extLst>
                </p14:cNvPr>
                <p14:cNvContentPartPr/>
                <p14:nvPr/>
              </p14:nvContentPartPr>
              <p14:xfrm>
                <a:off x="8821387" y="4220174"/>
                <a:ext cx="241200" cy="399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C829A35-DBEF-4FF0-ADB6-51D7AF113D7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803387" y="4202534"/>
                  <a:ext cx="2768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C6F936A-1CA2-486E-8BB4-2837FA0A868D}"/>
                    </a:ext>
                  </a:extLst>
                </p14:cNvPr>
                <p14:cNvContentPartPr/>
                <p14:nvPr/>
              </p14:nvContentPartPr>
              <p14:xfrm>
                <a:off x="9143947" y="4440134"/>
                <a:ext cx="434880" cy="56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C6F936A-1CA2-486E-8BB4-2837FA0A868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125947" y="4422134"/>
                  <a:ext cx="470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1A02F38-6FCB-4270-9BAE-37A2B0EA6CDC}"/>
                    </a:ext>
                  </a:extLst>
                </p14:cNvPr>
                <p14:cNvContentPartPr/>
                <p14:nvPr/>
              </p14:nvContentPartPr>
              <p14:xfrm>
                <a:off x="9336547" y="4328534"/>
                <a:ext cx="61920" cy="273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1A02F38-6FCB-4270-9BAE-37A2B0EA6CD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318907" y="4310534"/>
                  <a:ext cx="97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60D163F-1598-4D0F-893E-3066AB425D61}"/>
                    </a:ext>
                  </a:extLst>
                </p14:cNvPr>
                <p14:cNvContentPartPr/>
                <p14:nvPr/>
              </p14:nvContentPartPr>
              <p14:xfrm>
                <a:off x="9638587" y="4252934"/>
                <a:ext cx="150120" cy="244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60D163F-1598-4D0F-893E-3066AB425D6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620947" y="4234934"/>
                  <a:ext cx="1857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7378622-C2CC-4667-AF24-97A39FD30212}"/>
                    </a:ext>
                  </a:extLst>
                </p14:cNvPr>
                <p14:cNvContentPartPr/>
                <p14:nvPr/>
              </p14:nvContentPartPr>
              <p14:xfrm>
                <a:off x="9554707" y="4051694"/>
                <a:ext cx="360" cy="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7378622-C2CC-4667-AF24-97A39FD302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37067" y="40336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308B24E-5A1F-4509-891A-7DB489BD5D81}"/>
                    </a:ext>
                  </a:extLst>
                </p14:cNvPr>
                <p14:cNvContentPartPr/>
                <p14:nvPr/>
              </p14:nvContentPartPr>
              <p14:xfrm>
                <a:off x="9817867" y="4209734"/>
                <a:ext cx="128160" cy="327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308B24E-5A1F-4509-891A-7DB489BD5D8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799867" y="4192094"/>
                  <a:ext cx="163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72EF593-803F-413D-A2F6-6F278B22A043}"/>
                    </a:ext>
                  </a:extLst>
                </p14:cNvPr>
                <p14:cNvContentPartPr/>
                <p14:nvPr/>
              </p14:nvContentPartPr>
              <p14:xfrm>
                <a:off x="9893107" y="4244294"/>
                <a:ext cx="309240" cy="277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72EF593-803F-413D-A2F6-6F278B22A04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75107" y="4226654"/>
                  <a:ext cx="3448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981CB49-9CA2-4871-847F-883993A8E189}"/>
                    </a:ext>
                  </a:extLst>
                </p14:cNvPr>
                <p14:cNvContentPartPr/>
                <p14:nvPr/>
              </p14:nvContentPartPr>
              <p14:xfrm>
                <a:off x="10150507" y="4220534"/>
                <a:ext cx="329040" cy="99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981CB49-9CA2-4871-847F-883993A8E18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132507" y="4202534"/>
                  <a:ext cx="364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F3419F5-2EB3-408E-A5F4-16422909B687}"/>
                    </a:ext>
                  </a:extLst>
                </p14:cNvPr>
                <p14:cNvContentPartPr/>
                <p14:nvPr/>
              </p14:nvContentPartPr>
              <p14:xfrm>
                <a:off x="10301347" y="4185614"/>
                <a:ext cx="65880" cy="167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F3419F5-2EB3-408E-A5F4-16422909B68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83707" y="4167974"/>
                  <a:ext cx="101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5574B43-DDA2-4537-BF9A-46B8611A9ED2}"/>
                    </a:ext>
                  </a:extLst>
                </p14:cNvPr>
                <p14:cNvContentPartPr/>
                <p14:nvPr/>
              </p14:nvContentPartPr>
              <p14:xfrm>
                <a:off x="10442827" y="4009574"/>
                <a:ext cx="270000" cy="339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5574B43-DDA2-4537-BF9A-46B8611A9ED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424827" y="3991574"/>
                  <a:ext cx="3056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926A52D-9F43-4F7C-89B2-3489F3D4F06A}"/>
                    </a:ext>
                  </a:extLst>
                </p14:cNvPr>
                <p14:cNvContentPartPr/>
                <p14:nvPr/>
              </p14:nvContentPartPr>
              <p14:xfrm>
                <a:off x="10771147" y="4123694"/>
                <a:ext cx="174240" cy="45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926A52D-9F43-4F7C-89B2-3489F3D4F06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753147" y="4106054"/>
                  <a:ext cx="209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C2A4AC4-0FB5-4F9E-92DE-ACF976D5C873}"/>
                    </a:ext>
                  </a:extLst>
                </p14:cNvPr>
                <p14:cNvContentPartPr/>
                <p14:nvPr/>
              </p14:nvContentPartPr>
              <p14:xfrm>
                <a:off x="11014507" y="3933614"/>
                <a:ext cx="202320" cy="280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C2A4AC4-0FB5-4F9E-92DE-ACF976D5C87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996507" y="3915614"/>
                  <a:ext cx="2379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C2DB843-41BD-41C6-A118-A3922FABC297}"/>
                    </a:ext>
                  </a:extLst>
                </p14:cNvPr>
                <p14:cNvContentPartPr/>
                <p14:nvPr/>
              </p14:nvContentPartPr>
              <p14:xfrm>
                <a:off x="11073187" y="3665774"/>
                <a:ext cx="360" cy="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C2DB843-41BD-41C6-A118-A3922FABC2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55187" y="36481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E19B9F2-6BAC-4913-BCDA-B9EE845E0CBF}"/>
                    </a:ext>
                  </a:extLst>
                </p14:cNvPr>
                <p14:cNvContentPartPr/>
                <p14:nvPr/>
              </p14:nvContentPartPr>
              <p14:xfrm>
                <a:off x="11313667" y="3822734"/>
                <a:ext cx="253440" cy="500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E19B9F2-6BAC-4913-BCDA-B9EE845E0CB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296027" y="3805094"/>
                  <a:ext cx="28908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12553AA-D2A0-410D-8B0E-23069D2E6ED0}"/>
                    </a:ext>
                  </a:extLst>
                </p14:cNvPr>
                <p14:cNvContentPartPr/>
                <p14:nvPr/>
              </p14:nvContentPartPr>
              <p14:xfrm>
                <a:off x="11441467" y="3984374"/>
                <a:ext cx="241200" cy="130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12553AA-D2A0-410D-8B0E-23069D2E6ED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423467" y="3966734"/>
                  <a:ext cx="276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B05A56C-6B48-4291-9717-DD53624F0D65}"/>
                    </a:ext>
                  </a:extLst>
                </p14:cNvPr>
                <p14:cNvContentPartPr/>
                <p14:nvPr/>
              </p14:nvContentPartPr>
              <p14:xfrm>
                <a:off x="8958907" y="4221974"/>
                <a:ext cx="2886480" cy="744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B05A56C-6B48-4291-9717-DD53624F0D6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941267" y="4203974"/>
                  <a:ext cx="292212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D397F46-3522-4477-8669-C5104576A5DD}"/>
                    </a:ext>
                  </a:extLst>
                </p14:cNvPr>
                <p14:cNvContentPartPr/>
                <p14:nvPr/>
              </p14:nvContentPartPr>
              <p14:xfrm>
                <a:off x="9448507" y="5141414"/>
                <a:ext cx="182160" cy="287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D397F46-3522-4477-8669-C5104576A5D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430867" y="5123774"/>
                  <a:ext cx="2178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695B0FD-07B2-44D9-A79A-8E8863BB23DB}"/>
                    </a:ext>
                  </a:extLst>
                </p14:cNvPr>
                <p14:cNvContentPartPr/>
                <p14:nvPr/>
              </p14:nvContentPartPr>
              <p14:xfrm>
                <a:off x="9722467" y="5317454"/>
                <a:ext cx="133920" cy="18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695B0FD-07B2-44D9-A79A-8E8863BB23D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704467" y="5299454"/>
                  <a:ext cx="169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D4E2F64-18B4-47C1-8CD7-2719C9BF56C7}"/>
                    </a:ext>
                  </a:extLst>
                </p14:cNvPr>
                <p14:cNvContentPartPr/>
                <p14:nvPr/>
              </p14:nvContentPartPr>
              <p14:xfrm>
                <a:off x="9890227" y="5199014"/>
                <a:ext cx="237600" cy="124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D4E2F64-18B4-47C1-8CD7-2719C9BF56C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872227" y="5181014"/>
                  <a:ext cx="273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34146EA-2B7B-4325-9F29-5006CED9A9DF}"/>
                    </a:ext>
                  </a:extLst>
                </p14:cNvPr>
                <p14:cNvContentPartPr/>
                <p14:nvPr/>
              </p14:nvContentPartPr>
              <p14:xfrm>
                <a:off x="9918667" y="5080214"/>
                <a:ext cx="5400" cy="3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34146EA-2B7B-4325-9F29-5006CED9A9D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901027" y="5062214"/>
                  <a:ext cx="41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EFF345B-E6F3-4230-8B4F-11052B701E24}"/>
                    </a:ext>
                  </a:extLst>
                </p14:cNvPr>
                <p14:cNvContentPartPr/>
                <p14:nvPr/>
              </p14:nvContentPartPr>
              <p14:xfrm>
                <a:off x="10058347" y="5049614"/>
                <a:ext cx="142920" cy="252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EFF345B-E6F3-4230-8B4F-11052B701E2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040347" y="5031974"/>
                  <a:ext cx="1785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7DBD6E0-0A38-4EC2-9D2F-F5C323AC9954}"/>
                    </a:ext>
                  </a:extLst>
                </p14:cNvPr>
                <p14:cNvContentPartPr/>
                <p14:nvPr/>
              </p14:nvContentPartPr>
              <p14:xfrm>
                <a:off x="10163827" y="5083454"/>
                <a:ext cx="93960" cy="85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7DBD6E0-0A38-4EC2-9D2F-F5C323AC995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145827" y="5065454"/>
                  <a:ext cx="129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EB4BE21-0B44-4B57-BE6A-789CD971D71B}"/>
                    </a:ext>
                  </a:extLst>
                </p14:cNvPr>
                <p14:cNvContentPartPr/>
                <p14:nvPr/>
              </p14:nvContentPartPr>
              <p14:xfrm>
                <a:off x="10158787" y="4857014"/>
                <a:ext cx="312480" cy="4352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EB4BE21-0B44-4B57-BE6A-789CD971D71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140787" y="4839014"/>
                  <a:ext cx="3481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58AB29A-7976-4547-88E1-2279311260D8}"/>
                    </a:ext>
                  </a:extLst>
                </p14:cNvPr>
                <p14:cNvContentPartPr/>
                <p14:nvPr/>
              </p14:nvContentPartPr>
              <p14:xfrm>
                <a:off x="9160147" y="5016134"/>
                <a:ext cx="196200" cy="578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58AB29A-7976-4547-88E1-2279311260D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142507" y="4998494"/>
                  <a:ext cx="23184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4326390-5551-4269-9240-4020BBE82FE3}"/>
                    </a:ext>
                  </a:extLst>
                </p14:cNvPr>
                <p14:cNvContentPartPr/>
                <p14:nvPr/>
              </p14:nvContentPartPr>
              <p14:xfrm>
                <a:off x="10518427" y="4819934"/>
                <a:ext cx="144360" cy="406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4326390-5551-4269-9240-4020BBE82FE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500787" y="4801934"/>
                  <a:ext cx="1800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B51DC00-B2F2-4D09-8499-A6C28D798E65}"/>
                    </a:ext>
                  </a:extLst>
                </p14:cNvPr>
                <p14:cNvContentPartPr/>
                <p14:nvPr/>
              </p14:nvContentPartPr>
              <p14:xfrm>
                <a:off x="10651987" y="4789694"/>
                <a:ext cx="184680" cy="372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B51DC00-B2F2-4D09-8499-A6C28D798E6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633987" y="4772054"/>
                  <a:ext cx="220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DB7BEDE-02EE-4E6D-BBDE-CE8D5445DA71}"/>
                    </a:ext>
                  </a:extLst>
                </p14:cNvPr>
                <p14:cNvContentPartPr/>
                <p14:nvPr/>
              </p14:nvContentPartPr>
              <p14:xfrm>
                <a:off x="10855027" y="4882574"/>
                <a:ext cx="194040" cy="117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DB7BEDE-02EE-4E6D-BBDE-CE8D5445DA7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837027" y="4864574"/>
                  <a:ext cx="229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BEA1131-09EB-4B99-9D5E-11601F996CFE}"/>
                    </a:ext>
                  </a:extLst>
                </p14:cNvPr>
                <p14:cNvContentPartPr/>
                <p14:nvPr/>
              </p14:nvContentPartPr>
              <p14:xfrm>
                <a:off x="10913707" y="4831454"/>
                <a:ext cx="88200" cy="208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BEA1131-09EB-4B99-9D5E-11601F996CF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895707" y="4813814"/>
                  <a:ext cx="123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616B60C-C81E-4E6A-A166-7249046F6626}"/>
                    </a:ext>
                  </a:extLst>
                </p14:cNvPr>
                <p14:cNvContentPartPr/>
                <p14:nvPr/>
              </p14:nvContentPartPr>
              <p14:xfrm>
                <a:off x="11064907" y="4755134"/>
                <a:ext cx="272880" cy="1206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616B60C-C81E-4E6A-A166-7249046F662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046907" y="4737134"/>
                  <a:ext cx="308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E4F9798-8EDB-498A-B038-B7E1FE045BD3}"/>
                    </a:ext>
                  </a:extLst>
                </p14:cNvPr>
                <p14:cNvContentPartPr/>
                <p14:nvPr/>
              </p14:nvContentPartPr>
              <p14:xfrm>
                <a:off x="11126827" y="4632014"/>
                <a:ext cx="5400" cy="15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E4F9798-8EDB-498A-B038-B7E1FE045BD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108827" y="4614374"/>
                  <a:ext cx="41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95A1FAA-9BA0-4A2F-8FEF-D291AF07A687}"/>
                    </a:ext>
                  </a:extLst>
                </p14:cNvPr>
                <p14:cNvContentPartPr/>
                <p14:nvPr/>
              </p14:nvContentPartPr>
              <p14:xfrm>
                <a:off x="11282707" y="4621934"/>
                <a:ext cx="169920" cy="279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95A1FAA-9BA0-4A2F-8FEF-D291AF07A68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265067" y="4604294"/>
                  <a:ext cx="2055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04D695B-03D0-4F3D-9BF7-88B723A26796}"/>
                    </a:ext>
                  </a:extLst>
                </p14:cNvPr>
                <p14:cNvContentPartPr/>
                <p14:nvPr/>
              </p14:nvContentPartPr>
              <p14:xfrm>
                <a:off x="11386747" y="4680614"/>
                <a:ext cx="97560" cy="94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04D695B-03D0-4F3D-9BF7-88B723A2679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369107" y="4662974"/>
                  <a:ext cx="133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A4DB250-04BC-47E1-9C43-C01DCF753676}"/>
                    </a:ext>
                  </a:extLst>
                </p14:cNvPr>
                <p14:cNvContentPartPr/>
                <p14:nvPr/>
              </p14:nvContentPartPr>
              <p14:xfrm>
                <a:off x="11475667" y="4554974"/>
                <a:ext cx="202680" cy="3387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A4DB250-04BC-47E1-9C43-C01DCF75367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458027" y="4536974"/>
                  <a:ext cx="238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63776EB-2B5A-48BC-A047-D8F8D8914203}"/>
                    </a:ext>
                  </a:extLst>
                </p14:cNvPr>
                <p14:cNvContentPartPr/>
                <p14:nvPr/>
              </p14:nvContentPartPr>
              <p14:xfrm>
                <a:off x="11299627" y="3362294"/>
                <a:ext cx="764640" cy="18626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63776EB-2B5A-48BC-A047-D8F8D891420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281627" y="3344654"/>
                  <a:ext cx="800280" cy="18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41EF104-4F2E-4D42-ABCF-274EC0443739}"/>
              </a:ext>
            </a:extLst>
          </p:cNvPr>
          <p:cNvGrpSpPr/>
          <p:nvPr/>
        </p:nvGrpSpPr>
        <p:grpSpPr>
          <a:xfrm>
            <a:off x="8071507" y="16454"/>
            <a:ext cx="3868200" cy="4613400"/>
            <a:chOff x="8071507" y="16454"/>
            <a:chExt cx="3868200" cy="46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10D0791-7F65-43C5-B0BC-EC0ECEA7F104}"/>
                    </a:ext>
                  </a:extLst>
                </p14:cNvPr>
                <p14:cNvContentPartPr/>
                <p14:nvPr/>
              </p14:nvContentPartPr>
              <p14:xfrm>
                <a:off x="9787267" y="3741374"/>
                <a:ext cx="347040" cy="888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10D0791-7F65-43C5-B0BC-EC0ECEA7F10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769267" y="3723374"/>
                  <a:ext cx="382680" cy="9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9E51CA9-41C0-46A9-8902-32B41B43FA75}"/>
                    </a:ext>
                  </a:extLst>
                </p14:cNvPr>
                <p14:cNvContentPartPr/>
                <p14:nvPr/>
              </p14:nvContentPartPr>
              <p14:xfrm>
                <a:off x="11157787" y="3598454"/>
                <a:ext cx="326520" cy="790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9E51CA9-41C0-46A9-8902-32B41B43FA7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140147" y="3580814"/>
                  <a:ext cx="36216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3E6BF41-F450-42A6-B410-5C8CD12ACEE7}"/>
                    </a:ext>
                  </a:extLst>
                </p14:cNvPr>
                <p14:cNvContentPartPr/>
                <p14:nvPr/>
              </p14:nvContentPartPr>
              <p14:xfrm>
                <a:off x="8071507" y="1019054"/>
                <a:ext cx="1166040" cy="3225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3E6BF41-F450-42A6-B410-5C8CD12ACEE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053867" y="1001054"/>
                  <a:ext cx="1201680" cy="32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B1D9EC9-B82A-4450-BC99-161BA8796010}"/>
                    </a:ext>
                  </a:extLst>
                </p14:cNvPr>
                <p14:cNvContentPartPr/>
                <p14:nvPr/>
              </p14:nvContentPartPr>
              <p14:xfrm>
                <a:off x="8749387" y="607934"/>
                <a:ext cx="228600" cy="96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B1D9EC9-B82A-4450-BC99-161BA879601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731387" y="590294"/>
                  <a:ext cx="264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8EF3993-027C-491D-9B1A-978ECA8FA394}"/>
                    </a:ext>
                  </a:extLst>
                </p14:cNvPr>
                <p14:cNvContentPartPr/>
                <p14:nvPr/>
              </p14:nvContentPartPr>
              <p14:xfrm>
                <a:off x="8791147" y="682094"/>
                <a:ext cx="279000" cy="116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8EF3993-027C-491D-9B1A-978ECA8FA39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773507" y="664094"/>
                  <a:ext cx="314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AB03081-09C9-4CCB-8B06-49A6CFC7DF71}"/>
                    </a:ext>
                  </a:extLst>
                </p14:cNvPr>
                <p14:cNvContentPartPr/>
                <p14:nvPr/>
              </p14:nvContentPartPr>
              <p14:xfrm>
                <a:off x="9294787" y="368534"/>
                <a:ext cx="60120" cy="1684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AB03081-09C9-4CCB-8B06-49A6CFC7DF7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276787" y="350894"/>
                  <a:ext cx="95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530970A-3142-4711-9C3A-1DD3E5CC2E50}"/>
                    </a:ext>
                  </a:extLst>
                </p14:cNvPr>
                <p14:cNvContentPartPr/>
                <p14:nvPr/>
              </p14:nvContentPartPr>
              <p14:xfrm>
                <a:off x="9244387" y="672014"/>
                <a:ext cx="171360" cy="1080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530970A-3142-4711-9C3A-1DD3E5CC2E5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226387" y="654374"/>
                  <a:ext cx="207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41F1A6A-563D-46CA-BBFC-BDEDAE81AA55}"/>
                    </a:ext>
                  </a:extLst>
                </p14:cNvPr>
                <p14:cNvContentPartPr/>
                <p14:nvPr/>
              </p14:nvContentPartPr>
              <p14:xfrm>
                <a:off x="9202627" y="869654"/>
                <a:ext cx="216720" cy="288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41F1A6A-563D-46CA-BBFC-BDEDAE81AA5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184627" y="851654"/>
                  <a:ext cx="2523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996C04F-2DA7-4F8D-AEF1-0C637B3638E7}"/>
                    </a:ext>
                  </a:extLst>
                </p14:cNvPr>
                <p14:cNvContentPartPr/>
                <p14:nvPr/>
              </p14:nvContentPartPr>
              <p14:xfrm>
                <a:off x="9552907" y="259814"/>
                <a:ext cx="223560" cy="9705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996C04F-2DA7-4F8D-AEF1-0C637B3638E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535267" y="242174"/>
                  <a:ext cx="259200" cy="10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C949D8A-C9D2-44F3-9C6E-11700E09D0BE}"/>
                    </a:ext>
                  </a:extLst>
                </p14:cNvPr>
                <p14:cNvContentPartPr/>
                <p14:nvPr/>
              </p14:nvContentPartPr>
              <p14:xfrm>
                <a:off x="10001827" y="236414"/>
                <a:ext cx="332640" cy="399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C949D8A-C9D2-44F3-9C6E-11700E09D0B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983827" y="218774"/>
                  <a:ext cx="3682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7108CF9-7463-46F8-81F3-6CAA19C71F2E}"/>
                    </a:ext>
                  </a:extLst>
                </p14:cNvPr>
                <p14:cNvContentPartPr/>
                <p14:nvPr/>
              </p14:nvContentPartPr>
              <p14:xfrm>
                <a:off x="10478467" y="61094"/>
                <a:ext cx="200520" cy="4514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7108CF9-7463-46F8-81F3-6CAA19C71F2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460827" y="43094"/>
                  <a:ext cx="2361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5067F9F-3478-486D-A73A-9E0D99F6CB8A}"/>
                    </a:ext>
                  </a:extLst>
                </p14:cNvPr>
                <p14:cNvContentPartPr/>
                <p14:nvPr/>
              </p14:nvContentPartPr>
              <p14:xfrm>
                <a:off x="9823267" y="426854"/>
                <a:ext cx="1574640" cy="428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5067F9F-3478-486D-A73A-9E0D99F6CB8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805627" y="408854"/>
                  <a:ext cx="16102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16976D9-C8F0-4F0A-8526-00CB04C827EA}"/>
                    </a:ext>
                  </a:extLst>
                </p14:cNvPr>
                <p14:cNvContentPartPr/>
                <p14:nvPr/>
              </p14:nvContentPartPr>
              <p14:xfrm>
                <a:off x="10050427" y="915014"/>
                <a:ext cx="158400" cy="371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16976D9-C8F0-4F0A-8526-00CB04C827E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032427" y="897014"/>
                  <a:ext cx="1940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66C27B4-73C9-49D1-A317-2B29BAF5E1FA}"/>
                    </a:ext>
                  </a:extLst>
                </p14:cNvPr>
                <p14:cNvContentPartPr/>
                <p14:nvPr/>
              </p14:nvContentPartPr>
              <p14:xfrm>
                <a:off x="10259587" y="972254"/>
                <a:ext cx="135720" cy="1184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66C27B4-73C9-49D1-A317-2B29BAF5E1F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241587" y="954254"/>
                  <a:ext cx="171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8A6D92A-CC4C-4365-AE30-777D7DBD67AA}"/>
                    </a:ext>
                  </a:extLst>
                </p14:cNvPr>
                <p14:cNvContentPartPr/>
                <p14:nvPr/>
              </p14:nvContentPartPr>
              <p14:xfrm>
                <a:off x="10393507" y="872174"/>
                <a:ext cx="152640" cy="1404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8A6D92A-CC4C-4365-AE30-777D7DBD67A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375867" y="854174"/>
                  <a:ext cx="188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F84A573-6276-4CA0-9A52-9513D78D211E}"/>
                    </a:ext>
                  </a:extLst>
                </p14:cNvPr>
                <p14:cNvContentPartPr/>
                <p14:nvPr/>
              </p14:nvContentPartPr>
              <p14:xfrm>
                <a:off x="10427347" y="796574"/>
                <a:ext cx="360" cy="86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F84A573-6276-4CA0-9A52-9513D78D211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409347" y="778574"/>
                  <a:ext cx="3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D73B8D1-9798-48BE-8C2F-4E27E7CC7BD2}"/>
                    </a:ext>
                  </a:extLst>
                </p14:cNvPr>
                <p14:cNvContentPartPr/>
                <p14:nvPr/>
              </p14:nvContentPartPr>
              <p14:xfrm>
                <a:off x="10569547" y="813494"/>
                <a:ext cx="50400" cy="1594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D73B8D1-9798-48BE-8C2F-4E27E7CC7BD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551907" y="795494"/>
                  <a:ext cx="86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38565CA-C661-4A76-B5B1-097904278498}"/>
                    </a:ext>
                  </a:extLst>
                </p14:cNvPr>
                <p14:cNvContentPartPr/>
                <p14:nvPr/>
              </p14:nvContentPartPr>
              <p14:xfrm>
                <a:off x="10585387" y="830414"/>
                <a:ext cx="88200" cy="716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38565CA-C661-4A76-B5B1-09790427849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567747" y="812414"/>
                  <a:ext cx="123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2AF2295-8310-4D33-A56D-C90DD1B91D02}"/>
                    </a:ext>
                  </a:extLst>
                </p14:cNvPr>
                <p14:cNvContentPartPr/>
                <p14:nvPr/>
              </p14:nvContentPartPr>
              <p14:xfrm>
                <a:off x="10619947" y="704414"/>
                <a:ext cx="160560" cy="364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2AF2295-8310-4D33-A56D-C90DD1B91D0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602307" y="686414"/>
                  <a:ext cx="1962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D7CDD96-98DD-4F33-A0D5-832BD6CEEBA9}"/>
                    </a:ext>
                  </a:extLst>
                </p14:cNvPr>
                <p14:cNvContentPartPr/>
                <p14:nvPr/>
              </p14:nvContentPartPr>
              <p14:xfrm>
                <a:off x="9863587" y="972614"/>
                <a:ext cx="95040" cy="3373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D7CDD96-98DD-4F33-A0D5-832BD6CEEBA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845947" y="954974"/>
                  <a:ext cx="1306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00BC6CE-EDCE-4F26-A670-5046EABCDC12}"/>
                    </a:ext>
                  </a:extLst>
                </p14:cNvPr>
                <p14:cNvContentPartPr/>
                <p14:nvPr/>
              </p14:nvContentPartPr>
              <p14:xfrm>
                <a:off x="10879507" y="654014"/>
                <a:ext cx="65160" cy="240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00BC6CE-EDCE-4F26-A670-5046EABCDC1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861507" y="636014"/>
                  <a:ext cx="1008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CB21CBA-B185-4709-8BD5-256D0CA1F7A1}"/>
                    </a:ext>
                  </a:extLst>
                </p14:cNvPr>
                <p14:cNvContentPartPr/>
                <p14:nvPr/>
              </p14:nvContentPartPr>
              <p14:xfrm>
                <a:off x="11014507" y="628814"/>
                <a:ext cx="75960" cy="2055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CB21CBA-B185-4709-8BD5-256D0CA1F7A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996507" y="611174"/>
                  <a:ext cx="1116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1AF0D21-FBA3-459A-B8A9-00D700A40645}"/>
                    </a:ext>
                  </a:extLst>
                </p14:cNvPr>
                <p14:cNvContentPartPr/>
                <p14:nvPr/>
              </p14:nvContentPartPr>
              <p14:xfrm>
                <a:off x="11165347" y="687134"/>
                <a:ext cx="144720" cy="680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1AF0D21-FBA3-459A-B8A9-00D700A4064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147707" y="669494"/>
                  <a:ext cx="180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CD1EE10-DC6A-483E-AFF2-37737E29CC65}"/>
                    </a:ext>
                  </a:extLst>
                </p14:cNvPr>
                <p14:cNvContentPartPr/>
                <p14:nvPr/>
              </p14:nvContentPartPr>
              <p14:xfrm>
                <a:off x="11190547" y="645734"/>
                <a:ext cx="76320" cy="1854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CD1EE10-DC6A-483E-AFF2-37737E29CC6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172547" y="628094"/>
                  <a:ext cx="111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5D28A1B-0BE9-4F7A-893E-B86F6ADD6F4B}"/>
                    </a:ext>
                  </a:extLst>
                </p14:cNvPr>
                <p14:cNvContentPartPr/>
                <p14:nvPr/>
              </p14:nvContentPartPr>
              <p14:xfrm>
                <a:off x="11333107" y="633134"/>
                <a:ext cx="110160" cy="1648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5D28A1B-0BE9-4F7A-893E-B86F6ADD6F4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315467" y="615494"/>
                  <a:ext cx="145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C5BEE8D-E5D6-4035-9768-ED8A7261A424}"/>
                    </a:ext>
                  </a:extLst>
                </p14:cNvPr>
                <p14:cNvContentPartPr/>
                <p14:nvPr/>
              </p14:nvContentPartPr>
              <p14:xfrm>
                <a:off x="11341747" y="544934"/>
                <a:ext cx="360" cy="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C5BEE8D-E5D6-4035-9768-ED8A7261A42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3747" y="5269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B81C516-4AC0-41CD-A23F-7A763A6F76C5}"/>
                    </a:ext>
                  </a:extLst>
                </p14:cNvPr>
                <p14:cNvContentPartPr/>
                <p14:nvPr/>
              </p14:nvContentPartPr>
              <p14:xfrm>
                <a:off x="11458747" y="612254"/>
                <a:ext cx="56160" cy="2005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B81C516-4AC0-41CD-A23F-7A763A6F76C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440747" y="594254"/>
                  <a:ext cx="91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5AAE34E-D979-46BD-AB11-1AE6F7ADFDF7}"/>
                    </a:ext>
                  </a:extLst>
                </p14:cNvPr>
                <p14:cNvContentPartPr/>
                <p14:nvPr/>
              </p14:nvContentPartPr>
              <p14:xfrm>
                <a:off x="11483227" y="628814"/>
                <a:ext cx="91440" cy="601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5AAE34E-D979-46BD-AB11-1AE6F7ADFDF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465587" y="611174"/>
                  <a:ext cx="127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914DFD6-A9F3-4CF0-800B-BB97F8D0883B}"/>
                    </a:ext>
                  </a:extLst>
                </p14:cNvPr>
                <p14:cNvContentPartPr/>
                <p14:nvPr/>
              </p14:nvContentPartPr>
              <p14:xfrm>
                <a:off x="11500867" y="503174"/>
                <a:ext cx="246240" cy="3121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914DFD6-A9F3-4CF0-800B-BB97F8D0883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482867" y="485174"/>
                  <a:ext cx="2818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35840E5-F298-49B0-80A3-066BD3CC977D}"/>
                    </a:ext>
                  </a:extLst>
                </p14:cNvPr>
                <p14:cNvContentPartPr/>
                <p14:nvPr/>
              </p14:nvContentPartPr>
              <p14:xfrm>
                <a:off x="11601667" y="16454"/>
                <a:ext cx="360" cy="90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35840E5-F298-49B0-80A3-066BD3CC977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584027" y="-1546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042D413-2937-4262-8820-EDA064E155C9}"/>
                    </a:ext>
                  </a:extLst>
                </p14:cNvPr>
                <p14:cNvContentPartPr/>
                <p14:nvPr/>
              </p14:nvContentPartPr>
              <p14:xfrm>
                <a:off x="11600947" y="41654"/>
                <a:ext cx="338760" cy="10494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042D413-2937-4262-8820-EDA064E155C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582947" y="24014"/>
                  <a:ext cx="37440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FCAD11E-A666-412B-810C-5FD54DA6C52A}"/>
                    </a:ext>
                  </a:extLst>
                </p14:cNvPr>
                <p14:cNvContentPartPr/>
                <p14:nvPr/>
              </p14:nvContentPartPr>
              <p14:xfrm>
                <a:off x="9886267" y="192494"/>
                <a:ext cx="423720" cy="3718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FCAD11E-A666-412B-810C-5FD54DA6C52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868267" y="174854"/>
                  <a:ext cx="4593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969DDE0-DD71-4468-BC4D-C73817D07BAB}"/>
                    </a:ext>
                  </a:extLst>
                </p14:cNvPr>
                <p14:cNvContentPartPr/>
                <p14:nvPr/>
              </p14:nvContentPartPr>
              <p14:xfrm>
                <a:off x="9094267" y="886214"/>
                <a:ext cx="360360" cy="4370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969DDE0-DD71-4468-BC4D-C73817D07BA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076267" y="868214"/>
                  <a:ext cx="39600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19A8160-AB14-4BBE-B4CD-9984867D9BAE}"/>
                    </a:ext>
                  </a:extLst>
                </p14:cNvPr>
                <p14:cNvContentPartPr/>
                <p14:nvPr/>
              </p14:nvContentPartPr>
              <p14:xfrm>
                <a:off x="9546427" y="2195174"/>
                <a:ext cx="209160" cy="446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19A8160-AB14-4BBE-B4CD-9984867D9BA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528787" y="2177174"/>
                  <a:ext cx="244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E90A7A2-956D-41E6-B16C-23EE56D67072}"/>
                    </a:ext>
                  </a:extLst>
                </p14:cNvPr>
                <p14:cNvContentPartPr/>
                <p14:nvPr/>
              </p14:nvContentPartPr>
              <p14:xfrm>
                <a:off x="9579907" y="2315054"/>
                <a:ext cx="109080" cy="3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E90A7A2-956D-41E6-B16C-23EE56D6707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561907" y="2297414"/>
                  <a:ext cx="144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3845569-A610-48CB-A25D-F8D24ADDC702}"/>
                    </a:ext>
                  </a:extLst>
                </p14:cNvPr>
                <p14:cNvContentPartPr/>
                <p14:nvPr/>
              </p14:nvContentPartPr>
              <p14:xfrm>
                <a:off x="10324027" y="1418654"/>
                <a:ext cx="212400" cy="6544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3845569-A610-48CB-A25D-F8D24ADDC70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306387" y="1401014"/>
                  <a:ext cx="24804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1626E29-6560-4713-BA9D-B65091D07BDC}"/>
                    </a:ext>
                  </a:extLst>
                </p14:cNvPr>
                <p14:cNvContentPartPr/>
                <p14:nvPr/>
              </p14:nvContentPartPr>
              <p14:xfrm>
                <a:off x="9982387" y="1820054"/>
                <a:ext cx="1285920" cy="520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1626E29-6560-4713-BA9D-B65091D07BD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964747" y="1802414"/>
                  <a:ext cx="132156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1686F9E-776D-4F71-AA32-5CD58565F753}"/>
                    </a:ext>
                  </a:extLst>
                </p14:cNvPr>
                <p14:cNvContentPartPr/>
                <p14:nvPr/>
              </p14:nvContentPartPr>
              <p14:xfrm>
                <a:off x="10124587" y="2524574"/>
                <a:ext cx="186120" cy="4759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1686F9E-776D-4F71-AA32-5CD58565F75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106947" y="2506934"/>
                  <a:ext cx="22176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C75FF4C-F580-48C6-AAE3-A573AC20656D}"/>
                    </a:ext>
                  </a:extLst>
                </p14:cNvPr>
                <p14:cNvContentPartPr/>
                <p14:nvPr/>
              </p14:nvContentPartPr>
              <p14:xfrm>
                <a:off x="10141867" y="2322254"/>
                <a:ext cx="169200" cy="1774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C75FF4C-F580-48C6-AAE3-A573AC20656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123867" y="2304254"/>
                  <a:ext cx="204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1E2FFE7-E2F4-42BA-9DF2-0DE31422429B}"/>
                    </a:ext>
                  </a:extLst>
                </p14:cNvPr>
                <p14:cNvContentPartPr/>
                <p14:nvPr/>
              </p14:nvContentPartPr>
              <p14:xfrm>
                <a:off x="10427347" y="2690174"/>
                <a:ext cx="149040" cy="864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1E2FFE7-E2F4-42BA-9DF2-0DE31422429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409347" y="2672534"/>
                  <a:ext cx="184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DA600DF-4D02-4061-8A14-57BA55309315}"/>
                    </a:ext>
                  </a:extLst>
                </p14:cNvPr>
                <p14:cNvContentPartPr/>
                <p14:nvPr/>
              </p14:nvContentPartPr>
              <p14:xfrm>
                <a:off x="10771147" y="2516654"/>
                <a:ext cx="141840" cy="2440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DA600DF-4D02-4061-8A14-57BA5530931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753147" y="2498654"/>
                  <a:ext cx="1774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EE6D26F-46CB-487F-A33E-A1F997BC9D46}"/>
                    </a:ext>
                  </a:extLst>
                </p14:cNvPr>
                <p14:cNvContentPartPr/>
                <p14:nvPr/>
              </p14:nvContentPartPr>
              <p14:xfrm>
                <a:off x="10787707" y="2407214"/>
                <a:ext cx="360" cy="3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EE6D26F-46CB-487F-A33E-A1F997BC9D4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770067" y="23895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DE3570A-5F1C-47E1-B7B2-551AF5760698}"/>
                    </a:ext>
                  </a:extLst>
                </p14:cNvPr>
                <p14:cNvContentPartPr/>
                <p14:nvPr/>
              </p14:nvContentPartPr>
              <p14:xfrm>
                <a:off x="10622827" y="2243774"/>
                <a:ext cx="74160" cy="1702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DE3570A-5F1C-47E1-B7B2-551AF5760698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604827" y="2226134"/>
                  <a:ext cx="109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B1A308D-C437-43EF-BA53-1ECF0AAD3548}"/>
                    </a:ext>
                  </a:extLst>
                </p14:cNvPr>
                <p14:cNvContentPartPr/>
                <p14:nvPr/>
              </p14:nvContentPartPr>
              <p14:xfrm>
                <a:off x="11005507" y="2336654"/>
                <a:ext cx="117000" cy="2199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B1A308D-C437-43EF-BA53-1ECF0AAD354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987867" y="2319014"/>
                  <a:ext cx="152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A6CD04A-1DA6-418B-A599-DDAC54FAAE24}"/>
                    </a:ext>
                  </a:extLst>
                </p14:cNvPr>
                <p14:cNvContentPartPr/>
                <p14:nvPr/>
              </p14:nvContentPartPr>
              <p14:xfrm>
                <a:off x="11078227" y="2325854"/>
                <a:ext cx="142200" cy="1101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A6CD04A-1DA6-418B-A599-DDAC54FAAE24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060587" y="2307854"/>
                  <a:ext cx="177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F955B8D-1016-49F0-BB56-B772021CFFFB}"/>
                    </a:ext>
                  </a:extLst>
                </p14:cNvPr>
                <p14:cNvContentPartPr/>
                <p14:nvPr/>
              </p14:nvContentPartPr>
              <p14:xfrm>
                <a:off x="11031427" y="2104094"/>
                <a:ext cx="121320" cy="1468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F955B8D-1016-49F0-BB56-B772021CFFF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013427" y="2086094"/>
                  <a:ext cx="156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947F4C7-7421-4D81-A8D9-C59A67CBF02C}"/>
                    </a:ext>
                  </a:extLst>
                </p14:cNvPr>
                <p14:cNvContentPartPr/>
                <p14:nvPr/>
              </p14:nvContentPartPr>
              <p14:xfrm>
                <a:off x="10017667" y="3208934"/>
                <a:ext cx="165600" cy="878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947F4C7-7421-4D81-A8D9-C59A67CBF02C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999667" y="3191294"/>
                  <a:ext cx="201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DD9CBD4-F252-4452-AD60-090BDF492AAD}"/>
                    </a:ext>
                  </a:extLst>
                </p14:cNvPr>
                <p14:cNvContentPartPr/>
                <p14:nvPr/>
              </p14:nvContentPartPr>
              <p14:xfrm>
                <a:off x="10041427" y="3361574"/>
                <a:ext cx="118440" cy="525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DD9CBD4-F252-4452-AD60-090BDF492AAD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023427" y="3343934"/>
                  <a:ext cx="154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614CBAB-91DB-4014-BEA6-31CDF09E9455}"/>
                    </a:ext>
                  </a:extLst>
                </p14:cNvPr>
                <p14:cNvContentPartPr/>
                <p14:nvPr/>
              </p14:nvContentPartPr>
              <p14:xfrm>
                <a:off x="10727227" y="2818334"/>
                <a:ext cx="170640" cy="266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614CBAB-91DB-4014-BEA6-31CDF09E9455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709227" y="2800334"/>
                  <a:ext cx="206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1D034D5-5FFB-4C5C-982B-19DB56F777D6}"/>
                    </a:ext>
                  </a:extLst>
                </p14:cNvPr>
                <p14:cNvContentPartPr/>
                <p14:nvPr/>
              </p14:nvContentPartPr>
              <p14:xfrm>
                <a:off x="10435627" y="2761454"/>
                <a:ext cx="1246680" cy="5774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1D034D5-5FFB-4C5C-982B-19DB56F777D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417627" y="2743454"/>
                  <a:ext cx="12823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9ACAE6E-997D-4B89-927C-ABD370BD72C4}"/>
                    </a:ext>
                  </a:extLst>
                </p14:cNvPr>
                <p14:cNvContentPartPr/>
                <p14:nvPr/>
              </p14:nvContentPartPr>
              <p14:xfrm>
                <a:off x="10561267" y="3464534"/>
                <a:ext cx="133920" cy="3319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9ACAE6E-997D-4B89-927C-ABD370BD72C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543627" y="3446534"/>
                  <a:ext cx="1695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0F3AEF9-8978-4D71-9965-F1F4F0C50B10}"/>
                    </a:ext>
                  </a:extLst>
                </p14:cNvPr>
                <p14:cNvContentPartPr/>
                <p14:nvPr/>
              </p14:nvContentPartPr>
              <p14:xfrm>
                <a:off x="10670347" y="3339254"/>
                <a:ext cx="114480" cy="75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0F3AEF9-8978-4D71-9965-F1F4F0C50B1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652707" y="3321614"/>
                  <a:ext cx="150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8C78E9E-C510-4E24-A825-0E207CDA9811}"/>
                    </a:ext>
                  </a:extLst>
                </p14:cNvPr>
                <p14:cNvContentPartPr/>
                <p14:nvPr/>
              </p14:nvContentPartPr>
              <p14:xfrm>
                <a:off x="10981027" y="3364814"/>
                <a:ext cx="200160" cy="1170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8C78E9E-C510-4E24-A825-0E207CDA981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963027" y="3346814"/>
                  <a:ext cx="235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7C77B11-BD26-4EEC-AC54-D2685D9BBA45}"/>
                    </a:ext>
                  </a:extLst>
                </p14:cNvPr>
                <p14:cNvContentPartPr/>
                <p14:nvPr/>
              </p14:nvContentPartPr>
              <p14:xfrm>
                <a:off x="11005867" y="3321614"/>
                <a:ext cx="104040" cy="1616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7C77B11-BD26-4EEC-AC54-D2685D9BBA45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988227" y="3303974"/>
                  <a:ext cx="13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5067F03-C4D9-4993-9266-F9988C11B7F5}"/>
                    </a:ext>
                  </a:extLst>
                </p14:cNvPr>
                <p14:cNvContentPartPr/>
                <p14:nvPr/>
              </p14:nvContentPartPr>
              <p14:xfrm>
                <a:off x="11361547" y="3086894"/>
                <a:ext cx="129240" cy="1789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5067F03-C4D9-4993-9266-F9988C11B7F5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343907" y="3068894"/>
                  <a:ext cx="164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D08A556-0A14-4C17-A794-65A987CBE0EC}"/>
                    </a:ext>
                  </a:extLst>
                </p14:cNvPr>
                <p14:cNvContentPartPr/>
                <p14:nvPr/>
              </p14:nvContentPartPr>
              <p14:xfrm>
                <a:off x="11447587" y="3086894"/>
                <a:ext cx="85320" cy="882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D08A556-0A14-4C17-A794-65A987CBE0E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429587" y="3068894"/>
                  <a:ext cx="120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B45A251-24B8-45C3-8AF2-AC5BD193FBC0}"/>
                    </a:ext>
                  </a:extLst>
                </p14:cNvPr>
                <p14:cNvContentPartPr/>
                <p14:nvPr/>
              </p14:nvContentPartPr>
              <p14:xfrm>
                <a:off x="11509147" y="2938214"/>
                <a:ext cx="162000" cy="712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B45A251-24B8-45C3-8AF2-AC5BD193FBC0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491507" y="2920214"/>
                  <a:ext cx="197640" cy="10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957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A813B08-F285-4AD7-A021-446BE31973E0}"/>
                  </a:ext>
                </a:extLst>
              </p14:cNvPr>
              <p14:cNvContentPartPr/>
              <p14:nvPr/>
            </p14:nvContentPartPr>
            <p14:xfrm>
              <a:off x="300547" y="4400174"/>
              <a:ext cx="413280" cy="1161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A813B08-F285-4AD7-A021-446BE3197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547" y="4382534"/>
                <a:ext cx="448920" cy="11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8892DBE-D69B-40C5-86A3-B4E0EF218907}"/>
                  </a:ext>
                </a:extLst>
              </p14:cNvPr>
              <p14:cNvContentPartPr/>
              <p14:nvPr/>
            </p14:nvContentPartPr>
            <p14:xfrm>
              <a:off x="976267" y="4269854"/>
              <a:ext cx="423000" cy="1349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8892DBE-D69B-40C5-86A3-B4E0EF2189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8627" y="4251854"/>
                <a:ext cx="458640" cy="13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C2F1AC8-BE80-46EC-849A-CAAFE6FB48E3}"/>
                  </a:ext>
                </a:extLst>
              </p14:cNvPr>
              <p14:cNvContentPartPr/>
              <p14:nvPr/>
            </p14:nvContentPartPr>
            <p14:xfrm>
              <a:off x="1433467" y="4764494"/>
              <a:ext cx="303840" cy="235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C2F1AC8-BE80-46EC-849A-CAAFE6FB48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5467" y="4746854"/>
                <a:ext cx="3394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65E7479-D183-4876-A504-44BA42D73CCA}"/>
                  </a:ext>
                </a:extLst>
              </p14:cNvPr>
              <p14:cNvContentPartPr/>
              <p14:nvPr/>
            </p14:nvContentPartPr>
            <p14:xfrm>
              <a:off x="1789507" y="4706174"/>
              <a:ext cx="214920" cy="243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65E7479-D183-4876-A504-44BA42D73C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1867" y="4688534"/>
                <a:ext cx="2505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5A1164D-5285-40C9-87B7-76CDDBFC9A40}"/>
                  </a:ext>
                </a:extLst>
              </p14:cNvPr>
              <p14:cNvContentPartPr/>
              <p14:nvPr/>
            </p14:nvContentPartPr>
            <p14:xfrm>
              <a:off x="2060227" y="4655774"/>
              <a:ext cx="183960" cy="270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5A1164D-5285-40C9-87B7-76CDDBFC9A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2227" y="4637774"/>
                <a:ext cx="2196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DA16D52-ECF9-40CC-98CF-57E89026C482}"/>
                  </a:ext>
                </a:extLst>
              </p14:cNvPr>
              <p14:cNvContentPartPr/>
              <p14:nvPr/>
            </p14:nvContentPartPr>
            <p14:xfrm>
              <a:off x="2407627" y="4394774"/>
              <a:ext cx="345240" cy="570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DA16D52-ECF9-40CC-98CF-57E89026C4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9627" y="4376774"/>
                <a:ext cx="38088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62A930C-F63A-4073-AC1F-1621F3858E5F}"/>
                  </a:ext>
                </a:extLst>
              </p14:cNvPr>
              <p14:cNvContentPartPr/>
              <p14:nvPr/>
            </p14:nvContentPartPr>
            <p14:xfrm>
              <a:off x="2851867" y="4294694"/>
              <a:ext cx="242640" cy="484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62A930C-F63A-4073-AC1F-1621F3858E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34227" y="4277054"/>
                <a:ext cx="2782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D0EFD87-8FE2-4B15-B8BB-B3841D3A76F0}"/>
                  </a:ext>
                </a:extLst>
              </p14:cNvPr>
              <p14:cNvContentPartPr/>
              <p14:nvPr/>
            </p14:nvContentPartPr>
            <p14:xfrm>
              <a:off x="2784187" y="4420334"/>
              <a:ext cx="254880" cy="16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D0EFD87-8FE2-4B15-B8BB-B3841D3A76F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66187" y="4402694"/>
                <a:ext cx="2905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AE45757-2D61-48B8-A0C2-EDADEAA60C69}"/>
                  </a:ext>
                </a:extLst>
              </p14:cNvPr>
              <p14:cNvContentPartPr/>
              <p14:nvPr/>
            </p14:nvContentPartPr>
            <p14:xfrm>
              <a:off x="2960947" y="4185614"/>
              <a:ext cx="430200" cy="977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AE45757-2D61-48B8-A0C2-EDADEAA60C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43307" y="4167974"/>
                <a:ext cx="465840" cy="10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6B13773-74C6-4226-B7C3-B472B9EBAC5A}"/>
                  </a:ext>
                </a:extLst>
              </p14:cNvPr>
              <p14:cNvContentPartPr/>
              <p14:nvPr/>
            </p14:nvContentPartPr>
            <p14:xfrm>
              <a:off x="3740707" y="4509614"/>
              <a:ext cx="1591560" cy="463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6B13773-74C6-4226-B7C3-B472B9EBAC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23067" y="4491614"/>
                <a:ext cx="16272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B6D7D83-0962-48F6-8833-4E5D6D9AD39A}"/>
                  </a:ext>
                </a:extLst>
              </p14:cNvPr>
              <p14:cNvContentPartPr/>
              <p14:nvPr/>
            </p14:nvContentPartPr>
            <p14:xfrm>
              <a:off x="6433867" y="3865214"/>
              <a:ext cx="538560" cy="615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B6D7D83-0962-48F6-8833-4E5D6D9AD3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16227" y="3847214"/>
                <a:ext cx="57420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33ACFC1-BDEA-404D-A480-0D18B7C6B273}"/>
                  </a:ext>
                </a:extLst>
              </p14:cNvPr>
              <p14:cNvContentPartPr/>
              <p14:nvPr/>
            </p14:nvContentPartPr>
            <p14:xfrm>
              <a:off x="5603347" y="4394774"/>
              <a:ext cx="2698920" cy="453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33ACFC1-BDEA-404D-A480-0D18B7C6B27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85707" y="4377134"/>
                <a:ext cx="27345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D51F580-06A4-48DE-97A6-8F16C2F78953}"/>
                  </a:ext>
                </a:extLst>
              </p14:cNvPr>
              <p14:cNvContentPartPr/>
              <p14:nvPr/>
            </p14:nvContentPartPr>
            <p14:xfrm>
              <a:off x="6154867" y="5209094"/>
              <a:ext cx="314640" cy="472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D51F580-06A4-48DE-97A6-8F16C2F7895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36867" y="5191454"/>
                <a:ext cx="35028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D5D1388-821E-4F28-933B-21B42A9F43FE}"/>
                  </a:ext>
                </a:extLst>
              </p14:cNvPr>
              <p14:cNvContentPartPr/>
              <p14:nvPr/>
            </p14:nvContentPartPr>
            <p14:xfrm>
              <a:off x="6157027" y="4822094"/>
              <a:ext cx="406800" cy="357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D5D1388-821E-4F28-933B-21B42A9F43F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39387" y="4804094"/>
                <a:ext cx="4424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B560113-973C-4685-82A6-C9F94C36FCC5}"/>
                  </a:ext>
                </a:extLst>
              </p14:cNvPr>
              <p14:cNvContentPartPr/>
              <p14:nvPr/>
            </p14:nvContentPartPr>
            <p14:xfrm>
              <a:off x="6901147" y="5375414"/>
              <a:ext cx="678600" cy="169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B560113-973C-4685-82A6-C9F94C36FCC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83507" y="5357414"/>
                <a:ext cx="7142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7B60567-E85E-4221-A8B6-80913BF71E37}"/>
                  </a:ext>
                </a:extLst>
              </p14:cNvPr>
              <p14:cNvContentPartPr/>
              <p14:nvPr/>
            </p14:nvContentPartPr>
            <p14:xfrm>
              <a:off x="7264747" y="5242934"/>
              <a:ext cx="104040" cy="353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7B60567-E85E-4221-A8B6-80913BF71E3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46747" y="5224934"/>
                <a:ext cx="13968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8BB8820-A21A-4405-BAC9-2AB350E26BEE}"/>
                  </a:ext>
                </a:extLst>
              </p14:cNvPr>
              <p14:cNvContentPartPr/>
              <p14:nvPr/>
            </p14:nvContentPartPr>
            <p14:xfrm>
              <a:off x="7834267" y="5041694"/>
              <a:ext cx="260280" cy="359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8BB8820-A21A-4405-BAC9-2AB350E26B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16627" y="5023694"/>
                <a:ext cx="2959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3E1EA8A-A145-4815-A505-183FE1E8A217}"/>
                  </a:ext>
                </a:extLst>
              </p14:cNvPr>
              <p14:cNvContentPartPr/>
              <p14:nvPr/>
            </p14:nvContentPartPr>
            <p14:xfrm>
              <a:off x="7801507" y="4680254"/>
              <a:ext cx="462960" cy="276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3E1EA8A-A145-4815-A505-183FE1E8A2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83507" y="4662614"/>
                <a:ext cx="4986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54DC12C-EFC8-420B-8F7A-C847E10C46FF}"/>
                  </a:ext>
                </a:extLst>
              </p14:cNvPr>
              <p14:cNvContentPartPr/>
              <p14:nvPr/>
            </p14:nvContentPartPr>
            <p14:xfrm>
              <a:off x="9334747" y="3237734"/>
              <a:ext cx="481680" cy="588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54DC12C-EFC8-420B-8F7A-C847E10C46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17107" y="3220094"/>
                <a:ext cx="51732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E49FB82-FC2B-426B-BF72-5705774023C5}"/>
                  </a:ext>
                </a:extLst>
              </p14:cNvPr>
              <p14:cNvContentPartPr/>
              <p14:nvPr/>
            </p14:nvContentPartPr>
            <p14:xfrm>
              <a:off x="8480827" y="4144214"/>
              <a:ext cx="348120" cy="75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E49FB82-FC2B-426B-BF72-5705774023C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62827" y="4126214"/>
                <a:ext cx="3837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2A01720-2AE1-46C8-95C7-7E65D6D40DB0}"/>
                  </a:ext>
                </a:extLst>
              </p14:cNvPr>
              <p14:cNvContentPartPr/>
              <p14:nvPr/>
            </p14:nvContentPartPr>
            <p14:xfrm>
              <a:off x="8589907" y="4305854"/>
              <a:ext cx="218160" cy="31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2A01720-2AE1-46C8-95C7-7E65D6D40D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71907" y="4288214"/>
                <a:ext cx="2538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20842B2-2044-466F-BD62-03804F40BD3A}"/>
                  </a:ext>
                </a:extLst>
              </p14:cNvPr>
              <p14:cNvContentPartPr/>
              <p14:nvPr/>
            </p14:nvContentPartPr>
            <p14:xfrm>
              <a:off x="9135307" y="4149974"/>
              <a:ext cx="1532880" cy="120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20842B2-2044-466F-BD62-03804F40BD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17307" y="4131974"/>
                <a:ext cx="15685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4643BF9-FDD6-4725-8D0F-DF00ACB1C0C8}"/>
                  </a:ext>
                </a:extLst>
              </p14:cNvPr>
              <p14:cNvContentPartPr/>
              <p14:nvPr/>
            </p14:nvContentPartPr>
            <p14:xfrm>
              <a:off x="9316747" y="4579814"/>
              <a:ext cx="375840" cy="469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4643BF9-FDD6-4725-8D0F-DF00ACB1C0C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99107" y="4562174"/>
                <a:ext cx="41148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4F5549E-0B94-4AB8-BDBC-A775CDC8F6FE}"/>
                  </a:ext>
                </a:extLst>
              </p14:cNvPr>
              <p14:cNvContentPartPr/>
              <p14:nvPr/>
            </p14:nvContentPartPr>
            <p14:xfrm>
              <a:off x="9386947" y="4414574"/>
              <a:ext cx="369720" cy="2059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4F5549E-0B94-4AB8-BDBC-A775CDC8F6F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69307" y="4396934"/>
                <a:ext cx="4053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BA681D2-ACC0-45F3-9322-967ABF3DB6C5}"/>
                  </a:ext>
                </a:extLst>
              </p14:cNvPr>
              <p14:cNvContentPartPr/>
              <p14:nvPr/>
            </p14:nvContentPartPr>
            <p14:xfrm>
              <a:off x="9890227" y="4814894"/>
              <a:ext cx="348840" cy="118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BA681D2-ACC0-45F3-9322-967ABF3DB6C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72227" y="4796894"/>
                <a:ext cx="3844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9022ED3-57BD-4E49-A8B8-686AF023A6F5}"/>
                  </a:ext>
                </a:extLst>
              </p14:cNvPr>
              <p14:cNvContentPartPr/>
              <p14:nvPr/>
            </p14:nvContentPartPr>
            <p14:xfrm>
              <a:off x="10032787" y="4672334"/>
              <a:ext cx="59760" cy="2952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9022ED3-57BD-4E49-A8B8-686AF023A6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15147" y="4654694"/>
                <a:ext cx="954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33D7699-EA33-40AB-888F-E559C388CB23}"/>
                  </a:ext>
                </a:extLst>
              </p14:cNvPr>
              <p14:cNvContentPartPr/>
              <p14:nvPr/>
            </p14:nvContentPartPr>
            <p14:xfrm>
              <a:off x="10326547" y="4546694"/>
              <a:ext cx="111960" cy="248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33D7699-EA33-40AB-888F-E559C388CB2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308547" y="4528694"/>
                <a:ext cx="1476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301920B-84E4-4905-A4B7-ED9EE6C9D83F}"/>
                  </a:ext>
                </a:extLst>
              </p14:cNvPr>
              <p14:cNvContentPartPr/>
              <p14:nvPr/>
            </p14:nvContentPartPr>
            <p14:xfrm>
              <a:off x="10513027" y="4336814"/>
              <a:ext cx="235440" cy="420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301920B-84E4-4905-A4B7-ED9EE6C9D83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95387" y="4318814"/>
                <a:ext cx="271080" cy="45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7B43E3C4-A7E1-4F8E-BAC3-4D6535997693}"/>
              </a:ext>
            </a:extLst>
          </p:cNvPr>
          <p:cNvGrpSpPr/>
          <p:nvPr/>
        </p:nvGrpSpPr>
        <p:grpSpPr>
          <a:xfrm>
            <a:off x="274987" y="183854"/>
            <a:ext cx="9986760" cy="3314880"/>
            <a:chOff x="274987" y="183854"/>
            <a:chExt cx="9986760" cy="331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3AD57D-3BCE-4ECD-9200-9344D12C3BA7}"/>
                    </a:ext>
                  </a:extLst>
                </p14:cNvPr>
                <p14:cNvContentPartPr/>
                <p14:nvPr/>
              </p14:nvContentPartPr>
              <p14:xfrm>
                <a:off x="274987" y="234614"/>
                <a:ext cx="459720" cy="862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3AD57D-3BCE-4ECD-9200-9344D12C3B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7347" y="216614"/>
                  <a:ext cx="49536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78124E-406B-4C33-8FC6-26C09D1A5513}"/>
                    </a:ext>
                  </a:extLst>
                </p14:cNvPr>
                <p14:cNvContentPartPr/>
                <p14:nvPr/>
              </p14:nvContentPartPr>
              <p14:xfrm>
                <a:off x="864307" y="200774"/>
                <a:ext cx="244800" cy="1132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78124E-406B-4C33-8FC6-26C09D1A55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6667" y="183134"/>
                  <a:ext cx="280440" cy="11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1A0A6C-515B-467C-9EAA-D87C4A34E728}"/>
                    </a:ext>
                  </a:extLst>
                </p14:cNvPr>
                <p14:cNvContentPartPr/>
                <p14:nvPr/>
              </p14:nvContentPartPr>
              <p14:xfrm>
                <a:off x="1224667" y="561854"/>
                <a:ext cx="203400" cy="309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1A0A6C-515B-467C-9EAA-D87C4A34E72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07027" y="543854"/>
                  <a:ext cx="239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70424C-409C-4FED-A0E0-9C699FA7DE13}"/>
                    </a:ext>
                  </a:extLst>
                </p14:cNvPr>
                <p14:cNvContentPartPr/>
                <p14:nvPr/>
              </p14:nvContentPartPr>
              <p14:xfrm>
                <a:off x="1510507" y="652574"/>
                <a:ext cx="150840" cy="147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70424C-409C-4FED-A0E0-9C699FA7DE1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92867" y="634574"/>
                  <a:ext cx="186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5F203C-D148-4045-B5F2-01580ED7FD01}"/>
                    </a:ext>
                  </a:extLst>
                </p14:cNvPr>
                <p14:cNvContentPartPr/>
                <p14:nvPr/>
              </p14:nvContentPartPr>
              <p14:xfrm>
                <a:off x="1717507" y="544934"/>
                <a:ext cx="178560" cy="303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5F203C-D148-4045-B5F2-01580ED7FD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99867" y="526934"/>
                  <a:ext cx="2142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8EA0F1-34B0-4489-BF39-1246A5374A91}"/>
                    </a:ext>
                  </a:extLst>
                </p14:cNvPr>
                <p14:cNvContentPartPr/>
                <p14:nvPr/>
              </p14:nvContentPartPr>
              <p14:xfrm>
                <a:off x="2021347" y="486254"/>
                <a:ext cx="109440" cy="266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8EA0F1-34B0-4489-BF39-1246A5374A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03347" y="468614"/>
                  <a:ext cx="1450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19A614-2B76-4552-8166-33FD4510D71D}"/>
                    </a:ext>
                  </a:extLst>
                </p14:cNvPr>
                <p14:cNvContentPartPr/>
                <p14:nvPr/>
              </p14:nvContentPartPr>
              <p14:xfrm>
                <a:off x="2102707" y="503174"/>
                <a:ext cx="233640" cy="191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19A614-2B76-4552-8166-33FD4510D7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85067" y="485174"/>
                  <a:ext cx="269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63350FB-9398-4D45-B428-E01EA863E545}"/>
                    </a:ext>
                  </a:extLst>
                </p14:cNvPr>
                <p14:cNvContentPartPr/>
                <p14:nvPr/>
              </p14:nvContentPartPr>
              <p14:xfrm>
                <a:off x="2323387" y="343694"/>
                <a:ext cx="217440" cy="321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63350FB-9398-4D45-B428-E01EA863E5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05747" y="325694"/>
                  <a:ext cx="2530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4CD4B9-73C8-48F0-B9D5-A40E647A230F}"/>
                    </a:ext>
                  </a:extLst>
                </p14:cNvPr>
                <p14:cNvContentPartPr/>
                <p14:nvPr/>
              </p14:nvContentPartPr>
              <p14:xfrm>
                <a:off x="2331667" y="473294"/>
                <a:ext cx="150840" cy="96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4CD4B9-73C8-48F0-B9D5-A40E647A23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14027" y="455654"/>
                  <a:ext cx="186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D1D26C-EB0A-4200-8C0C-3DF456865556}"/>
                    </a:ext>
                  </a:extLst>
                </p14:cNvPr>
                <p14:cNvContentPartPr/>
                <p14:nvPr/>
              </p14:nvContentPartPr>
              <p14:xfrm>
                <a:off x="2499787" y="234254"/>
                <a:ext cx="445320" cy="947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D1D26C-EB0A-4200-8C0C-3DF45686555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81787" y="216614"/>
                  <a:ext cx="480960" cy="9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C7D071-B057-4B2D-B9BD-E614B4596188}"/>
                    </a:ext>
                  </a:extLst>
                </p14:cNvPr>
                <p14:cNvContentPartPr/>
                <p14:nvPr/>
              </p14:nvContentPartPr>
              <p14:xfrm>
                <a:off x="3145627" y="425774"/>
                <a:ext cx="1578600" cy="450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C7D071-B057-4B2D-B9BD-E614B45961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7627" y="407774"/>
                  <a:ext cx="16142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2542592-C3C3-468F-B36B-360C837D7EB3}"/>
                    </a:ext>
                  </a:extLst>
                </p14:cNvPr>
                <p14:cNvContentPartPr/>
                <p14:nvPr/>
              </p14:nvContentPartPr>
              <p14:xfrm>
                <a:off x="5480227" y="183854"/>
                <a:ext cx="311040" cy="428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2542592-C3C3-468F-B36B-360C837D7E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62587" y="165854"/>
                  <a:ext cx="3466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2669D7-98C2-4EC5-BF17-45C288D58221}"/>
                    </a:ext>
                  </a:extLst>
                </p14:cNvPr>
                <p14:cNvContentPartPr/>
                <p14:nvPr/>
              </p14:nvContentPartPr>
              <p14:xfrm>
                <a:off x="5024827" y="702254"/>
                <a:ext cx="1275840" cy="86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2669D7-98C2-4EC5-BF17-45C288D582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06827" y="684254"/>
                  <a:ext cx="1311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4D154D0-4601-41E9-B157-813BA2DCAA46}"/>
                    </a:ext>
                  </a:extLst>
                </p14:cNvPr>
                <p14:cNvContentPartPr/>
                <p14:nvPr/>
              </p14:nvContentPartPr>
              <p14:xfrm>
                <a:off x="5460427" y="872174"/>
                <a:ext cx="203040" cy="46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4D154D0-4601-41E9-B157-813BA2DCAA4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42787" y="854174"/>
                  <a:ext cx="23868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F384F0-9E8D-4803-B7CA-033E99FE2F65}"/>
                    </a:ext>
                  </a:extLst>
                </p14:cNvPr>
                <p14:cNvContentPartPr/>
                <p14:nvPr/>
              </p14:nvContentPartPr>
              <p14:xfrm>
                <a:off x="5334787" y="742934"/>
                <a:ext cx="136080" cy="138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F384F0-9E8D-4803-B7CA-033E99FE2F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17147" y="724934"/>
                  <a:ext cx="171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483959-F053-4D16-990B-96F288A7D18C}"/>
                    </a:ext>
                  </a:extLst>
                </p14:cNvPr>
                <p14:cNvContentPartPr/>
                <p14:nvPr/>
              </p14:nvContentPartPr>
              <p14:xfrm>
                <a:off x="5871907" y="1081694"/>
                <a:ext cx="330480" cy="101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483959-F053-4D16-990B-96F288A7D18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54267" y="1064054"/>
                  <a:ext cx="366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1979AD-065F-42AE-9772-F6EF5E5F491F}"/>
                    </a:ext>
                  </a:extLst>
                </p14:cNvPr>
                <p14:cNvContentPartPr/>
                <p14:nvPr/>
              </p14:nvContentPartPr>
              <p14:xfrm>
                <a:off x="5955787" y="1014734"/>
                <a:ext cx="158760" cy="277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1979AD-065F-42AE-9772-F6EF5E5F491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37787" y="997094"/>
                  <a:ext cx="1944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692B9E-3910-4923-A914-F00BC195FA64}"/>
                    </a:ext>
                  </a:extLst>
                </p14:cNvPr>
                <p14:cNvContentPartPr/>
                <p14:nvPr/>
              </p14:nvContentPartPr>
              <p14:xfrm>
                <a:off x="6325147" y="972614"/>
                <a:ext cx="156600" cy="285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692B9E-3910-4923-A914-F00BC195FA6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07147" y="954974"/>
                  <a:ext cx="1922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08138A-3757-4ACB-A560-662D81806E61}"/>
                    </a:ext>
                  </a:extLst>
                </p14:cNvPr>
                <p14:cNvContentPartPr/>
                <p14:nvPr/>
              </p14:nvContentPartPr>
              <p14:xfrm>
                <a:off x="6406147" y="1031654"/>
                <a:ext cx="278280" cy="171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08138A-3757-4ACB-A560-662D81806E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88147" y="1013654"/>
                  <a:ext cx="313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03F4DE2-5CE5-41B4-9ABC-DD66ED52D40E}"/>
                    </a:ext>
                  </a:extLst>
                </p14:cNvPr>
                <p14:cNvContentPartPr/>
                <p14:nvPr/>
              </p14:nvContentPartPr>
              <p14:xfrm>
                <a:off x="6425587" y="814934"/>
                <a:ext cx="301680" cy="155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03F4DE2-5CE5-41B4-9ABC-DD66ED52D4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947" y="797294"/>
                  <a:ext cx="337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7064E9-C48A-4100-A854-0FAD39A29030}"/>
                    </a:ext>
                  </a:extLst>
                </p14:cNvPr>
                <p14:cNvContentPartPr/>
                <p14:nvPr/>
              </p14:nvContentPartPr>
              <p14:xfrm>
                <a:off x="283267" y="2063414"/>
                <a:ext cx="354600" cy="1142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7064E9-C48A-4100-A854-0FAD39A2903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5267" y="2045414"/>
                  <a:ext cx="390240" cy="11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018910-F4A5-41FF-B0B1-C4F8CB5544C1}"/>
                    </a:ext>
                  </a:extLst>
                </p14:cNvPr>
                <p14:cNvContentPartPr/>
                <p14:nvPr/>
              </p14:nvContentPartPr>
              <p14:xfrm>
                <a:off x="924067" y="2149454"/>
                <a:ext cx="438840" cy="1349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018910-F4A5-41FF-B0B1-C4F8CB5544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6067" y="2131454"/>
                  <a:ext cx="474480" cy="13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B6EF80C-FB29-473E-B9EF-970CBD771063}"/>
                    </a:ext>
                  </a:extLst>
                </p14:cNvPr>
                <p14:cNvContentPartPr/>
                <p14:nvPr/>
              </p14:nvContentPartPr>
              <p14:xfrm>
                <a:off x="1390267" y="2558414"/>
                <a:ext cx="330840" cy="389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B6EF80C-FB29-473E-B9EF-970CBD7710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72267" y="2540414"/>
                  <a:ext cx="3664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41247F4-EC44-4B07-99B6-75A130A3A19F}"/>
                    </a:ext>
                  </a:extLst>
                </p14:cNvPr>
                <p14:cNvContentPartPr/>
                <p14:nvPr/>
              </p14:nvContentPartPr>
              <p14:xfrm>
                <a:off x="1744867" y="2481014"/>
                <a:ext cx="296640" cy="365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41247F4-EC44-4B07-99B6-75A130A3A19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27227" y="2463014"/>
                  <a:ext cx="3322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E09B86A-D6E7-4BFE-BF8E-57D09785EB33}"/>
                    </a:ext>
                  </a:extLst>
                </p14:cNvPr>
                <p14:cNvContentPartPr/>
                <p14:nvPr/>
              </p14:nvContentPartPr>
              <p14:xfrm>
                <a:off x="2063107" y="2476334"/>
                <a:ext cx="161280" cy="338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E09B86A-D6E7-4BFE-BF8E-57D09785EB3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45107" y="2458334"/>
                  <a:ext cx="1969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606E31C-AEE8-4135-925D-08140D4F86FF}"/>
                    </a:ext>
                  </a:extLst>
                </p14:cNvPr>
                <p14:cNvContentPartPr/>
                <p14:nvPr/>
              </p14:nvContentPartPr>
              <p14:xfrm>
                <a:off x="2382067" y="2414774"/>
                <a:ext cx="338760" cy="721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606E31C-AEE8-4135-925D-08140D4F86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64427" y="2397134"/>
                  <a:ext cx="37440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1AA010-695A-40A3-BC76-8443339CA187}"/>
                    </a:ext>
                  </a:extLst>
                </p14:cNvPr>
                <p14:cNvContentPartPr/>
                <p14:nvPr/>
              </p14:nvContentPartPr>
              <p14:xfrm>
                <a:off x="2717227" y="2122094"/>
                <a:ext cx="257040" cy="317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1AA010-695A-40A3-BC76-8443339CA18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99227" y="2104094"/>
                  <a:ext cx="2926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991CDE-ADF6-4453-8DD7-8D984040031D}"/>
                    </a:ext>
                  </a:extLst>
                </p14:cNvPr>
                <p14:cNvContentPartPr/>
                <p14:nvPr/>
              </p14:nvContentPartPr>
              <p14:xfrm>
                <a:off x="2667547" y="2198414"/>
                <a:ext cx="195840" cy="83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991CDE-ADF6-4453-8DD7-8D984040031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49547" y="2180774"/>
                  <a:ext cx="231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9BB815B-092F-4D91-8673-A28E0A5F8393}"/>
                    </a:ext>
                  </a:extLst>
                </p14:cNvPr>
                <p14:cNvContentPartPr/>
                <p14:nvPr/>
              </p14:nvContentPartPr>
              <p14:xfrm>
                <a:off x="2944387" y="1954334"/>
                <a:ext cx="406080" cy="926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9BB815B-092F-4D91-8673-A28E0A5F83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26387" y="1936694"/>
                  <a:ext cx="441720" cy="9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BB5425-8C85-41F3-B66B-2D378118AFC6}"/>
                    </a:ext>
                  </a:extLst>
                </p14:cNvPr>
                <p14:cNvContentPartPr/>
                <p14:nvPr/>
              </p14:nvContentPartPr>
              <p14:xfrm>
                <a:off x="3522907" y="2053694"/>
                <a:ext cx="1150560" cy="907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BB5425-8C85-41F3-B66B-2D378118AFC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04907" y="2035694"/>
                  <a:ext cx="1186200" cy="9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849BE75-A7F0-4C69-A4ED-6E5B8DCF743E}"/>
                    </a:ext>
                  </a:extLst>
                </p14:cNvPr>
                <p14:cNvContentPartPr/>
                <p14:nvPr/>
              </p14:nvContentPartPr>
              <p14:xfrm>
                <a:off x="5567707" y="1591094"/>
                <a:ext cx="388440" cy="521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849BE75-A7F0-4C69-A4ED-6E5B8DCF743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49707" y="1573094"/>
                  <a:ext cx="4240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F748986-D4A0-42AF-B20E-BEEDB3B09450}"/>
                    </a:ext>
                  </a:extLst>
                </p14:cNvPr>
                <p14:cNvContentPartPr/>
                <p14:nvPr/>
              </p14:nvContentPartPr>
              <p14:xfrm>
                <a:off x="5057947" y="2205254"/>
                <a:ext cx="1789200" cy="244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F748986-D4A0-42AF-B20E-BEEDB3B0945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40307" y="2187254"/>
                  <a:ext cx="18248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E4ACB1-1E20-4372-8FD7-B13C67C0E631}"/>
                    </a:ext>
                  </a:extLst>
                </p14:cNvPr>
                <p14:cNvContentPartPr/>
                <p14:nvPr/>
              </p14:nvContentPartPr>
              <p14:xfrm>
                <a:off x="5437027" y="2751014"/>
                <a:ext cx="363960" cy="480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4E4ACB1-1E20-4372-8FD7-B13C67C0E63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19387" y="2733014"/>
                  <a:ext cx="39960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7AD4BC0-6370-4445-A16B-D6F7909D1C43}"/>
                    </a:ext>
                  </a:extLst>
                </p14:cNvPr>
                <p14:cNvContentPartPr/>
                <p14:nvPr/>
              </p14:nvContentPartPr>
              <p14:xfrm>
                <a:off x="5477707" y="2465534"/>
                <a:ext cx="336960" cy="272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7AD4BC0-6370-4445-A16B-D6F7909D1C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59707" y="2447534"/>
                  <a:ext cx="372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772DD06-E5D5-4F2B-BAA9-4737309F4CB1}"/>
                    </a:ext>
                  </a:extLst>
                </p14:cNvPr>
                <p14:cNvContentPartPr/>
                <p14:nvPr/>
              </p14:nvContentPartPr>
              <p14:xfrm>
                <a:off x="5980987" y="3010574"/>
                <a:ext cx="561600" cy="210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772DD06-E5D5-4F2B-BAA9-4737309F4C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63347" y="2992934"/>
                  <a:ext cx="597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6AC74EF-067B-4574-8E48-08C72053EF83}"/>
                    </a:ext>
                  </a:extLst>
                </p14:cNvPr>
                <p14:cNvContentPartPr/>
                <p14:nvPr/>
              </p14:nvContentPartPr>
              <p14:xfrm>
                <a:off x="6106987" y="2893574"/>
                <a:ext cx="153720" cy="410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6AC74EF-067B-4574-8E48-08C72053EF8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88987" y="2875934"/>
                  <a:ext cx="1893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90CE536-D144-4B1E-8F72-0A7634DEDDB2}"/>
                    </a:ext>
                  </a:extLst>
                </p14:cNvPr>
                <p14:cNvContentPartPr/>
                <p14:nvPr/>
              </p14:nvContentPartPr>
              <p14:xfrm>
                <a:off x="6689827" y="2634014"/>
                <a:ext cx="231840" cy="655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90CE536-D144-4B1E-8F72-0A7634DEDDB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72187" y="2616014"/>
                  <a:ext cx="26748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C41ACA2-2A84-4C0C-9883-4D2646E49103}"/>
                    </a:ext>
                  </a:extLst>
                </p14:cNvPr>
                <p14:cNvContentPartPr/>
                <p14:nvPr/>
              </p14:nvContentPartPr>
              <p14:xfrm>
                <a:off x="6929227" y="2482094"/>
                <a:ext cx="294840" cy="161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C41ACA2-2A84-4C0C-9883-4D2646E491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11227" y="2464094"/>
                  <a:ext cx="330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220D5CC-0AAA-4FE3-AEA5-22F486DB6D40}"/>
                    </a:ext>
                  </a:extLst>
                </p14:cNvPr>
                <p14:cNvContentPartPr/>
                <p14:nvPr/>
              </p14:nvContentPartPr>
              <p14:xfrm>
                <a:off x="8360947" y="1704134"/>
                <a:ext cx="1900800" cy="1573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220D5CC-0AAA-4FE3-AEA5-22F486DB6D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42947" y="1686494"/>
                  <a:ext cx="1936440" cy="16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2337C31-958C-4013-9F19-2F5394B99C86}"/>
                    </a:ext>
                  </a:extLst>
                </p14:cNvPr>
                <p14:cNvContentPartPr/>
                <p14:nvPr/>
              </p14:nvContentPartPr>
              <p14:xfrm>
                <a:off x="8325307" y="742214"/>
                <a:ext cx="1159200" cy="878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2337C31-958C-4013-9F19-2F5394B99C8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07307" y="724214"/>
                  <a:ext cx="1194840" cy="9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573967-C22B-4D46-9855-0F3451C1878F}"/>
                    </a:ext>
                  </a:extLst>
                </p14:cNvPr>
                <p14:cNvContentPartPr/>
                <p14:nvPr/>
              </p14:nvContentPartPr>
              <p14:xfrm>
                <a:off x="7432147" y="504254"/>
                <a:ext cx="532080" cy="300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573967-C22B-4D46-9855-0F3451C1878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14507" y="486254"/>
                  <a:ext cx="567720" cy="33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180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E05C82F-EE5E-438C-BA36-1577A86FB41D}"/>
                  </a:ext>
                </a:extLst>
              </p14:cNvPr>
              <p14:cNvContentPartPr/>
              <p14:nvPr/>
            </p14:nvContentPartPr>
            <p14:xfrm>
              <a:off x="5771107" y="1928774"/>
              <a:ext cx="418680" cy="402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E05C82F-EE5E-438C-BA36-1577A86FB4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3467" y="1911134"/>
                <a:ext cx="4543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5F642E1-8D9B-4D55-93BA-FE68B8915F52}"/>
                  </a:ext>
                </a:extLst>
              </p14:cNvPr>
              <p14:cNvContentPartPr/>
              <p14:nvPr/>
            </p14:nvContentPartPr>
            <p14:xfrm>
              <a:off x="4126627" y="5374334"/>
              <a:ext cx="395640" cy="918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5F642E1-8D9B-4D55-93BA-FE68B8915F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8987" y="5356694"/>
                <a:ext cx="431280" cy="9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97210DE-2A50-4B0A-9C1F-C0129E2E2911}"/>
              </a:ext>
            </a:extLst>
          </p:cNvPr>
          <p:cNvGrpSpPr/>
          <p:nvPr/>
        </p:nvGrpSpPr>
        <p:grpSpPr>
          <a:xfrm>
            <a:off x="244387" y="89894"/>
            <a:ext cx="9748080" cy="6373080"/>
            <a:chOff x="244387" y="89894"/>
            <a:chExt cx="9748080" cy="637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663C213-7404-47C3-B022-FC34C0C0AB91}"/>
                    </a:ext>
                  </a:extLst>
                </p14:cNvPr>
                <p14:cNvContentPartPr/>
                <p14:nvPr/>
              </p14:nvContentPartPr>
              <p14:xfrm>
                <a:off x="528067" y="360254"/>
                <a:ext cx="127080" cy="594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663C213-7404-47C3-B022-FC34C0C0AB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0427" y="342614"/>
                  <a:ext cx="16272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ED85EAA-1F5D-4B8F-B7DD-3B57436F372F}"/>
                    </a:ext>
                  </a:extLst>
                </p14:cNvPr>
                <p14:cNvContentPartPr/>
                <p14:nvPr/>
              </p14:nvContentPartPr>
              <p14:xfrm>
                <a:off x="553267" y="270974"/>
                <a:ext cx="245160" cy="90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ED85EAA-1F5D-4B8F-B7DD-3B57436F37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627" y="252974"/>
                  <a:ext cx="2808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16E224-0EA3-4C57-8903-08B52C04BD8C}"/>
                    </a:ext>
                  </a:extLst>
                </p14:cNvPr>
                <p14:cNvContentPartPr/>
                <p14:nvPr/>
              </p14:nvContentPartPr>
              <p14:xfrm>
                <a:off x="586747" y="557894"/>
                <a:ext cx="195840" cy="54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16E224-0EA3-4C57-8903-08B52C04BD8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9107" y="539894"/>
                  <a:ext cx="231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6D1EEE-BB39-4C6D-B7E5-11DE18D8BB4C}"/>
                    </a:ext>
                  </a:extLst>
                </p14:cNvPr>
                <p14:cNvContentPartPr/>
                <p14:nvPr/>
              </p14:nvContentPartPr>
              <p14:xfrm>
                <a:off x="989587" y="452774"/>
                <a:ext cx="11520" cy="60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6D1EEE-BB39-4C6D-B7E5-11DE18D8BB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1587" y="434774"/>
                  <a:ext cx="47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C745C4-1D24-4AE8-A398-95AC1C00728F}"/>
                    </a:ext>
                  </a:extLst>
                </p14:cNvPr>
                <p14:cNvContentPartPr/>
                <p14:nvPr/>
              </p14:nvContentPartPr>
              <p14:xfrm>
                <a:off x="889147" y="385454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C745C4-1D24-4AE8-A398-95AC1C0072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1147" y="36745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BC4F4E-9BF4-4600-B1BA-308E58FC0842}"/>
                    </a:ext>
                  </a:extLst>
                </p14:cNvPr>
                <p14:cNvContentPartPr/>
                <p14:nvPr/>
              </p14:nvContentPartPr>
              <p14:xfrm>
                <a:off x="972667" y="444494"/>
                <a:ext cx="18000" cy="133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BC4F4E-9BF4-4600-B1BA-308E58FC08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5027" y="426494"/>
                  <a:ext cx="53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132982-1B6A-44EF-875A-FF4497F009CF}"/>
                    </a:ext>
                  </a:extLst>
                </p14:cNvPr>
                <p14:cNvContentPartPr/>
                <p14:nvPr/>
              </p14:nvContentPartPr>
              <p14:xfrm>
                <a:off x="1106947" y="302294"/>
                <a:ext cx="273600" cy="232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132982-1B6A-44EF-875A-FF4497F009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8947" y="284654"/>
                  <a:ext cx="309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56F838-D422-4C76-B0F1-8568139967C9}"/>
                    </a:ext>
                  </a:extLst>
                </p14:cNvPr>
                <p14:cNvContentPartPr/>
                <p14:nvPr/>
              </p14:nvContentPartPr>
              <p14:xfrm>
                <a:off x="1503307" y="234974"/>
                <a:ext cx="218520" cy="338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56F838-D422-4C76-B0F1-8568139967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85307" y="217334"/>
                  <a:ext cx="2541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EFB55B0-4736-48DF-A930-547791BA502A}"/>
                    </a:ext>
                  </a:extLst>
                </p14:cNvPr>
                <p14:cNvContentPartPr/>
                <p14:nvPr/>
              </p14:nvContentPartPr>
              <p14:xfrm>
                <a:off x="2231227" y="293294"/>
                <a:ext cx="131400" cy="29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EFB55B0-4736-48DF-A930-547791BA50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13227" y="275294"/>
                  <a:ext cx="1670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1B4BB3-84FF-45CF-8FE6-4E501E474B03}"/>
                    </a:ext>
                  </a:extLst>
                </p14:cNvPr>
                <p14:cNvContentPartPr/>
                <p14:nvPr/>
              </p14:nvContentPartPr>
              <p14:xfrm>
                <a:off x="2331667" y="335414"/>
                <a:ext cx="428400" cy="370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1B4BB3-84FF-45CF-8FE6-4E501E474B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14027" y="317414"/>
                  <a:ext cx="4640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447B74-C0E9-4063-8DE8-7147920C5A23}"/>
                    </a:ext>
                  </a:extLst>
                </p14:cNvPr>
                <p14:cNvContentPartPr/>
                <p14:nvPr/>
              </p14:nvContentPartPr>
              <p14:xfrm>
                <a:off x="2843947" y="417134"/>
                <a:ext cx="221760" cy="239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447B74-C0E9-4063-8DE8-7147920C5A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5947" y="399494"/>
                  <a:ext cx="2574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95B34D7-B937-44EC-BA08-EDCAA419CCDF}"/>
                    </a:ext>
                  </a:extLst>
                </p14:cNvPr>
                <p14:cNvContentPartPr/>
                <p14:nvPr/>
              </p14:nvContentPartPr>
              <p14:xfrm>
                <a:off x="2248147" y="335414"/>
                <a:ext cx="234000" cy="33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95B34D7-B937-44EC-BA08-EDCAA419CC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30147" y="317414"/>
                  <a:ext cx="2696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3B6873-0BC9-49C5-BFBB-02503D22ECD4}"/>
                    </a:ext>
                  </a:extLst>
                </p14:cNvPr>
                <p14:cNvContentPartPr/>
                <p14:nvPr/>
              </p14:nvContentPartPr>
              <p14:xfrm>
                <a:off x="3506347" y="226334"/>
                <a:ext cx="401760" cy="304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3B6873-0BC9-49C5-BFBB-02503D22EC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88707" y="208334"/>
                  <a:ext cx="4374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7899C3-8D72-4F5B-A899-D811A1B55EBF}"/>
                    </a:ext>
                  </a:extLst>
                </p14:cNvPr>
                <p14:cNvContentPartPr/>
                <p14:nvPr/>
              </p14:nvContentPartPr>
              <p14:xfrm>
                <a:off x="4060027" y="440894"/>
                <a:ext cx="3600" cy="3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7899C3-8D72-4F5B-A899-D811A1B55E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42027" y="423254"/>
                  <a:ext cx="39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E2A1C8-4B76-4B14-92A2-6AB099AA6DC8}"/>
                    </a:ext>
                  </a:extLst>
                </p14:cNvPr>
                <p14:cNvContentPartPr/>
                <p14:nvPr/>
              </p14:nvContentPartPr>
              <p14:xfrm>
                <a:off x="4219507" y="209414"/>
                <a:ext cx="132120" cy="254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E2A1C8-4B76-4B14-92A2-6AB099AA6D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01507" y="191774"/>
                  <a:ext cx="167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74A85D-D336-4D62-8A1B-477FE1AAB952}"/>
                    </a:ext>
                  </a:extLst>
                </p14:cNvPr>
                <p14:cNvContentPartPr/>
                <p14:nvPr/>
              </p14:nvContentPartPr>
              <p14:xfrm>
                <a:off x="3833227" y="103214"/>
                <a:ext cx="451800" cy="32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74A85D-D336-4D62-8A1B-477FE1AAB95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15587" y="85214"/>
                  <a:ext cx="487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5BE4FE-7378-43E9-8FE8-B1B949F422C0}"/>
                    </a:ext>
                  </a:extLst>
                </p14:cNvPr>
                <p14:cNvContentPartPr/>
                <p14:nvPr/>
              </p14:nvContentPartPr>
              <p14:xfrm>
                <a:off x="4959307" y="89894"/>
                <a:ext cx="611280" cy="657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5BE4FE-7378-43E9-8FE8-B1B949F422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41307" y="71894"/>
                  <a:ext cx="64692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640212-9FC7-43C3-A1F9-96853FD1B553}"/>
                    </a:ext>
                  </a:extLst>
                </p14:cNvPr>
                <p14:cNvContentPartPr/>
                <p14:nvPr/>
              </p14:nvContentPartPr>
              <p14:xfrm>
                <a:off x="5376907" y="426494"/>
                <a:ext cx="303120" cy="76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640212-9FC7-43C3-A1F9-96853FD1B5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59267" y="408854"/>
                  <a:ext cx="338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DB1302-1285-411C-8CF6-5FE7D9FF189F}"/>
                    </a:ext>
                  </a:extLst>
                </p14:cNvPr>
                <p14:cNvContentPartPr/>
                <p14:nvPr/>
              </p14:nvContentPartPr>
              <p14:xfrm>
                <a:off x="6132187" y="258374"/>
                <a:ext cx="464760" cy="354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DB1302-1285-411C-8CF6-5FE7D9FF18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14187" y="240374"/>
                  <a:ext cx="500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FE64620-A89F-4B4E-894A-35042A098538}"/>
                    </a:ext>
                  </a:extLst>
                </p14:cNvPr>
                <p14:cNvContentPartPr/>
                <p14:nvPr/>
              </p14:nvContentPartPr>
              <p14:xfrm>
                <a:off x="6660667" y="418934"/>
                <a:ext cx="68040" cy="83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FE64620-A89F-4B4E-894A-35042A0985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42667" y="401294"/>
                  <a:ext cx="103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DFA670-8D89-4408-BB34-4DF31CE478E0}"/>
                    </a:ext>
                  </a:extLst>
                </p14:cNvPr>
                <p14:cNvContentPartPr/>
                <p14:nvPr/>
              </p14:nvContentPartPr>
              <p14:xfrm>
                <a:off x="6534667" y="309854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DDFA670-8D89-4408-BB34-4DF31CE478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17027" y="2922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2CE312-2422-4F84-9DAC-CCD94550C507}"/>
                    </a:ext>
                  </a:extLst>
                </p14:cNvPr>
                <p14:cNvContentPartPr/>
                <p14:nvPr/>
              </p14:nvContentPartPr>
              <p14:xfrm>
                <a:off x="6794587" y="324614"/>
                <a:ext cx="220680" cy="171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2CE312-2422-4F84-9DAC-CCD94550C50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76947" y="306614"/>
                  <a:ext cx="256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0569F00-C606-4135-9D70-5885E3CEF35D}"/>
                    </a:ext>
                  </a:extLst>
                </p14:cNvPr>
                <p14:cNvContentPartPr/>
                <p14:nvPr/>
              </p14:nvContentPartPr>
              <p14:xfrm>
                <a:off x="7004467" y="242174"/>
                <a:ext cx="485640" cy="385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0569F00-C606-4135-9D70-5885E3CEF35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86827" y="224174"/>
                  <a:ext cx="5212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03C7A7-E9E0-4509-B9AC-693BC6A825AA}"/>
                    </a:ext>
                  </a:extLst>
                </p14:cNvPr>
                <p14:cNvContentPartPr/>
                <p14:nvPr/>
              </p14:nvContentPartPr>
              <p14:xfrm>
                <a:off x="7583347" y="243254"/>
                <a:ext cx="145080" cy="448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03C7A7-E9E0-4509-B9AC-693BC6A825A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65347" y="225254"/>
                  <a:ext cx="1807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B99FAA-B9C7-4E18-BE6C-CE0B4D063928}"/>
                    </a:ext>
                  </a:extLst>
                </p14:cNvPr>
                <p14:cNvContentPartPr/>
                <p14:nvPr/>
              </p14:nvContentPartPr>
              <p14:xfrm>
                <a:off x="7659667" y="226334"/>
                <a:ext cx="219240" cy="309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B99FAA-B9C7-4E18-BE6C-CE0B4D06392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41667" y="208334"/>
                  <a:ext cx="2548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065011-8D29-4F8E-8965-8723DF7E2380}"/>
                    </a:ext>
                  </a:extLst>
                </p14:cNvPr>
                <p14:cNvContentPartPr/>
                <p14:nvPr/>
              </p14:nvContentPartPr>
              <p14:xfrm>
                <a:off x="8036227" y="142094"/>
                <a:ext cx="167760" cy="333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065011-8D29-4F8E-8965-8723DF7E238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18227" y="124454"/>
                  <a:ext cx="2034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55CB64-48FF-440F-B995-A2D650DC9A59}"/>
                    </a:ext>
                  </a:extLst>
                </p14:cNvPr>
                <p14:cNvContentPartPr/>
                <p14:nvPr/>
              </p14:nvContentPartPr>
              <p14:xfrm>
                <a:off x="7935787" y="284654"/>
                <a:ext cx="309240" cy="42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55CB64-48FF-440F-B995-A2D650DC9A5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18147" y="266654"/>
                  <a:ext cx="3448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D330982-F524-4BFC-B7C1-11BE253D7F7A}"/>
                    </a:ext>
                  </a:extLst>
                </p14:cNvPr>
                <p14:cNvContentPartPr/>
                <p14:nvPr/>
              </p14:nvContentPartPr>
              <p14:xfrm>
                <a:off x="8262667" y="99974"/>
                <a:ext cx="361800" cy="590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D330982-F524-4BFC-B7C1-11BE253D7F7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245027" y="82334"/>
                  <a:ext cx="39744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D08D9CD-CF23-4B59-80A4-3F4AE16F9C32}"/>
                    </a:ext>
                  </a:extLst>
                </p14:cNvPr>
                <p14:cNvContentPartPr/>
                <p14:nvPr/>
              </p14:nvContentPartPr>
              <p14:xfrm>
                <a:off x="6107707" y="217694"/>
                <a:ext cx="115560" cy="827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D08D9CD-CF23-4B59-80A4-3F4AE16F9C3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089707" y="199694"/>
                  <a:ext cx="151200" cy="8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30A4719-2E1F-440F-84CF-8C0ACBE8EC7E}"/>
                    </a:ext>
                  </a:extLst>
                </p14:cNvPr>
                <p14:cNvContentPartPr/>
                <p14:nvPr/>
              </p14:nvContentPartPr>
              <p14:xfrm>
                <a:off x="273547" y="1265294"/>
                <a:ext cx="178200" cy="401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A4719-2E1F-440F-84CF-8C0ACBE8EC7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5907" y="1247654"/>
                  <a:ext cx="2138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A3A1077-5B2F-40A7-A4A4-F8F97D019619}"/>
                    </a:ext>
                  </a:extLst>
                </p14:cNvPr>
                <p14:cNvContentPartPr/>
                <p14:nvPr/>
              </p14:nvContentPartPr>
              <p14:xfrm>
                <a:off x="527707" y="1029134"/>
                <a:ext cx="406080" cy="474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A3A1077-5B2F-40A7-A4A4-F8F97D01961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09707" y="1011494"/>
                  <a:ext cx="44172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B92E4C-3885-4E4E-A73F-346F9C8A727D}"/>
                    </a:ext>
                  </a:extLst>
                </p14:cNvPr>
                <p14:cNvContentPartPr/>
                <p14:nvPr/>
              </p14:nvContentPartPr>
              <p14:xfrm>
                <a:off x="251587" y="1550414"/>
                <a:ext cx="771480" cy="370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B92E4C-3885-4E4E-A73F-346F9C8A727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3587" y="1532774"/>
                  <a:ext cx="8071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279945-EF41-40AD-97DA-56752385E0CB}"/>
                    </a:ext>
                  </a:extLst>
                </p14:cNvPr>
                <p14:cNvContentPartPr/>
                <p14:nvPr/>
              </p14:nvContentPartPr>
              <p14:xfrm>
                <a:off x="418987" y="1637894"/>
                <a:ext cx="625680" cy="308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279945-EF41-40AD-97DA-56752385E0C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1347" y="1620254"/>
                  <a:ext cx="6613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965680-2377-454F-AB68-196EDA0D15B8}"/>
                    </a:ext>
                  </a:extLst>
                </p14:cNvPr>
                <p14:cNvContentPartPr/>
                <p14:nvPr/>
              </p14:nvContentPartPr>
              <p14:xfrm>
                <a:off x="611947" y="1707374"/>
                <a:ext cx="429120" cy="255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965680-2377-454F-AB68-196EDA0D15B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93947" y="1689374"/>
                  <a:ext cx="464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140579-5DF3-47E7-A39B-23336957D7A3}"/>
                    </a:ext>
                  </a:extLst>
                </p14:cNvPr>
                <p14:cNvContentPartPr/>
                <p14:nvPr/>
              </p14:nvContentPartPr>
              <p14:xfrm>
                <a:off x="1350307" y="1744094"/>
                <a:ext cx="359640" cy="386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140579-5DF3-47E7-A39B-23336957D7A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32667" y="1726454"/>
                  <a:ext cx="3952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A577FD7-4E6D-4EAF-AEF1-BB87EE231C60}"/>
                    </a:ext>
                  </a:extLst>
                </p14:cNvPr>
                <p14:cNvContentPartPr/>
                <p14:nvPr/>
              </p14:nvContentPartPr>
              <p14:xfrm>
                <a:off x="1727587" y="1895654"/>
                <a:ext cx="83880" cy="142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A577FD7-4E6D-4EAF-AEF1-BB87EE231C6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709947" y="1877654"/>
                  <a:ext cx="119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E2D2FED-CC63-4926-8F9E-79E2BD8211D0}"/>
                    </a:ext>
                  </a:extLst>
                </p14:cNvPr>
                <p14:cNvContentPartPr/>
                <p14:nvPr/>
              </p14:nvContentPartPr>
              <p14:xfrm>
                <a:off x="1711027" y="1748054"/>
                <a:ext cx="3600" cy="5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E2D2FED-CC63-4926-8F9E-79E2BD8211D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693027" y="1730054"/>
                  <a:ext cx="39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84D0A1-F9F2-4766-B6AB-D9874F13883C}"/>
                    </a:ext>
                  </a:extLst>
                </p14:cNvPr>
                <p14:cNvContentPartPr/>
                <p14:nvPr/>
              </p14:nvContentPartPr>
              <p14:xfrm>
                <a:off x="1853587" y="1817174"/>
                <a:ext cx="330840" cy="164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84D0A1-F9F2-4766-B6AB-D9874F13883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35587" y="1799174"/>
                  <a:ext cx="366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D6CE2C8-A556-4650-BE2F-C378FD2FF276}"/>
                    </a:ext>
                  </a:extLst>
                </p14:cNvPr>
                <p14:cNvContentPartPr/>
                <p14:nvPr/>
              </p14:nvContentPartPr>
              <p14:xfrm>
                <a:off x="2264707" y="1332974"/>
                <a:ext cx="446040" cy="584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D6CE2C8-A556-4650-BE2F-C378FD2FF27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47067" y="1315334"/>
                  <a:ext cx="48168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406EAF9-9536-437A-AD9D-54ACAEE04CF8}"/>
                    </a:ext>
                  </a:extLst>
                </p14:cNvPr>
                <p14:cNvContentPartPr/>
                <p14:nvPr/>
              </p14:nvContentPartPr>
              <p14:xfrm>
                <a:off x="2826667" y="1501094"/>
                <a:ext cx="145440" cy="380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406EAF9-9536-437A-AD9D-54ACAEE04CF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808667" y="1483454"/>
                  <a:ext cx="181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AD54BD-CE3F-4C90-A2AE-A2FC289DDF85}"/>
                    </a:ext>
                  </a:extLst>
                </p14:cNvPr>
                <p14:cNvContentPartPr/>
                <p14:nvPr/>
              </p14:nvContentPartPr>
              <p14:xfrm>
                <a:off x="2887147" y="1568414"/>
                <a:ext cx="265680" cy="263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AD54BD-CE3F-4C90-A2AE-A2FC289DDF8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869507" y="1550414"/>
                  <a:ext cx="301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BB551A6-DB2F-4160-94D5-92A4E14181F8}"/>
                    </a:ext>
                  </a:extLst>
                </p14:cNvPr>
                <p14:cNvContentPartPr/>
                <p14:nvPr/>
              </p14:nvContentPartPr>
              <p14:xfrm>
                <a:off x="3221227" y="1392014"/>
                <a:ext cx="268920" cy="373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BB551A6-DB2F-4160-94D5-92A4E14181F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203227" y="1374374"/>
                  <a:ext cx="3045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F25F1D2-C225-4973-8DCA-0EA723EF99D9}"/>
                    </a:ext>
                  </a:extLst>
                </p14:cNvPr>
                <p14:cNvContentPartPr/>
                <p14:nvPr/>
              </p14:nvContentPartPr>
              <p14:xfrm>
                <a:off x="3179107" y="1506134"/>
                <a:ext cx="307440" cy="79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F25F1D2-C225-4973-8DCA-0EA723EF99D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61467" y="1488134"/>
                  <a:ext cx="343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C94E88-A83D-4839-B66C-9BDD67EE4724}"/>
                    </a:ext>
                  </a:extLst>
                </p14:cNvPr>
                <p14:cNvContentPartPr/>
                <p14:nvPr/>
              </p14:nvContentPartPr>
              <p14:xfrm>
                <a:off x="4031227" y="1605134"/>
                <a:ext cx="351720" cy="64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C94E88-A83D-4839-B66C-9BDD67EE472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13227" y="1587134"/>
                  <a:ext cx="387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CC08867-CE01-43CC-B3DD-5FC1D6B5A950}"/>
                    </a:ext>
                  </a:extLst>
                </p14:cNvPr>
                <p14:cNvContentPartPr/>
                <p14:nvPr/>
              </p14:nvContentPartPr>
              <p14:xfrm>
                <a:off x="4110427" y="1777934"/>
                <a:ext cx="2361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CC08867-CE01-43CC-B3DD-5FC1D6B5A95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92427" y="1760294"/>
                  <a:ext cx="271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1FFF4F-4234-4C63-BD34-F46083AF0A09}"/>
                    </a:ext>
                  </a:extLst>
                </p14:cNvPr>
                <p14:cNvContentPartPr/>
                <p14:nvPr/>
              </p14:nvContentPartPr>
              <p14:xfrm>
                <a:off x="5172427" y="1373294"/>
                <a:ext cx="398880" cy="388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1FFF4F-4234-4C63-BD34-F46083AF0A0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54427" y="1355654"/>
                  <a:ext cx="4345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26E6D95-CA0F-4F59-9421-B55ACE00DA0B}"/>
                    </a:ext>
                  </a:extLst>
                </p14:cNvPr>
                <p14:cNvContentPartPr/>
                <p14:nvPr/>
              </p14:nvContentPartPr>
              <p14:xfrm>
                <a:off x="4890907" y="1050014"/>
                <a:ext cx="76320" cy="361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26E6D95-CA0F-4F59-9421-B55ACE00DA0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872907" y="1032374"/>
                  <a:ext cx="1119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EF0BCE4-BA55-491F-9702-A0E8B8A16396}"/>
                    </a:ext>
                  </a:extLst>
                </p14:cNvPr>
                <p14:cNvContentPartPr/>
                <p14:nvPr/>
              </p14:nvContentPartPr>
              <p14:xfrm>
                <a:off x="4990627" y="1090334"/>
                <a:ext cx="224280" cy="218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EF0BCE4-BA55-491F-9702-A0E8B8A1639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972627" y="1072334"/>
                  <a:ext cx="259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2104A79-B90E-46FF-A743-51B0033EA4E4}"/>
                    </a:ext>
                  </a:extLst>
                </p14:cNvPr>
                <p14:cNvContentPartPr/>
                <p14:nvPr/>
              </p14:nvContentPartPr>
              <p14:xfrm>
                <a:off x="5276107" y="956054"/>
                <a:ext cx="217440" cy="178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2104A79-B90E-46FF-A743-51B0033EA4E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258467" y="938414"/>
                  <a:ext cx="253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1C9CC29-5E71-42BC-A08B-A35DC4962D18}"/>
                    </a:ext>
                  </a:extLst>
                </p14:cNvPr>
                <p14:cNvContentPartPr/>
                <p14:nvPr/>
              </p14:nvContentPartPr>
              <p14:xfrm>
                <a:off x="5259547" y="1012214"/>
                <a:ext cx="156240" cy="61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1C9CC29-5E71-42BC-A08B-A35DC4962D1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241547" y="994214"/>
                  <a:ext cx="191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427FE4-5A50-4112-A7FA-B3EFD5F6DC68}"/>
                    </a:ext>
                  </a:extLst>
                </p14:cNvPr>
                <p14:cNvContentPartPr/>
                <p14:nvPr/>
              </p14:nvContentPartPr>
              <p14:xfrm>
                <a:off x="5897107" y="1609814"/>
                <a:ext cx="270360" cy="9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427FE4-5A50-4112-A7FA-B3EFD5F6DC6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79107" y="1592174"/>
                  <a:ext cx="30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1D075E-B144-42C5-85FB-2DCDF96B40D4}"/>
                    </a:ext>
                  </a:extLst>
                </p14:cNvPr>
                <p14:cNvContentPartPr/>
                <p14:nvPr/>
              </p14:nvContentPartPr>
              <p14:xfrm>
                <a:off x="6518467" y="1272854"/>
                <a:ext cx="417960" cy="329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1D075E-B144-42C5-85FB-2DCDF96B40D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500467" y="1255214"/>
                  <a:ext cx="4536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85F086-FC46-415F-B815-B81B00DBAFC6}"/>
                    </a:ext>
                  </a:extLst>
                </p14:cNvPr>
                <p14:cNvContentPartPr/>
                <p14:nvPr/>
              </p14:nvContentPartPr>
              <p14:xfrm>
                <a:off x="6383827" y="1131734"/>
                <a:ext cx="108360" cy="42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85F086-FC46-415F-B815-B81B00DBAFC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365827" y="1114094"/>
                  <a:ext cx="144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1D210F9-C0F1-418D-A66C-B8394F4766FA}"/>
                    </a:ext>
                  </a:extLst>
                </p14:cNvPr>
                <p14:cNvContentPartPr/>
                <p14:nvPr/>
              </p14:nvContentPartPr>
              <p14:xfrm>
                <a:off x="6694147" y="913934"/>
                <a:ext cx="51480" cy="278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1D210F9-C0F1-418D-A66C-B8394F4766F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676507" y="896294"/>
                  <a:ext cx="87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CF0C373-A72E-43E2-808F-3FA56BB1DBA0}"/>
                    </a:ext>
                  </a:extLst>
                </p14:cNvPr>
                <p14:cNvContentPartPr/>
                <p14:nvPr/>
              </p14:nvContentPartPr>
              <p14:xfrm>
                <a:off x="6741667" y="947414"/>
                <a:ext cx="117360" cy="128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CF0C373-A72E-43E2-808F-3FA56BB1DBA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723667" y="929774"/>
                  <a:ext cx="153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6A22E15-8456-4E32-8517-66527B9B555B}"/>
                    </a:ext>
                  </a:extLst>
                </p14:cNvPr>
                <p14:cNvContentPartPr/>
                <p14:nvPr/>
              </p14:nvContentPartPr>
              <p14:xfrm>
                <a:off x="7004467" y="821774"/>
                <a:ext cx="155520" cy="302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A22E15-8456-4E32-8517-66527B9B555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86827" y="803774"/>
                  <a:ext cx="1911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4478249-364A-4C77-B0D5-C01F09FD06C4}"/>
                    </a:ext>
                  </a:extLst>
                </p14:cNvPr>
                <p14:cNvContentPartPr/>
                <p14:nvPr/>
              </p14:nvContentPartPr>
              <p14:xfrm>
                <a:off x="6945427" y="904934"/>
                <a:ext cx="176040" cy="43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4478249-364A-4C77-B0D5-C01F09FD06C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27787" y="886934"/>
                  <a:ext cx="211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64F44CB-41E9-477B-89F7-67DAB07AF45A}"/>
                    </a:ext>
                  </a:extLst>
                </p14:cNvPr>
                <p14:cNvContentPartPr/>
                <p14:nvPr/>
              </p14:nvContentPartPr>
              <p14:xfrm>
                <a:off x="5007907" y="1645454"/>
                <a:ext cx="2080800" cy="275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64F44CB-41E9-477B-89F7-67DAB07AF45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90267" y="1627454"/>
                  <a:ext cx="2116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23AC2DC-F2CD-42A5-98DF-1FE78CF0F734}"/>
                    </a:ext>
                  </a:extLst>
                </p14:cNvPr>
                <p14:cNvContentPartPr/>
                <p14:nvPr/>
              </p14:nvContentPartPr>
              <p14:xfrm>
                <a:off x="244387" y="2832014"/>
                <a:ext cx="497160" cy="889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23AC2DC-F2CD-42A5-98DF-1FE78CF0F73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26387" y="2814014"/>
                  <a:ext cx="532800" cy="9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3A0A57E-84E2-474B-9261-F3EC9268F226}"/>
                    </a:ext>
                  </a:extLst>
                </p14:cNvPr>
                <p14:cNvContentPartPr/>
                <p14:nvPr/>
              </p14:nvContentPartPr>
              <p14:xfrm>
                <a:off x="888427" y="2717894"/>
                <a:ext cx="255960" cy="1068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3A0A57E-84E2-474B-9261-F3EC9268F22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0787" y="2699894"/>
                  <a:ext cx="291600" cy="11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008BDDE-4E28-4057-9582-B2D6430F2238}"/>
                    </a:ext>
                  </a:extLst>
                </p14:cNvPr>
                <p14:cNvContentPartPr/>
                <p14:nvPr/>
              </p14:nvContentPartPr>
              <p14:xfrm>
                <a:off x="1308187" y="2926694"/>
                <a:ext cx="319680" cy="462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008BDDE-4E28-4057-9582-B2D6430F223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290547" y="2908694"/>
                  <a:ext cx="3553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8D0608-BE35-4886-BDF8-6847E2C07274}"/>
                    </a:ext>
                  </a:extLst>
                </p14:cNvPr>
                <p14:cNvContentPartPr/>
                <p14:nvPr/>
              </p14:nvContentPartPr>
              <p14:xfrm>
                <a:off x="1685827" y="3162134"/>
                <a:ext cx="45360" cy="113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8D0608-BE35-4886-BDF8-6847E2C0727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667827" y="3144494"/>
                  <a:ext cx="81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A1C329C-04E6-4F42-AD70-2C7F44CD2121}"/>
                    </a:ext>
                  </a:extLst>
                </p14:cNvPr>
                <p14:cNvContentPartPr/>
                <p14:nvPr/>
              </p14:nvContentPartPr>
              <p14:xfrm>
                <a:off x="1652347" y="2973134"/>
                <a:ext cx="9000" cy="13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A1C329C-04E6-4F42-AD70-2C7F44CD212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634347" y="2955134"/>
                  <a:ext cx="44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833725-CB65-48F1-B34B-B6857D677E4D}"/>
                    </a:ext>
                  </a:extLst>
                </p14:cNvPr>
                <p14:cNvContentPartPr/>
                <p14:nvPr/>
              </p14:nvContentPartPr>
              <p14:xfrm>
                <a:off x="1794907" y="3013454"/>
                <a:ext cx="226800" cy="183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833725-CB65-48F1-B34B-B6857D677E4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776907" y="2995454"/>
                  <a:ext cx="262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51B832C-EFC5-449A-8D8E-8909108B184D}"/>
                    </a:ext>
                  </a:extLst>
                </p14:cNvPr>
                <p14:cNvContentPartPr/>
                <p14:nvPr/>
              </p14:nvContentPartPr>
              <p14:xfrm>
                <a:off x="2108827" y="2779814"/>
                <a:ext cx="541440" cy="529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51B832C-EFC5-449A-8D8E-8909108B184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090827" y="2762174"/>
                  <a:ext cx="5770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259356F-329A-40BB-ADC3-BE2482C1A128}"/>
                    </a:ext>
                  </a:extLst>
                </p14:cNvPr>
                <p14:cNvContentPartPr/>
                <p14:nvPr/>
              </p14:nvContentPartPr>
              <p14:xfrm>
                <a:off x="2784907" y="2583254"/>
                <a:ext cx="144360" cy="453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259356F-329A-40BB-ADC3-BE2482C1A12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766907" y="2565614"/>
                  <a:ext cx="1800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5F41662-8BE4-4096-BFE1-89E5D7CA6ED4}"/>
                    </a:ext>
                  </a:extLst>
                </p14:cNvPr>
                <p14:cNvContentPartPr/>
                <p14:nvPr/>
              </p14:nvContentPartPr>
              <p14:xfrm>
                <a:off x="2828107" y="2608814"/>
                <a:ext cx="260280" cy="340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5F41662-8BE4-4096-BFE1-89E5D7CA6ED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810107" y="2590814"/>
                  <a:ext cx="295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B0047ED-5373-477B-9A86-9F3205F44CB8}"/>
                    </a:ext>
                  </a:extLst>
                </p14:cNvPr>
                <p14:cNvContentPartPr/>
                <p14:nvPr/>
              </p14:nvContentPartPr>
              <p14:xfrm>
                <a:off x="3220867" y="2516294"/>
                <a:ext cx="155520" cy="301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B0047ED-5373-477B-9A86-9F3205F44CB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202867" y="2498654"/>
                  <a:ext cx="1911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428DE0-AAE0-4356-A437-1585538FCA6D}"/>
                    </a:ext>
                  </a:extLst>
                </p14:cNvPr>
                <p14:cNvContentPartPr/>
                <p14:nvPr/>
              </p14:nvContentPartPr>
              <p14:xfrm>
                <a:off x="3112147" y="2621414"/>
                <a:ext cx="237240" cy="37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428DE0-AAE0-4356-A437-1585538FCA6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094147" y="2603774"/>
                  <a:ext cx="272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8432E24-D9DF-475E-BE6D-D795F99362F4}"/>
                    </a:ext>
                  </a:extLst>
                </p14:cNvPr>
                <p14:cNvContentPartPr/>
                <p14:nvPr/>
              </p14:nvContentPartPr>
              <p14:xfrm>
                <a:off x="3422467" y="2383094"/>
                <a:ext cx="429840" cy="1030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8432E24-D9DF-475E-BE6D-D795F99362F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404467" y="2365094"/>
                  <a:ext cx="46548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F224687-E801-4D94-9A7A-490077A7024A}"/>
                    </a:ext>
                  </a:extLst>
                </p14:cNvPr>
                <p14:cNvContentPartPr/>
                <p14:nvPr/>
              </p14:nvContentPartPr>
              <p14:xfrm>
                <a:off x="4193947" y="2969174"/>
                <a:ext cx="294840" cy="33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F224687-E801-4D94-9A7A-490077A7024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176307" y="2951534"/>
                  <a:ext cx="330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45C5420-57B5-43CF-AF81-B2A35265EFD0}"/>
                    </a:ext>
                  </a:extLst>
                </p14:cNvPr>
                <p14:cNvContentPartPr/>
                <p14:nvPr/>
              </p14:nvContentPartPr>
              <p14:xfrm>
                <a:off x="4210867" y="3153134"/>
                <a:ext cx="476280" cy="10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45C5420-57B5-43CF-AF81-B2A35265EFD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93227" y="3135494"/>
                  <a:ext cx="511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2CC34DB-BC5E-4F6A-81EE-C1D0B763523C}"/>
                    </a:ext>
                  </a:extLst>
                </p14:cNvPr>
                <p14:cNvContentPartPr/>
                <p14:nvPr/>
              </p14:nvContentPartPr>
              <p14:xfrm>
                <a:off x="4940947" y="2709254"/>
                <a:ext cx="76320" cy="270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2CC34DB-BC5E-4F6A-81EE-C1D0B763523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922947" y="2691254"/>
                  <a:ext cx="111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107FDE8-E5A8-4ECF-AB3F-FB7D0E7D20F7}"/>
                    </a:ext>
                  </a:extLst>
                </p14:cNvPr>
                <p14:cNvContentPartPr/>
                <p14:nvPr/>
              </p14:nvContentPartPr>
              <p14:xfrm>
                <a:off x="4873627" y="3153134"/>
                <a:ext cx="420120" cy="59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107FDE8-E5A8-4ECF-AB3F-FB7D0E7D20F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55627" y="3135494"/>
                  <a:ext cx="455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6EFFAB1-2113-41AF-B71F-01AF0470F625}"/>
                    </a:ext>
                  </a:extLst>
                </p14:cNvPr>
                <p14:cNvContentPartPr/>
                <p14:nvPr/>
              </p14:nvContentPartPr>
              <p14:xfrm>
                <a:off x="4991347" y="3327734"/>
                <a:ext cx="345600" cy="270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6EFFAB1-2113-41AF-B71F-01AF0470F62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73347" y="3310094"/>
                  <a:ext cx="3812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B76FC33-2C30-4283-AE82-781B867B2ED4}"/>
                    </a:ext>
                  </a:extLst>
                </p14:cNvPr>
                <p14:cNvContentPartPr/>
                <p14:nvPr/>
              </p14:nvContentPartPr>
              <p14:xfrm>
                <a:off x="5343427" y="2523134"/>
                <a:ext cx="486360" cy="669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B76FC33-2C30-4283-AE82-781B867B2ED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325787" y="2505134"/>
                  <a:ext cx="52200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B59E4A3-A900-430D-AE92-510656B193D7}"/>
                    </a:ext>
                  </a:extLst>
                </p14:cNvPr>
                <p14:cNvContentPartPr/>
                <p14:nvPr/>
              </p14:nvContentPartPr>
              <p14:xfrm>
                <a:off x="6155947" y="2491094"/>
                <a:ext cx="356400" cy="992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B59E4A3-A900-430D-AE92-510656B193D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138307" y="2473094"/>
                  <a:ext cx="392040" cy="10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3822B79-6605-4FB1-9888-9BDB2F5DC4E3}"/>
                    </a:ext>
                  </a:extLst>
                </p14:cNvPr>
                <p14:cNvContentPartPr/>
                <p14:nvPr/>
              </p14:nvContentPartPr>
              <p14:xfrm>
                <a:off x="6963787" y="2597294"/>
                <a:ext cx="637200" cy="500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3822B79-6605-4FB1-9888-9BDB2F5DC4E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946147" y="2579654"/>
                  <a:ext cx="67284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E2C199-67EC-494E-9D41-5BB2AA6CEBA4}"/>
                    </a:ext>
                  </a:extLst>
                </p14:cNvPr>
                <p14:cNvContentPartPr/>
                <p14:nvPr/>
              </p14:nvContentPartPr>
              <p14:xfrm>
                <a:off x="6811507" y="2172494"/>
                <a:ext cx="123480" cy="384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E2C199-67EC-494E-9D41-5BB2AA6CEBA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93507" y="2154494"/>
                  <a:ext cx="1591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90FFD42-5611-4964-BE23-082021CA2FA7}"/>
                    </a:ext>
                  </a:extLst>
                </p14:cNvPr>
                <p14:cNvContentPartPr/>
                <p14:nvPr/>
              </p14:nvContentPartPr>
              <p14:xfrm>
                <a:off x="6915547" y="2197334"/>
                <a:ext cx="227520" cy="241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90FFD42-5611-4964-BE23-082021CA2FA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897907" y="2179694"/>
                  <a:ext cx="263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8D3F8F4-FCF4-47A3-998A-B09AA3BB70BF}"/>
                    </a:ext>
                  </a:extLst>
                </p14:cNvPr>
                <p14:cNvContentPartPr/>
                <p14:nvPr/>
              </p14:nvContentPartPr>
              <p14:xfrm>
                <a:off x="7189147" y="2122094"/>
                <a:ext cx="248040" cy="254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8D3F8F4-FCF4-47A3-998A-B09AA3BB70B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171147" y="2104094"/>
                  <a:ext cx="2836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06C3BE5-0B5A-4E6C-A848-7AE40C009C28}"/>
                    </a:ext>
                  </a:extLst>
                </p14:cNvPr>
                <p14:cNvContentPartPr/>
                <p14:nvPr/>
              </p14:nvContentPartPr>
              <p14:xfrm>
                <a:off x="7113547" y="2225774"/>
                <a:ext cx="300600" cy="47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06C3BE5-0B5A-4E6C-A848-7AE40C009C2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095907" y="2208134"/>
                  <a:ext cx="336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0684300-9343-49FD-AEF1-5E51C2CEDAC6}"/>
                    </a:ext>
                  </a:extLst>
                </p14:cNvPr>
                <p14:cNvContentPartPr/>
                <p14:nvPr/>
              </p14:nvContentPartPr>
              <p14:xfrm>
                <a:off x="7642027" y="2752094"/>
                <a:ext cx="320040" cy="66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0684300-9343-49FD-AEF1-5E51C2CEDAC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624387" y="2734094"/>
                  <a:ext cx="355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D507832-629E-4AB0-9CAD-8B4F453D7359}"/>
                    </a:ext>
                  </a:extLst>
                </p14:cNvPr>
                <p14:cNvContentPartPr/>
                <p14:nvPr/>
              </p14:nvContentPartPr>
              <p14:xfrm>
                <a:off x="8143867" y="2481734"/>
                <a:ext cx="624240" cy="356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D507832-629E-4AB0-9CAD-8B4F453D735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125867" y="2463734"/>
                  <a:ext cx="6598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5CB85DD-9700-4EFD-A45D-BD297387A1B3}"/>
                    </a:ext>
                  </a:extLst>
                </p14:cNvPr>
                <p14:cNvContentPartPr/>
                <p14:nvPr/>
              </p14:nvContentPartPr>
              <p14:xfrm>
                <a:off x="8011387" y="2223614"/>
                <a:ext cx="288000" cy="83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5CB85DD-9700-4EFD-A45D-BD297387A1B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993387" y="2205974"/>
                  <a:ext cx="323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A66816-533F-43C9-98C7-BD9DBFC3C659}"/>
                    </a:ext>
                  </a:extLst>
                </p14:cNvPr>
                <p14:cNvContentPartPr/>
                <p14:nvPr/>
              </p14:nvContentPartPr>
              <p14:xfrm>
                <a:off x="8388667" y="1979174"/>
                <a:ext cx="118800" cy="329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A66816-533F-43C9-98C7-BD9DBFC3C65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370667" y="1961534"/>
                  <a:ext cx="1544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F117811-F5E6-4E41-9444-17C96634FBE1}"/>
                    </a:ext>
                  </a:extLst>
                </p14:cNvPr>
                <p14:cNvContentPartPr/>
                <p14:nvPr/>
              </p14:nvContentPartPr>
              <p14:xfrm>
                <a:off x="8398387" y="1979174"/>
                <a:ext cx="330120" cy="265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F117811-F5E6-4E41-9444-17C96634FBE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80387" y="1961534"/>
                  <a:ext cx="365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F0C41B1-C6CF-431D-B4AF-331689C4DE48}"/>
                    </a:ext>
                  </a:extLst>
                </p14:cNvPr>
                <p14:cNvContentPartPr/>
                <p14:nvPr/>
              </p14:nvContentPartPr>
              <p14:xfrm>
                <a:off x="8833267" y="1870454"/>
                <a:ext cx="184320" cy="250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F0C41B1-C6CF-431D-B4AF-331689C4DE4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815267" y="1852814"/>
                  <a:ext cx="2199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4A06AF4-5A07-4A8E-970E-A86D702DFFE3}"/>
                    </a:ext>
                  </a:extLst>
                </p14:cNvPr>
                <p14:cNvContentPartPr/>
                <p14:nvPr/>
              </p14:nvContentPartPr>
              <p14:xfrm>
                <a:off x="8799787" y="2000774"/>
                <a:ext cx="105480" cy="20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4A06AF4-5A07-4A8E-970E-A86D702DFFE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782147" y="1983134"/>
                  <a:ext cx="141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2832DCE-720E-4CC4-B549-A31E082ECD67}"/>
                    </a:ext>
                  </a:extLst>
                </p14:cNvPr>
                <p14:cNvContentPartPr/>
                <p14:nvPr/>
              </p14:nvContentPartPr>
              <p14:xfrm>
                <a:off x="8942347" y="1710974"/>
                <a:ext cx="487080" cy="1328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2832DCE-720E-4CC4-B549-A31E082ECD6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924707" y="1693334"/>
                  <a:ext cx="522720" cy="13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C7B45B-AA06-40C8-B094-EAFE9A3F7C3E}"/>
                    </a:ext>
                  </a:extLst>
                </p14:cNvPr>
                <p14:cNvContentPartPr/>
                <p14:nvPr/>
              </p14:nvContentPartPr>
              <p14:xfrm>
                <a:off x="2849347" y="4439414"/>
                <a:ext cx="417960" cy="151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C7B45B-AA06-40C8-B094-EAFE9A3F7C3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831347" y="4421774"/>
                  <a:ext cx="453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2F84B2A-FFE2-4F0A-9AEC-8E421E5B1A99}"/>
                    </a:ext>
                  </a:extLst>
                </p14:cNvPr>
                <p14:cNvContentPartPr/>
                <p14:nvPr/>
              </p14:nvContentPartPr>
              <p14:xfrm>
                <a:off x="2860147" y="4780694"/>
                <a:ext cx="326160" cy="34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2F84B2A-FFE2-4F0A-9AEC-8E421E5B1A9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842507" y="4763054"/>
                  <a:ext cx="361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C4777BE-0E10-457C-9D7F-638B499E0956}"/>
                    </a:ext>
                  </a:extLst>
                </p14:cNvPr>
                <p14:cNvContentPartPr/>
                <p14:nvPr/>
              </p14:nvContentPartPr>
              <p14:xfrm>
                <a:off x="3909187" y="4110374"/>
                <a:ext cx="14040" cy="182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C4777BE-0E10-457C-9D7F-638B499E095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891187" y="4092374"/>
                  <a:ext cx="49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B6A314D-D879-4D23-BAA8-097324AC0AB9}"/>
                    </a:ext>
                  </a:extLst>
                </p14:cNvPr>
                <p14:cNvContentPartPr/>
                <p14:nvPr/>
              </p14:nvContentPartPr>
              <p14:xfrm>
                <a:off x="3623707" y="4530134"/>
                <a:ext cx="356400" cy="150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B6A314D-D879-4D23-BAA8-097324AC0AB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606067" y="4512134"/>
                  <a:ext cx="392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682963E-203C-419F-A2F2-F2F90C564F98}"/>
                    </a:ext>
                  </a:extLst>
                </p14:cNvPr>
                <p14:cNvContentPartPr/>
                <p14:nvPr/>
              </p14:nvContentPartPr>
              <p14:xfrm>
                <a:off x="3631987" y="4829294"/>
                <a:ext cx="442080" cy="213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682963E-203C-419F-A2F2-F2F90C564F9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613987" y="4811654"/>
                  <a:ext cx="4777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65C7922-679D-4F15-ABFB-D6C19A00F815}"/>
                    </a:ext>
                  </a:extLst>
                </p14:cNvPr>
                <p14:cNvContentPartPr/>
                <p14:nvPr/>
              </p14:nvContentPartPr>
              <p14:xfrm>
                <a:off x="4128067" y="4024694"/>
                <a:ext cx="422640" cy="991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65C7922-679D-4F15-ABFB-D6C19A00F81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10427" y="4006694"/>
                  <a:ext cx="458280" cy="10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377B50F-A270-4A2F-9178-E809964D6832}"/>
                    </a:ext>
                  </a:extLst>
                </p14:cNvPr>
                <p14:cNvContentPartPr/>
                <p14:nvPr/>
              </p14:nvContentPartPr>
              <p14:xfrm>
                <a:off x="4563667" y="4225214"/>
                <a:ext cx="287640" cy="458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377B50F-A270-4A2F-9178-E809964D683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546027" y="4207214"/>
                  <a:ext cx="32328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A22F89E-F4AD-4C0F-B179-52004680D017}"/>
                    </a:ext>
                  </a:extLst>
                </p14:cNvPr>
                <p14:cNvContentPartPr/>
                <p14:nvPr/>
              </p14:nvContentPartPr>
              <p14:xfrm>
                <a:off x="5008267" y="4033694"/>
                <a:ext cx="291960" cy="717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A22F89E-F4AD-4C0F-B179-52004680D01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990267" y="4015694"/>
                  <a:ext cx="3276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CE70ADE-F67C-4571-9C50-1CC12CBD812D}"/>
                    </a:ext>
                  </a:extLst>
                </p14:cNvPr>
                <p14:cNvContentPartPr/>
                <p14:nvPr/>
              </p14:nvContentPartPr>
              <p14:xfrm>
                <a:off x="5345947" y="4176614"/>
                <a:ext cx="439920" cy="294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CE70ADE-F67C-4571-9C50-1CC12CBD812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327947" y="4158974"/>
                  <a:ext cx="475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7CFA9A8-EF1D-4E80-A425-50A2AE801DCA}"/>
                    </a:ext>
                  </a:extLst>
                </p14:cNvPr>
                <p14:cNvContentPartPr/>
                <p14:nvPr/>
              </p14:nvContentPartPr>
              <p14:xfrm>
                <a:off x="5544667" y="3774854"/>
                <a:ext cx="51840" cy="296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7CFA9A8-EF1D-4E80-A425-50A2AE801DC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527027" y="3756854"/>
                  <a:ext cx="874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785A5B9-94B6-4046-B7CA-63691D2086EF}"/>
                    </a:ext>
                  </a:extLst>
                </p14:cNvPr>
                <p14:cNvContentPartPr/>
                <p14:nvPr/>
              </p14:nvContentPartPr>
              <p14:xfrm>
                <a:off x="5573827" y="3841814"/>
                <a:ext cx="106200" cy="108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785A5B9-94B6-4046-B7CA-63691D2086E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556187" y="3823814"/>
                  <a:ext cx="141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3AC7499-FD61-4BB2-9388-F2C3C684CF9C}"/>
                    </a:ext>
                  </a:extLst>
                </p14:cNvPr>
                <p14:cNvContentPartPr/>
                <p14:nvPr/>
              </p14:nvContentPartPr>
              <p14:xfrm>
                <a:off x="5797747" y="3640574"/>
                <a:ext cx="166320" cy="282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3AC7499-FD61-4BB2-9388-F2C3C684CF9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779747" y="3622574"/>
                  <a:ext cx="2019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44EDB02-2F25-4191-A566-3EE316BC1604}"/>
                    </a:ext>
                  </a:extLst>
                </p14:cNvPr>
                <p14:cNvContentPartPr/>
                <p14:nvPr/>
              </p14:nvContentPartPr>
              <p14:xfrm>
                <a:off x="5761027" y="3782774"/>
                <a:ext cx="159120" cy="31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44EDB02-2F25-4191-A566-3EE316BC160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743387" y="3764774"/>
                  <a:ext cx="194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91BB0C6-6F31-4A7F-B3C2-03EC202173BA}"/>
                    </a:ext>
                  </a:extLst>
                </p14:cNvPr>
                <p14:cNvContentPartPr/>
                <p14:nvPr/>
              </p14:nvContentPartPr>
              <p14:xfrm>
                <a:off x="5989267" y="3632294"/>
                <a:ext cx="337320" cy="854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91BB0C6-6F31-4A7F-B3C2-03EC202173B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971627" y="3614294"/>
                  <a:ext cx="37296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2DEF0AC-1E25-4096-BC06-071FB6D65A57}"/>
                    </a:ext>
                  </a:extLst>
                </p14:cNvPr>
                <p14:cNvContentPartPr/>
                <p14:nvPr/>
              </p14:nvContentPartPr>
              <p14:xfrm>
                <a:off x="6551587" y="4192814"/>
                <a:ext cx="322920" cy="51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2DEF0AC-1E25-4096-BC06-071FB6D65A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533587" y="4175174"/>
                  <a:ext cx="358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E4E144-2F44-425B-A703-BEBD010786CE}"/>
                    </a:ext>
                  </a:extLst>
                </p14:cNvPr>
                <p14:cNvContentPartPr/>
                <p14:nvPr/>
              </p14:nvContentPartPr>
              <p14:xfrm>
                <a:off x="7046587" y="3824894"/>
                <a:ext cx="287280" cy="495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E4E144-2F44-425B-A703-BEBD010786C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028587" y="3807254"/>
                  <a:ext cx="3229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E69F4DB-6C08-48C6-98C7-F01B494F103F}"/>
                    </a:ext>
                  </a:extLst>
                </p14:cNvPr>
                <p14:cNvContentPartPr/>
                <p14:nvPr/>
              </p14:nvContentPartPr>
              <p14:xfrm>
                <a:off x="7434667" y="3506294"/>
                <a:ext cx="356400" cy="747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E69F4DB-6C08-48C6-98C7-F01B494F103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417027" y="3488654"/>
                  <a:ext cx="39204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0A9AB63-6BF5-46B4-98A8-3088BAC0569D}"/>
                    </a:ext>
                  </a:extLst>
                </p14:cNvPr>
                <p14:cNvContentPartPr/>
                <p14:nvPr/>
              </p14:nvContentPartPr>
              <p14:xfrm>
                <a:off x="7901587" y="3706454"/>
                <a:ext cx="414720" cy="338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0A9AB63-6BF5-46B4-98A8-3088BAC0569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883947" y="3688454"/>
                  <a:ext cx="4503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693DB6C-480B-4452-B5AF-E2E9456D36BC}"/>
                    </a:ext>
                  </a:extLst>
                </p14:cNvPr>
                <p14:cNvContentPartPr/>
                <p14:nvPr/>
              </p14:nvContentPartPr>
              <p14:xfrm>
                <a:off x="7751107" y="3572894"/>
                <a:ext cx="133560" cy="25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693DB6C-480B-4452-B5AF-E2E9456D36B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733107" y="3554894"/>
                  <a:ext cx="169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39808ED-42B1-45C2-8E96-800B7E883AB7}"/>
                    </a:ext>
                  </a:extLst>
                </p14:cNvPr>
                <p14:cNvContentPartPr/>
                <p14:nvPr/>
              </p14:nvContentPartPr>
              <p14:xfrm>
                <a:off x="8019667" y="3430694"/>
                <a:ext cx="51840" cy="380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39808ED-42B1-45C2-8E96-800B7E883AB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001667" y="3413054"/>
                  <a:ext cx="874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B3744E4-B033-4487-9E5E-F324CDA32F02}"/>
                    </a:ext>
                  </a:extLst>
                </p14:cNvPr>
                <p14:cNvContentPartPr/>
                <p14:nvPr/>
              </p14:nvContentPartPr>
              <p14:xfrm>
                <a:off x="8024707" y="3497654"/>
                <a:ext cx="213840" cy="163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B3744E4-B033-4487-9E5E-F324CDA32F0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006707" y="3480014"/>
                  <a:ext cx="249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01D094D-1792-496A-9BB3-AD8892A3A1FE}"/>
                    </a:ext>
                  </a:extLst>
                </p14:cNvPr>
                <p14:cNvContentPartPr/>
                <p14:nvPr/>
              </p14:nvContentPartPr>
              <p14:xfrm>
                <a:off x="8285347" y="3337094"/>
                <a:ext cx="214560" cy="295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01D094D-1792-496A-9BB3-AD8892A3A1F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267347" y="3319094"/>
                  <a:ext cx="250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DAB4750-9097-450C-8A22-F15FB7C5D03C}"/>
                    </a:ext>
                  </a:extLst>
                </p14:cNvPr>
                <p14:cNvContentPartPr/>
                <p14:nvPr/>
              </p14:nvContentPartPr>
              <p14:xfrm>
                <a:off x="8304787" y="3406934"/>
                <a:ext cx="182520" cy="57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DAB4750-9097-450C-8A22-F15FB7C5D03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287147" y="3389294"/>
                  <a:ext cx="218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CD78FB0-8B3A-4FB8-BFA0-24035C17D7A5}"/>
                    </a:ext>
                  </a:extLst>
                </p14:cNvPr>
                <p14:cNvContentPartPr/>
                <p14:nvPr/>
              </p14:nvContentPartPr>
              <p14:xfrm>
                <a:off x="8531227" y="3319814"/>
                <a:ext cx="447120" cy="777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CD78FB0-8B3A-4FB8-BFA0-24035C17D7A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513587" y="3302174"/>
                  <a:ext cx="482760" cy="81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FFD7A58-E89F-4F61-9787-9F77BAE31C0A}"/>
                    </a:ext>
                  </a:extLst>
                </p14:cNvPr>
                <p14:cNvContentPartPr/>
                <p14:nvPr/>
              </p14:nvContentPartPr>
              <p14:xfrm>
                <a:off x="8665507" y="3168614"/>
                <a:ext cx="690120" cy="1121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FFD7A58-E89F-4F61-9787-9F77BAE31C0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647507" y="3150614"/>
                  <a:ext cx="72576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73D36D2-3BC3-431D-B137-27A4B679D8B3}"/>
                    </a:ext>
                  </a:extLst>
                </p14:cNvPr>
                <p14:cNvContentPartPr/>
                <p14:nvPr/>
              </p14:nvContentPartPr>
              <p14:xfrm>
                <a:off x="2843587" y="5997854"/>
                <a:ext cx="244440" cy="50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73D36D2-3BC3-431D-B137-27A4B679D8B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825587" y="5979854"/>
                  <a:ext cx="280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584C563-1515-42F4-8BD6-19293701F9A2}"/>
                    </a:ext>
                  </a:extLst>
                </p14:cNvPr>
                <p14:cNvContentPartPr/>
                <p14:nvPr/>
              </p14:nvContentPartPr>
              <p14:xfrm>
                <a:off x="2868787" y="6180374"/>
                <a:ext cx="318240" cy="27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584C563-1515-42F4-8BD6-19293701F9A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851147" y="6162374"/>
                  <a:ext cx="353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30767FE-F57A-4AFE-A340-973ED1246FB5}"/>
                    </a:ext>
                  </a:extLst>
                </p14:cNvPr>
                <p14:cNvContentPartPr/>
                <p14:nvPr/>
              </p14:nvContentPartPr>
              <p14:xfrm>
                <a:off x="3556387" y="5729294"/>
                <a:ext cx="44640" cy="241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30767FE-F57A-4AFE-A340-973ED1246FB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538747" y="5711294"/>
                  <a:ext cx="80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E74CA1A-E4EE-4F27-BC50-26A6AD2CFC71}"/>
                    </a:ext>
                  </a:extLst>
                </p14:cNvPr>
                <p14:cNvContentPartPr/>
                <p14:nvPr/>
              </p14:nvContentPartPr>
              <p14:xfrm>
                <a:off x="3363787" y="6021974"/>
                <a:ext cx="500760" cy="135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E74CA1A-E4EE-4F27-BC50-26A6AD2CFC7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345787" y="6003974"/>
                  <a:ext cx="536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06C2C9F-D3F5-42CB-A979-5DB5BF8C851F}"/>
                    </a:ext>
                  </a:extLst>
                </p14:cNvPr>
                <p14:cNvContentPartPr/>
                <p14:nvPr/>
              </p14:nvContentPartPr>
              <p14:xfrm>
                <a:off x="3573307" y="6218534"/>
                <a:ext cx="145440" cy="2444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06C2C9F-D3F5-42CB-A979-5DB5BF8C851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555307" y="6200534"/>
                  <a:ext cx="181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5DB4C04-A178-42B1-BABC-FF122CF5BD71}"/>
                    </a:ext>
                  </a:extLst>
                </p14:cNvPr>
                <p14:cNvContentPartPr/>
                <p14:nvPr/>
              </p14:nvContentPartPr>
              <p14:xfrm>
                <a:off x="4747627" y="5192534"/>
                <a:ext cx="25920" cy="185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5DB4C04-A178-42B1-BABC-FF122CF5BD7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729987" y="5174534"/>
                  <a:ext cx="61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6A4B5EB-7191-44E4-A3A1-E466BCA74125}"/>
                    </a:ext>
                  </a:extLst>
                </p14:cNvPr>
                <p14:cNvContentPartPr/>
                <p14:nvPr/>
              </p14:nvContentPartPr>
              <p14:xfrm>
                <a:off x="4470787" y="5426174"/>
                <a:ext cx="613440" cy="270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6A4B5EB-7191-44E4-A3A1-E466BCA7412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453147" y="5408534"/>
                  <a:ext cx="6490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3232314-F959-4245-B6E0-42155FFBAAA8}"/>
                    </a:ext>
                  </a:extLst>
                </p14:cNvPr>
                <p14:cNvContentPartPr/>
                <p14:nvPr/>
              </p14:nvContentPartPr>
              <p14:xfrm>
                <a:off x="4673467" y="5796614"/>
                <a:ext cx="234000" cy="268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3232314-F959-4245-B6E0-42155FFBAAA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655467" y="5778974"/>
                  <a:ext cx="2696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39C4545-9218-450F-92D8-AEBE8B386FBB}"/>
                    </a:ext>
                  </a:extLst>
                </p14:cNvPr>
                <p14:cNvContentPartPr/>
                <p14:nvPr/>
              </p14:nvContentPartPr>
              <p14:xfrm>
                <a:off x="4999627" y="5897774"/>
                <a:ext cx="184320" cy="33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39C4545-9218-450F-92D8-AEBE8B386FB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981627" y="5879774"/>
                  <a:ext cx="219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C95E41F-6264-45E3-9415-2A5A184230A1}"/>
                    </a:ext>
                  </a:extLst>
                </p14:cNvPr>
                <p14:cNvContentPartPr/>
                <p14:nvPr/>
              </p14:nvContentPartPr>
              <p14:xfrm>
                <a:off x="5175667" y="5578454"/>
                <a:ext cx="155520" cy="378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C95E41F-6264-45E3-9415-2A5A184230A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158027" y="5560454"/>
                  <a:ext cx="1911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E371F89-3639-43F1-B1CD-2CDEA810005C}"/>
                    </a:ext>
                  </a:extLst>
                </p14:cNvPr>
                <p14:cNvContentPartPr/>
                <p14:nvPr/>
              </p14:nvContentPartPr>
              <p14:xfrm>
                <a:off x="5251627" y="5611934"/>
                <a:ext cx="260640" cy="254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E371F89-3639-43F1-B1CD-2CDEA810005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233987" y="5593934"/>
                  <a:ext cx="2962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6069F78-1714-408C-980C-BF86535ECAB1}"/>
                    </a:ext>
                  </a:extLst>
                </p14:cNvPr>
                <p14:cNvContentPartPr/>
                <p14:nvPr/>
              </p14:nvContentPartPr>
              <p14:xfrm>
                <a:off x="5410747" y="5157614"/>
                <a:ext cx="395280" cy="119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6069F78-1714-408C-980C-BF86535ECAB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392747" y="5139974"/>
                  <a:ext cx="430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28E4BA1-F48C-4EC2-B70C-88E14F01EF65}"/>
                    </a:ext>
                  </a:extLst>
                </p14:cNvPr>
                <p14:cNvContentPartPr/>
                <p14:nvPr/>
              </p14:nvContentPartPr>
              <p14:xfrm>
                <a:off x="6383107" y="4602494"/>
                <a:ext cx="284040" cy="290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28E4BA1-F48C-4EC2-B70C-88E14F01EF6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365107" y="4584494"/>
                  <a:ext cx="3196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9E246F9-1936-44C0-8BCA-2A0FB5199D5A}"/>
                    </a:ext>
                  </a:extLst>
                </p14:cNvPr>
                <p14:cNvContentPartPr/>
                <p14:nvPr/>
              </p14:nvContentPartPr>
              <p14:xfrm>
                <a:off x="5930587" y="4804814"/>
                <a:ext cx="1175760" cy="312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9E246F9-1936-44C0-8BCA-2A0FB5199D5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912947" y="4786814"/>
                  <a:ext cx="12114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BB3461C-48B0-45DC-9267-1C65835DD64F}"/>
                    </a:ext>
                  </a:extLst>
                </p14:cNvPr>
                <p14:cNvContentPartPr/>
                <p14:nvPr/>
              </p14:nvContentPartPr>
              <p14:xfrm>
                <a:off x="6393187" y="5299814"/>
                <a:ext cx="192240" cy="200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BB3461C-48B0-45DC-9267-1C65835DD64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375187" y="5281814"/>
                  <a:ext cx="227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F4A1F82-E01C-42F5-816D-644FB0B81448}"/>
                    </a:ext>
                  </a:extLst>
                </p14:cNvPr>
                <p14:cNvContentPartPr/>
                <p14:nvPr/>
              </p14:nvContentPartPr>
              <p14:xfrm>
                <a:off x="6685507" y="5326814"/>
                <a:ext cx="270720" cy="109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F4A1F82-E01C-42F5-816D-644FB0B8144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667867" y="5309174"/>
                  <a:ext cx="306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5A65B47-0DAA-47AD-B58E-E214D9EDA4F9}"/>
                    </a:ext>
                  </a:extLst>
                </p14:cNvPr>
                <p14:cNvContentPartPr/>
                <p14:nvPr/>
              </p14:nvContentPartPr>
              <p14:xfrm>
                <a:off x="6719347" y="5226014"/>
                <a:ext cx="236160" cy="425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5A65B47-0DAA-47AD-B58E-E214D9EDA4F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701347" y="5208374"/>
                  <a:ext cx="2718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31DC12F-EB3D-4370-99B8-1A6E9C8D2E50}"/>
                    </a:ext>
                  </a:extLst>
                </p14:cNvPr>
                <p14:cNvContentPartPr/>
                <p14:nvPr/>
              </p14:nvContentPartPr>
              <p14:xfrm>
                <a:off x="6936787" y="5100374"/>
                <a:ext cx="192600" cy="3150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31DC12F-EB3D-4370-99B8-1A6E9C8D2E5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919147" y="5082374"/>
                  <a:ext cx="2282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4CCA0C3-3E65-49F4-AD26-CC1EEE74BBB3}"/>
                    </a:ext>
                  </a:extLst>
                </p14:cNvPr>
                <p14:cNvContentPartPr/>
                <p14:nvPr/>
              </p14:nvContentPartPr>
              <p14:xfrm>
                <a:off x="7019227" y="5100014"/>
                <a:ext cx="222840" cy="190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4CCA0C3-3E65-49F4-AD26-CC1EEE74BBB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001227" y="5082374"/>
                  <a:ext cx="258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53E238C-F0AE-46E6-B8DA-C6843A19981A}"/>
                    </a:ext>
                  </a:extLst>
                </p14:cNvPr>
                <p14:cNvContentPartPr/>
                <p14:nvPr/>
              </p14:nvContentPartPr>
              <p14:xfrm>
                <a:off x="6887107" y="4470734"/>
                <a:ext cx="726120" cy="938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53E238C-F0AE-46E6-B8DA-C6843A19981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869107" y="4452734"/>
                  <a:ext cx="761760" cy="9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EC0BAF2-1BF0-4B6C-9B35-0F85E666526E}"/>
                    </a:ext>
                  </a:extLst>
                </p14:cNvPr>
                <p14:cNvContentPartPr/>
                <p14:nvPr/>
              </p14:nvContentPartPr>
              <p14:xfrm>
                <a:off x="7868467" y="5010734"/>
                <a:ext cx="338400" cy="148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EC0BAF2-1BF0-4B6C-9B35-0F85E666526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850827" y="4993094"/>
                  <a:ext cx="374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84E789D-F431-4375-A834-9D612AFE50F9}"/>
                    </a:ext>
                  </a:extLst>
                </p14:cNvPr>
                <p14:cNvContentPartPr/>
                <p14:nvPr/>
              </p14:nvContentPartPr>
              <p14:xfrm>
                <a:off x="7776307" y="4862774"/>
                <a:ext cx="216720" cy="137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84E789D-F431-4375-A834-9D612AFE50F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758667" y="4844774"/>
                  <a:ext cx="252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DD57AE8-B84C-480A-BA24-CD740139D29A}"/>
                    </a:ext>
                  </a:extLst>
                </p14:cNvPr>
                <p14:cNvContentPartPr/>
                <p14:nvPr/>
              </p14:nvContentPartPr>
              <p14:xfrm>
                <a:off x="8514307" y="4395494"/>
                <a:ext cx="199440" cy="3052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DD57AE8-B84C-480A-BA24-CD740139D29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496667" y="4377494"/>
                  <a:ext cx="2350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0B044B0-36D2-448D-A399-6FFABBED4725}"/>
                    </a:ext>
                  </a:extLst>
                </p14:cNvPr>
                <p14:cNvContentPartPr/>
                <p14:nvPr/>
              </p14:nvContentPartPr>
              <p14:xfrm>
                <a:off x="8497747" y="4690334"/>
                <a:ext cx="379080" cy="108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0B044B0-36D2-448D-A399-6FFABBED472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479747" y="4672694"/>
                  <a:ext cx="414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08CA911-CB49-4A65-8CEF-BA5AF620448C}"/>
                    </a:ext>
                  </a:extLst>
                </p14:cNvPr>
                <p14:cNvContentPartPr/>
                <p14:nvPr/>
              </p14:nvContentPartPr>
              <p14:xfrm>
                <a:off x="8572987" y="4998494"/>
                <a:ext cx="635040" cy="296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08CA911-CB49-4A65-8CEF-BA5AF620448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555347" y="4980854"/>
                  <a:ext cx="6706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79D22AB-6649-45C6-BDE7-FB8BD3FBC83D}"/>
                    </a:ext>
                  </a:extLst>
                </p14:cNvPr>
                <p14:cNvContentPartPr/>
                <p14:nvPr/>
              </p14:nvContentPartPr>
              <p14:xfrm>
                <a:off x="9429067" y="3953054"/>
                <a:ext cx="563400" cy="1015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79D22AB-6649-45C6-BDE7-FB8BD3FBC83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411427" y="3935414"/>
                  <a:ext cx="599040" cy="10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093A1D4-9756-4761-84AE-94BE538D91CC}"/>
              </a:ext>
            </a:extLst>
          </p:cNvPr>
          <p:cNvGrpSpPr/>
          <p:nvPr/>
        </p:nvGrpSpPr>
        <p:grpSpPr>
          <a:xfrm>
            <a:off x="9618067" y="3093734"/>
            <a:ext cx="2493000" cy="1791720"/>
            <a:chOff x="9618067" y="3093734"/>
            <a:chExt cx="2493000" cy="179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02E8010-F476-49C7-9C01-267B55F6B68A}"/>
                    </a:ext>
                  </a:extLst>
                </p14:cNvPr>
                <p14:cNvContentPartPr/>
                <p14:nvPr/>
              </p14:nvContentPartPr>
              <p14:xfrm>
                <a:off x="9618067" y="3996614"/>
                <a:ext cx="291240" cy="316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02E8010-F476-49C7-9C01-267B55F6B68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600427" y="3978614"/>
                  <a:ext cx="3268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0AB3ABE-BC67-48DE-B251-7B13C7B71BFF}"/>
                    </a:ext>
                  </a:extLst>
                </p14:cNvPr>
                <p14:cNvContentPartPr/>
                <p14:nvPr/>
              </p14:nvContentPartPr>
              <p14:xfrm>
                <a:off x="9923707" y="3985454"/>
                <a:ext cx="279360" cy="125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0AB3ABE-BC67-48DE-B251-7B13C7B71BF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906067" y="3967454"/>
                  <a:ext cx="315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669CDFF-2431-4A90-B489-1B3552F1FBB5}"/>
                    </a:ext>
                  </a:extLst>
                </p14:cNvPr>
                <p14:cNvContentPartPr/>
                <p14:nvPr/>
              </p14:nvContentPartPr>
              <p14:xfrm>
                <a:off x="10032787" y="3950894"/>
                <a:ext cx="110880" cy="129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669CDFF-2431-4A90-B489-1B3552F1FBB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015147" y="3932894"/>
                  <a:ext cx="146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E4FA670-5540-455B-8EB0-C70C4FD45DEF}"/>
                    </a:ext>
                  </a:extLst>
                </p14:cNvPr>
                <p14:cNvContentPartPr/>
                <p14:nvPr/>
              </p14:nvContentPartPr>
              <p14:xfrm>
                <a:off x="10226107" y="3766214"/>
                <a:ext cx="121320" cy="2646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E4FA670-5540-455B-8EB0-C70C4FD45DE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208107" y="3748574"/>
                  <a:ext cx="156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EE1BEFF-BC2B-4CC5-A5BB-5A7819243043}"/>
                    </a:ext>
                  </a:extLst>
                </p14:cNvPr>
                <p14:cNvContentPartPr/>
                <p14:nvPr/>
              </p14:nvContentPartPr>
              <p14:xfrm>
                <a:off x="10298827" y="3774854"/>
                <a:ext cx="194040" cy="2300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EE1BEFF-BC2B-4CC5-A5BB-5A781924304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281187" y="3756854"/>
                  <a:ext cx="2296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ADB3DC-D07D-4B34-A937-30C6950BC333}"/>
                    </a:ext>
                  </a:extLst>
                </p14:cNvPr>
                <p14:cNvContentPartPr/>
                <p14:nvPr/>
              </p14:nvContentPartPr>
              <p14:xfrm>
                <a:off x="10519507" y="3757934"/>
                <a:ext cx="150840" cy="92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BADB3DC-D07D-4B34-A937-30C6950BC33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501867" y="3739934"/>
                  <a:ext cx="186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A6D3F97-63DB-4C1A-B58B-91B3835C0D01}"/>
                    </a:ext>
                  </a:extLst>
                </p14:cNvPr>
                <p14:cNvContentPartPr/>
                <p14:nvPr/>
              </p14:nvContentPartPr>
              <p14:xfrm>
                <a:off x="10729747" y="3457694"/>
                <a:ext cx="174600" cy="3178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A6D3F97-63DB-4C1A-B58B-91B3835C0D0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712107" y="3440054"/>
                  <a:ext cx="2102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7390543-0815-4106-95C7-52C835B6DA64}"/>
                    </a:ext>
                  </a:extLst>
                </p14:cNvPr>
                <p14:cNvContentPartPr/>
                <p14:nvPr/>
              </p14:nvContentPartPr>
              <p14:xfrm>
                <a:off x="11005867" y="3515294"/>
                <a:ext cx="217800" cy="1170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7390543-0815-4106-95C7-52C835B6DA6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988227" y="3497654"/>
                  <a:ext cx="2534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1FA9205-C772-4A33-958D-8F9240DB569A}"/>
                    </a:ext>
                  </a:extLst>
                </p14:cNvPr>
                <p14:cNvContentPartPr/>
                <p14:nvPr/>
              </p14:nvContentPartPr>
              <p14:xfrm>
                <a:off x="11106667" y="3497654"/>
                <a:ext cx="81360" cy="146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1FA9205-C772-4A33-958D-8F9240DB569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089027" y="3480014"/>
                  <a:ext cx="117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6D89C61-64D0-4A53-9B3F-B96A3DB18F04}"/>
                    </a:ext>
                  </a:extLst>
                </p14:cNvPr>
                <p14:cNvContentPartPr/>
                <p14:nvPr/>
              </p14:nvContentPartPr>
              <p14:xfrm>
                <a:off x="11232667" y="3355454"/>
                <a:ext cx="159480" cy="318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6D89C61-64D0-4A53-9B3F-B96A3DB18F0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214667" y="3337454"/>
                  <a:ext cx="1951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42A155B-41B2-44AD-8A81-8CE7F7696B82}"/>
                    </a:ext>
                  </a:extLst>
                </p14:cNvPr>
                <p14:cNvContentPartPr/>
                <p14:nvPr/>
              </p14:nvContentPartPr>
              <p14:xfrm>
                <a:off x="11276587" y="3355454"/>
                <a:ext cx="259200" cy="1965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42A155B-41B2-44AD-8A81-8CE7F7696B8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258947" y="3337454"/>
                  <a:ext cx="294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9F5A1C7-E756-457B-B9ED-9BD12213C4B7}"/>
                    </a:ext>
                  </a:extLst>
                </p14:cNvPr>
                <p14:cNvContentPartPr/>
                <p14:nvPr/>
              </p14:nvContentPartPr>
              <p14:xfrm>
                <a:off x="9823267" y="3584774"/>
                <a:ext cx="1782000" cy="808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9F5A1C7-E756-457B-B9ED-9BD12213C4B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805267" y="3566774"/>
                  <a:ext cx="181764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571D188-BC85-407F-BC07-C4B26F437F94}"/>
                    </a:ext>
                  </a:extLst>
                </p14:cNvPr>
                <p14:cNvContentPartPr/>
                <p14:nvPr/>
              </p14:nvContentPartPr>
              <p14:xfrm>
                <a:off x="9921187" y="4512854"/>
                <a:ext cx="147600" cy="2278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571D188-BC85-407F-BC07-C4B26F437F9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903547" y="4495214"/>
                  <a:ext cx="1832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4723055-9435-41C6-BF44-5F7845EFB65E}"/>
                    </a:ext>
                  </a:extLst>
                </p14:cNvPr>
                <p14:cNvContentPartPr/>
                <p14:nvPr/>
              </p14:nvContentPartPr>
              <p14:xfrm>
                <a:off x="10226107" y="4561094"/>
                <a:ext cx="106200" cy="52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4723055-9435-41C6-BF44-5F7845EFB65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208107" y="4543094"/>
                  <a:ext cx="141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9BA8DF8-3FDB-463A-9C03-6498C01EF4C8}"/>
                    </a:ext>
                  </a:extLst>
                </p14:cNvPr>
                <p14:cNvContentPartPr/>
                <p14:nvPr/>
              </p14:nvContentPartPr>
              <p14:xfrm>
                <a:off x="10309627" y="4353374"/>
                <a:ext cx="127440" cy="1767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9BA8DF8-3FDB-463A-9C03-6498C01EF4C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291987" y="4335734"/>
                  <a:ext cx="163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10B1FC1-2C5B-4FFF-827F-FD22AB84A52B}"/>
                    </a:ext>
                  </a:extLst>
                </p14:cNvPr>
                <p14:cNvContentPartPr/>
                <p14:nvPr/>
              </p14:nvContentPartPr>
              <p14:xfrm>
                <a:off x="10388107" y="4311614"/>
                <a:ext cx="139320" cy="1231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10B1FC1-2C5B-4FFF-827F-FD22AB84A52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370467" y="4293974"/>
                  <a:ext cx="174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E3C700B-493F-4519-B54B-DAA8730B58A0}"/>
                    </a:ext>
                  </a:extLst>
                </p14:cNvPr>
                <p14:cNvContentPartPr/>
                <p14:nvPr/>
              </p14:nvContentPartPr>
              <p14:xfrm>
                <a:off x="10510867" y="4193894"/>
                <a:ext cx="228960" cy="4136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E3C700B-493F-4519-B54B-DAA8730B58A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493227" y="4176254"/>
                  <a:ext cx="2646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C223D71-DF46-4AC1-9834-A45B917D009D}"/>
                    </a:ext>
                  </a:extLst>
                </p14:cNvPr>
                <p14:cNvContentPartPr/>
                <p14:nvPr/>
              </p14:nvContentPartPr>
              <p14:xfrm>
                <a:off x="9806347" y="4538054"/>
                <a:ext cx="65520" cy="3474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C223D71-DF46-4AC1-9834-A45B917D009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788707" y="4520054"/>
                  <a:ext cx="1011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5356F60-0D18-466E-8A34-FB5CE00BF59E}"/>
                    </a:ext>
                  </a:extLst>
                </p14:cNvPr>
                <p14:cNvContentPartPr/>
                <p14:nvPr/>
              </p14:nvContentPartPr>
              <p14:xfrm>
                <a:off x="10848907" y="4093454"/>
                <a:ext cx="156240" cy="2692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5356F60-0D18-466E-8A34-FB5CE00BF59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30907" y="4075814"/>
                  <a:ext cx="1918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D9B5E56-BE85-4EFE-B5B1-AEC6F17F0F12}"/>
                    </a:ext>
                  </a:extLst>
                </p14:cNvPr>
                <p14:cNvContentPartPr/>
                <p14:nvPr/>
              </p14:nvContentPartPr>
              <p14:xfrm>
                <a:off x="10978147" y="4045214"/>
                <a:ext cx="158040" cy="2048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D9B5E56-BE85-4EFE-B5B1-AEC6F17F0F1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960507" y="4027574"/>
                  <a:ext cx="193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7BA7841-1E4E-445B-BB5D-ACAFA42554CF}"/>
                    </a:ext>
                  </a:extLst>
                </p14:cNvPr>
                <p14:cNvContentPartPr/>
                <p14:nvPr/>
              </p14:nvContentPartPr>
              <p14:xfrm>
                <a:off x="11190547" y="4023974"/>
                <a:ext cx="185760" cy="867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7BA7841-1E4E-445B-BB5D-ACAFA42554C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172547" y="4006334"/>
                  <a:ext cx="221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23DBB7E-9375-465E-90DE-97E4DE47914F}"/>
                    </a:ext>
                  </a:extLst>
                </p14:cNvPr>
                <p14:cNvContentPartPr/>
                <p14:nvPr/>
              </p14:nvContentPartPr>
              <p14:xfrm>
                <a:off x="11249587" y="4001294"/>
                <a:ext cx="42840" cy="124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23DBB7E-9375-465E-90DE-97E4DE47914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231587" y="3983294"/>
                  <a:ext cx="78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D060E38-2A9F-47AB-BBD2-224DC8704DA5}"/>
                    </a:ext>
                  </a:extLst>
                </p14:cNvPr>
                <p14:cNvContentPartPr/>
                <p14:nvPr/>
              </p14:nvContentPartPr>
              <p14:xfrm>
                <a:off x="11374867" y="3908774"/>
                <a:ext cx="177480" cy="2458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D060E38-2A9F-47AB-BBD2-224DC8704DA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357227" y="3891134"/>
                  <a:ext cx="2131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5B885D1-2000-42EB-B2FD-FAFCEE5F5A5C}"/>
                    </a:ext>
                  </a:extLst>
                </p14:cNvPr>
                <p14:cNvContentPartPr/>
                <p14:nvPr/>
              </p14:nvContentPartPr>
              <p14:xfrm>
                <a:off x="11507707" y="3858734"/>
                <a:ext cx="141840" cy="1868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5B885D1-2000-42EB-B2FD-FAFCEE5F5A5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490067" y="3840734"/>
                  <a:ext cx="177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2A380CD-FB16-4FEA-B220-F023D2593C22}"/>
                    </a:ext>
                  </a:extLst>
                </p14:cNvPr>
                <p14:cNvContentPartPr/>
                <p14:nvPr/>
              </p14:nvContentPartPr>
              <p14:xfrm>
                <a:off x="11652067" y="3783134"/>
                <a:ext cx="66240" cy="2257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2A380CD-FB16-4FEA-B220-F023D2593C2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634427" y="3765134"/>
                  <a:ext cx="1018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7D76EFC-C86C-42AE-BFB9-E32C0562763F}"/>
                    </a:ext>
                  </a:extLst>
                </p14:cNvPr>
                <p14:cNvContentPartPr/>
                <p14:nvPr/>
              </p14:nvContentPartPr>
              <p14:xfrm>
                <a:off x="11475667" y="3093734"/>
                <a:ext cx="635400" cy="1274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7D76EFC-C86C-42AE-BFB9-E32C0562763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58027" y="3076094"/>
                  <a:ext cx="671040" cy="13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E763F1B-22EB-4728-B8D0-3D779F0A4BAF}"/>
              </a:ext>
            </a:extLst>
          </p:cNvPr>
          <p:cNvGrpSpPr/>
          <p:nvPr/>
        </p:nvGrpSpPr>
        <p:grpSpPr>
          <a:xfrm>
            <a:off x="7952347" y="5442734"/>
            <a:ext cx="1661760" cy="1148040"/>
            <a:chOff x="7952347" y="5442734"/>
            <a:chExt cx="1661760" cy="11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6B1626C-FB02-416E-9FC1-4D1A75940E84}"/>
                    </a:ext>
                  </a:extLst>
                </p14:cNvPr>
                <p14:cNvContentPartPr/>
                <p14:nvPr/>
              </p14:nvContentPartPr>
              <p14:xfrm>
                <a:off x="7952347" y="6070934"/>
                <a:ext cx="369000" cy="187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6B1626C-FB02-416E-9FC1-4D1A75940E8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934347" y="6052934"/>
                  <a:ext cx="404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ACA6C25-8AF1-42C1-AE14-2B3809880AAA}"/>
                    </a:ext>
                  </a:extLst>
                </p14:cNvPr>
                <p14:cNvContentPartPr/>
                <p14:nvPr/>
              </p14:nvContentPartPr>
              <p14:xfrm>
                <a:off x="8019667" y="6271454"/>
                <a:ext cx="321120" cy="2300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ACA6C25-8AF1-42C1-AE14-2B3809880AA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001667" y="6253814"/>
                  <a:ext cx="356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872193F-B2FD-4C5E-978F-6BD4F98C5A91}"/>
                    </a:ext>
                  </a:extLst>
                </p14:cNvPr>
                <p14:cNvContentPartPr/>
                <p14:nvPr/>
              </p14:nvContentPartPr>
              <p14:xfrm>
                <a:off x="8480827" y="5804534"/>
                <a:ext cx="113040" cy="2448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872193F-B2FD-4C5E-978F-6BD4F98C5A9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462827" y="5786894"/>
                  <a:ext cx="148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F96CF3B-5FC8-40D7-A265-1B12263F7043}"/>
                    </a:ext>
                  </a:extLst>
                </p14:cNvPr>
                <p14:cNvContentPartPr/>
                <p14:nvPr/>
              </p14:nvContentPartPr>
              <p14:xfrm>
                <a:off x="8489467" y="6099014"/>
                <a:ext cx="237960" cy="2095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F96CF3B-5FC8-40D7-A265-1B12263F704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471467" y="6081374"/>
                  <a:ext cx="273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5F629A4-9879-41A2-B98E-AFE9BB64E3B2}"/>
                    </a:ext>
                  </a:extLst>
                </p14:cNvPr>
                <p14:cNvContentPartPr/>
                <p14:nvPr/>
              </p14:nvContentPartPr>
              <p14:xfrm>
                <a:off x="8539867" y="6332294"/>
                <a:ext cx="293760" cy="2584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5F629A4-9879-41A2-B98E-AFE9BB64E3B2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521867" y="6314654"/>
                  <a:ext cx="3294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92CC073-B692-4729-A3EC-E5E157020726}"/>
                    </a:ext>
                  </a:extLst>
                </p14:cNvPr>
                <p14:cNvContentPartPr/>
                <p14:nvPr/>
              </p14:nvContentPartPr>
              <p14:xfrm>
                <a:off x="8986627" y="5442734"/>
                <a:ext cx="627480" cy="9684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92CC073-B692-4729-A3EC-E5E15702072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968987" y="5425094"/>
                  <a:ext cx="663120" cy="10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D2562F1-CADA-425D-AB9C-CDD558E4BEB1}"/>
              </a:ext>
            </a:extLst>
          </p:cNvPr>
          <p:cNvGrpSpPr/>
          <p:nvPr/>
        </p:nvGrpSpPr>
        <p:grpSpPr>
          <a:xfrm>
            <a:off x="8123707" y="368534"/>
            <a:ext cx="3456360" cy="6145200"/>
            <a:chOff x="8123707" y="368534"/>
            <a:chExt cx="3456360" cy="614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5C3336C-682D-4451-B881-779E936208FC}"/>
                    </a:ext>
                  </a:extLst>
                </p14:cNvPr>
                <p14:cNvContentPartPr/>
                <p14:nvPr/>
              </p14:nvContentPartPr>
              <p14:xfrm>
                <a:off x="9637507" y="3598454"/>
                <a:ext cx="353880" cy="5637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5C3336C-682D-4451-B881-779E936208F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619507" y="3580814"/>
                  <a:ext cx="3895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647B125-AEB1-40AB-8CEC-B89080F1DD7B}"/>
                    </a:ext>
                  </a:extLst>
                </p14:cNvPr>
                <p14:cNvContentPartPr/>
                <p14:nvPr/>
              </p14:nvContentPartPr>
              <p14:xfrm>
                <a:off x="10878427" y="3187334"/>
                <a:ext cx="102600" cy="4086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647B125-AEB1-40AB-8CEC-B89080F1DD7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860787" y="3169334"/>
                  <a:ext cx="1382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AC75B6B-67D5-4AC8-9786-1E5A03EC4B27}"/>
                    </a:ext>
                  </a:extLst>
                </p14:cNvPr>
                <p14:cNvContentPartPr/>
                <p14:nvPr/>
              </p14:nvContentPartPr>
              <p14:xfrm>
                <a:off x="9395227" y="5358854"/>
                <a:ext cx="428760" cy="3362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AC75B6B-67D5-4AC8-9786-1E5A03EC4B2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377587" y="5340854"/>
                  <a:ext cx="4644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B1A132B-B304-4D54-88D1-E9A0CBEEE7FF}"/>
                    </a:ext>
                  </a:extLst>
                </p14:cNvPr>
                <p14:cNvContentPartPr/>
                <p14:nvPr/>
              </p14:nvContentPartPr>
              <p14:xfrm>
                <a:off x="9856747" y="5167334"/>
                <a:ext cx="206280" cy="2692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B1A132B-B304-4D54-88D1-E9A0CBEEE7F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839107" y="5149694"/>
                  <a:ext cx="2419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9CD2A67-2C01-4745-BCF0-EF326D6D02C1}"/>
                    </a:ext>
                  </a:extLst>
                </p14:cNvPr>
                <p14:cNvContentPartPr/>
                <p14:nvPr/>
              </p14:nvContentPartPr>
              <p14:xfrm>
                <a:off x="9992827" y="5133854"/>
                <a:ext cx="219600" cy="2588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9CD2A67-2C01-4745-BCF0-EF326D6D02C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974827" y="5115854"/>
                  <a:ext cx="255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F648012-0DCD-4FE5-A996-451241D6F123}"/>
                    </a:ext>
                  </a:extLst>
                </p14:cNvPr>
                <p14:cNvContentPartPr/>
                <p14:nvPr/>
              </p14:nvContentPartPr>
              <p14:xfrm>
                <a:off x="9403867" y="5319614"/>
                <a:ext cx="1209600" cy="6534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F648012-0DCD-4FE5-A996-451241D6F12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385867" y="5301974"/>
                  <a:ext cx="124524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C75D8E8-F84F-4C68-9C67-275D946660CA}"/>
                    </a:ext>
                  </a:extLst>
                </p14:cNvPr>
                <p14:cNvContentPartPr/>
                <p14:nvPr/>
              </p14:nvContentPartPr>
              <p14:xfrm>
                <a:off x="9704467" y="5905694"/>
                <a:ext cx="350280" cy="3607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C75D8E8-F84F-4C68-9C67-275D946660C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686827" y="5887694"/>
                  <a:ext cx="3859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B24620B-D367-49CF-9A05-F556F88BB3D4}"/>
                    </a:ext>
                  </a:extLst>
                </p14:cNvPr>
                <p14:cNvContentPartPr/>
                <p14:nvPr/>
              </p14:nvContentPartPr>
              <p14:xfrm>
                <a:off x="9965467" y="5723894"/>
                <a:ext cx="163080" cy="1116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B24620B-D367-49CF-9A05-F556F88BB3D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947827" y="5705894"/>
                  <a:ext cx="198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D91D04E-689F-4E26-BF2F-0FDF2C475091}"/>
                    </a:ext>
                  </a:extLst>
                </p14:cNvPr>
                <p14:cNvContentPartPr/>
                <p14:nvPr/>
              </p14:nvContentPartPr>
              <p14:xfrm>
                <a:off x="10183627" y="5749454"/>
                <a:ext cx="358560" cy="2070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D91D04E-689F-4E26-BF2F-0FDF2C47509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165987" y="5731454"/>
                  <a:ext cx="3942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CB7EAF5-8C09-4C20-88F7-523454998D15}"/>
                    </a:ext>
                  </a:extLst>
                </p14:cNvPr>
                <p14:cNvContentPartPr/>
                <p14:nvPr/>
              </p14:nvContentPartPr>
              <p14:xfrm>
                <a:off x="10552987" y="5586734"/>
                <a:ext cx="227880" cy="1767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CB7EAF5-8C09-4C20-88F7-523454998D1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535347" y="5569094"/>
                  <a:ext cx="263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8003E57-040E-415F-9FF1-0D1DED8C444E}"/>
                    </a:ext>
                  </a:extLst>
                </p14:cNvPr>
                <p14:cNvContentPartPr/>
                <p14:nvPr/>
              </p14:nvContentPartPr>
              <p14:xfrm>
                <a:off x="10723987" y="5485934"/>
                <a:ext cx="207360" cy="1850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8003E57-040E-415F-9FF1-0D1DED8C444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705987" y="5468294"/>
                  <a:ext cx="243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168EED6-E868-4693-BF9E-32C5FF7F33B0}"/>
                    </a:ext>
                  </a:extLst>
                </p14:cNvPr>
                <p14:cNvContentPartPr/>
                <p14:nvPr/>
              </p14:nvContentPartPr>
              <p14:xfrm>
                <a:off x="10561267" y="5404934"/>
                <a:ext cx="178560" cy="896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168EED6-E868-4693-BF9E-32C5FF7F33B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543627" y="5386934"/>
                  <a:ext cx="214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F79F5F8-3330-46CC-BE90-8C8318A564B3}"/>
                    </a:ext>
                  </a:extLst>
                </p14:cNvPr>
                <p14:cNvContentPartPr/>
                <p14:nvPr/>
              </p14:nvContentPartPr>
              <p14:xfrm>
                <a:off x="10401787" y="5426894"/>
                <a:ext cx="311040" cy="1184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F79F5F8-3330-46CC-BE90-8C8318A564B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384147" y="5409254"/>
                  <a:ext cx="346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FE5EC2C-F39C-4916-AF08-C70C8CAB35AF}"/>
                    </a:ext>
                  </a:extLst>
                </p14:cNvPr>
                <p14:cNvContentPartPr/>
                <p14:nvPr/>
              </p14:nvContentPartPr>
              <p14:xfrm>
                <a:off x="10486027" y="4706174"/>
                <a:ext cx="1094040" cy="12319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FE5EC2C-F39C-4916-AF08-C70C8CAB35A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468027" y="4688174"/>
                  <a:ext cx="1129680" cy="12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2C2D34E-94B2-4119-AE37-EB7B93A3FB11}"/>
                    </a:ext>
                  </a:extLst>
                </p14:cNvPr>
                <p14:cNvContentPartPr/>
                <p14:nvPr/>
              </p14:nvContentPartPr>
              <p14:xfrm>
                <a:off x="9460747" y="5125214"/>
                <a:ext cx="270720" cy="5994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2C2D34E-94B2-4119-AE37-EB7B93A3FB1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442747" y="5107574"/>
                  <a:ext cx="30636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69FEBC3-19B7-45D4-90A9-546DDC482C99}"/>
                    </a:ext>
                  </a:extLst>
                </p14:cNvPr>
                <p14:cNvContentPartPr/>
                <p14:nvPr/>
              </p14:nvContentPartPr>
              <p14:xfrm>
                <a:off x="8642467" y="6232574"/>
                <a:ext cx="172080" cy="2811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69FEBC3-19B7-45D4-90A9-546DDC482C9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624827" y="6214934"/>
                  <a:ext cx="2077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ACE006B-A65B-4AF2-BB7F-AF74B0F2EC6C}"/>
                    </a:ext>
                  </a:extLst>
                </p14:cNvPr>
                <p14:cNvContentPartPr/>
                <p14:nvPr/>
              </p14:nvContentPartPr>
              <p14:xfrm>
                <a:off x="8123707" y="709454"/>
                <a:ext cx="1288800" cy="49957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ACE006B-A65B-4AF2-BB7F-AF74B0F2EC6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106067" y="691814"/>
                  <a:ext cx="1324440" cy="50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6CF2633-2A43-4AD0-B736-CA6A510EE939}"/>
                    </a:ext>
                  </a:extLst>
                </p14:cNvPr>
                <p14:cNvContentPartPr/>
                <p14:nvPr/>
              </p14:nvContentPartPr>
              <p14:xfrm>
                <a:off x="9012907" y="925814"/>
                <a:ext cx="350640" cy="1684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6CF2633-2A43-4AD0-B736-CA6A510EE93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995267" y="908174"/>
                  <a:ext cx="386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2497B59-17C1-46BB-B4BC-8A091174F999}"/>
                    </a:ext>
                  </a:extLst>
                </p14:cNvPr>
                <p14:cNvContentPartPr/>
                <p14:nvPr/>
              </p14:nvContentPartPr>
              <p14:xfrm>
                <a:off x="9043147" y="1107974"/>
                <a:ext cx="254520" cy="748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2497B59-17C1-46BB-B4BC-8A091174F99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025147" y="1089974"/>
                  <a:ext cx="290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36D337B-0E5C-4F33-8CC7-51C5F1608A92}"/>
                    </a:ext>
                  </a:extLst>
                </p14:cNvPr>
                <p14:cNvContentPartPr/>
                <p14:nvPr/>
              </p14:nvContentPartPr>
              <p14:xfrm>
                <a:off x="9672067" y="432974"/>
                <a:ext cx="215640" cy="3974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36D337B-0E5C-4F33-8CC7-51C5F1608A9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654067" y="415334"/>
                  <a:ext cx="2512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BD4D40F-936D-4DC9-9E4F-E5C83CF84172}"/>
                    </a:ext>
                  </a:extLst>
                </p14:cNvPr>
                <p14:cNvContentPartPr/>
                <p14:nvPr/>
              </p14:nvContentPartPr>
              <p14:xfrm>
                <a:off x="9792307" y="368534"/>
                <a:ext cx="298800" cy="2736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BD4D40F-936D-4DC9-9E4F-E5C83CF8417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774667" y="350894"/>
                  <a:ext cx="3344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87FB1DC-6097-430D-834A-1D1614AAAC27}"/>
                    </a:ext>
                  </a:extLst>
                </p14:cNvPr>
                <p14:cNvContentPartPr/>
                <p14:nvPr/>
              </p14:nvContentPartPr>
              <p14:xfrm>
                <a:off x="9638587" y="449534"/>
                <a:ext cx="1107000" cy="5151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87FB1DC-6097-430D-834A-1D1614AAAC2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620947" y="431894"/>
                  <a:ext cx="114264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AE81AEE-EB9C-4878-BCB9-29108C65ABFA}"/>
                    </a:ext>
                  </a:extLst>
                </p14:cNvPr>
                <p14:cNvContentPartPr/>
                <p14:nvPr/>
              </p14:nvContentPartPr>
              <p14:xfrm>
                <a:off x="9956827" y="1132094"/>
                <a:ext cx="219240" cy="3463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AE81AEE-EB9C-4878-BCB9-29108C65ABF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939187" y="1114454"/>
                  <a:ext cx="2548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342D16E-1E11-4C02-8D21-6C4BBDAFDF89}"/>
                    </a:ext>
                  </a:extLst>
                </p14:cNvPr>
                <p14:cNvContentPartPr/>
                <p14:nvPr/>
              </p14:nvContentPartPr>
              <p14:xfrm>
                <a:off x="9789787" y="931574"/>
                <a:ext cx="272520" cy="2412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342D16E-1E11-4C02-8D21-6C4BBDAFDF89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771787" y="913934"/>
                  <a:ext cx="308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C7B8E71-EDD6-4826-B392-1D0ACA98CB1D}"/>
                    </a:ext>
                  </a:extLst>
                </p14:cNvPr>
                <p14:cNvContentPartPr/>
                <p14:nvPr/>
              </p14:nvContentPartPr>
              <p14:xfrm>
                <a:off x="10226107" y="1051454"/>
                <a:ext cx="227160" cy="1566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C7B8E71-EDD6-4826-B392-1D0ACA98CB1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208107" y="1033814"/>
                  <a:ext cx="262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061C73F-FBA7-4894-BCA0-115A896C0C8A}"/>
                    </a:ext>
                  </a:extLst>
                </p14:cNvPr>
                <p14:cNvContentPartPr/>
                <p14:nvPr/>
              </p14:nvContentPartPr>
              <p14:xfrm>
                <a:off x="10502587" y="830414"/>
                <a:ext cx="280440" cy="3736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061C73F-FBA7-4894-BCA0-115A896C0C8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484947" y="812414"/>
                  <a:ext cx="3160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48DFA61-0981-4B6B-AFF8-995169AE274E}"/>
                    </a:ext>
                  </a:extLst>
                </p14:cNvPr>
                <p14:cNvContentPartPr/>
                <p14:nvPr/>
              </p14:nvContentPartPr>
              <p14:xfrm>
                <a:off x="10665307" y="787934"/>
                <a:ext cx="225360" cy="2476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48DFA61-0981-4B6B-AFF8-995169AE274E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647667" y="770294"/>
                  <a:ext cx="2610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6AD7EED-E76F-4AE7-B886-DEBC70527C65}"/>
                    </a:ext>
                  </a:extLst>
                </p14:cNvPr>
                <p14:cNvContentPartPr/>
                <p14:nvPr/>
              </p14:nvContentPartPr>
              <p14:xfrm>
                <a:off x="10502587" y="613334"/>
                <a:ext cx="232560" cy="1123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6AD7EED-E76F-4AE7-B886-DEBC70527C6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484947" y="595334"/>
                  <a:ext cx="26820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568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41DFE86-972F-45F9-860F-9D615EF19E63}"/>
              </a:ext>
            </a:extLst>
          </p:cNvPr>
          <p:cNvGrpSpPr/>
          <p:nvPr/>
        </p:nvGrpSpPr>
        <p:grpSpPr>
          <a:xfrm>
            <a:off x="291907" y="192854"/>
            <a:ext cx="10062000" cy="6478560"/>
            <a:chOff x="291907" y="192854"/>
            <a:chExt cx="10062000" cy="64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136C03-2484-44CB-A198-B333B3ECFA0B}"/>
                    </a:ext>
                  </a:extLst>
                </p14:cNvPr>
                <p14:cNvContentPartPr/>
                <p14:nvPr/>
              </p14:nvContentPartPr>
              <p14:xfrm>
                <a:off x="291907" y="302654"/>
                <a:ext cx="448920" cy="698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136C03-2484-44CB-A198-B333B3ECFA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3907" y="284654"/>
                  <a:ext cx="48456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EB75980-B699-4152-9292-791D497C8DAC}"/>
                    </a:ext>
                  </a:extLst>
                </p14:cNvPr>
                <p14:cNvContentPartPr/>
                <p14:nvPr/>
              </p14:nvContentPartPr>
              <p14:xfrm>
                <a:off x="1023067" y="343694"/>
                <a:ext cx="363240" cy="959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EB75980-B699-4152-9292-791D497C8D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5427" y="325694"/>
                  <a:ext cx="398880" cy="9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C89470-AF02-446C-AA06-F918F1015439}"/>
                    </a:ext>
                  </a:extLst>
                </p14:cNvPr>
                <p14:cNvContentPartPr/>
                <p14:nvPr/>
              </p14:nvContentPartPr>
              <p14:xfrm>
                <a:off x="1466227" y="644654"/>
                <a:ext cx="203760" cy="402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C89470-AF02-446C-AA06-F918F10154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48227" y="627014"/>
                  <a:ext cx="2394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B1CB93-93FA-4787-9F24-5AFFB9164AEE}"/>
                    </a:ext>
                  </a:extLst>
                </p14:cNvPr>
                <p14:cNvContentPartPr/>
                <p14:nvPr/>
              </p14:nvContentPartPr>
              <p14:xfrm>
                <a:off x="1786627" y="746174"/>
                <a:ext cx="28800" cy="104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B1CB93-93FA-4787-9F24-5AFFB9164A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8987" y="728534"/>
                  <a:ext cx="64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FAE7D31-7317-46FB-9E8D-84FD3E7E054C}"/>
                    </a:ext>
                  </a:extLst>
                </p14:cNvPr>
                <p14:cNvContentPartPr/>
                <p14:nvPr/>
              </p14:nvContentPartPr>
              <p14:xfrm>
                <a:off x="1714267" y="605414"/>
                <a:ext cx="5760" cy="15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FAE7D31-7317-46FB-9E8D-84FD3E7E05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96267" y="587414"/>
                  <a:ext cx="41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ECFC343-A3E2-4375-8910-FE35DB4407F1}"/>
                    </a:ext>
                  </a:extLst>
                </p14:cNvPr>
                <p14:cNvContentPartPr/>
                <p14:nvPr/>
              </p14:nvContentPartPr>
              <p14:xfrm>
                <a:off x="1853587" y="600374"/>
                <a:ext cx="262800" cy="177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ECFC343-A3E2-4375-8910-FE35DB4407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35587" y="582734"/>
                  <a:ext cx="298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54BBD9-D6B8-4FF4-89AA-6939C01B754A}"/>
                    </a:ext>
                  </a:extLst>
                </p14:cNvPr>
                <p14:cNvContentPartPr/>
                <p14:nvPr/>
              </p14:nvContentPartPr>
              <p14:xfrm>
                <a:off x="2163907" y="427934"/>
                <a:ext cx="443880" cy="459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54BBD9-D6B8-4FF4-89AA-6939C01B75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6267" y="410294"/>
                  <a:ext cx="47952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71FD4A-EF4A-4F10-B0C7-925909220180}"/>
                    </a:ext>
                  </a:extLst>
                </p14:cNvPr>
                <p14:cNvContentPartPr/>
                <p14:nvPr/>
              </p14:nvContentPartPr>
              <p14:xfrm>
                <a:off x="2692387" y="343694"/>
                <a:ext cx="120240" cy="412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71FD4A-EF4A-4F10-B0C7-9259092201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4747" y="325694"/>
                  <a:ext cx="1558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837260-05BA-48AA-9B7D-84C5ABFD2F24}"/>
                    </a:ext>
                  </a:extLst>
                </p14:cNvPr>
                <p14:cNvContentPartPr/>
                <p14:nvPr/>
              </p14:nvContentPartPr>
              <p14:xfrm>
                <a:off x="2757907" y="394094"/>
                <a:ext cx="262440" cy="269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837260-05BA-48AA-9B7D-84C5ABFD2F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40267" y="376094"/>
                  <a:ext cx="2980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FA0F95-3B46-415A-8E4F-2B4D95E8298B}"/>
                    </a:ext>
                  </a:extLst>
                </p14:cNvPr>
                <p14:cNvContentPartPr/>
                <p14:nvPr/>
              </p14:nvContentPartPr>
              <p14:xfrm>
                <a:off x="3027907" y="243254"/>
                <a:ext cx="191880" cy="362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FA0F95-3B46-415A-8E4F-2B4D95E829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10267" y="225254"/>
                  <a:ext cx="2275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4144A0-F599-4FE1-8A94-AD7024C3770E}"/>
                    </a:ext>
                  </a:extLst>
                </p14:cNvPr>
                <p14:cNvContentPartPr/>
                <p14:nvPr/>
              </p14:nvContentPartPr>
              <p14:xfrm>
                <a:off x="2977867" y="423614"/>
                <a:ext cx="187920" cy="37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4144A0-F599-4FE1-8A94-AD7024C377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59867" y="405974"/>
                  <a:ext cx="223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D7FFFE-4213-40A4-B4C1-59B1878246EF}"/>
                    </a:ext>
                  </a:extLst>
                </p14:cNvPr>
                <p14:cNvContentPartPr/>
                <p14:nvPr/>
              </p14:nvContentPartPr>
              <p14:xfrm>
                <a:off x="3187387" y="192854"/>
                <a:ext cx="478440" cy="972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D7FFFE-4213-40A4-B4C1-59B1878246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69747" y="175214"/>
                  <a:ext cx="514080" cy="10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3773B7-3589-4269-B47F-02E106255E4F}"/>
                    </a:ext>
                  </a:extLst>
                </p14:cNvPr>
                <p14:cNvContentPartPr/>
                <p14:nvPr/>
              </p14:nvContentPartPr>
              <p14:xfrm>
                <a:off x="3909187" y="580574"/>
                <a:ext cx="416160" cy="158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3773B7-3589-4269-B47F-02E106255E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91187" y="562574"/>
                  <a:ext cx="4518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785A7D7-792D-4508-A014-B1CCF839046B}"/>
                    </a:ext>
                  </a:extLst>
                </p14:cNvPr>
                <p14:cNvContentPartPr/>
                <p14:nvPr/>
              </p14:nvContentPartPr>
              <p14:xfrm>
                <a:off x="3942307" y="830414"/>
                <a:ext cx="490680" cy="17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785A7D7-792D-4508-A014-B1CCF83904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24667" y="812414"/>
                  <a:ext cx="526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B8B615-5CEB-4E06-A11A-547C9119E477}"/>
                    </a:ext>
                  </a:extLst>
                </p14:cNvPr>
                <p14:cNvContentPartPr/>
                <p14:nvPr/>
              </p14:nvContentPartPr>
              <p14:xfrm>
                <a:off x="4963987" y="264494"/>
                <a:ext cx="202320" cy="478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B8B615-5CEB-4E06-A11A-547C9119E4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46347" y="246494"/>
                  <a:ext cx="2379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A1FD61E-0DAD-46C2-BDFE-A0195771D7E1}"/>
                    </a:ext>
                  </a:extLst>
                </p14:cNvPr>
                <p14:cNvContentPartPr/>
                <p14:nvPr/>
              </p14:nvContentPartPr>
              <p14:xfrm>
                <a:off x="5055427" y="368534"/>
                <a:ext cx="299520" cy="219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A1FD61E-0DAD-46C2-BDFE-A0195771D7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37787" y="350894"/>
                  <a:ext cx="335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75FB015-2DF2-4837-916E-2C91D13740CE}"/>
                    </a:ext>
                  </a:extLst>
                </p14:cNvPr>
                <p14:cNvContentPartPr/>
                <p14:nvPr/>
              </p14:nvContentPartPr>
              <p14:xfrm>
                <a:off x="4764547" y="695414"/>
                <a:ext cx="1324800" cy="126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75FB015-2DF2-4837-916E-2C91D13740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46547" y="677774"/>
                  <a:ext cx="1360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239E2E3-D8A4-4EDE-9647-58BE8D173640}"/>
                    </a:ext>
                  </a:extLst>
                </p14:cNvPr>
                <p14:cNvContentPartPr/>
                <p14:nvPr/>
              </p14:nvContentPartPr>
              <p14:xfrm>
                <a:off x="5023747" y="1014734"/>
                <a:ext cx="228600" cy="417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239E2E3-D8A4-4EDE-9647-58BE8D1736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06107" y="997094"/>
                  <a:ext cx="2642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38611E-25F9-4E22-BDD3-EC05E9529B96}"/>
                    </a:ext>
                  </a:extLst>
                </p14:cNvPr>
                <p14:cNvContentPartPr/>
                <p14:nvPr/>
              </p14:nvContentPartPr>
              <p14:xfrm>
                <a:off x="4898827" y="890894"/>
                <a:ext cx="249480" cy="124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38611E-25F9-4E22-BDD3-EC05E9529B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81187" y="873254"/>
                  <a:ext cx="285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3729C7D-D0FC-47B1-AF7F-D770F773A58B}"/>
                    </a:ext>
                  </a:extLst>
                </p14:cNvPr>
                <p14:cNvContentPartPr/>
                <p14:nvPr/>
              </p14:nvContentPartPr>
              <p14:xfrm>
                <a:off x="5452507" y="1112294"/>
                <a:ext cx="235800" cy="87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3729C7D-D0FC-47B1-AF7F-D770F773A5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34867" y="1094654"/>
                  <a:ext cx="271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D72C90-33C0-4D0A-AE4A-A8C3C14FECDD}"/>
                    </a:ext>
                  </a:extLst>
                </p14:cNvPr>
                <p14:cNvContentPartPr/>
                <p14:nvPr/>
              </p14:nvContentPartPr>
              <p14:xfrm>
                <a:off x="5771107" y="998174"/>
                <a:ext cx="223200" cy="296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D72C90-33C0-4D0A-AE4A-A8C3C14FECD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53467" y="980174"/>
                  <a:ext cx="2588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D37D0C-B4DB-4565-8448-CCE969FC8928}"/>
                    </a:ext>
                  </a:extLst>
                </p14:cNvPr>
                <p14:cNvContentPartPr/>
                <p14:nvPr/>
              </p14:nvContentPartPr>
              <p14:xfrm>
                <a:off x="5959387" y="989534"/>
                <a:ext cx="215640" cy="205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D37D0C-B4DB-4565-8448-CCE969FC892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1747" y="971534"/>
                  <a:ext cx="251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4D8B6F-323D-4787-AA68-8E9CE05CF3B7}"/>
                    </a:ext>
                  </a:extLst>
                </p14:cNvPr>
                <p14:cNvContentPartPr/>
                <p14:nvPr/>
              </p14:nvContentPartPr>
              <p14:xfrm>
                <a:off x="5838427" y="814574"/>
                <a:ext cx="273960" cy="127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4D8B6F-323D-4787-AA68-8E9CE05CF3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20427" y="796574"/>
                  <a:ext cx="309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575EEFE-C2AC-41C0-8567-793EBE278C9D}"/>
                    </a:ext>
                  </a:extLst>
                </p14:cNvPr>
                <p14:cNvContentPartPr/>
                <p14:nvPr/>
              </p14:nvContentPartPr>
              <p14:xfrm>
                <a:off x="6650947" y="947774"/>
                <a:ext cx="676080" cy="838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575EEFE-C2AC-41C0-8567-793EBE278C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33307" y="929774"/>
                  <a:ext cx="71172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A319F6-BC6C-467B-AE61-81CD6433AE85}"/>
                    </a:ext>
                  </a:extLst>
                </p14:cNvPr>
                <p14:cNvContentPartPr/>
                <p14:nvPr/>
              </p14:nvContentPartPr>
              <p14:xfrm>
                <a:off x="6023107" y="1555814"/>
                <a:ext cx="2408760" cy="409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A319F6-BC6C-467B-AE61-81CD6433AE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5107" y="1537814"/>
                  <a:ext cx="24444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5A8D79E-C306-4970-8F83-41A7D135042F}"/>
                    </a:ext>
                  </a:extLst>
                </p14:cNvPr>
                <p14:cNvContentPartPr/>
                <p14:nvPr/>
              </p14:nvContentPartPr>
              <p14:xfrm>
                <a:off x="6328027" y="2348534"/>
                <a:ext cx="317880" cy="597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5A8D79E-C306-4970-8F83-41A7D13504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10027" y="2330894"/>
                  <a:ext cx="35352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147ADE0-B7EF-4F7E-A5ED-5A077117AEC6}"/>
                    </a:ext>
                  </a:extLst>
                </p14:cNvPr>
                <p14:cNvContentPartPr/>
                <p14:nvPr/>
              </p14:nvContentPartPr>
              <p14:xfrm>
                <a:off x="6325147" y="2047934"/>
                <a:ext cx="630720" cy="209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147ADE0-B7EF-4F7E-A5ED-5A077117AE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07147" y="2029934"/>
                  <a:ext cx="666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B02D39-1EB5-41E9-AFDA-B05F213CDF48}"/>
                    </a:ext>
                  </a:extLst>
                </p14:cNvPr>
                <p14:cNvContentPartPr/>
                <p14:nvPr/>
              </p14:nvContentPartPr>
              <p14:xfrm>
                <a:off x="6811507" y="2525294"/>
                <a:ext cx="427680" cy="75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B02D39-1EB5-41E9-AFDA-B05F213CDF4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93507" y="2507654"/>
                  <a:ext cx="463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4ED3DE7-C985-402E-A0F1-4181ABD3374E}"/>
                    </a:ext>
                  </a:extLst>
                </p14:cNvPr>
                <p14:cNvContentPartPr/>
                <p14:nvPr/>
              </p14:nvContentPartPr>
              <p14:xfrm>
                <a:off x="7447627" y="2052254"/>
                <a:ext cx="431640" cy="602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4ED3DE7-C985-402E-A0F1-4181ABD337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29987" y="2034254"/>
                  <a:ext cx="4672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5975EB3-E5C5-4995-B91A-415DC09FED7F}"/>
                    </a:ext>
                  </a:extLst>
                </p14:cNvPr>
                <p14:cNvContentPartPr/>
                <p14:nvPr/>
              </p14:nvContentPartPr>
              <p14:xfrm>
                <a:off x="8044867" y="1881614"/>
                <a:ext cx="423720" cy="300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5975EB3-E5C5-4995-B91A-415DC09FED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26867" y="1863614"/>
                  <a:ext cx="4593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4F5D70-6871-4185-937B-C73C7A8430BC}"/>
                    </a:ext>
                  </a:extLst>
                </p14:cNvPr>
                <p14:cNvContentPartPr/>
                <p14:nvPr/>
              </p14:nvContentPartPr>
              <p14:xfrm>
                <a:off x="518707" y="1845254"/>
                <a:ext cx="431640" cy="859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4F5D70-6871-4185-937B-C73C7A8430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0707" y="1827254"/>
                  <a:ext cx="467280" cy="8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A9BE775-27BB-4F19-A694-9F847E6A8F7F}"/>
                    </a:ext>
                  </a:extLst>
                </p14:cNvPr>
                <p14:cNvContentPartPr/>
                <p14:nvPr/>
              </p14:nvContentPartPr>
              <p14:xfrm>
                <a:off x="1172107" y="1979174"/>
                <a:ext cx="331200" cy="1442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A9BE775-27BB-4F19-A694-9F847E6A8F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54107" y="1961534"/>
                  <a:ext cx="366840" cy="14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BBA03E2-628B-4362-8153-362D1C33F66D}"/>
                    </a:ext>
                  </a:extLst>
                </p14:cNvPr>
                <p14:cNvContentPartPr/>
                <p14:nvPr/>
              </p14:nvContentPartPr>
              <p14:xfrm>
                <a:off x="1694467" y="2404334"/>
                <a:ext cx="372600" cy="540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BBA03E2-628B-4362-8153-362D1C33F66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76467" y="2386334"/>
                  <a:ext cx="4082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DB1AA1-724E-45CD-B7FE-5E48AA65833D}"/>
                    </a:ext>
                  </a:extLst>
                </p14:cNvPr>
                <p14:cNvContentPartPr/>
                <p14:nvPr/>
              </p14:nvContentPartPr>
              <p14:xfrm>
                <a:off x="2163907" y="2394974"/>
                <a:ext cx="50400" cy="38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DB1AA1-724E-45CD-B7FE-5E48AA6583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46267" y="2377334"/>
                  <a:ext cx="860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0456B9-276C-4042-86AC-58488A50C6A1}"/>
                    </a:ext>
                  </a:extLst>
                </p14:cNvPr>
                <p14:cNvContentPartPr/>
                <p14:nvPr/>
              </p14:nvContentPartPr>
              <p14:xfrm>
                <a:off x="2100187" y="2115254"/>
                <a:ext cx="5400" cy="15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0456B9-276C-4042-86AC-58488A50C6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82547" y="2097614"/>
                  <a:ext cx="41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A67DC71-F80D-485B-BD0D-31EC44894864}"/>
                    </a:ext>
                  </a:extLst>
                </p14:cNvPr>
                <p14:cNvContentPartPr/>
                <p14:nvPr/>
              </p14:nvContentPartPr>
              <p14:xfrm>
                <a:off x="2231227" y="2164214"/>
                <a:ext cx="394200" cy="310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A67DC71-F80D-485B-BD0D-31EC448948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13227" y="2146214"/>
                  <a:ext cx="4298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28FD79-9505-48B3-AB0D-65CC6C4F3F39}"/>
                    </a:ext>
                  </a:extLst>
                </p14:cNvPr>
                <p14:cNvContentPartPr/>
                <p14:nvPr/>
              </p14:nvContentPartPr>
              <p14:xfrm>
                <a:off x="2709307" y="1910774"/>
                <a:ext cx="412200" cy="548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28FD79-9505-48B3-AB0D-65CC6C4F3F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91307" y="1892774"/>
                  <a:ext cx="44784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E296B68-8CDB-4AC0-A3A2-EFAFB38A7D29}"/>
                    </a:ext>
                  </a:extLst>
                </p14:cNvPr>
                <p14:cNvContentPartPr/>
                <p14:nvPr/>
              </p14:nvContentPartPr>
              <p14:xfrm>
                <a:off x="3246067" y="1901054"/>
                <a:ext cx="423720" cy="636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E296B68-8CDB-4AC0-A3A2-EFAFB38A7D2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28427" y="1883054"/>
                  <a:ext cx="45936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854F64F-779A-42F4-8CE1-FE911CC49203}"/>
                    </a:ext>
                  </a:extLst>
                </p14:cNvPr>
                <p14:cNvContentPartPr/>
                <p14:nvPr/>
              </p14:nvContentPartPr>
              <p14:xfrm>
                <a:off x="3665467" y="1753094"/>
                <a:ext cx="365400" cy="389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854F64F-779A-42F4-8CE1-FE911CC492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47827" y="1735094"/>
                  <a:ext cx="4010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515A2C-993B-42F0-A334-939713924691}"/>
                    </a:ext>
                  </a:extLst>
                </p14:cNvPr>
                <p14:cNvContentPartPr/>
                <p14:nvPr/>
              </p14:nvContentPartPr>
              <p14:xfrm>
                <a:off x="3724147" y="1950734"/>
                <a:ext cx="171000" cy="71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515A2C-993B-42F0-A334-93971392469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06507" y="1932734"/>
                  <a:ext cx="206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69A412-CA96-4442-A1BA-1FDC3A3B9F08}"/>
                    </a:ext>
                  </a:extLst>
                </p14:cNvPr>
                <p14:cNvContentPartPr/>
                <p14:nvPr/>
              </p14:nvContentPartPr>
              <p14:xfrm>
                <a:off x="3934027" y="1802774"/>
                <a:ext cx="538200" cy="1009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69A412-CA96-4442-A1BA-1FDC3A3B9F0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16027" y="1785134"/>
                  <a:ext cx="573840" cy="10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D862F0-4A96-46A8-B135-A1E5443B13D6}"/>
                    </a:ext>
                  </a:extLst>
                </p14:cNvPr>
                <p14:cNvContentPartPr/>
                <p14:nvPr/>
              </p14:nvContentPartPr>
              <p14:xfrm>
                <a:off x="4720627" y="2032094"/>
                <a:ext cx="546480" cy="225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D862F0-4A96-46A8-B135-A1E5443B13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02987" y="2014094"/>
                  <a:ext cx="582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BA4FFF-4D69-44ED-8E2D-136E16A54DE6}"/>
                    </a:ext>
                  </a:extLst>
                </p14:cNvPr>
                <p14:cNvContentPartPr/>
                <p14:nvPr/>
              </p14:nvContentPartPr>
              <p14:xfrm>
                <a:off x="4747627" y="2297054"/>
                <a:ext cx="657360" cy="186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BA4FFF-4D69-44ED-8E2D-136E16A54DE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29987" y="2279054"/>
                  <a:ext cx="693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72A548D-F3AA-468B-981A-AD3FBB1456AF}"/>
                    </a:ext>
                  </a:extLst>
                </p14:cNvPr>
                <p14:cNvContentPartPr/>
                <p14:nvPr/>
              </p14:nvContentPartPr>
              <p14:xfrm>
                <a:off x="1020907" y="3438974"/>
                <a:ext cx="458280" cy="988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72A548D-F3AA-468B-981A-AD3FBB1456A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2907" y="3421334"/>
                  <a:ext cx="49392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838E02B-7D73-43A0-B3AE-8536AE32CA02}"/>
                    </a:ext>
                  </a:extLst>
                </p14:cNvPr>
                <p14:cNvContentPartPr/>
                <p14:nvPr/>
              </p14:nvContentPartPr>
              <p14:xfrm>
                <a:off x="1718947" y="3715454"/>
                <a:ext cx="537480" cy="1276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838E02B-7D73-43A0-B3AE-8536AE32CA0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00947" y="3697814"/>
                  <a:ext cx="573120" cy="13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7AE736A-C6C4-4A8E-9732-8C63B8FDDEA9}"/>
                    </a:ext>
                  </a:extLst>
                </p14:cNvPr>
                <p14:cNvContentPartPr/>
                <p14:nvPr/>
              </p14:nvContentPartPr>
              <p14:xfrm>
                <a:off x="2256067" y="3802214"/>
                <a:ext cx="433440" cy="719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7AE736A-C6C4-4A8E-9732-8C63B8FDDEA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38427" y="3784214"/>
                  <a:ext cx="46908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E35588-BD8A-4ACD-981C-722107B84837}"/>
                    </a:ext>
                  </a:extLst>
                </p14:cNvPr>
                <p14:cNvContentPartPr/>
                <p14:nvPr/>
              </p14:nvContentPartPr>
              <p14:xfrm>
                <a:off x="2658907" y="4043054"/>
                <a:ext cx="54720" cy="74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E35588-BD8A-4ACD-981C-722107B8483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40907" y="4025414"/>
                  <a:ext cx="903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D2FDF31-2996-4883-ABBD-C3B433FDF435}"/>
                    </a:ext>
                  </a:extLst>
                </p14:cNvPr>
                <p14:cNvContentPartPr/>
                <p14:nvPr/>
              </p14:nvContentPartPr>
              <p14:xfrm>
                <a:off x="2759707" y="3959534"/>
                <a:ext cx="68400" cy="105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D2FDF31-2996-4883-ABBD-C3B433FDF43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42067" y="3941534"/>
                  <a:ext cx="104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A7DCF9D-869B-458A-9768-928DCAD76514}"/>
                    </a:ext>
                  </a:extLst>
                </p14:cNvPr>
                <p14:cNvContentPartPr/>
                <p14:nvPr/>
              </p14:nvContentPartPr>
              <p14:xfrm>
                <a:off x="2684107" y="3749654"/>
                <a:ext cx="360" cy="9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A7DCF9D-869B-458A-9768-928DCAD7651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66467" y="3731654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1715565-E930-469B-A75C-576F555A3669}"/>
                    </a:ext>
                  </a:extLst>
                </p14:cNvPr>
                <p14:cNvContentPartPr/>
                <p14:nvPr/>
              </p14:nvContentPartPr>
              <p14:xfrm>
                <a:off x="2902267" y="3796454"/>
                <a:ext cx="301320" cy="226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1715565-E930-469B-A75C-576F555A366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84627" y="3778454"/>
                  <a:ext cx="3369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37E1AD-7706-4A7E-A387-A0619D6AC126}"/>
                    </a:ext>
                  </a:extLst>
                </p14:cNvPr>
                <p14:cNvContentPartPr/>
                <p14:nvPr/>
              </p14:nvContentPartPr>
              <p14:xfrm>
                <a:off x="3254707" y="3681254"/>
                <a:ext cx="502560" cy="425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37E1AD-7706-4A7E-A387-A0619D6AC1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36707" y="3663254"/>
                  <a:ext cx="5382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9BA4F84-FA7F-4540-A471-8C02774C228B}"/>
                    </a:ext>
                  </a:extLst>
                </p14:cNvPr>
                <p14:cNvContentPartPr/>
                <p14:nvPr/>
              </p14:nvContentPartPr>
              <p14:xfrm>
                <a:off x="3824947" y="2973494"/>
                <a:ext cx="623880" cy="820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9BA4F84-FA7F-4540-A471-8C02774C22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07307" y="2955494"/>
                  <a:ext cx="65952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C50F107-ECE7-4558-94BD-EC4EC2599C79}"/>
                    </a:ext>
                  </a:extLst>
                </p14:cNvPr>
                <p14:cNvContentPartPr/>
                <p14:nvPr/>
              </p14:nvContentPartPr>
              <p14:xfrm>
                <a:off x="4504627" y="3011294"/>
                <a:ext cx="257040" cy="453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C50F107-ECE7-4558-94BD-EC4EC2599C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86627" y="2993654"/>
                  <a:ext cx="2926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B78D24F-8784-476F-8CE0-FC9DB591C558}"/>
                    </a:ext>
                  </a:extLst>
                </p14:cNvPr>
                <p14:cNvContentPartPr/>
                <p14:nvPr/>
              </p14:nvContentPartPr>
              <p14:xfrm>
                <a:off x="4496347" y="3204974"/>
                <a:ext cx="219240" cy="75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B78D24F-8784-476F-8CE0-FC9DB591C55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78347" y="3186974"/>
                  <a:ext cx="254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A11EFAE-2005-48DE-8AD4-9E5F539C14BB}"/>
                    </a:ext>
                  </a:extLst>
                </p14:cNvPr>
                <p14:cNvContentPartPr/>
                <p14:nvPr/>
              </p14:nvContentPartPr>
              <p14:xfrm>
                <a:off x="4764547" y="3078974"/>
                <a:ext cx="769320" cy="1315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A11EFAE-2005-48DE-8AD4-9E5F539C14B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46547" y="3061334"/>
                  <a:ext cx="804960" cy="13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D22DFF1-FE7B-4930-988C-F2D71B0A51FB}"/>
                    </a:ext>
                  </a:extLst>
                </p14:cNvPr>
                <p14:cNvContentPartPr/>
                <p14:nvPr/>
              </p14:nvContentPartPr>
              <p14:xfrm>
                <a:off x="6459067" y="3616094"/>
                <a:ext cx="503280" cy="108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D22DFF1-FE7B-4930-988C-F2D71B0A51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41427" y="3598454"/>
                  <a:ext cx="538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287D199-60C1-4B70-B11B-7BA7151B53F7}"/>
                    </a:ext>
                  </a:extLst>
                </p14:cNvPr>
                <p14:cNvContentPartPr/>
                <p14:nvPr/>
              </p14:nvContentPartPr>
              <p14:xfrm>
                <a:off x="6534667" y="3870254"/>
                <a:ext cx="574920" cy="139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287D199-60C1-4B70-B11B-7BA7151B53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17027" y="3852614"/>
                  <a:ext cx="610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6C5B36A-CD79-47F8-915F-BDDB0CF3328C}"/>
                    </a:ext>
                  </a:extLst>
                </p14:cNvPr>
                <p14:cNvContentPartPr/>
                <p14:nvPr/>
              </p14:nvContentPartPr>
              <p14:xfrm>
                <a:off x="8319187" y="2636894"/>
                <a:ext cx="1115640" cy="905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6C5B36A-CD79-47F8-915F-BDDB0CF3328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01187" y="2618894"/>
                  <a:ext cx="1151280" cy="9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8D37ABD-1259-410B-8F36-E6D8D82BA599}"/>
                    </a:ext>
                  </a:extLst>
                </p14:cNvPr>
                <p14:cNvContentPartPr/>
                <p14:nvPr/>
              </p14:nvContentPartPr>
              <p14:xfrm>
                <a:off x="7507747" y="3227294"/>
                <a:ext cx="2673000" cy="531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8D37ABD-1259-410B-8F36-E6D8D82BA5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90107" y="3209654"/>
                  <a:ext cx="270864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0C4F1B2-9D72-4EE1-8815-67839025FF5E}"/>
                    </a:ext>
                  </a:extLst>
                </p14:cNvPr>
                <p14:cNvContentPartPr/>
                <p14:nvPr/>
              </p14:nvContentPartPr>
              <p14:xfrm>
                <a:off x="8002027" y="3967814"/>
                <a:ext cx="309240" cy="462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0C4F1B2-9D72-4EE1-8815-67839025FF5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84027" y="3949814"/>
                  <a:ext cx="344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0FF600F-6EA6-4A6E-A2D8-8B1A66C0C1A9}"/>
                    </a:ext>
                  </a:extLst>
                </p14:cNvPr>
                <p14:cNvContentPartPr/>
                <p14:nvPr/>
              </p14:nvContentPartPr>
              <p14:xfrm>
                <a:off x="7834987" y="3891494"/>
                <a:ext cx="270360" cy="143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0FF600F-6EA6-4A6E-A2D8-8B1A66C0C1A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16987" y="3873494"/>
                  <a:ext cx="306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EE69ACF-D3CB-4292-AB94-5A8B0C3EA885}"/>
                    </a:ext>
                  </a:extLst>
                </p14:cNvPr>
                <p14:cNvContentPartPr/>
                <p14:nvPr/>
              </p14:nvContentPartPr>
              <p14:xfrm>
                <a:off x="8623387" y="4131254"/>
                <a:ext cx="550800" cy="63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EE69ACF-D3CB-4292-AB94-5A8B0C3EA88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05747" y="4113614"/>
                  <a:ext cx="586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97D8D43-FEB5-495A-8402-9E8AE718882B}"/>
                    </a:ext>
                  </a:extLst>
                </p14:cNvPr>
                <p14:cNvContentPartPr/>
                <p14:nvPr/>
              </p14:nvContentPartPr>
              <p14:xfrm>
                <a:off x="9361747" y="3749654"/>
                <a:ext cx="243000" cy="475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97D8D43-FEB5-495A-8402-9E8AE718882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43747" y="3731654"/>
                  <a:ext cx="2786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CA0B7CC-ACC7-4F3B-965A-04908FE81EED}"/>
                    </a:ext>
                  </a:extLst>
                </p14:cNvPr>
                <p14:cNvContentPartPr/>
                <p14:nvPr/>
              </p14:nvContentPartPr>
              <p14:xfrm>
                <a:off x="9403867" y="3724454"/>
                <a:ext cx="540360" cy="470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CA0B7CC-ACC7-4F3B-965A-04908FE81E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85867" y="3706454"/>
                  <a:ext cx="5760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36367F-3CB5-4F02-95AE-B748E2A32849}"/>
                    </a:ext>
                  </a:extLst>
                </p14:cNvPr>
                <p14:cNvContentPartPr/>
                <p14:nvPr/>
              </p14:nvContentPartPr>
              <p14:xfrm>
                <a:off x="9814627" y="3481454"/>
                <a:ext cx="539280" cy="132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36367F-3CB5-4F02-95AE-B748E2A3284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96987" y="3463454"/>
                  <a:ext cx="574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98722C5-E7E2-40D0-A13F-C173A588AB3D}"/>
                    </a:ext>
                  </a:extLst>
                </p14:cNvPr>
                <p14:cNvContentPartPr/>
                <p14:nvPr/>
              </p14:nvContentPartPr>
              <p14:xfrm>
                <a:off x="1325467" y="5679254"/>
                <a:ext cx="401400" cy="712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98722C5-E7E2-40D0-A13F-C173A588AB3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07827" y="5661254"/>
                  <a:ext cx="43704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179334A-6B56-4D07-9F2E-37C69BABA15B}"/>
                    </a:ext>
                  </a:extLst>
                </p14:cNvPr>
                <p14:cNvContentPartPr/>
                <p14:nvPr/>
              </p14:nvContentPartPr>
              <p14:xfrm>
                <a:off x="2177947" y="5335094"/>
                <a:ext cx="128880" cy="1336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179334A-6B56-4D07-9F2E-37C69BABA15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60307" y="5317454"/>
                  <a:ext cx="164520" cy="13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8190A0B-703B-4352-B724-C77B9773AD50}"/>
                    </a:ext>
                  </a:extLst>
                </p14:cNvPr>
                <p14:cNvContentPartPr/>
                <p14:nvPr/>
              </p14:nvContentPartPr>
              <p14:xfrm>
                <a:off x="2633707" y="5735774"/>
                <a:ext cx="277200" cy="446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8190A0B-703B-4352-B724-C77B9773AD5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16067" y="5718134"/>
                  <a:ext cx="3128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5619F34-9A44-460E-B6CB-1144487BD49E}"/>
                    </a:ext>
                  </a:extLst>
                </p14:cNvPr>
                <p14:cNvContentPartPr/>
                <p14:nvPr/>
              </p14:nvContentPartPr>
              <p14:xfrm>
                <a:off x="2977867" y="5905694"/>
                <a:ext cx="45720" cy="100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5619F34-9A44-460E-B6CB-1144487BD49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9867" y="5887694"/>
                  <a:ext cx="81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C901CAC-D411-405F-BB02-B58FFC7EEE3F}"/>
                    </a:ext>
                  </a:extLst>
                </p14:cNvPr>
                <p14:cNvContentPartPr/>
                <p14:nvPr/>
              </p14:nvContentPartPr>
              <p14:xfrm>
                <a:off x="2868787" y="5591774"/>
                <a:ext cx="360" cy="3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C901CAC-D411-405F-BB02-B58FFC7EEE3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51147" y="557413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C54CB67-29FE-4DAE-844E-A53F0888677F}"/>
                    </a:ext>
                  </a:extLst>
                </p14:cNvPr>
                <p14:cNvContentPartPr/>
                <p14:nvPr/>
              </p14:nvContentPartPr>
              <p14:xfrm>
                <a:off x="2994787" y="5737934"/>
                <a:ext cx="290520" cy="195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C54CB67-29FE-4DAE-844E-A53F0888677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76787" y="5719934"/>
                  <a:ext cx="326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F5C346-7D58-4A5E-8665-6A6F7879C85C}"/>
                    </a:ext>
                  </a:extLst>
                </p14:cNvPr>
                <p14:cNvContentPartPr/>
                <p14:nvPr/>
              </p14:nvContentPartPr>
              <p14:xfrm>
                <a:off x="3372067" y="5199374"/>
                <a:ext cx="763920" cy="787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F5C346-7D58-4A5E-8665-6A6F7879C85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54067" y="5181374"/>
                  <a:ext cx="799560" cy="82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44AD3C0-5C12-4725-A246-ADBAE55DC851}"/>
                    </a:ext>
                  </a:extLst>
                </p14:cNvPr>
                <p14:cNvContentPartPr/>
                <p14:nvPr/>
              </p14:nvContentPartPr>
              <p14:xfrm>
                <a:off x="4243987" y="5435534"/>
                <a:ext cx="513000" cy="645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44AD3C0-5C12-4725-A246-ADBAE55DC85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25987" y="5417894"/>
                  <a:ext cx="54864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67195BB-7A18-4A60-B2AB-C4C62810CF2C}"/>
                    </a:ext>
                  </a:extLst>
                </p14:cNvPr>
                <p14:cNvContentPartPr/>
                <p14:nvPr/>
              </p14:nvContentPartPr>
              <p14:xfrm>
                <a:off x="4647187" y="5251214"/>
                <a:ext cx="445320" cy="591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67195BB-7A18-4A60-B2AB-C4C62810CF2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29547" y="5233214"/>
                  <a:ext cx="48096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D5F39A3-8733-4C6C-A957-CE64268BE6CE}"/>
                    </a:ext>
                  </a:extLst>
                </p14:cNvPr>
                <p14:cNvContentPartPr/>
                <p14:nvPr/>
              </p14:nvContentPartPr>
              <p14:xfrm>
                <a:off x="4705867" y="5543894"/>
                <a:ext cx="24840" cy="18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D5F39A3-8733-4C6C-A957-CE64268BE6C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87867" y="5526254"/>
                  <a:ext cx="60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A39D0D4-7FFB-4B44-9840-F9782902940F}"/>
                    </a:ext>
                  </a:extLst>
                </p14:cNvPr>
                <p14:cNvContentPartPr/>
                <p14:nvPr/>
              </p14:nvContentPartPr>
              <p14:xfrm>
                <a:off x="4676707" y="5360294"/>
                <a:ext cx="298080" cy="164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A39D0D4-7FFB-4B44-9840-F9782902940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58707" y="5342294"/>
                  <a:ext cx="333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4549ABA-233F-49F1-8085-28CB76FFCA8E}"/>
                    </a:ext>
                  </a:extLst>
                </p14:cNvPr>
                <p14:cNvContentPartPr/>
                <p14:nvPr/>
              </p14:nvContentPartPr>
              <p14:xfrm>
                <a:off x="4840147" y="5161214"/>
                <a:ext cx="668520" cy="1317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4549ABA-233F-49F1-8085-28CB76FFCA8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22147" y="5143214"/>
                  <a:ext cx="704160" cy="13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94C3DDF-CB28-4EB0-9AB8-5A2EB35550DE}"/>
                    </a:ext>
                  </a:extLst>
                </p14:cNvPr>
                <p14:cNvContentPartPr/>
                <p14:nvPr/>
              </p14:nvContentPartPr>
              <p14:xfrm>
                <a:off x="6064867" y="5654774"/>
                <a:ext cx="603360" cy="125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94C3DDF-CB28-4EB0-9AB8-5A2EB35550D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046867" y="5637134"/>
                  <a:ext cx="639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D5D6B38-270D-4BE8-90E0-8008DB796C3A}"/>
                    </a:ext>
                  </a:extLst>
                </p14:cNvPr>
                <p14:cNvContentPartPr/>
                <p14:nvPr/>
              </p14:nvContentPartPr>
              <p14:xfrm>
                <a:off x="6257827" y="5921534"/>
                <a:ext cx="430560" cy="43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D5D6B38-270D-4BE8-90E0-8008DB796C3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40187" y="5903534"/>
                  <a:ext cx="466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EB58176-CFEF-4EE7-A5FD-DF58409CDFFC}"/>
                    </a:ext>
                  </a:extLst>
                </p14:cNvPr>
                <p14:cNvContentPartPr/>
                <p14:nvPr/>
              </p14:nvContentPartPr>
              <p14:xfrm>
                <a:off x="7415587" y="4973294"/>
                <a:ext cx="336960" cy="537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EB58176-CFEF-4EE7-A5FD-DF58409CDFF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397587" y="4955294"/>
                  <a:ext cx="37260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2DB4325-9374-4103-B4AF-4B3C0A25EEC0}"/>
                    </a:ext>
                  </a:extLst>
                </p14:cNvPr>
                <p14:cNvContentPartPr/>
                <p14:nvPr/>
              </p14:nvContentPartPr>
              <p14:xfrm>
                <a:off x="7029667" y="5298374"/>
                <a:ext cx="1795320" cy="607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2DB4325-9374-4103-B4AF-4B3C0A25EEC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11667" y="5280734"/>
                  <a:ext cx="183096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9883DB8-4EE9-4536-A8D4-350AC791E2A4}"/>
                    </a:ext>
                  </a:extLst>
                </p14:cNvPr>
                <p14:cNvContentPartPr/>
                <p14:nvPr/>
              </p14:nvContentPartPr>
              <p14:xfrm>
                <a:off x="7622227" y="6048254"/>
                <a:ext cx="203400" cy="370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9883DB8-4EE9-4536-A8D4-350AC791E2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04587" y="6030254"/>
                  <a:ext cx="2390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9098C59-D6F8-4A75-AF32-349D2636BE18}"/>
                    </a:ext>
                  </a:extLst>
                </p14:cNvPr>
                <p14:cNvContentPartPr/>
                <p14:nvPr/>
              </p14:nvContentPartPr>
              <p14:xfrm>
                <a:off x="7499467" y="5896334"/>
                <a:ext cx="259200" cy="167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9098C59-D6F8-4A75-AF32-349D2636BE1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81827" y="5878334"/>
                  <a:ext cx="294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E0A8A81-587C-429A-A3E6-C6DCC33D2B65}"/>
                    </a:ext>
                  </a:extLst>
                </p14:cNvPr>
                <p14:cNvContentPartPr/>
                <p14:nvPr/>
              </p14:nvContentPartPr>
              <p14:xfrm>
                <a:off x="7960987" y="6271094"/>
                <a:ext cx="62280" cy="29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E0A8A81-587C-429A-A3E6-C6DCC33D2B6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42987" y="6253454"/>
                  <a:ext cx="97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AB7A2C4-11D2-437F-BA06-FDA6A22C4E38}"/>
                    </a:ext>
                  </a:extLst>
                </p14:cNvPr>
                <p14:cNvContentPartPr/>
                <p14:nvPr/>
              </p14:nvContentPartPr>
              <p14:xfrm>
                <a:off x="7967467" y="6131774"/>
                <a:ext cx="379800" cy="144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AB7A2C4-11D2-437F-BA06-FDA6A22C4E3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49467" y="6114134"/>
                  <a:ext cx="415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3C997B2-5892-4A82-9A43-04CF3A605612}"/>
                    </a:ext>
                  </a:extLst>
                </p14:cNvPr>
                <p14:cNvContentPartPr/>
                <p14:nvPr/>
              </p14:nvContentPartPr>
              <p14:xfrm>
                <a:off x="8515747" y="5796254"/>
                <a:ext cx="101520" cy="263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3C997B2-5892-4A82-9A43-04CF3A60561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97747" y="5778614"/>
                  <a:ext cx="137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7DD0F61-5580-4F94-A5C0-7E5AAABF4047}"/>
                    </a:ext>
                  </a:extLst>
                </p14:cNvPr>
                <p14:cNvContentPartPr/>
                <p14:nvPr/>
              </p14:nvContentPartPr>
              <p14:xfrm>
                <a:off x="8665507" y="5578454"/>
                <a:ext cx="415800" cy="540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7DD0F61-5580-4F94-A5C0-7E5AAABF404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47507" y="5560454"/>
                  <a:ext cx="45144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6EE4170-35BC-45F8-B1A3-7BDE3D84D569}"/>
                    </a:ext>
                  </a:extLst>
                </p14:cNvPr>
                <p14:cNvContentPartPr/>
                <p14:nvPr/>
              </p14:nvContentPartPr>
              <p14:xfrm>
                <a:off x="8585587" y="4423214"/>
                <a:ext cx="1386720" cy="1521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6EE4170-35BC-45F8-B1A3-7BDE3D84D56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67947" y="4405574"/>
                  <a:ext cx="1422360" cy="155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483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DF4B241-B942-414A-984B-0A40AEF563E0}"/>
              </a:ext>
            </a:extLst>
          </p:cNvPr>
          <p:cNvGrpSpPr/>
          <p:nvPr/>
        </p:nvGrpSpPr>
        <p:grpSpPr>
          <a:xfrm>
            <a:off x="215947" y="49934"/>
            <a:ext cx="11739960" cy="6403320"/>
            <a:chOff x="215947" y="49934"/>
            <a:chExt cx="11739960" cy="640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04D62B-147C-418B-9A6A-15B869B6F8D3}"/>
                    </a:ext>
                  </a:extLst>
                </p14:cNvPr>
                <p14:cNvContentPartPr/>
                <p14:nvPr/>
              </p14:nvContentPartPr>
              <p14:xfrm>
                <a:off x="368587" y="435854"/>
                <a:ext cx="59760" cy="466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04D62B-147C-418B-9A6A-15B869B6F8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0947" y="417854"/>
                  <a:ext cx="954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25CC9A-63AA-40A8-A0E0-A8EBEFDEE8D4}"/>
                    </a:ext>
                  </a:extLst>
                </p14:cNvPr>
                <p14:cNvContentPartPr/>
                <p14:nvPr/>
              </p14:nvContentPartPr>
              <p14:xfrm>
                <a:off x="343747" y="303734"/>
                <a:ext cx="168120" cy="165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25CC9A-63AA-40A8-A0E0-A8EBEFDEE8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5747" y="286094"/>
                  <a:ext cx="203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22865CB-9107-4E91-9848-380DAD6CDDC9}"/>
                    </a:ext>
                  </a:extLst>
                </p14:cNvPr>
                <p14:cNvContentPartPr/>
                <p14:nvPr/>
              </p14:nvContentPartPr>
              <p14:xfrm>
                <a:off x="418987" y="599654"/>
                <a:ext cx="118800" cy="63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22865CB-9107-4E91-9848-380DAD6CDD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347" y="581654"/>
                  <a:ext cx="154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DE084F-FDA1-40A5-B39A-04A214E3747E}"/>
                    </a:ext>
                  </a:extLst>
                </p14:cNvPr>
                <p14:cNvContentPartPr/>
                <p14:nvPr/>
              </p14:nvContentPartPr>
              <p14:xfrm>
                <a:off x="687547" y="477614"/>
                <a:ext cx="7920" cy="73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DE084F-FDA1-40A5-B39A-04A214E374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9907" y="459974"/>
                  <a:ext cx="43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1CA092-4872-462E-95E0-849776F4EA91}"/>
                    </a:ext>
                  </a:extLst>
                </p14:cNvPr>
                <p14:cNvContentPartPr/>
                <p14:nvPr/>
              </p14:nvContentPartPr>
              <p14:xfrm>
                <a:off x="628867" y="377174"/>
                <a:ext cx="360" cy="8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1CA092-4872-462E-95E0-849776F4EA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0867" y="359174"/>
                  <a:ext cx="3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A3E4CB-AA89-4C65-8CA7-AE6D21813693}"/>
                    </a:ext>
                  </a:extLst>
                </p14:cNvPr>
                <p14:cNvContentPartPr/>
                <p14:nvPr/>
              </p14:nvContentPartPr>
              <p14:xfrm>
                <a:off x="796627" y="381494"/>
                <a:ext cx="279720" cy="197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A3E4CB-AA89-4C65-8CA7-AE6D218136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8987" y="363494"/>
                  <a:ext cx="315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DEBEA16-381D-484D-9021-979AEFB9A9CE}"/>
                    </a:ext>
                  </a:extLst>
                </p14:cNvPr>
                <p14:cNvContentPartPr/>
                <p14:nvPr/>
              </p14:nvContentPartPr>
              <p14:xfrm>
                <a:off x="1281907" y="160454"/>
                <a:ext cx="115560" cy="435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DEBEA16-381D-484D-9021-979AEFB9A9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64267" y="142814"/>
                  <a:ext cx="15120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FC14DA-7E0C-47A6-8BE4-2C88794D5410}"/>
                    </a:ext>
                  </a:extLst>
                </p14:cNvPr>
                <p14:cNvContentPartPr/>
                <p14:nvPr/>
              </p14:nvContentPartPr>
              <p14:xfrm>
                <a:off x="1853587" y="49934"/>
                <a:ext cx="126360" cy="459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FC14DA-7E0C-47A6-8BE4-2C88794D54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35587" y="32294"/>
                  <a:ext cx="1620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53FC3A-CC15-478B-A7E5-B63AC8B443F2}"/>
                    </a:ext>
                  </a:extLst>
                </p14:cNvPr>
                <p14:cNvContentPartPr/>
                <p14:nvPr/>
              </p14:nvContentPartPr>
              <p14:xfrm>
                <a:off x="1962667" y="125534"/>
                <a:ext cx="442800" cy="426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53FC3A-CC15-478B-A7E5-B63AC8B443F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44667" y="107534"/>
                  <a:ext cx="4784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1438FD2-00AF-421C-8E3D-962C9933FE6A}"/>
                    </a:ext>
                  </a:extLst>
                </p14:cNvPr>
                <p14:cNvContentPartPr/>
                <p14:nvPr/>
              </p14:nvContentPartPr>
              <p14:xfrm>
                <a:off x="2486467" y="327854"/>
                <a:ext cx="299520" cy="214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1438FD2-00AF-421C-8E3D-962C9933FE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68827" y="310214"/>
                  <a:ext cx="335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B04A9F-D7CD-4740-8A7D-E6B3D43602DC}"/>
                    </a:ext>
                  </a:extLst>
                </p14:cNvPr>
                <p14:cNvContentPartPr/>
                <p14:nvPr/>
              </p14:nvContentPartPr>
              <p14:xfrm>
                <a:off x="2148067" y="326774"/>
                <a:ext cx="183960" cy="8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B04A9F-D7CD-4740-8A7D-E6B3D43602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30427" y="309134"/>
                  <a:ext cx="219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48FCF01-45CA-4CAA-998F-A1FFE1C87057}"/>
                    </a:ext>
                  </a:extLst>
                </p14:cNvPr>
                <p14:cNvContentPartPr/>
                <p14:nvPr/>
              </p14:nvContentPartPr>
              <p14:xfrm>
                <a:off x="5680747" y="368534"/>
                <a:ext cx="250560" cy="185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48FCF01-45CA-4CAA-998F-A1FFE1C870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62747" y="350894"/>
                  <a:ext cx="286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BC4F2C-CC78-4486-BE3D-46E6AA0B5652}"/>
                    </a:ext>
                  </a:extLst>
                </p14:cNvPr>
                <p14:cNvContentPartPr/>
                <p14:nvPr/>
              </p14:nvContentPartPr>
              <p14:xfrm>
                <a:off x="5937427" y="268454"/>
                <a:ext cx="352440" cy="309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BC4F2C-CC78-4486-BE3D-46E6AA0B56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19427" y="250814"/>
                  <a:ext cx="3880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9D3881-AC57-494C-B68D-EF0919D180F7}"/>
                    </a:ext>
                  </a:extLst>
                </p14:cNvPr>
                <p14:cNvContentPartPr/>
                <p14:nvPr/>
              </p14:nvContentPartPr>
              <p14:xfrm>
                <a:off x="6283027" y="179174"/>
                <a:ext cx="421560" cy="351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9D3881-AC57-494C-B68D-EF0919D180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65027" y="161534"/>
                  <a:ext cx="4572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A41A558-7C7E-462F-B987-2B0210F185B0}"/>
                    </a:ext>
                  </a:extLst>
                </p14:cNvPr>
                <p14:cNvContentPartPr/>
                <p14:nvPr/>
              </p14:nvContentPartPr>
              <p14:xfrm>
                <a:off x="6794587" y="150734"/>
                <a:ext cx="144360" cy="389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A41A558-7C7E-462F-B987-2B0210F185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76947" y="133094"/>
                  <a:ext cx="1800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3BBCD9-A915-4943-B4EA-774FA6C2B436}"/>
                    </a:ext>
                  </a:extLst>
                </p14:cNvPr>
                <p14:cNvContentPartPr/>
                <p14:nvPr/>
              </p14:nvContentPartPr>
              <p14:xfrm>
                <a:off x="6866587" y="192494"/>
                <a:ext cx="282600" cy="284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3BBCD9-A915-4943-B4EA-774FA6C2B4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48587" y="174854"/>
                  <a:ext cx="3182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5A472E-CAEA-4EDF-9686-076E503F2B01}"/>
                    </a:ext>
                  </a:extLst>
                </p14:cNvPr>
                <p14:cNvContentPartPr/>
                <p14:nvPr/>
              </p14:nvContentPartPr>
              <p14:xfrm>
                <a:off x="7239547" y="167294"/>
                <a:ext cx="182520" cy="220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5A472E-CAEA-4EDF-9686-076E503F2B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21547" y="149654"/>
                  <a:ext cx="2181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9E2753-60F0-430E-92B8-7DDED57BD93C}"/>
                    </a:ext>
                  </a:extLst>
                </p14:cNvPr>
                <p14:cNvContentPartPr/>
                <p14:nvPr/>
              </p14:nvContentPartPr>
              <p14:xfrm>
                <a:off x="7197427" y="227054"/>
                <a:ext cx="125640" cy="49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9E2753-60F0-430E-92B8-7DDED57BD9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79427" y="209054"/>
                  <a:ext cx="1612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D86391A-7A74-4906-9419-55322E9E7746}"/>
                    </a:ext>
                  </a:extLst>
                </p14:cNvPr>
                <p14:cNvContentPartPr/>
                <p14:nvPr/>
              </p14:nvContentPartPr>
              <p14:xfrm>
                <a:off x="7398667" y="136694"/>
                <a:ext cx="263160" cy="574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D86391A-7A74-4906-9419-55322E9E77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81027" y="119054"/>
                  <a:ext cx="29880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D3E0AF-EB74-4413-8744-D57CB65A11E0}"/>
                    </a:ext>
                  </a:extLst>
                </p14:cNvPr>
                <p14:cNvContentPartPr/>
                <p14:nvPr/>
              </p14:nvContentPartPr>
              <p14:xfrm>
                <a:off x="3338227" y="209414"/>
                <a:ext cx="399600" cy="423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FD3E0AF-EB74-4413-8744-D57CB65A11E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20587" y="191774"/>
                  <a:ext cx="4352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FA220A-01E4-484F-8085-9154F3415F34}"/>
                    </a:ext>
                  </a:extLst>
                </p14:cNvPr>
                <p14:cNvContentPartPr/>
                <p14:nvPr/>
              </p14:nvContentPartPr>
              <p14:xfrm>
                <a:off x="3892267" y="553574"/>
                <a:ext cx="36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FA220A-01E4-484F-8085-9154F3415F3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74627" y="535574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DF782C-4248-4B0D-AF1A-A2F99B913EF1}"/>
                    </a:ext>
                  </a:extLst>
                </p14:cNvPr>
                <p14:cNvContentPartPr/>
                <p14:nvPr/>
              </p14:nvContentPartPr>
              <p14:xfrm>
                <a:off x="3917107" y="294374"/>
                <a:ext cx="185400" cy="253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DF782C-4248-4B0D-AF1A-A2F99B913E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99107" y="276734"/>
                  <a:ext cx="2210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E0D056-9F23-4A4B-AAE1-45357A3D7EDA}"/>
                    </a:ext>
                  </a:extLst>
                </p14:cNvPr>
                <p14:cNvContentPartPr/>
                <p14:nvPr/>
              </p14:nvContentPartPr>
              <p14:xfrm>
                <a:off x="3732787" y="132014"/>
                <a:ext cx="483840" cy="144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E0D056-9F23-4A4B-AAE1-45357A3D7E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15147" y="114374"/>
                  <a:ext cx="519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D8CD2C2-B7DE-4139-8494-908F27B95FF6}"/>
                    </a:ext>
                  </a:extLst>
                </p14:cNvPr>
                <p14:cNvContentPartPr/>
                <p14:nvPr/>
              </p14:nvContentPartPr>
              <p14:xfrm>
                <a:off x="4271707" y="150014"/>
                <a:ext cx="601200" cy="518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D8CD2C2-B7DE-4139-8494-908F27B95FF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54067" y="132374"/>
                  <a:ext cx="6368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0413A8-AE56-4EF3-B889-75E418E59E4E}"/>
                    </a:ext>
                  </a:extLst>
                </p14:cNvPr>
                <p14:cNvContentPartPr/>
                <p14:nvPr/>
              </p14:nvContentPartPr>
              <p14:xfrm>
                <a:off x="4714507" y="425774"/>
                <a:ext cx="151560" cy="69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0413A8-AE56-4EF3-B889-75E418E59E4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96507" y="408134"/>
                  <a:ext cx="187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D0DFB46-9330-437B-9898-E7D46D7F7C97}"/>
                    </a:ext>
                  </a:extLst>
                </p14:cNvPr>
                <p14:cNvContentPartPr/>
                <p14:nvPr/>
              </p14:nvContentPartPr>
              <p14:xfrm>
                <a:off x="5308147" y="251174"/>
                <a:ext cx="236880" cy="294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D0DFB46-9330-437B-9898-E7D46D7F7C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90507" y="233534"/>
                  <a:ext cx="2725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966173-8340-48A3-BCB6-6CB9179B1CEB}"/>
                    </a:ext>
                  </a:extLst>
                </p14:cNvPr>
                <p14:cNvContentPartPr/>
                <p14:nvPr/>
              </p14:nvContentPartPr>
              <p14:xfrm>
                <a:off x="5067307" y="150734"/>
                <a:ext cx="189360" cy="883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966173-8340-48A3-BCB6-6CB9179B1CE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49667" y="133094"/>
                  <a:ext cx="225000" cy="9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67DDFDF-3232-48CC-8EF9-5787744D7449}"/>
                    </a:ext>
                  </a:extLst>
                </p14:cNvPr>
                <p14:cNvContentPartPr/>
                <p14:nvPr/>
              </p14:nvContentPartPr>
              <p14:xfrm>
                <a:off x="511507" y="1389854"/>
                <a:ext cx="396000" cy="673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67DDFDF-3232-48CC-8EF9-5787744D74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3507" y="1371854"/>
                  <a:ext cx="43164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781D262-F5B7-4F03-A8A2-3698041C2B2E}"/>
                    </a:ext>
                  </a:extLst>
                </p14:cNvPr>
                <p14:cNvContentPartPr/>
                <p14:nvPr/>
              </p14:nvContentPartPr>
              <p14:xfrm>
                <a:off x="922627" y="1011854"/>
                <a:ext cx="565920" cy="598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81D262-F5B7-4F03-A8A2-3698041C2B2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4627" y="993854"/>
                  <a:ext cx="6015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512C2E-FB25-4CEA-B88A-E23C15947975}"/>
                    </a:ext>
                  </a:extLst>
                </p14:cNvPr>
                <p14:cNvContentPartPr/>
                <p14:nvPr/>
              </p14:nvContentPartPr>
              <p14:xfrm>
                <a:off x="544987" y="1833734"/>
                <a:ext cx="934200" cy="489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512C2E-FB25-4CEA-B88A-E23C159479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7347" y="1815734"/>
                  <a:ext cx="9698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A25D7CC-13C6-4B95-82F5-BC61950FC846}"/>
                    </a:ext>
                  </a:extLst>
                </p14:cNvPr>
                <p14:cNvContentPartPr/>
                <p14:nvPr/>
              </p14:nvContentPartPr>
              <p14:xfrm>
                <a:off x="654067" y="2049014"/>
                <a:ext cx="727200" cy="434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A25D7CC-13C6-4B95-82F5-BC61950FC84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6427" y="2031014"/>
                  <a:ext cx="76284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9AA5B0-3D9C-4B0E-A4A5-0324476E57B3}"/>
                    </a:ext>
                  </a:extLst>
                </p14:cNvPr>
                <p14:cNvContentPartPr/>
                <p14:nvPr/>
              </p14:nvContentPartPr>
              <p14:xfrm>
                <a:off x="215947" y="2612774"/>
                <a:ext cx="625320" cy="829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9AA5B0-3D9C-4B0E-A4A5-0324476E57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8307" y="2594774"/>
                  <a:ext cx="66096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C4F6C72-3464-430C-B411-3FEC24F3D3C3}"/>
                    </a:ext>
                  </a:extLst>
                </p14:cNvPr>
                <p14:cNvContentPartPr/>
                <p14:nvPr/>
              </p14:nvContentPartPr>
              <p14:xfrm>
                <a:off x="945667" y="2541494"/>
                <a:ext cx="256320" cy="960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C4F6C72-3464-430C-B411-3FEC24F3D3C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7667" y="2523494"/>
                  <a:ext cx="291960" cy="9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684391-C461-43C9-8E0D-A5C332E98D0C}"/>
                    </a:ext>
                  </a:extLst>
                </p14:cNvPr>
                <p14:cNvContentPartPr/>
                <p14:nvPr/>
              </p14:nvContentPartPr>
              <p14:xfrm>
                <a:off x="1381627" y="2810054"/>
                <a:ext cx="251280" cy="339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684391-C461-43C9-8E0D-A5C332E98D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63627" y="2792054"/>
                  <a:ext cx="2869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848A6BF-5B67-4093-9EB1-D15A9DDB2897}"/>
                    </a:ext>
                  </a:extLst>
                </p14:cNvPr>
                <p14:cNvContentPartPr/>
                <p14:nvPr/>
              </p14:nvContentPartPr>
              <p14:xfrm>
                <a:off x="1649827" y="2860454"/>
                <a:ext cx="274320" cy="219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848A6BF-5B67-4093-9EB1-D15A9DDB28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31827" y="2842454"/>
                  <a:ext cx="3099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1053F1C-4936-4503-9EB7-352746E3216D}"/>
                    </a:ext>
                  </a:extLst>
                </p14:cNvPr>
                <p14:cNvContentPartPr/>
                <p14:nvPr/>
              </p14:nvContentPartPr>
              <p14:xfrm>
                <a:off x="1811827" y="2838854"/>
                <a:ext cx="151560" cy="247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1053F1C-4936-4503-9EB7-352746E3216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93827" y="2821214"/>
                  <a:ext cx="187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D899A6-E753-44AD-97A8-B66DC013E4F7}"/>
                    </a:ext>
                  </a:extLst>
                </p14:cNvPr>
                <p14:cNvContentPartPr/>
                <p14:nvPr/>
              </p14:nvContentPartPr>
              <p14:xfrm>
                <a:off x="2062027" y="2667494"/>
                <a:ext cx="199080" cy="291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D899A6-E753-44AD-97A8-B66DC013E4F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44387" y="2649494"/>
                  <a:ext cx="2347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3393B2-41E5-454A-930C-2238B667C9BC}"/>
                    </a:ext>
                  </a:extLst>
                </p14:cNvPr>
                <p14:cNvContentPartPr/>
                <p14:nvPr/>
              </p14:nvContentPartPr>
              <p14:xfrm>
                <a:off x="2272987" y="2491094"/>
                <a:ext cx="412560" cy="481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3393B2-41E5-454A-930C-2238B667C9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55347" y="2473454"/>
                  <a:ext cx="44820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82FAFBA-97DC-4836-9FEC-859B5D0DF164}"/>
                    </a:ext>
                  </a:extLst>
                </p14:cNvPr>
                <p14:cNvContentPartPr/>
                <p14:nvPr/>
              </p14:nvContentPartPr>
              <p14:xfrm>
                <a:off x="2801827" y="2457614"/>
                <a:ext cx="139320" cy="511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82FAFBA-97DC-4836-9FEC-859B5D0DF1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84187" y="2439974"/>
                  <a:ext cx="17496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D887362-4046-4B09-865E-B174D3906339}"/>
                    </a:ext>
                  </a:extLst>
                </p14:cNvPr>
                <p14:cNvContentPartPr/>
                <p14:nvPr/>
              </p14:nvContentPartPr>
              <p14:xfrm>
                <a:off x="2829907" y="2550134"/>
                <a:ext cx="364320" cy="280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D887362-4046-4B09-865E-B174D390633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11907" y="2532134"/>
                  <a:ext cx="3999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C57885D-8506-41D2-957D-1707DBB0F156}"/>
                    </a:ext>
                  </a:extLst>
                </p14:cNvPr>
                <p14:cNvContentPartPr/>
                <p14:nvPr/>
              </p14:nvContentPartPr>
              <p14:xfrm>
                <a:off x="3179107" y="2356814"/>
                <a:ext cx="242640" cy="353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C57885D-8506-41D2-957D-1707DBB0F15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61467" y="2339174"/>
                  <a:ext cx="2782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C70FB66-3B9B-4017-813C-E4264D8E7453}"/>
                    </a:ext>
                  </a:extLst>
                </p14:cNvPr>
                <p14:cNvContentPartPr/>
                <p14:nvPr/>
              </p14:nvContentPartPr>
              <p14:xfrm>
                <a:off x="3145627" y="2478494"/>
                <a:ext cx="183600" cy="72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C70FB66-3B9B-4017-813C-E4264D8E745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7627" y="2460494"/>
                  <a:ext cx="219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57DAD83-7D26-4548-8E8E-F5647A87E9CD}"/>
                    </a:ext>
                  </a:extLst>
                </p14:cNvPr>
                <p14:cNvContentPartPr/>
                <p14:nvPr/>
              </p14:nvContentPartPr>
              <p14:xfrm>
                <a:off x="3346867" y="2225774"/>
                <a:ext cx="469800" cy="970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57DAD83-7D26-4548-8E8E-F5647A87E9C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29227" y="2207774"/>
                  <a:ext cx="505440" cy="10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3EFE65-B3F5-40B7-872D-236862B1F9BA}"/>
                    </a:ext>
                  </a:extLst>
                </p14:cNvPr>
                <p14:cNvContentPartPr/>
                <p14:nvPr/>
              </p14:nvContentPartPr>
              <p14:xfrm>
                <a:off x="3984427" y="2530694"/>
                <a:ext cx="555480" cy="212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3EFE65-B3F5-40B7-872D-236862B1F9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66787" y="2513054"/>
                  <a:ext cx="5911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88A419F-A9BB-4F08-90A4-9403D4BB2929}"/>
                    </a:ext>
                  </a:extLst>
                </p14:cNvPr>
                <p14:cNvContentPartPr/>
                <p14:nvPr/>
              </p14:nvContentPartPr>
              <p14:xfrm>
                <a:off x="3917467" y="2375534"/>
                <a:ext cx="563760" cy="182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88A419F-A9BB-4F08-90A4-9403D4BB29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99467" y="2357894"/>
                  <a:ext cx="599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BF6F01-85DF-459E-BFF0-16BE4C3A3D23}"/>
                    </a:ext>
                  </a:extLst>
                </p14:cNvPr>
                <p14:cNvContentPartPr/>
                <p14:nvPr/>
              </p14:nvContentPartPr>
              <p14:xfrm>
                <a:off x="4620187" y="1788734"/>
                <a:ext cx="451440" cy="656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BF6F01-85DF-459E-BFF0-16BE4C3A3D2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02547" y="1770734"/>
                  <a:ext cx="48708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2645D7A-83D6-414C-8631-860E3454FE02}"/>
                    </a:ext>
                  </a:extLst>
                </p14:cNvPr>
                <p14:cNvContentPartPr/>
                <p14:nvPr/>
              </p14:nvContentPartPr>
              <p14:xfrm>
                <a:off x="5057587" y="1543214"/>
                <a:ext cx="557280" cy="1322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2645D7A-83D6-414C-8631-860E3454FE0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39587" y="1525214"/>
                  <a:ext cx="592920" cy="13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A306CAB-1148-49D3-881E-DAB6DA9D5C15}"/>
                    </a:ext>
                  </a:extLst>
                </p14:cNvPr>
                <p14:cNvContentPartPr/>
                <p14:nvPr/>
              </p14:nvContentPartPr>
              <p14:xfrm>
                <a:off x="5768227" y="1685054"/>
                <a:ext cx="518760" cy="394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A306CAB-1148-49D3-881E-DAB6DA9D5C1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50587" y="1667054"/>
                  <a:ext cx="5544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4CDEB29-3F05-400E-8D1E-F01EC598E729}"/>
                    </a:ext>
                  </a:extLst>
                </p14:cNvPr>
                <p14:cNvContentPartPr/>
                <p14:nvPr/>
              </p14:nvContentPartPr>
              <p14:xfrm>
                <a:off x="5786587" y="1260254"/>
                <a:ext cx="86400" cy="310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4CDEB29-3F05-400E-8D1E-F01EC598E7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68947" y="1242614"/>
                  <a:ext cx="1220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E135756-E1B7-40BF-BBB5-D507D43493CF}"/>
                    </a:ext>
                  </a:extLst>
                </p14:cNvPr>
                <p14:cNvContentPartPr/>
                <p14:nvPr/>
              </p14:nvContentPartPr>
              <p14:xfrm>
                <a:off x="5847787" y="1266734"/>
                <a:ext cx="204120" cy="232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E135756-E1B7-40BF-BBB5-D507D43493C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30147" y="1248734"/>
                  <a:ext cx="2397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0E05C6-3366-49AA-A7CD-C37D2A36BEF3}"/>
                    </a:ext>
                  </a:extLst>
                </p14:cNvPr>
                <p14:cNvContentPartPr/>
                <p14:nvPr/>
              </p14:nvContentPartPr>
              <p14:xfrm>
                <a:off x="6123907" y="1149014"/>
                <a:ext cx="155520" cy="336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0E05C6-3366-49AA-A7CD-C37D2A36BE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05907" y="1131014"/>
                  <a:ext cx="1911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46AF15E-D1D4-4858-AF3C-FABE6ABC6836}"/>
                    </a:ext>
                  </a:extLst>
                </p14:cNvPr>
                <p14:cNvContentPartPr/>
                <p14:nvPr/>
              </p14:nvContentPartPr>
              <p14:xfrm>
                <a:off x="6047947" y="1240454"/>
                <a:ext cx="295560" cy="93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46AF15E-D1D4-4858-AF3C-FABE6ABC683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30307" y="1222454"/>
                  <a:ext cx="331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D80370B-39F4-404F-B980-B6D241D3A9CA}"/>
                    </a:ext>
                  </a:extLst>
                </p14:cNvPr>
                <p14:cNvContentPartPr/>
                <p14:nvPr/>
              </p14:nvContentPartPr>
              <p14:xfrm>
                <a:off x="6492907" y="1833374"/>
                <a:ext cx="244440" cy="104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D80370B-39F4-404F-B980-B6D241D3A9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74907" y="1815734"/>
                  <a:ext cx="280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8127557-F74B-4355-A42C-E8DBC0936F76}"/>
                    </a:ext>
                  </a:extLst>
                </p14:cNvPr>
                <p14:cNvContentPartPr/>
                <p14:nvPr/>
              </p14:nvContentPartPr>
              <p14:xfrm>
                <a:off x="6618547" y="1744814"/>
                <a:ext cx="82440" cy="201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8127557-F74B-4355-A42C-E8DBC0936F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00907" y="1726814"/>
                  <a:ext cx="118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6A58608-EDB1-4967-BD1A-3B20FEC38F96}"/>
                    </a:ext>
                  </a:extLst>
                </p14:cNvPr>
                <p14:cNvContentPartPr/>
                <p14:nvPr/>
              </p14:nvContentPartPr>
              <p14:xfrm>
                <a:off x="7112827" y="1392374"/>
                <a:ext cx="422640" cy="389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6A58608-EDB1-4967-BD1A-3B20FEC38F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94827" y="1374374"/>
                  <a:ext cx="4582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35BF42-24A9-4743-ADDD-4404A8EA3CEB}"/>
                    </a:ext>
                  </a:extLst>
                </p14:cNvPr>
                <p14:cNvContentPartPr/>
                <p14:nvPr/>
              </p14:nvContentPartPr>
              <p14:xfrm>
                <a:off x="6912307" y="1298774"/>
                <a:ext cx="201960" cy="127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35BF42-24A9-4743-ADDD-4404A8EA3CE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94667" y="1280774"/>
                  <a:ext cx="237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BBB0392-C879-44C8-B7C6-E23CB489BA6A}"/>
                    </a:ext>
                  </a:extLst>
                </p14:cNvPr>
                <p14:cNvContentPartPr/>
                <p14:nvPr/>
              </p14:nvContentPartPr>
              <p14:xfrm>
                <a:off x="7163587" y="956054"/>
                <a:ext cx="110520" cy="279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BBB0392-C879-44C8-B7C6-E23CB489BA6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45947" y="938414"/>
                  <a:ext cx="1461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0E4148D-F25E-494E-9041-9C0B5B6B052E}"/>
                    </a:ext>
                  </a:extLst>
                </p14:cNvPr>
                <p14:cNvContentPartPr/>
                <p14:nvPr/>
              </p14:nvContentPartPr>
              <p14:xfrm>
                <a:off x="7198147" y="956054"/>
                <a:ext cx="276480" cy="238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0E4148D-F25E-494E-9041-9C0B5B6B052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80147" y="938414"/>
                  <a:ext cx="3121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EB32D8B-3BE9-4375-9A3E-962A1C326980}"/>
                    </a:ext>
                  </a:extLst>
                </p14:cNvPr>
                <p14:cNvContentPartPr/>
                <p14:nvPr/>
              </p14:nvContentPartPr>
              <p14:xfrm>
                <a:off x="7474267" y="922574"/>
                <a:ext cx="237960" cy="212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EB32D8B-3BE9-4375-9A3E-962A1C32698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56267" y="904574"/>
                  <a:ext cx="273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16FCB39-1B66-44E4-BD91-828585B6B4A1}"/>
                    </a:ext>
                  </a:extLst>
                </p14:cNvPr>
                <p14:cNvContentPartPr/>
                <p14:nvPr/>
              </p14:nvContentPartPr>
              <p14:xfrm>
                <a:off x="7449067" y="980174"/>
                <a:ext cx="125280" cy="34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16FCB39-1B66-44E4-BD91-828585B6B4A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31427" y="962534"/>
                  <a:ext cx="160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0B845A-7C37-413B-81FC-D3DBC2C5B95F}"/>
                    </a:ext>
                  </a:extLst>
                </p14:cNvPr>
                <p14:cNvContentPartPr/>
                <p14:nvPr/>
              </p14:nvContentPartPr>
              <p14:xfrm>
                <a:off x="5595067" y="1976294"/>
                <a:ext cx="2040840" cy="271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0B845A-7C37-413B-81FC-D3DBC2C5B9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77427" y="1958654"/>
                  <a:ext cx="2076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77A1D02-EF47-4E10-9302-DB2B77644C22}"/>
                    </a:ext>
                  </a:extLst>
                </p14:cNvPr>
                <p14:cNvContentPartPr/>
                <p14:nvPr/>
              </p14:nvContentPartPr>
              <p14:xfrm>
                <a:off x="6232987" y="2311094"/>
                <a:ext cx="493920" cy="320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77A1D02-EF47-4E10-9302-DB2B77644C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14987" y="2293094"/>
                  <a:ext cx="5295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FF40E45-74AE-4D84-849D-C187A3EA31A9}"/>
                    </a:ext>
                  </a:extLst>
                </p14:cNvPr>
                <p14:cNvContentPartPr/>
                <p14:nvPr/>
              </p14:nvContentPartPr>
              <p14:xfrm>
                <a:off x="7876747" y="875774"/>
                <a:ext cx="734400" cy="2215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FF40E45-74AE-4D84-849D-C187A3EA31A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59107" y="858134"/>
                  <a:ext cx="770040" cy="22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ED22714-33DF-44E9-B97B-56A49E3D876E}"/>
                    </a:ext>
                  </a:extLst>
                </p14:cNvPr>
                <p14:cNvContentPartPr/>
                <p14:nvPr/>
              </p14:nvContentPartPr>
              <p14:xfrm>
                <a:off x="964387" y="4264814"/>
                <a:ext cx="432720" cy="114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ED22714-33DF-44E9-B97B-56A49E3D876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6747" y="4246814"/>
                  <a:ext cx="468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355091C-455A-4555-AF7D-883A8A144D7C}"/>
                    </a:ext>
                  </a:extLst>
                </p14:cNvPr>
                <p14:cNvContentPartPr/>
                <p14:nvPr/>
              </p14:nvContentPartPr>
              <p14:xfrm>
                <a:off x="1157347" y="4555694"/>
                <a:ext cx="408600" cy="100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355091C-455A-4555-AF7D-883A8A144D7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39347" y="4538054"/>
                  <a:ext cx="444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610345-9977-4DD4-882D-45CBBE81A6C4}"/>
                    </a:ext>
                  </a:extLst>
                </p14:cNvPr>
                <p14:cNvContentPartPr/>
                <p14:nvPr/>
              </p14:nvContentPartPr>
              <p14:xfrm>
                <a:off x="2248147" y="3816614"/>
                <a:ext cx="42840" cy="219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610345-9977-4DD4-882D-45CBBE81A6C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30147" y="3798974"/>
                  <a:ext cx="784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F3A3185-452B-44CD-A329-B6C8F5CC4725}"/>
                    </a:ext>
                  </a:extLst>
                </p14:cNvPr>
                <p14:cNvContentPartPr/>
                <p14:nvPr/>
              </p14:nvContentPartPr>
              <p14:xfrm>
                <a:off x="2004787" y="4242854"/>
                <a:ext cx="472680" cy="86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F3A3185-452B-44CD-A329-B6C8F5CC472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87147" y="4225214"/>
                  <a:ext cx="508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CFD0697-4D2E-4B71-89B2-056281A87E29}"/>
                    </a:ext>
                  </a:extLst>
                </p14:cNvPr>
                <p14:cNvContentPartPr/>
                <p14:nvPr/>
              </p14:nvContentPartPr>
              <p14:xfrm>
                <a:off x="2096947" y="4544174"/>
                <a:ext cx="366480" cy="452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CFD0697-4D2E-4B71-89B2-056281A87E2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79307" y="4526174"/>
                  <a:ext cx="4021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A7F5CFD-D2C0-4CDA-83DE-4C935F7053D3}"/>
                    </a:ext>
                  </a:extLst>
                </p14:cNvPr>
                <p14:cNvContentPartPr/>
                <p14:nvPr/>
              </p14:nvContentPartPr>
              <p14:xfrm>
                <a:off x="2925667" y="3648854"/>
                <a:ext cx="483480" cy="621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A7F5CFD-D2C0-4CDA-83DE-4C935F7053D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08027" y="3631214"/>
                  <a:ext cx="51912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23E9101-E350-4231-8E7E-4D7811115E71}"/>
                    </a:ext>
                  </a:extLst>
                </p14:cNvPr>
                <p14:cNvContentPartPr/>
                <p14:nvPr/>
              </p14:nvContentPartPr>
              <p14:xfrm>
                <a:off x="2575027" y="3482894"/>
                <a:ext cx="277920" cy="1308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23E9101-E350-4231-8E7E-4D7811115E7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57387" y="3464894"/>
                  <a:ext cx="313560" cy="13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3345955-7FB7-439E-AE32-08CC57CDD4BF}"/>
                    </a:ext>
                  </a:extLst>
                </p14:cNvPr>
                <p14:cNvContentPartPr/>
                <p14:nvPr/>
              </p14:nvContentPartPr>
              <p14:xfrm>
                <a:off x="3610387" y="3414134"/>
                <a:ext cx="243360" cy="874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3345955-7FB7-439E-AE32-08CC57CDD4B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92387" y="3396134"/>
                  <a:ext cx="27900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E3FD363-5740-4DFA-B5F6-CF62947C6F94}"/>
                    </a:ext>
                  </a:extLst>
                </p14:cNvPr>
                <p14:cNvContentPartPr/>
                <p14:nvPr/>
              </p14:nvContentPartPr>
              <p14:xfrm>
                <a:off x="3994147" y="3629414"/>
                <a:ext cx="407160" cy="341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E3FD363-5740-4DFA-B5F6-CF62947C6F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76147" y="3611414"/>
                  <a:ext cx="4428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57F460C-D253-4BD8-8AFE-FCB3FAFF505A}"/>
                    </a:ext>
                  </a:extLst>
                </p14:cNvPr>
                <p14:cNvContentPartPr/>
                <p14:nvPr/>
              </p14:nvContentPartPr>
              <p14:xfrm>
                <a:off x="4009627" y="3296414"/>
                <a:ext cx="56880" cy="239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57F460C-D253-4BD8-8AFE-FCB3FAFF505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91627" y="3278414"/>
                  <a:ext cx="925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C4E2B1B-1A08-42D0-9B42-E65D5AFBB6B9}"/>
                    </a:ext>
                  </a:extLst>
                </p14:cNvPr>
                <p14:cNvContentPartPr/>
                <p14:nvPr/>
              </p14:nvContentPartPr>
              <p14:xfrm>
                <a:off x="4015747" y="3262934"/>
                <a:ext cx="298080" cy="244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C4E2B1B-1A08-42D0-9B42-E65D5AFBB6B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97747" y="3245294"/>
                  <a:ext cx="333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7ADB1EE-0BF8-4179-94B8-EEB7E6F90228}"/>
                    </a:ext>
                  </a:extLst>
                </p14:cNvPr>
                <p14:cNvContentPartPr/>
                <p14:nvPr/>
              </p14:nvContentPartPr>
              <p14:xfrm>
                <a:off x="4319947" y="3187334"/>
                <a:ext cx="185760" cy="203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7ADB1EE-0BF8-4179-94B8-EEB7E6F9022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02307" y="3169334"/>
                  <a:ext cx="221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8DA0089-D391-440D-8EF6-67CEB96EB476}"/>
                    </a:ext>
                  </a:extLst>
                </p14:cNvPr>
                <p14:cNvContentPartPr/>
                <p14:nvPr/>
              </p14:nvContentPartPr>
              <p14:xfrm>
                <a:off x="4336867" y="3238814"/>
                <a:ext cx="160560" cy="83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8DA0089-D391-440D-8EF6-67CEB96EB47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18867" y="3220814"/>
                  <a:ext cx="196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AADF7E0-3E97-44CB-B647-3868B76AF9C3}"/>
                    </a:ext>
                  </a:extLst>
                </p14:cNvPr>
                <p14:cNvContentPartPr/>
                <p14:nvPr/>
              </p14:nvContentPartPr>
              <p14:xfrm>
                <a:off x="4512907" y="3120014"/>
                <a:ext cx="396720" cy="990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AADF7E0-3E97-44CB-B647-3868B76AF9C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95267" y="3102374"/>
                  <a:ext cx="432360" cy="10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F224CA1-FA71-47F0-AFFC-C683F9D42CF2}"/>
                    </a:ext>
                  </a:extLst>
                </p14:cNvPr>
                <p14:cNvContentPartPr/>
                <p14:nvPr/>
              </p14:nvContentPartPr>
              <p14:xfrm>
                <a:off x="5217427" y="3533294"/>
                <a:ext cx="648720" cy="275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F224CA1-FA71-47F0-AFFC-C683F9D42CF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99787" y="3515294"/>
                  <a:ext cx="6843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194BFC1-3E73-4782-B268-3FCB2C59CA9D}"/>
                    </a:ext>
                  </a:extLst>
                </p14:cNvPr>
                <p14:cNvContentPartPr/>
                <p14:nvPr/>
              </p14:nvContentPartPr>
              <p14:xfrm>
                <a:off x="5603347" y="3506294"/>
                <a:ext cx="150120" cy="408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194BFC1-3E73-4782-B268-3FCB2C59CA9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85707" y="3488654"/>
                  <a:ext cx="1857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AA644A-9C5A-45FB-B012-0DD1807AAD14}"/>
                    </a:ext>
                  </a:extLst>
                </p14:cNvPr>
                <p14:cNvContentPartPr/>
                <p14:nvPr/>
              </p14:nvContentPartPr>
              <p14:xfrm>
                <a:off x="6124267" y="3086894"/>
                <a:ext cx="513000" cy="716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AA644A-9C5A-45FB-B012-0DD1807AAD1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06627" y="3068894"/>
                  <a:ext cx="54864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B78196F-967E-4BA0-A42A-9C94226667DA}"/>
                    </a:ext>
                  </a:extLst>
                </p14:cNvPr>
                <p14:cNvContentPartPr/>
                <p14:nvPr/>
              </p14:nvContentPartPr>
              <p14:xfrm>
                <a:off x="6511267" y="2969534"/>
                <a:ext cx="500040" cy="791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B78196F-967E-4BA0-A42A-9C94226667D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93267" y="2951534"/>
                  <a:ext cx="53568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0433EBA-EB48-4AAA-8AC9-E17BE21F961C}"/>
                    </a:ext>
                  </a:extLst>
                </p14:cNvPr>
                <p14:cNvContentPartPr/>
                <p14:nvPr/>
              </p14:nvContentPartPr>
              <p14:xfrm>
                <a:off x="6805747" y="3093734"/>
                <a:ext cx="510480" cy="347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0433EBA-EB48-4AAA-8AC9-E17BE21F961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788107" y="3075734"/>
                  <a:ext cx="5461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649E33B-46E9-4242-A466-075C02B2CAC5}"/>
                    </a:ext>
                  </a:extLst>
                </p14:cNvPr>
                <p14:cNvContentPartPr/>
                <p14:nvPr/>
              </p14:nvContentPartPr>
              <p14:xfrm>
                <a:off x="6828427" y="2955134"/>
                <a:ext cx="247680" cy="73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649E33B-46E9-4242-A466-075C02B2CAC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810427" y="2937134"/>
                  <a:ext cx="283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2A30916-166A-4655-989A-A3906C202EAA}"/>
                    </a:ext>
                  </a:extLst>
                </p14:cNvPr>
                <p14:cNvContentPartPr/>
                <p14:nvPr/>
              </p14:nvContentPartPr>
              <p14:xfrm>
                <a:off x="7113547" y="2734454"/>
                <a:ext cx="126720" cy="178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2A30916-166A-4655-989A-A3906C202EA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95907" y="2716814"/>
                  <a:ext cx="162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BDD1E60-A488-4311-9C09-7F0C54602274}"/>
                    </a:ext>
                  </a:extLst>
                </p14:cNvPr>
                <p14:cNvContentPartPr/>
                <p14:nvPr/>
              </p14:nvContentPartPr>
              <p14:xfrm>
                <a:off x="7198867" y="2659214"/>
                <a:ext cx="127800" cy="222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BDD1E60-A488-4311-9C09-7F0C5460227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81227" y="2641214"/>
                  <a:ext cx="1634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EC5BD4C-0FAC-4168-BAFA-DA498EB12BB6}"/>
                    </a:ext>
                  </a:extLst>
                </p14:cNvPr>
                <p14:cNvContentPartPr/>
                <p14:nvPr/>
              </p14:nvContentPartPr>
              <p14:xfrm>
                <a:off x="7432147" y="2502614"/>
                <a:ext cx="237240" cy="291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EC5BD4C-0FAC-4168-BAFA-DA498EB12BB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14507" y="2484974"/>
                  <a:ext cx="2728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AEF8A88-9577-47F5-ACEE-56C87F90967D}"/>
                    </a:ext>
                  </a:extLst>
                </p14:cNvPr>
                <p14:cNvContentPartPr/>
                <p14:nvPr/>
              </p14:nvContentPartPr>
              <p14:xfrm>
                <a:off x="7482547" y="2653094"/>
                <a:ext cx="83160" cy="39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AEF8A88-9577-47F5-ACEE-56C87F90967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64907" y="2635094"/>
                  <a:ext cx="118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2267C2-CDDB-4AAA-9EAE-472B721E7C90}"/>
                    </a:ext>
                  </a:extLst>
                </p14:cNvPr>
                <p14:cNvContentPartPr/>
                <p14:nvPr/>
              </p14:nvContentPartPr>
              <p14:xfrm>
                <a:off x="7750747" y="2595494"/>
                <a:ext cx="295920" cy="769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2267C2-CDDB-4AAA-9EAE-472B721E7C9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33107" y="2577854"/>
                  <a:ext cx="33156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B78D682-62D7-443B-9161-22325558FE30}"/>
                    </a:ext>
                  </a:extLst>
                </p14:cNvPr>
                <p14:cNvContentPartPr/>
                <p14:nvPr/>
              </p14:nvContentPartPr>
              <p14:xfrm>
                <a:off x="7467787" y="2444654"/>
                <a:ext cx="1122840" cy="1356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B78D682-62D7-443B-9161-22325558FE3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50147" y="2427014"/>
                  <a:ext cx="1158480" cy="13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20CF87A-2B7D-40CD-AD50-23B2886B4CF8}"/>
                    </a:ext>
                  </a:extLst>
                </p14:cNvPr>
                <p14:cNvContentPartPr/>
                <p14:nvPr/>
              </p14:nvContentPartPr>
              <p14:xfrm>
                <a:off x="1384147" y="5889494"/>
                <a:ext cx="801720" cy="251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20CF87A-2B7D-40CD-AD50-23B2886B4CF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66147" y="5871854"/>
                  <a:ext cx="837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EA713DA-7A7E-48D3-863D-B672A210CE75}"/>
                    </a:ext>
                  </a:extLst>
                </p14:cNvPr>
                <p14:cNvContentPartPr/>
                <p14:nvPr/>
              </p14:nvContentPartPr>
              <p14:xfrm>
                <a:off x="1568467" y="6262094"/>
                <a:ext cx="533520" cy="88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EA713DA-7A7E-48D3-863D-B672A210CE7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550827" y="6244454"/>
                  <a:ext cx="569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632CFB-8B55-423A-9D90-4ED1857A55A4}"/>
                    </a:ext>
                  </a:extLst>
                </p14:cNvPr>
                <p14:cNvContentPartPr/>
                <p14:nvPr/>
              </p14:nvContentPartPr>
              <p14:xfrm>
                <a:off x="2701027" y="5494574"/>
                <a:ext cx="29880" cy="301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632CFB-8B55-423A-9D90-4ED1857A55A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83387" y="5476934"/>
                  <a:ext cx="655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237C54F-BC48-406E-B558-86581E52664B}"/>
                    </a:ext>
                  </a:extLst>
                </p14:cNvPr>
                <p14:cNvContentPartPr/>
                <p14:nvPr/>
              </p14:nvContentPartPr>
              <p14:xfrm>
                <a:off x="2532907" y="5953574"/>
                <a:ext cx="330480" cy="170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237C54F-BC48-406E-B558-86581E52664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515267" y="5935934"/>
                  <a:ext cx="366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5C9275D-62A2-4A65-BD7B-79356F4B9975}"/>
                    </a:ext>
                  </a:extLst>
                </p14:cNvPr>
                <p14:cNvContentPartPr/>
                <p14:nvPr/>
              </p14:nvContentPartPr>
              <p14:xfrm>
                <a:off x="2549827" y="6174614"/>
                <a:ext cx="415440" cy="278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5C9275D-62A2-4A65-BD7B-79356F4B997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31827" y="6156614"/>
                  <a:ext cx="4510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06B7620-8C8C-454E-A4B2-752394DB3D3C}"/>
                    </a:ext>
                  </a:extLst>
                </p14:cNvPr>
                <p14:cNvContentPartPr/>
                <p14:nvPr/>
              </p14:nvContentPartPr>
              <p14:xfrm>
                <a:off x="3161107" y="5081294"/>
                <a:ext cx="408600" cy="1108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06B7620-8C8C-454E-A4B2-752394DB3D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43107" y="5063654"/>
                  <a:ext cx="444240" cy="11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B7C7C64-AF40-4613-AD25-D8E37B1C795E}"/>
                    </a:ext>
                  </a:extLst>
                </p14:cNvPr>
                <p14:cNvContentPartPr/>
                <p14:nvPr/>
              </p14:nvContentPartPr>
              <p14:xfrm>
                <a:off x="4193947" y="4789694"/>
                <a:ext cx="41040" cy="278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B7C7C64-AF40-4613-AD25-D8E37B1C795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176307" y="4772054"/>
                  <a:ext cx="766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0829F87-9C29-462F-A9C4-FED410DA6078}"/>
                    </a:ext>
                  </a:extLst>
                </p14:cNvPr>
                <p14:cNvContentPartPr/>
                <p14:nvPr/>
              </p14:nvContentPartPr>
              <p14:xfrm>
                <a:off x="3640627" y="5003894"/>
                <a:ext cx="1131840" cy="403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0829F87-9C29-462F-A9C4-FED410DA607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22627" y="4985894"/>
                  <a:ext cx="11674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6EF1664-2E36-4680-8390-355B0A2FCC26}"/>
                    </a:ext>
                  </a:extLst>
                </p14:cNvPr>
                <p14:cNvContentPartPr/>
                <p14:nvPr/>
              </p14:nvContentPartPr>
              <p14:xfrm>
                <a:off x="3988027" y="5470094"/>
                <a:ext cx="248760" cy="423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6EF1664-2E36-4680-8390-355B0A2FCC2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70027" y="5452454"/>
                  <a:ext cx="2844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57DB881-B96E-4E05-BC07-42FBEB66724A}"/>
                    </a:ext>
                  </a:extLst>
                </p14:cNvPr>
                <p14:cNvContentPartPr/>
                <p14:nvPr/>
              </p14:nvContentPartPr>
              <p14:xfrm>
                <a:off x="4353427" y="5570534"/>
                <a:ext cx="145080" cy="92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57DB881-B96E-4E05-BC07-42FBEB66724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35787" y="5552894"/>
                  <a:ext cx="180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4444EF8-D965-4B9D-ACFA-9090F0D5FA42}"/>
                    </a:ext>
                  </a:extLst>
                </p14:cNvPr>
                <p14:cNvContentPartPr/>
                <p14:nvPr/>
              </p14:nvContentPartPr>
              <p14:xfrm>
                <a:off x="4546387" y="5402054"/>
                <a:ext cx="211320" cy="297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4444EF8-D965-4B9D-ACFA-9090F0D5FA4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28387" y="5384054"/>
                  <a:ext cx="2469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FCE3DDD-586F-46DA-BDEA-146501EF1308}"/>
                    </a:ext>
                  </a:extLst>
                </p14:cNvPr>
                <p14:cNvContentPartPr/>
                <p14:nvPr/>
              </p14:nvContentPartPr>
              <p14:xfrm>
                <a:off x="4680667" y="5410694"/>
                <a:ext cx="156960" cy="151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FCE3DDD-586F-46DA-BDEA-146501EF130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63027" y="5392694"/>
                  <a:ext cx="192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A3D2FD8-7973-44CA-B0E9-4BBF004F0E21}"/>
                    </a:ext>
                  </a:extLst>
                </p14:cNvPr>
                <p14:cNvContentPartPr/>
                <p14:nvPr/>
              </p14:nvContentPartPr>
              <p14:xfrm>
                <a:off x="5242627" y="4580894"/>
                <a:ext cx="420480" cy="259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A3D2FD8-7973-44CA-B0E9-4BBF004F0E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24987" y="4562894"/>
                  <a:ext cx="4561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99145FA-8409-4B1C-83B9-0D4D5FBCC34C}"/>
                    </a:ext>
                  </a:extLst>
                </p14:cNvPr>
                <p14:cNvContentPartPr/>
                <p14:nvPr/>
              </p14:nvContentPartPr>
              <p14:xfrm>
                <a:off x="5410747" y="4529774"/>
                <a:ext cx="251640" cy="442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99145FA-8409-4B1C-83B9-0D4D5FBCC34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92747" y="4512134"/>
                  <a:ext cx="2872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C4AC8AD-4570-4C1A-8813-8B7AE1BC3E67}"/>
                    </a:ext>
                  </a:extLst>
                </p14:cNvPr>
                <p14:cNvContentPartPr/>
                <p14:nvPr/>
              </p14:nvContentPartPr>
              <p14:xfrm>
                <a:off x="6316507" y="4175534"/>
                <a:ext cx="131400" cy="129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C4AC8AD-4570-4C1A-8813-8B7AE1BC3E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98867" y="4157894"/>
                  <a:ext cx="167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FB67BDE-ED9E-4F32-A7BA-F306B647AA80}"/>
                    </a:ext>
                  </a:extLst>
                </p14:cNvPr>
                <p14:cNvContentPartPr/>
                <p14:nvPr/>
              </p14:nvContentPartPr>
              <p14:xfrm>
                <a:off x="6090067" y="4335734"/>
                <a:ext cx="1158840" cy="211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FB67BDE-ED9E-4F32-A7BA-F306B647AA8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072427" y="4317734"/>
                  <a:ext cx="1194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73966CA-9CC8-4A58-90B6-F53E68868726}"/>
                    </a:ext>
                  </a:extLst>
                </p14:cNvPr>
                <p14:cNvContentPartPr/>
                <p14:nvPr/>
              </p14:nvContentPartPr>
              <p14:xfrm>
                <a:off x="6443947" y="4745414"/>
                <a:ext cx="147960" cy="337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73966CA-9CC8-4A58-90B6-F53E6886872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426307" y="4727414"/>
                  <a:ext cx="1836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90E6B1E-7CA5-4963-8C31-C580D4B04162}"/>
                    </a:ext>
                  </a:extLst>
                </p14:cNvPr>
                <p14:cNvContentPartPr/>
                <p14:nvPr/>
              </p14:nvContentPartPr>
              <p14:xfrm>
                <a:off x="6828427" y="4839374"/>
                <a:ext cx="285480" cy="84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90E6B1E-7CA5-4963-8C31-C580D4B0416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810427" y="4821374"/>
                  <a:ext cx="321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812130C-C3E9-4E21-9580-7534763E85ED}"/>
                    </a:ext>
                  </a:extLst>
                </p14:cNvPr>
                <p14:cNvContentPartPr/>
                <p14:nvPr/>
              </p14:nvContentPartPr>
              <p14:xfrm>
                <a:off x="6870187" y="4789694"/>
                <a:ext cx="151920" cy="194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812130C-C3E9-4E21-9580-7534763E85E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852187" y="4772054"/>
                  <a:ext cx="187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EA19E47-1E33-4B17-A0EB-82B15535003B}"/>
                    </a:ext>
                  </a:extLst>
                </p14:cNvPr>
                <p14:cNvContentPartPr/>
                <p14:nvPr/>
              </p14:nvContentPartPr>
              <p14:xfrm>
                <a:off x="7306507" y="4538054"/>
                <a:ext cx="64080" cy="409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EA19E47-1E33-4B17-A0EB-82B15535003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88507" y="4520054"/>
                  <a:ext cx="997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BF392DB-01BE-4F7B-8BC5-FA7F0B1951B8}"/>
                    </a:ext>
                  </a:extLst>
                </p14:cNvPr>
                <p14:cNvContentPartPr/>
                <p14:nvPr/>
              </p14:nvContentPartPr>
              <p14:xfrm>
                <a:off x="7356547" y="4479374"/>
                <a:ext cx="138600" cy="358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BF392DB-01BE-4F7B-8BC5-FA7F0B1951B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38907" y="4461374"/>
                  <a:ext cx="1742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2D9FE04-5D6D-4686-A1C0-1AE3B23B33C6}"/>
                    </a:ext>
                  </a:extLst>
                </p14:cNvPr>
                <p14:cNvContentPartPr/>
                <p14:nvPr/>
              </p14:nvContentPartPr>
              <p14:xfrm>
                <a:off x="7147027" y="3941174"/>
                <a:ext cx="758160" cy="1180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2D9FE04-5D6D-4686-A1C0-1AE3B23B33C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29027" y="3923174"/>
                  <a:ext cx="793800" cy="12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3AC8A01-6DEA-4EC6-8376-5F9B071E191C}"/>
                    </a:ext>
                  </a:extLst>
                </p14:cNvPr>
                <p14:cNvContentPartPr/>
                <p14:nvPr/>
              </p14:nvContentPartPr>
              <p14:xfrm>
                <a:off x="8070067" y="4211174"/>
                <a:ext cx="303120" cy="109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3AC8A01-6DEA-4EC6-8376-5F9B071E19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052067" y="4193534"/>
                  <a:ext cx="338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D9724F1-E934-4EF3-90F3-EEC96A24077B}"/>
                    </a:ext>
                  </a:extLst>
                </p14:cNvPr>
                <p14:cNvContentPartPr/>
                <p14:nvPr/>
              </p14:nvContentPartPr>
              <p14:xfrm>
                <a:off x="8111827" y="4410974"/>
                <a:ext cx="342360" cy="51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D9724F1-E934-4EF3-90F3-EEC96A24077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093827" y="4393334"/>
                  <a:ext cx="378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2D06C00-8652-482F-94CB-4B05788DCA6A}"/>
                    </a:ext>
                  </a:extLst>
                </p14:cNvPr>
                <p14:cNvContentPartPr/>
                <p14:nvPr/>
              </p14:nvContentPartPr>
              <p14:xfrm>
                <a:off x="8875387" y="3766214"/>
                <a:ext cx="96840" cy="353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2D06C00-8652-482F-94CB-4B05788DCA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57387" y="3748574"/>
                  <a:ext cx="1324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3062534-23BE-4A0D-8A56-E46D69F885C9}"/>
                    </a:ext>
                  </a:extLst>
                </p14:cNvPr>
                <p14:cNvContentPartPr/>
                <p14:nvPr/>
              </p14:nvContentPartPr>
              <p14:xfrm>
                <a:off x="8665507" y="4176254"/>
                <a:ext cx="507240" cy="127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3062534-23BE-4A0D-8A56-E46D69F885C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47507" y="4158614"/>
                  <a:ext cx="542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7101341-A299-472D-B842-D5ECE835C37A}"/>
                    </a:ext>
                  </a:extLst>
                </p14:cNvPr>
                <p14:cNvContentPartPr/>
                <p14:nvPr/>
              </p14:nvContentPartPr>
              <p14:xfrm>
                <a:off x="8833267" y="4501334"/>
                <a:ext cx="344520" cy="349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7101341-A299-472D-B842-D5ECE835C37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815627" y="4483694"/>
                  <a:ext cx="3801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7017EFF-CBCB-44D9-8AEB-F78911B3B09C}"/>
                    </a:ext>
                  </a:extLst>
                </p14:cNvPr>
                <p14:cNvContentPartPr/>
                <p14:nvPr/>
              </p14:nvContentPartPr>
              <p14:xfrm>
                <a:off x="9115147" y="3353654"/>
                <a:ext cx="435600" cy="1347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7017EFF-CBCB-44D9-8AEB-F78911B3B09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097507" y="3336014"/>
                  <a:ext cx="471240" cy="13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EF9A74-8F90-46EB-9981-0AE750A0AEC4}"/>
                    </a:ext>
                  </a:extLst>
                </p14:cNvPr>
                <p14:cNvContentPartPr/>
                <p14:nvPr/>
              </p14:nvContentPartPr>
              <p14:xfrm>
                <a:off x="9359947" y="3649934"/>
                <a:ext cx="209880" cy="379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EF9A74-8F90-46EB-9981-0AE750A0AEC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41947" y="3631934"/>
                  <a:ext cx="2455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0693711-C7A9-4321-8203-DF23FE04CCFD}"/>
                    </a:ext>
                  </a:extLst>
                </p14:cNvPr>
                <p14:cNvContentPartPr/>
                <p14:nvPr/>
              </p14:nvContentPartPr>
              <p14:xfrm>
                <a:off x="9605107" y="3798974"/>
                <a:ext cx="168480" cy="51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0693711-C7A9-4321-8203-DF23FE04CCF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87467" y="3780974"/>
                  <a:ext cx="2041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F3E80B3-4376-4E04-83E3-3A8020DA698A}"/>
                    </a:ext>
                  </a:extLst>
                </p14:cNvPr>
                <p14:cNvContentPartPr/>
                <p14:nvPr/>
              </p14:nvContentPartPr>
              <p14:xfrm>
                <a:off x="9672787" y="3724454"/>
                <a:ext cx="54360" cy="189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F3E80B3-4376-4E04-83E3-3A8020DA698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655147" y="3706454"/>
                  <a:ext cx="90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2210BFD-91DE-45FC-862F-17907E633592}"/>
                    </a:ext>
                  </a:extLst>
                </p14:cNvPr>
                <p14:cNvContentPartPr/>
                <p14:nvPr/>
              </p14:nvContentPartPr>
              <p14:xfrm>
                <a:off x="9798067" y="3632294"/>
                <a:ext cx="177480" cy="295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2210BFD-91DE-45FC-862F-17907E63359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80067" y="3614294"/>
                  <a:ext cx="2131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E0E3BDB-D1AA-41ED-802B-80747E4FEF9A}"/>
                    </a:ext>
                  </a:extLst>
                </p14:cNvPr>
                <p14:cNvContentPartPr/>
                <p14:nvPr/>
              </p14:nvContentPartPr>
              <p14:xfrm>
                <a:off x="9891667" y="3665774"/>
                <a:ext cx="203760" cy="165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E0E3BDB-D1AA-41ED-802B-80747E4FEF9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74027" y="3648134"/>
                  <a:ext cx="239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07DE2D-4C98-47EF-9925-EE380BADFC49}"/>
                    </a:ext>
                  </a:extLst>
                </p14:cNvPr>
                <p14:cNvContentPartPr/>
                <p14:nvPr/>
              </p14:nvContentPartPr>
              <p14:xfrm>
                <a:off x="10183627" y="3532214"/>
                <a:ext cx="295200" cy="1508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07DE2D-4C98-47EF-9925-EE380BADFC4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165987" y="3514214"/>
                  <a:ext cx="330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A496EFA-09A0-42E9-AA47-B33FCC3256B8}"/>
                    </a:ext>
                  </a:extLst>
                </p14:cNvPr>
                <p14:cNvContentPartPr/>
                <p14:nvPr/>
              </p14:nvContentPartPr>
              <p14:xfrm>
                <a:off x="10318267" y="3531494"/>
                <a:ext cx="81360" cy="111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A496EFA-09A0-42E9-AA47-B33FCC3256B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300267" y="3513494"/>
                  <a:ext cx="117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42FF5DD-3E30-4074-9DB4-1BCDE7A31EF0}"/>
                    </a:ext>
                  </a:extLst>
                </p14:cNvPr>
                <p14:cNvContentPartPr/>
                <p14:nvPr/>
              </p14:nvContentPartPr>
              <p14:xfrm>
                <a:off x="10611667" y="3233414"/>
                <a:ext cx="243000" cy="487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42FF5DD-3E30-4074-9DB4-1BCDE7A31EF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593667" y="3215774"/>
                  <a:ext cx="2786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1C9516C-0E53-44BE-B119-0B7795301C2D}"/>
                    </a:ext>
                  </a:extLst>
                </p14:cNvPr>
                <p14:cNvContentPartPr/>
                <p14:nvPr/>
              </p14:nvContentPartPr>
              <p14:xfrm>
                <a:off x="10846747" y="3384254"/>
                <a:ext cx="173160" cy="64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1C9516C-0E53-44BE-B119-0B7795301C2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829107" y="3366254"/>
                  <a:ext cx="208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92706F4-1792-48A4-9033-D60443E6B18C}"/>
                    </a:ext>
                  </a:extLst>
                </p14:cNvPr>
                <p14:cNvContentPartPr/>
                <p14:nvPr/>
              </p14:nvContentPartPr>
              <p14:xfrm>
                <a:off x="10988947" y="3045134"/>
                <a:ext cx="170280" cy="287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92706F4-1792-48A4-9033-D60443E6B18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971307" y="3027134"/>
                  <a:ext cx="2059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0B89154-EE9D-4257-A243-9362B42B0E35}"/>
                    </a:ext>
                  </a:extLst>
                </p14:cNvPr>
                <p14:cNvContentPartPr/>
                <p14:nvPr/>
              </p14:nvContentPartPr>
              <p14:xfrm>
                <a:off x="11092267" y="3061694"/>
                <a:ext cx="243360" cy="169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0B89154-EE9D-4257-A243-9362B42B0E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074627" y="3044054"/>
                  <a:ext cx="279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2558767-5803-4282-AE40-AE523D64FA84}"/>
                    </a:ext>
                  </a:extLst>
                </p14:cNvPr>
                <p14:cNvContentPartPr/>
                <p14:nvPr/>
              </p14:nvContentPartPr>
              <p14:xfrm>
                <a:off x="9529507" y="3555974"/>
                <a:ext cx="1958760" cy="663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2558767-5803-4282-AE40-AE523D64FA8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11867" y="3538334"/>
                  <a:ext cx="199440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40453BD-D409-4AB3-9681-0BE56DBE310B}"/>
                    </a:ext>
                  </a:extLst>
                </p14:cNvPr>
                <p14:cNvContentPartPr/>
                <p14:nvPr/>
              </p14:nvContentPartPr>
              <p14:xfrm>
                <a:off x="9730747" y="4380734"/>
                <a:ext cx="227160" cy="343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40453BD-D409-4AB3-9681-0BE56DBE310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712747" y="4362734"/>
                  <a:ext cx="2628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0A6D231-C156-4B7E-B892-A0C2B4CF2633}"/>
                    </a:ext>
                  </a:extLst>
                </p14:cNvPr>
                <p14:cNvContentPartPr/>
                <p14:nvPr/>
              </p14:nvContentPartPr>
              <p14:xfrm>
                <a:off x="10007947" y="4493414"/>
                <a:ext cx="89640" cy="20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0A6D231-C156-4B7E-B892-A0C2B4CF263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989947" y="4475414"/>
                  <a:ext cx="125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4F1A481-6728-4A1C-B9E4-FAC1A3062D95}"/>
                    </a:ext>
                  </a:extLst>
                </p14:cNvPr>
                <p14:cNvContentPartPr/>
                <p14:nvPr/>
              </p14:nvContentPartPr>
              <p14:xfrm>
                <a:off x="10158787" y="4261214"/>
                <a:ext cx="113040" cy="238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4F1A481-6728-4A1C-B9E4-FAC1A3062D9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40787" y="4243574"/>
                  <a:ext cx="148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57FDB66-FBA4-4704-ACCD-1B82B9EA69AC}"/>
                    </a:ext>
                  </a:extLst>
                </p14:cNvPr>
                <p14:cNvContentPartPr/>
                <p14:nvPr/>
              </p14:nvContentPartPr>
              <p14:xfrm>
                <a:off x="10253107" y="4294694"/>
                <a:ext cx="123840" cy="100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57FDB66-FBA4-4704-ACCD-1B82B9EA69A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235107" y="4277054"/>
                  <a:ext cx="159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09B9306-13C1-4CC3-8903-94D27FE016F6}"/>
                    </a:ext>
                  </a:extLst>
                </p14:cNvPr>
                <p14:cNvContentPartPr/>
                <p14:nvPr/>
              </p14:nvContentPartPr>
              <p14:xfrm>
                <a:off x="10335187" y="4076534"/>
                <a:ext cx="331200" cy="464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09B9306-13C1-4CC3-8903-94D27FE016F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317187" y="4058894"/>
                  <a:ext cx="3668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C244889-E301-48D2-8C55-81058687D868}"/>
                    </a:ext>
                  </a:extLst>
                </p14:cNvPr>
                <p14:cNvContentPartPr/>
                <p14:nvPr/>
              </p14:nvContentPartPr>
              <p14:xfrm>
                <a:off x="9596467" y="4378934"/>
                <a:ext cx="110160" cy="4305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C244889-E301-48D2-8C55-81058687D86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578827" y="4360934"/>
                  <a:ext cx="1458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4794ED1-20DB-4FB4-96DE-97C8AE8C3603}"/>
                    </a:ext>
                  </a:extLst>
                </p14:cNvPr>
                <p14:cNvContentPartPr/>
                <p14:nvPr/>
              </p14:nvContentPartPr>
              <p14:xfrm>
                <a:off x="10628587" y="4009574"/>
                <a:ext cx="141840" cy="362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4794ED1-20DB-4FB4-96DE-97C8AE8C360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610947" y="3991574"/>
                  <a:ext cx="1774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06FBB95-321B-4FD3-9FE1-43E6AC576739}"/>
                    </a:ext>
                  </a:extLst>
                </p14:cNvPr>
                <p14:cNvContentPartPr/>
                <p14:nvPr/>
              </p14:nvContentPartPr>
              <p14:xfrm>
                <a:off x="10805347" y="3950894"/>
                <a:ext cx="123120" cy="297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06FBB95-321B-4FD3-9FE1-43E6AC57673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787707" y="3932894"/>
                  <a:ext cx="158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3CC054C-E11D-487F-9EFB-CD88425982DA}"/>
                    </a:ext>
                  </a:extLst>
                </p14:cNvPr>
                <p14:cNvContentPartPr/>
                <p14:nvPr/>
              </p14:nvContentPartPr>
              <p14:xfrm>
                <a:off x="11095147" y="3952334"/>
                <a:ext cx="178560" cy="58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3CC054C-E11D-487F-9EFB-CD88425982D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077147" y="3934334"/>
                  <a:ext cx="214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4B8E13C-FE21-4EF8-BF68-25D4805C53BD}"/>
                    </a:ext>
                  </a:extLst>
                </p14:cNvPr>
                <p14:cNvContentPartPr/>
                <p14:nvPr/>
              </p14:nvContentPartPr>
              <p14:xfrm>
                <a:off x="11131867" y="3917054"/>
                <a:ext cx="132840" cy="187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4B8E13C-FE21-4EF8-BF68-25D4805C53B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113867" y="3899414"/>
                  <a:ext cx="1684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AACAC95-17F0-421B-B01A-F7B5B4D99D07}"/>
                    </a:ext>
                  </a:extLst>
                </p14:cNvPr>
                <p14:cNvContentPartPr/>
                <p14:nvPr/>
              </p14:nvContentPartPr>
              <p14:xfrm>
                <a:off x="11343907" y="3850454"/>
                <a:ext cx="63000" cy="2448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AACAC95-17F0-421B-B01A-F7B5B4D99D0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326267" y="3832454"/>
                  <a:ext cx="98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6453213-2790-4BB5-8D34-D9151A181CD6}"/>
                    </a:ext>
                  </a:extLst>
                </p14:cNvPr>
                <p14:cNvContentPartPr/>
                <p14:nvPr/>
              </p14:nvContentPartPr>
              <p14:xfrm>
                <a:off x="11361187" y="3858734"/>
                <a:ext cx="192960" cy="238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6453213-2790-4BB5-8D34-D9151A181CD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343547" y="3840734"/>
                  <a:ext cx="228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F0EA08F-E08F-42A6-ABE1-AFB11AE523C6}"/>
                    </a:ext>
                  </a:extLst>
                </p14:cNvPr>
                <p14:cNvContentPartPr/>
                <p14:nvPr/>
              </p14:nvContentPartPr>
              <p14:xfrm>
                <a:off x="11433907" y="3766214"/>
                <a:ext cx="177480" cy="268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F0EA08F-E08F-42A6-ABE1-AFB11AE523C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416267" y="3748574"/>
                  <a:ext cx="213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641D3C3-DFCC-4B82-A2AB-7F401C92FA36}"/>
                    </a:ext>
                  </a:extLst>
                </p14:cNvPr>
                <p14:cNvContentPartPr/>
                <p14:nvPr/>
              </p14:nvContentPartPr>
              <p14:xfrm>
                <a:off x="11240947" y="2690894"/>
                <a:ext cx="714960" cy="18212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641D3C3-DFCC-4B82-A2AB-7F401C92FA3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222947" y="2673254"/>
                  <a:ext cx="750600" cy="18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AA18140-89BC-43F6-B34C-C460C7E0D525}"/>
                  </a:ext>
                </a:extLst>
              </p14:cNvPr>
              <p14:cNvContentPartPr/>
              <p14:nvPr/>
            </p14:nvContentPartPr>
            <p14:xfrm>
              <a:off x="11052307" y="2734454"/>
              <a:ext cx="172080" cy="7189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AA18140-89BC-43F6-B34C-C460C7E0D525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1034667" y="2716814"/>
                <a:ext cx="20772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8ECD17B-F4D8-4C6E-B192-D3B9C190D419}"/>
                  </a:ext>
                </a:extLst>
              </p14:cNvPr>
              <p14:cNvContentPartPr/>
              <p14:nvPr/>
            </p14:nvContentPartPr>
            <p14:xfrm>
              <a:off x="9999307" y="3321614"/>
              <a:ext cx="33840" cy="5450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8ECD17B-F4D8-4C6E-B192-D3B9C190D419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981667" y="3303974"/>
                <a:ext cx="69480" cy="58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C080B17-1440-424C-AE5F-B828530B88F0}"/>
              </a:ext>
            </a:extLst>
          </p:cNvPr>
          <p:cNvGrpSpPr/>
          <p:nvPr/>
        </p:nvGrpSpPr>
        <p:grpSpPr>
          <a:xfrm>
            <a:off x="4856707" y="5965094"/>
            <a:ext cx="580320" cy="419040"/>
            <a:chOff x="4856707" y="5965094"/>
            <a:chExt cx="58032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14FCA39-4749-471D-BB9B-F9A0BDF87BE7}"/>
                    </a:ext>
                  </a:extLst>
                </p14:cNvPr>
                <p14:cNvContentPartPr/>
                <p14:nvPr/>
              </p14:nvContentPartPr>
              <p14:xfrm>
                <a:off x="4856707" y="5965094"/>
                <a:ext cx="398880" cy="242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14FCA39-4749-471D-BB9B-F9A0BDF87BE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839067" y="5947454"/>
                  <a:ext cx="434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F2F3C4F-37D3-49DA-88B9-779F9557BB88}"/>
                    </a:ext>
                  </a:extLst>
                </p14:cNvPr>
                <p14:cNvContentPartPr/>
                <p14:nvPr/>
              </p14:nvContentPartPr>
              <p14:xfrm>
                <a:off x="5033107" y="6257054"/>
                <a:ext cx="403920" cy="127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F2F3C4F-37D3-49DA-88B9-779F9557BB8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015107" y="6239054"/>
                  <a:ext cx="43956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2C115EA-213A-44BF-BA61-5D95DC16EC66}"/>
              </a:ext>
            </a:extLst>
          </p:cNvPr>
          <p:cNvGrpSpPr/>
          <p:nvPr/>
        </p:nvGrpSpPr>
        <p:grpSpPr>
          <a:xfrm>
            <a:off x="6039667" y="5116934"/>
            <a:ext cx="3651840" cy="1515960"/>
            <a:chOff x="6039667" y="5116934"/>
            <a:chExt cx="3651840" cy="151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E9316F8-6793-4054-8E7D-CA20950C2F80}"/>
                    </a:ext>
                  </a:extLst>
                </p14:cNvPr>
                <p14:cNvContentPartPr/>
                <p14:nvPr/>
              </p14:nvContentPartPr>
              <p14:xfrm>
                <a:off x="6501187" y="5427974"/>
                <a:ext cx="327240" cy="419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E9316F8-6793-4054-8E7D-CA20950C2F8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483187" y="5410334"/>
                  <a:ext cx="3628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3A9D93C-FF5C-4FE6-9F77-6E916D95D5DC}"/>
                    </a:ext>
                  </a:extLst>
                </p14:cNvPr>
                <p14:cNvContentPartPr/>
                <p14:nvPr/>
              </p14:nvContentPartPr>
              <p14:xfrm>
                <a:off x="7062067" y="5175614"/>
                <a:ext cx="153720" cy="5400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3A9D93C-FF5C-4FE6-9F77-6E916D95D5D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044427" y="5157974"/>
                  <a:ext cx="18936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30BD62A-0BD8-4AAD-877B-5041CFE23E31}"/>
                    </a:ext>
                  </a:extLst>
                </p14:cNvPr>
                <p14:cNvContentPartPr/>
                <p14:nvPr/>
              </p14:nvContentPartPr>
              <p14:xfrm>
                <a:off x="6039667" y="5485934"/>
                <a:ext cx="2037240" cy="772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30BD62A-0BD8-4AAD-877B-5041CFE23E3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022027" y="5467934"/>
                  <a:ext cx="207288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DDA8C8D-1487-487C-A04B-1D6E34465944}"/>
                    </a:ext>
                  </a:extLst>
                </p14:cNvPr>
                <p14:cNvContentPartPr/>
                <p14:nvPr/>
              </p14:nvContentPartPr>
              <p14:xfrm>
                <a:off x="6602707" y="6120254"/>
                <a:ext cx="468000" cy="512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DDA8C8D-1487-487C-A04B-1D6E3446594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84707" y="6102254"/>
                  <a:ext cx="50364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07B059-D096-4950-909F-5AEA717B0C26}"/>
                    </a:ext>
                  </a:extLst>
                </p14:cNvPr>
                <p14:cNvContentPartPr/>
                <p14:nvPr/>
              </p14:nvContentPartPr>
              <p14:xfrm>
                <a:off x="7297867" y="5972654"/>
                <a:ext cx="369000" cy="440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07B059-D096-4950-909F-5AEA717B0C2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280227" y="5955014"/>
                  <a:ext cx="4046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0F9130E-FB17-4335-A3A3-D7A2E18906E5}"/>
                    </a:ext>
                  </a:extLst>
                </p14:cNvPr>
                <p14:cNvContentPartPr/>
                <p14:nvPr/>
              </p14:nvContentPartPr>
              <p14:xfrm>
                <a:off x="7661827" y="5905694"/>
                <a:ext cx="225720" cy="4446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0F9130E-FB17-4335-A3A3-D7A2E18906E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644187" y="5887694"/>
                  <a:ext cx="261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1248D8E-632E-48E7-8489-9C3AA37C6EA4}"/>
                    </a:ext>
                  </a:extLst>
                </p14:cNvPr>
                <p14:cNvContentPartPr/>
                <p14:nvPr/>
              </p14:nvContentPartPr>
              <p14:xfrm>
                <a:off x="7625467" y="5684654"/>
                <a:ext cx="293760" cy="128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1248D8E-632E-48E7-8489-9C3AA37C6EA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607467" y="5666654"/>
                  <a:ext cx="329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DD8A8A0-6C7E-44CF-A63F-DBB2B9C81E98}"/>
                    </a:ext>
                  </a:extLst>
                </p14:cNvPr>
                <p14:cNvContentPartPr/>
                <p14:nvPr/>
              </p14:nvContentPartPr>
              <p14:xfrm>
                <a:off x="8061427" y="6032774"/>
                <a:ext cx="253440" cy="1080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DD8A8A0-6C7E-44CF-A63F-DBB2B9C81E9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043427" y="6014774"/>
                  <a:ext cx="289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EAD9AF0-2A58-4B52-A673-8AFF3F42D5B1}"/>
                    </a:ext>
                  </a:extLst>
                </p14:cNvPr>
                <p14:cNvContentPartPr/>
                <p14:nvPr/>
              </p14:nvContentPartPr>
              <p14:xfrm>
                <a:off x="8396947" y="5779694"/>
                <a:ext cx="277200" cy="4906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EAD9AF0-2A58-4B52-A673-8AFF3F42D5B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379307" y="5761694"/>
                  <a:ext cx="312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E3CAA0E-566C-4D03-B37A-3A408482DDDF}"/>
                    </a:ext>
                  </a:extLst>
                </p14:cNvPr>
                <p14:cNvContentPartPr/>
                <p14:nvPr/>
              </p14:nvContentPartPr>
              <p14:xfrm>
                <a:off x="8590627" y="5853854"/>
                <a:ext cx="282240" cy="164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E3CAA0E-566C-4D03-B37A-3A408482DDD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572627" y="5835854"/>
                  <a:ext cx="317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E5B6A48-FD4F-4F66-93A8-EA45DAB5346D}"/>
                    </a:ext>
                  </a:extLst>
                </p14:cNvPr>
                <p14:cNvContentPartPr/>
                <p14:nvPr/>
              </p14:nvContentPartPr>
              <p14:xfrm>
                <a:off x="8463907" y="5461454"/>
                <a:ext cx="413280" cy="2235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E5B6A48-FD4F-4F66-93A8-EA45DAB5346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446267" y="5443454"/>
                  <a:ext cx="4489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B9EAA42-7615-42A0-B9D8-FE1AF5C7B8C5}"/>
                    </a:ext>
                  </a:extLst>
                </p14:cNvPr>
                <p14:cNvContentPartPr/>
                <p14:nvPr/>
              </p14:nvContentPartPr>
              <p14:xfrm>
                <a:off x="8934067" y="5267774"/>
                <a:ext cx="388800" cy="7491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B9EAA42-7615-42A0-B9D8-FE1AF5C7B8C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916067" y="5250134"/>
                  <a:ext cx="42444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32819CE-3A15-44A0-A8AD-ECDCD29377D8}"/>
                    </a:ext>
                  </a:extLst>
                </p14:cNvPr>
                <p14:cNvContentPartPr/>
                <p14:nvPr/>
              </p14:nvContentPartPr>
              <p14:xfrm>
                <a:off x="8020747" y="5116934"/>
                <a:ext cx="905400" cy="3913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32819CE-3A15-44A0-A8AD-ECDCD29377D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002747" y="5098934"/>
                  <a:ext cx="9410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D56FA03-AC33-4792-90D0-A5044E61E0BA}"/>
                    </a:ext>
                  </a:extLst>
                </p14:cNvPr>
                <p14:cNvContentPartPr/>
                <p14:nvPr/>
              </p14:nvContentPartPr>
              <p14:xfrm>
                <a:off x="6335227" y="5301614"/>
                <a:ext cx="451800" cy="7437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D56FA03-AC33-4792-90D0-A5044E61E0B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17227" y="5283614"/>
                  <a:ext cx="48744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CAA3E2C-05A8-4FE4-879A-5F92E92A5232}"/>
                    </a:ext>
                  </a:extLst>
                </p14:cNvPr>
                <p14:cNvContentPartPr/>
                <p14:nvPr/>
              </p14:nvContentPartPr>
              <p14:xfrm>
                <a:off x="6609547" y="6148694"/>
                <a:ext cx="470880" cy="328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CAA3E2C-05A8-4FE4-879A-5F92E92A523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591547" y="6131054"/>
                  <a:ext cx="5065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8B01049-31AF-41BC-8172-5640500B7906}"/>
                    </a:ext>
                  </a:extLst>
                </p14:cNvPr>
                <p14:cNvContentPartPr/>
                <p14:nvPr/>
              </p14:nvContentPartPr>
              <p14:xfrm>
                <a:off x="9496027" y="5321774"/>
                <a:ext cx="195480" cy="72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8B01049-31AF-41BC-8172-5640500B790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478387" y="5304134"/>
                  <a:ext cx="231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922FFBE-D6DB-4EA3-A267-17B539B2247B}"/>
                    </a:ext>
                  </a:extLst>
                </p14:cNvPr>
                <p14:cNvContentPartPr/>
                <p14:nvPr/>
              </p14:nvContentPartPr>
              <p14:xfrm>
                <a:off x="9529507" y="5493494"/>
                <a:ext cx="160200" cy="43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922FFBE-D6DB-4EA3-A267-17B539B2247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511867" y="5475854"/>
                  <a:ext cx="19584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3506BF-31B5-4D84-874D-E82F65283734}"/>
              </a:ext>
            </a:extLst>
          </p:cNvPr>
          <p:cNvGrpSpPr/>
          <p:nvPr/>
        </p:nvGrpSpPr>
        <p:grpSpPr>
          <a:xfrm>
            <a:off x="10108387" y="4653974"/>
            <a:ext cx="1322280" cy="1222560"/>
            <a:chOff x="10108387" y="4653974"/>
            <a:chExt cx="1322280" cy="12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6A0A50B-3B0E-4C0F-A51E-C1F248A3615F}"/>
                    </a:ext>
                  </a:extLst>
                </p14:cNvPr>
                <p14:cNvContentPartPr/>
                <p14:nvPr/>
              </p14:nvContentPartPr>
              <p14:xfrm>
                <a:off x="10467667" y="4653974"/>
                <a:ext cx="269280" cy="4640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6A0A50B-3B0E-4C0F-A51E-C1F248A3615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449667" y="4636334"/>
                  <a:ext cx="30492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39C6D65-CB2C-43B0-9437-9E37D1AA8CBA}"/>
                    </a:ext>
                  </a:extLst>
                </p14:cNvPr>
                <p14:cNvContentPartPr/>
                <p14:nvPr/>
              </p14:nvContentPartPr>
              <p14:xfrm>
                <a:off x="10108387" y="4926134"/>
                <a:ext cx="1278000" cy="5770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39C6D65-CB2C-43B0-9437-9E37D1AA8CB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090387" y="4908494"/>
                  <a:ext cx="131364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9410936-66C3-4965-89EE-7676A6EA3E5E}"/>
                    </a:ext>
                  </a:extLst>
                </p14:cNvPr>
                <p14:cNvContentPartPr/>
                <p14:nvPr/>
              </p14:nvContentPartPr>
              <p14:xfrm>
                <a:off x="10568467" y="5570174"/>
                <a:ext cx="229680" cy="306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9410936-66C3-4965-89EE-7676A6EA3E5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550827" y="5552174"/>
                  <a:ext cx="2653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823D61E-7369-4916-AC63-7425CF1E0282}"/>
                    </a:ext>
                  </a:extLst>
                </p14:cNvPr>
                <p14:cNvContentPartPr/>
                <p14:nvPr/>
              </p14:nvContentPartPr>
              <p14:xfrm>
                <a:off x="10527787" y="5382614"/>
                <a:ext cx="346680" cy="1393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823D61E-7369-4916-AC63-7425CF1E028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510147" y="5364974"/>
                  <a:ext cx="382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85752BA-CFFF-44E1-99CF-D90A4C690CBB}"/>
                    </a:ext>
                  </a:extLst>
                </p14:cNvPr>
                <p14:cNvContentPartPr/>
                <p14:nvPr/>
              </p14:nvContentPartPr>
              <p14:xfrm>
                <a:off x="10922347" y="5547134"/>
                <a:ext cx="205200" cy="900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85752BA-CFFF-44E1-99CF-D90A4C690CB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04347" y="5529494"/>
                  <a:ext cx="240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F665CBE-291E-4665-B010-B732000073D8}"/>
                    </a:ext>
                  </a:extLst>
                </p14:cNvPr>
                <p14:cNvContentPartPr/>
                <p14:nvPr/>
              </p14:nvContentPartPr>
              <p14:xfrm>
                <a:off x="11148427" y="5259494"/>
                <a:ext cx="141480" cy="244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F665CBE-291E-4665-B010-B732000073D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30787" y="5241854"/>
                  <a:ext cx="177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464B6C5-3244-4F5C-8788-495206A2FB5E}"/>
                    </a:ext>
                  </a:extLst>
                </p14:cNvPr>
                <p14:cNvContentPartPr/>
                <p14:nvPr/>
              </p14:nvContentPartPr>
              <p14:xfrm>
                <a:off x="11236987" y="5234294"/>
                <a:ext cx="193680" cy="1846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464B6C5-3244-4F5C-8788-495206A2FB5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219347" y="5216654"/>
                  <a:ext cx="229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5BD48D9-9A32-4B7B-AEC4-47A8D0EB6B95}"/>
                    </a:ext>
                  </a:extLst>
                </p14:cNvPr>
                <p14:cNvContentPartPr/>
                <p14:nvPr/>
              </p14:nvContentPartPr>
              <p14:xfrm>
                <a:off x="11157067" y="5093174"/>
                <a:ext cx="258480" cy="90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5BD48D9-9A32-4B7B-AEC4-47A8D0EB6B9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139427" y="5075174"/>
                  <a:ext cx="29412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260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13</cp:revision>
  <dcterms:created xsi:type="dcterms:W3CDTF">2020-12-01T21:05:10Z</dcterms:created>
  <dcterms:modified xsi:type="dcterms:W3CDTF">2020-12-01T23:38:49Z</dcterms:modified>
</cp:coreProperties>
</file>