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6" r:id="rId4"/>
    <p:sldId id="257" r:id="rId5"/>
    <p:sldId id="258" r:id="rId6"/>
    <p:sldId id="259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>
        <p:scale>
          <a:sx n="106" d="100"/>
          <a:sy n="106" d="100"/>
        </p:scale>
        <p:origin x="4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E935-FFE5-48FF-A072-0CBA0B3D4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AC91B-EE6D-4604-A673-0C4D48C42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9A6FA-1FAA-4719-B6C7-3C3C9348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10/11/63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1E1B-BCE9-43C2-8A92-C6E11C16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C10A-3B9D-4B1B-B1D3-588900AF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952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5786-9772-480C-9C30-0D7F25D1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BEA10-0138-4D44-806B-6A406F948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6BCE9-9737-42CE-B735-E3A7D39C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10/11/63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CC010-006C-413D-8B01-69303FDF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203E3-00BC-473C-9C2F-578336EE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251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DCB9D-3722-4D37-8FF6-36725A5AF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FE10C-7E10-4A09-AEC7-FF8CFD847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C4E9-5946-4283-AF7C-22C039BA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10/11/63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FE98-961E-4622-AF75-64798DEE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FB34-B626-4388-9B8B-00CD2BF4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90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AB14-6837-4DBD-A913-C54B5166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B0AD-C8D6-4714-9F5B-3720FBC8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E42F8-6875-4AAA-A82B-00C97402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10/11/63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614C-6AE4-4E1A-9496-972C02FE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8421-9194-4E2F-950E-689C5323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05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FA09-23C1-49C1-823D-3FD2CCFA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61F0-0350-4024-8551-AADEB811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406C-0353-4C4F-A59F-980A1829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10/11/63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B890-95CA-43F6-9F8B-E7DBBE8A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87A59-DDE6-41AC-B238-942FA76B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650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4A7C-2C03-437B-AE68-3047D70A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33A3-04B2-450D-B1E0-3395E5893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5120C-361F-4788-AD0F-D00AF374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88341-0D14-4FD8-86E1-714463A7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10/11/63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A571C-4E8E-445C-A882-FD47212C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BAE0E-D24B-4F3A-97F1-23FA0E98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647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1E01-B3A6-406C-A4DF-3AD34CE6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A12AB-1F68-47CC-93EF-6BE4DBCD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CA9E-BBC5-4507-8C99-8552C66E4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F234C-01C9-43F6-AFF7-D5511AD8F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CFD2C-7977-4511-A5A8-9D954B6AD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3C3F-C20A-444C-BBC9-58AD0123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10/11/63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1E746-FD60-4E26-B611-C6EDA77A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69588-6A43-4695-A850-C3B66E16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047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861C-0161-41CA-BC7B-B923F32E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30259-47DD-412C-9CC2-ABC8E3B5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10/11/63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37235-FC5A-4FBF-96E4-B5482DB9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70886-4036-4C94-A213-C4A69C2F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6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69B9C-2299-4384-9B89-F6D76E80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10/11/63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00C27-604D-4E69-8968-0A30F53B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78B20-3323-4157-AC04-4CF6CD69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165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0D88-3FC3-4DD6-89FE-EADF3D48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86BC-D519-4749-BA55-15830735F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B6B3F-A63B-44EE-866D-20B4E116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A055F-AC5C-4E4A-A371-0D12BA32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10/11/63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80954-0640-4C08-BA9C-CC0B9067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9F504-13AE-4B4C-823A-54B02DB7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115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AC59-D2CB-42BD-A2DF-85E89362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AD63B-08E6-4930-AFCB-604612011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A0267-53DE-4F1B-AD4B-8A9E78A17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078C6-188A-46A7-8ED1-E5033429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A65B-4A0D-43DD-BD5B-C12E2B123F66}" type="datetimeFigureOut">
              <a:rPr lang="th-TH" smtClean="0"/>
              <a:t>10/11/63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67B6A-D194-4FE9-B0EC-C1F1D5FE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A4D2B-1311-419E-B464-17D8D3B2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490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BEDA4-E8F7-4CFB-9355-ACBFE1B1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00EC5-46B1-4415-A256-10D6A81F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D8B2-3AEF-4CA4-A90C-926DC3A3D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4A65B-4A0D-43DD-BD5B-C12E2B123F66}" type="datetimeFigureOut">
              <a:rPr lang="th-TH" smtClean="0"/>
              <a:t>10/11/63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EAE4-FCA9-4D18-B5FA-C11873E8A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13B2-B75A-4F4D-A4FC-9D54B7B97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102C-A0D7-4D09-8577-A7A66BEF77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483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4.wdp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3DEB-94CB-411B-A3F9-9EEBED81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363"/>
            <a:ext cx="10515600" cy="800735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Time Scaling of Continuous-Time Signals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29ACF-C49D-4854-9DB6-9ED2BE016327}"/>
              </a:ext>
            </a:extLst>
          </p:cNvPr>
          <p:cNvSpPr txBox="1"/>
          <p:nvPr/>
        </p:nvSpPr>
        <p:spPr>
          <a:xfrm>
            <a:off x="3048755" y="2738766"/>
            <a:ext cx="60975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Speed up or slow down a signal • Multiply the time in the argument by a constant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4289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847F-1E4D-4B72-9519-35754829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7030A0"/>
                </a:solidFill>
                <a:effectLst/>
                <a:latin typeface="Roboto"/>
              </a:rPr>
              <a:t>Shifting of Continuous-Time Signals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5CAE2-E9DE-45D4-B60C-5DBFD0C99FB2}"/>
              </a:ext>
            </a:extLst>
          </p:cNvPr>
          <p:cNvSpPr txBox="1"/>
          <p:nvPr/>
        </p:nvSpPr>
        <p:spPr>
          <a:xfrm>
            <a:off x="425513" y="2119451"/>
            <a:ext cx="1176648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Shifting means shift the signal position to left or right is called Shifting.</a:t>
            </a:r>
          </a:p>
          <a:p>
            <a:r>
              <a:rPr lang="en-US" dirty="0"/>
              <a:t>Shifting is the two types:</a:t>
            </a:r>
          </a:p>
          <a:p>
            <a:pPr marL="514350" indent="-514350">
              <a:buAutoNum type="arabicParenR"/>
            </a:pPr>
            <a:r>
              <a:rPr lang="en-US" dirty="0"/>
              <a:t>Time Shifting</a:t>
            </a:r>
          </a:p>
          <a:p>
            <a:pPr marL="514350" indent="-514350">
              <a:buAutoNum type="arabicParenR"/>
            </a:pPr>
            <a:r>
              <a:rPr lang="en-US" dirty="0"/>
              <a:t>Amplitude Shifting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8487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ADBDCC-CF15-4C79-AF4B-D4A67418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1" y="1426188"/>
            <a:ext cx="5054269" cy="25525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6CF0E3-76F8-43DE-81DC-531AE461E287}"/>
                  </a:ext>
                </a:extLst>
              </p:cNvPr>
              <p:cNvSpPr txBox="1"/>
              <p:nvPr/>
            </p:nvSpPr>
            <p:spPr>
              <a:xfrm>
                <a:off x="267831" y="4155540"/>
                <a:ext cx="5054269" cy="6726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−2=0 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endParaRPr lang="th-TH" sz="1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6CF0E3-76F8-43DE-81DC-531AE461E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31" y="4155540"/>
                <a:ext cx="5054269" cy="672620"/>
              </a:xfrm>
              <a:prstGeom prst="rect">
                <a:avLst/>
              </a:prstGeom>
              <a:blipFill>
                <a:blip r:embed="rId3"/>
                <a:stretch>
                  <a:fillRect l="-1689" b="-1181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267EA2D-1B6A-4007-AE7D-BFE26B04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31" y="284177"/>
            <a:ext cx="11800437" cy="793719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7030A0"/>
                </a:solidFill>
                <a:effectLst/>
                <a:latin typeface="Roboto"/>
              </a:rPr>
              <a:t>Time Shifting of Continuous-Time Signals</a:t>
            </a:r>
            <a:br>
              <a:rPr lang="en-US" sz="3600" b="1" i="0" dirty="0">
                <a:solidFill>
                  <a:srgbClr val="7030A0"/>
                </a:solidFill>
                <a:effectLst/>
                <a:latin typeface="Roboto"/>
              </a:rPr>
            </a:br>
            <a:endParaRPr lang="th-TH" sz="3600" b="1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AE2DBB-8DFB-427E-9796-F2E4CBE9F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202" y="956468"/>
            <a:ext cx="6446066" cy="28942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AF7DF8-02C7-4E94-B035-ADC7EFFD6144}"/>
                  </a:ext>
                </a:extLst>
              </p:cNvPr>
              <p:cNvSpPr txBox="1"/>
              <p:nvPr/>
            </p:nvSpPr>
            <p:spPr>
              <a:xfrm>
                <a:off x="6168049" y="4271726"/>
                <a:ext cx="565699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+3=0 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=−3,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−1−3=−4, 0−3=−3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1−3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1800" dirty="0"/>
                  <a:t> </a:t>
                </a:r>
                <a:endParaRPr lang="th-TH" sz="1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AF7DF8-02C7-4E94-B035-ADC7EFFD6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49" y="4271726"/>
                <a:ext cx="5656998" cy="553998"/>
              </a:xfrm>
              <a:prstGeom prst="rect">
                <a:avLst/>
              </a:prstGeom>
              <a:blipFill>
                <a:blip r:embed="rId5"/>
                <a:stretch>
                  <a:fillRect l="-1509" b="-197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A38A2D-5C3A-4805-B5BE-2D8E14BCC825}"/>
              </a:ext>
            </a:extLst>
          </p:cNvPr>
          <p:cNvCxnSpPr>
            <a:cxnSpLocks/>
          </p:cNvCxnSpPr>
          <p:nvPr/>
        </p:nvCxnSpPr>
        <p:spPr>
          <a:xfrm flipH="1" flipV="1">
            <a:off x="2553077" y="1273133"/>
            <a:ext cx="1077363" cy="22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97DE8-E774-4CEF-8256-40A3560252DC}"/>
              </a:ext>
            </a:extLst>
          </p:cNvPr>
          <p:cNvCxnSpPr>
            <a:cxnSpLocks/>
          </p:cNvCxnSpPr>
          <p:nvPr/>
        </p:nvCxnSpPr>
        <p:spPr>
          <a:xfrm flipH="1" flipV="1">
            <a:off x="9868277" y="956468"/>
            <a:ext cx="1186003" cy="21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EABAD1-5ECC-4FD2-8A4A-8028FAA99573}"/>
              </a:ext>
            </a:extLst>
          </p:cNvPr>
          <p:cNvSpPr txBox="1"/>
          <p:nvPr/>
        </p:nvSpPr>
        <p:spPr>
          <a:xfrm>
            <a:off x="2104262" y="479414"/>
            <a:ext cx="3367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Shifting OR</a:t>
            </a:r>
          </a:p>
          <a:p>
            <a:r>
              <a:rPr lang="en-US" dirty="0"/>
              <a:t>Time Advance</a:t>
            </a:r>
            <a:endParaRPr lang="th-T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8A18F-A7B8-42B2-AEB1-2D94F02D64E8}"/>
              </a:ext>
            </a:extLst>
          </p:cNvPr>
          <p:cNvSpPr txBox="1"/>
          <p:nvPr/>
        </p:nvSpPr>
        <p:spPr>
          <a:xfrm>
            <a:off x="7839169" y="597887"/>
            <a:ext cx="21026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Right Shifting OR</a:t>
            </a:r>
          </a:p>
          <a:p>
            <a:r>
              <a:rPr lang="en-US" dirty="0"/>
              <a:t>Time Delay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2661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FEA14D-554B-4EE6-B4E8-64255040739F}"/>
              </a:ext>
            </a:extLst>
          </p:cNvPr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95" y="1547011"/>
            <a:ext cx="57245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8DBC05-B2E9-4721-88E5-5BBDDBBA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31" y="284177"/>
            <a:ext cx="11800437" cy="793719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7030A0"/>
                </a:solidFill>
                <a:effectLst/>
                <a:latin typeface="Roboto"/>
              </a:rPr>
              <a:t>Time Shifting of Continuous-Time Signals</a:t>
            </a:r>
            <a:br>
              <a:rPr lang="en-US" sz="3600" b="1" i="0" dirty="0">
                <a:solidFill>
                  <a:srgbClr val="7030A0"/>
                </a:solidFill>
                <a:effectLst/>
                <a:latin typeface="Roboto"/>
              </a:rPr>
            </a:br>
            <a:endParaRPr lang="th-TH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4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9382-3990-4313-B93A-272A241C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20" y="192150"/>
            <a:ext cx="11832880" cy="669956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7030A0"/>
                </a:solidFill>
                <a:effectLst/>
                <a:latin typeface="Roboto"/>
              </a:rPr>
            </a:br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>Amplitude Shifting of Continuous-Time Signals</a:t>
            </a:r>
            <a:br>
              <a:rPr lang="en-US" b="1" i="0" dirty="0">
                <a:solidFill>
                  <a:srgbClr val="7030A0"/>
                </a:solidFill>
                <a:effectLst/>
                <a:latin typeface="Roboto"/>
              </a:rPr>
            </a:b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51B54-E018-4029-AB4C-76D93FEE771B}"/>
              </a:ext>
            </a:extLst>
          </p:cNvPr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14" y="969051"/>
            <a:ext cx="572452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E908D-2798-4636-8D0B-FCC5A3AC6245}"/>
              </a:ext>
            </a:extLst>
          </p:cNvPr>
          <p:cNvPicPr/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29" y="3607476"/>
            <a:ext cx="5731510" cy="187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BD0B-2578-48FE-84A0-E36321CF0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01" y="993416"/>
            <a:ext cx="5492246" cy="45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9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D49310-02CE-403D-BF92-FEFF3B3F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41" y="366712"/>
            <a:ext cx="69818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9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0883-1FF9-4FE6-BEB1-B6303795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48" y="319858"/>
            <a:ext cx="10515600" cy="513061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7030A0"/>
                </a:solidFill>
                <a:effectLst/>
                <a:latin typeface="Roboto"/>
              </a:rPr>
            </a:br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>Reversal of Continuous-Time Signals</a:t>
            </a:r>
            <a:br>
              <a:rPr lang="en-US" b="1" i="0" dirty="0">
                <a:solidFill>
                  <a:srgbClr val="7030A0"/>
                </a:solidFill>
                <a:effectLst/>
                <a:latin typeface="Roboto"/>
              </a:rPr>
            </a:b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4EA4-BB5E-4EE4-944E-5ECBA7CA4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48" y="1312564"/>
            <a:ext cx="11456405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Whenever the time in a signal gets multiplied by -1, the signal gets reversed. </a:t>
            </a:r>
          </a:p>
          <a:p>
            <a:pPr algn="just"/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produces its mirror image about Y or X-axis. This is known as Reversal of the signal.</a:t>
            </a:r>
          </a:p>
          <a:p>
            <a:pPr algn="just"/>
            <a:endParaRPr lang="en-US" sz="3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Reversal can be classified into two types based on the condition whether the time or the amplitude of the signal is multiplied by -1</a:t>
            </a:r>
          </a:p>
          <a:p>
            <a:pPr marL="0" indent="0">
              <a:buNone/>
            </a:pP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67588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40C-0FDB-4033-98BD-1FDC3F0E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44" y="365125"/>
            <a:ext cx="11947556" cy="820879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7030A0"/>
                </a:solidFill>
                <a:effectLst/>
                <a:latin typeface="Roboto"/>
              </a:rPr>
            </a:br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>Reversal of Continuous-Time Signals</a:t>
            </a:r>
            <a:br>
              <a:rPr lang="en-US" b="1" i="0" dirty="0">
                <a:solidFill>
                  <a:srgbClr val="7030A0"/>
                </a:solidFill>
                <a:effectLst/>
                <a:latin typeface="Roboto"/>
              </a:rPr>
            </a:br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>Case-1: Time Reversal</a:t>
            </a:r>
            <a:endParaRPr lang="th-T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52092B-AEF6-49B7-B0E7-08FDE9EF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312" y="3936308"/>
            <a:ext cx="3048000" cy="2447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E8A55F-F332-492A-9F49-066668DA5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28" y="1718933"/>
            <a:ext cx="39338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730B9-1275-45CD-B59E-1FA65EC1C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290512"/>
            <a:ext cx="9692640" cy="3316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DEB58-20D7-43A3-8DC5-02BA8C717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3" y="3741420"/>
            <a:ext cx="8464867" cy="2902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BDA4A-AD45-4985-8797-3C21E9ED9C5A}"/>
              </a:ext>
            </a:extLst>
          </p:cNvPr>
          <p:cNvSpPr txBox="1"/>
          <p:nvPr/>
        </p:nvSpPr>
        <p:spPr>
          <a:xfrm>
            <a:off x="9560459" y="2052551"/>
            <a:ext cx="25440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Speed up or slow down a signal. </a:t>
            </a:r>
          </a:p>
          <a:p>
            <a:r>
              <a:rPr lang="en-US" sz="2400" dirty="0"/>
              <a:t>Multiply the time in the argument by a constant</a:t>
            </a:r>
            <a:endParaRPr lang="th-TH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A3D426-E21F-40FF-A7A5-1B1C96E161CC}"/>
              </a:ext>
            </a:extLst>
          </p:cNvPr>
          <p:cNvSpPr/>
          <p:nvPr/>
        </p:nvSpPr>
        <p:spPr>
          <a:xfrm>
            <a:off x="9560459" y="2052551"/>
            <a:ext cx="2544025" cy="20758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19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C8B109D-2153-4CA6-BAC2-A0EBB82C8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931" y="204497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Q: Find x(3t)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B0BB2-1B20-4932-A445-9E37D353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743" y="204497"/>
            <a:ext cx="3000375" cy="2343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412C1-5200-487A-A823-8581EB4B1FED}"/>
                  </a:ext>
                </a:extLst>
              </p:cNvPr>
              <p:cNvSpPr txBox="1"/>
              <p:nvPr/>
            </p:nvSpPr>
            <p:spPr>
              <a:xfrm>
                <a:off x="0" y="2235666"/>
                <a:ext cx="4647501" cy="5066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412C1-5200-487A-A823-8581EB4B1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35666"/>
                <a:ext cx="4647501" cy="5066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59FDEFC-27BD-475F-BC9D-9C11CABA9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687" y="2547647"/>
            <a:ext cx="2714625" cy="217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AA1845-B3DB-41DF-8D46-A26CE3A866A8}"/>
              </a:ext>
            </a:extLst>
          </p:cNvPr>
          <p:cNvSpPr txBox="1"/>
          <p:nvPr/>
        </p:nvSpPr>
        <p:spPr>
          <a:xfrm>
            <a:off x="6769916" y="3204594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Compression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4433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C3E7-D0A0-4A53-9F3F-965EC562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4" y="314792"/>
            <a:ext cx="10515600" cy="607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Time Scaling Compression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64001-4D58-41B2-B8FF-B2D80534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79" y="922790"/>
            <a:ext cx="9839325" cy="52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C94CA-0BB7-423F-927B-3AAEE0FF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70" y="1399476"/>
            <a:ext cx="10239419" cy="47160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DA7AD75-63B6-4D2F-BD46-8B7E0493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4" y="314792"/>
            <a:ext cx="10515600" cy="607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Time Scaling Expansion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FE4A87-2E2B-4034-B579-A25F30C1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7" y="119980"/>
            <a:ext cx="6619875" cy="937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A8DB7-B6F4-4EF9-9A86-55652647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57" y="1057013"/>
            <a:ext cx="3514725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110431-ABF9-49DA-8118-589E4DA18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070" y="1686754"/>
            <a:ext cx="4914900" cy="2276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D72BE9-F83B-4F8F-A6B2-C57CAA5BB3E3}"/>
                  </a:ext>
                </a:extLst>
              </p:cNvPr>
              <p:cNvSpPr txBox="1"/>
              <p:nvPr/>
            </p:nvSpPr>
            <p:spPr>
              <a:xfrm>
                <a:off x="740329" y="3221819"/>
                <a:ext cx="4142064" cy="3031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𝐴𝑛𝑑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b="0" dirty="0"/>
              </a:p>
              <a:p>
                <a:endParaRPr lang="en-US" sz="1800" b="0" dirty="0"/>
              </a:p>
              <a:p>
                <a:endParaRPr lang="en-US" sz="1800" b="0" dirty="0"/>
              </a:p>
              <a:p>
                <a:endParaRPr lang="en-US" sz="18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D72BE9-F83B-4F8F-A6B2-C57CAA5B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29" y="3221819"/>
                <a:ext cx="4142064" cy="3031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7CFDB3-DE2F-4F28-8DD1-675142BB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" y="204787"/>
            <a:ext cx="9782175" cy="568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BCB5D2-7116-474B-8E7F-68C17EA20B94}"/>
              </a:ext>
            </a:extLst>
          </p:cNvPr>
          <p:cNvSpPr txBox="1"/>
          <p:nvPr/>
        </p:nvSpPr>
        <p:spPr>
          <a:xfrm>
            <a:off x="670560" y="3429000"/>
            <a:ext cx="249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endParaRPr lang="th-T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9B5D0-83F2-41F7-951F-0BBD0A0A13DF}"/>
                  </a:ext>
                </a:extLst>
              </p:cNvPr>
              <p:cNvSpPr txBox="1"/>
              <p:nvPr/>
            </p:nvSpPr>
            <p:spPr>
              <a:xfrm>
                <a:off x="8526780" y="411480"/>
                <a:ext cx="1364091" cy="4308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=−1,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9B5D0-83F2-41F7-951F-0BBD0A0A1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780" y="411480"/>
                <a:ext cx="1364091" cy="4308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28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4EA9-444A-4026-8B90-AE19B779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51461"/>
            <a:ext cx="10888980" cy="754379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7030A0"/>
                </a:solidFill>
                <a:effectLst/>
                <a:latin typeface="Roboto"/>
              </a:rPr>
              <a:t>Amplitude Scaling of Continuous-Time Signals</a:t>
            </a:r>
            <a:br>
              <a:rPr lang="en-US" sz="3600" b="1" i="0" dirty="0">
                <a:solidFill>
                  <a:srgbClr val="7030A0"/>
                </a:solidFill>
                <a:effectLst/>
                <a:latin typeface="Roboto"/>
              </a:rPr>
            </a:br>
            <a:endParaRPr lang="th-TH" sz="3600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D0D79-7E19-4519-90D9-1FDC11E82867}"/>
              </a:ext>
            </a:extLst>
          </p:cNvPr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" y="935355"/>
            <a:ext cx="57245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8A555-2858-47EA-B2D2-9E2FD929989D}"/>
              </a:ext>
            </a:extLst>
          </p:cNvPr>
          <p:cNvSpPr txBox="1"/>
          <p:nvPr/>
        </p:nvSpPr>
        <p:spPr>
          <a:xfrm>
            <a:off x="4602480" y="941070"/>
            <a:ext cx="1792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Amplification</a:t>
            </a:r>
            <a:endParaRPr lang="th-TH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5BCC0-DE9D-45B1-BEE2-DDCAABB96115}"/>
              </a:ext>
            </a:extLst>
          </p:cNvPr>
          <p:cNvSpPr txBox="1"/>
          <p:nvPr/>
        </p:nvSpPr>
        <p:spPr>
          <a:xfrm>
            <a:off x="2712720" y="134118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OR</a:t>
            </a:r>
            <a:endParaRPr lang="th-TH" sz="2000" b="1" dirty="0">
              <a:solidFill>
                <a:srgbClr val="00B0F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B61FAD-776F-4A1D-9CF0-21041633D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" y="2685241"/>
            <a:ext cx="10607040" cy="2901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E93675-B4B2-4419-8FCF-E6AFC2B38C2A}"/>
              </a:ext>
            </a:extLst>
          </p:cNvPr>
          <p:cNvSpPr txBox="1"/>
          <p:nvPr/>
        </p:nvSpPr>
        <p:spPr>
          <a:xfrm>
            <a:off x="6918959" y="864126"/>
            <a:ext cx="39814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Multiply the entire signal by a constant value</a:t>
            </a:r>
            <a:endParaRPr lang="th-T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3CABE4-DB41-4AAC-96C8-C97CED042345}"/>
              </a:ext>
            </a:extLst>
          </p:cNvPr>
          <p:cNvSpPr/>
          <p:nvPr/>
        </p:nvSpPr>
        <p:spPr>
          <a:xfrm>
            <a:off x="6799152" y="864126"/>
            <a:ext cx="3981451" cy="109142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074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92C11D-CE21-4FF1-A021-070E89DE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3" y="1588288"/>
            <a:ext cx="11064240" cy="30286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C4BB6-DFB9-41EA-B25E-76B206C3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51461"/>
            <a:ext cx="10888980" cy="754379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7030A0"/>
                </a:solidFill>
                <a:effectLst/>
                <a:latin typeface="Roboto"/>
              </a:rPr>
              <a:t>Amplitude Scaling of Continuous-Time Signals</a:t>
            </a:r>
            <a:br>
              <a:rPr lang="en-US" sz="3600" b="1" i="0" dirty="0">
                <a:solidFill>
                  <a:srgbClr val="7030A0"/>
                </a:solidFill>
                <a:effectLst/>
                <a:latin typeface="Roboto"/>
              </a:rPr>
            </a:br>
            <a:endParaRPr lang="th-TH" sz="3600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F557F-A426-4E78-8057-1DE8F0F68327}"/>
              </a:ext>
            </a:extLst>
          </p:cNvPr>
          <p:cNvSpPr txBox="1"/>
          <p:nvPr/>
        </p:nvSpPr>
        <p:spPr>
          <a:xfrm>
            <a:off x="5368705" y="1222218"/>
            <a:ext cx="610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Amplification                     Reduction                    </a:t>
            </a:r>
            <a:endParaRPr lang="th-TH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41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350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Roboto</vt:lpstr>
      <vt:lpstr>Office Theme</vt:lpstr>
      <vt:lpstr>Time Scaling of Continuous-Time Signals</vt:lpstr>
      <vt:lpstr>PowerPoint Presentation</vt:lpstr>
      <vt:lpstr>PowerPoint Presentation</vt:lpstr>
      <vt:lpstr>Time Scaling Compression</vt:lpstr>
      <vt:lpstr>Time Scaling Expansion</vt:lpstr>
      <vt:lpstr>PowerPoint Presentation</vt:lpstr>
      <vt:lpstr>PowerPoint Presentation</vt:lpstr>
      <vt:lpstr>Amplitude Scaling of Continuous-Time Signals </vt:lpstr>
      <vt:lpstr>Amplitude Scaling of Continuous-Time Signals </vt:lpstr>
      <vt:lpstr>Shifting of Continuous-Time Signals</vt:lpstr>
      <vt:lpstr>Time Shifting of Continuous-Time Signals </vt:lpstr>
      <vt:lpstr>Time Shifting of Continuous-Time Signals </vt:lpstr>
      <vt:lpstr> Amplitude Shifting of Continuous-Time Signals </vt:lpstr>
      <vt:lpstr>PowerPoint Presentation</vt:lpstr>
      <vt:lpstr> Reversal of Continuous-Time Signals </vt:lpstr>
      <vt:lpstr> Reversal of Continuous-Time Signals Case-1: Time Reversal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16</cp:revision>
  <dcterms:created xsi:type="dcterms:W3CDTF">2020-11-10T09:47:05Z</dcterms:created>
  <dcterms:modified xsi:type="dcterms:W3CDTF">2020-11-10T12:43:18Z</dcterms:modified>
</cp:coreProperties>
</file>