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8" r:id="rId3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4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0,'26'26,"38"38,38 42,37 38,19 29,9 9,-2-3,-9-16,-8-18,-14-22,-15-13,-20-18,-19-16,-18-16,-11-10,-10-14,-12-12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1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6521,'0'-7,"1"0,0-1,1 1,0 0,0 0,0 0,1 0,0 0,5-9,42-57,-35 52,91-115,6 5,5 5,134-111,424-305,775-485,-1344 954,983-718,-78-100,-322 195,-342 303,-33-26,-231 305,279-380,-139 244,-197 224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6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7996,'4'-6,"0"0,1 0,0 1,0 0,0 0,1 0,0 0,0 1,6-4,12-8,503-362,-226 168,1072-705,40 47,-1304 803,2947-1659,-2661 1515,2586-1394,-1781 930,1050-581,-2215 1234,-35 20,0 0,-1 0,1 0,0 0,0 0,0 0,0 0,0 0,0 0,0 0,0 0,0 0,-1 0,1 0,0-1,0 1,0 0,0 0,0 0,0 0,0 0,0 0,0 0,0 0,0 0,0-1,0 1,0 0,0 0,0 0,0 0,0 0,0 0,0 0,0-1,0 1,0 0,0 0,0 0,0 0,0 0,0 0,0 0,0 0,0-1,0 1,0 0,0 0,1 0,-1 0,0 0,0 0,0 0,0 0,0 0,0 0,0 0,0 0,0 0,1 0,-1 0,0-1,0 1,0 0,0 0,0 0,0 0,0 0,1 0,-15 0,-20 3,33-3,-57 10,-85 26,-27 6,126-36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0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52,'5'0,"5"-4,5-2,5 1,7 0,7 2,8-3,3-1,9 1,2 2,1 1,-5 2,-7 0,-3 1,-4 0,-8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1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0,'2'6,"0"1,0-1,0 0,0 0,1 0,0 0,1-1,-1 1,5 5,5 7,41 73,77 144,-117-205,-2 1,0 0,-3 1,0 0,-2 0,2 37,-6-43,0-3,-1-1,-1 1,-1 0,-1 0,-1-1,-7 37,8-57,1 1,-1-1,0 0,0 1,0-1,0 0,0 0,-1 0,1 0,-1 0,1 0,-1-1,0 1,0 0,1-1,-1 1,0-1,0 0,-1 0,1 1,0-1,0-1,-3 2,1-2,0 1,0-1,0 0,0-1,0 1,0-1,1 0,-1 0,0 0,0 0,1-1,-8-3,-4-3,1-2,0 0,1 0,0-1,-17-19,15 12,0-1,1-1,1 0,1-1,-13-33,-35-113,51 138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2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46,'0'-4,"0"-6,0-6,0 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3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0,'0'23,"0"4,1 1,5 36,-4-54,0 0,1 0,1-1,-1 1,1 0,1-1,0 0,0 0,12 13,1-2,1-1,1-1,1 0,0-2,1-1,1 0,0-2,29 12,-50-23,1-1,-1 0,0 0,1 0,0 0,-1 0,1 0,-1-1,1 1,0-1,-1 0,1 0,0 0,-1 0,1 0,0 0,-1-1,1 1,0-1,-1 0,3-1,-2 0,-1-1,0 1,0-1,0 1,0-1,0 0,-1 0,1 0,-1 0,0 0,0 0,0 0,0 0,-1-1,1 1,-1 0,0-5,20-266,-20 272,0 0,0 0,0-1,0 1,1 0,-1 0,0 0,1 0,0 0,-1 0,1 0,0 0,0 0,0 0,0 1,0-1,1 0,-1 1,1-1,-1 0,1 1,-1 0,1-1,0 1,-1 0,1 0,0 0,2-1,-1 2,1 0,-1 0,0 0,1 0,-1 1,0 0,0-1,0 1,0 0,0 0,0 1,0-1,0 1,0-1,0 1,-1 0,1 0,2 2,59 54,-45-38,2-1,40 28,-14-21,80 33,14 7,-139-64,0-1,-1 0,1 0,0 0,0 0,-1 0,1 0,0-1,0 1,0-1,0 1,0-1,0 0,0 0,0 1,1-2,-1 1,0 0,0 0,2-1,-3-1,0 1,0 0,0-1,-1 1,1-1,0 0,-1 1,1-1,-1 0,0 1,1-1,-1 0,0 1,0-1,0 0,0 1,-1-1,1 0,0 0,-1 1,1-1,-1 1,1-1,-2-2,-10-41,2 2,-3 1,0 0,-35-68,39 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6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0 274,'766'-34,"-509"18,770-69,-509 38,-100 27,65-6,-375 16,149-21,-233 27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9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1 403,'0'-28,"-1"10,1 1,6-36,-5 46,1 0,0 1,0-1,1 1,0-1,0 1,1 0,-1 0,1 1,1-1,4-5,8-5,1 0,0 2,1 0,1 1,0 0,23-9,134-51,-170 70,4-1,1-1,-1 2,1 0,0 0,0 1,19 0,-27 2,0 0,1 1,-1-1,1 1,-1 0,0 0,0 1,0 0,1-1,-2 1,1 0,0 1,0-1,-1 1,1 0,-1-1,0 2,0-1,0 0,0 1,2 3,15 24,-2 1,-2 0,-1 1,15 48,30 144,-56-207,47 246,-32-149,60 198,-44-224,61 108,-32-70,127 256,-188-377,4 6,-1 1,-1 0,0 1,5 25,-9-37,0 1,-1-1,0 1,0-1,0 1,0-1,0 1,0-1,0 1,-1-1,0 1,1-1,-1 1,0-1,0 0,0 1,0-1,-1 0,1 0,-1 0,1 0,-1 0,0 0,0 0,1-1,-1 1,0-1,-1 1,1-1,0 0,0 0,-1 0,1 0,-4 1,-15 3,1-2,-1 0,0-1,-26-1,-11 1,-81 6,1-5,-146-17,252 11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00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0 211,'2'-11,"0"0,1 0,0 0,1 0,0 0,0 1,1-1,1 1,0 0,0 1,1 0,0 0,0 0,10-8,-8 10,1 1,-1 1,1 0,0 0,0 1,0 0,1 0,-1 1,1 1,0 0,0 0,0 1,0 1,0 0,0 0,0 1,16 3,-5 0,0 1,0 1,-1 1,0 1,0 1,-1 1,31 19,-32-17,0 2,-1 0,0 2,-1 0,-1 0,-1 2,0 0,17 28,-27-39,-1 1,0 0,-1 0,1 0,-2 1,1-1,-1 1,0 0,-1-1,0 1,0 0,-1 0,0 0,-1 0,0-1,0 1,-1 0,0-1,-1 1,1-1,-2 1,1-1,-1 0,-10 14,9-15,0-1,-1 0,0 0,0-1,-1 1,1-1,-1-1,0 1,-10 4,-76 29,58-25,2-1,-31 15,64-27,0 0,0 0,-1 0,1 0,0 0,0 0,0 0,0 0,-1 0,1 0,0 0,0 0,0 1,0-1,-1 0,1 0,0 0,0 0,0 0,0 0,0 0,0 1,-1-1,1 0,0 0,0 0,0 0,0 0,0 1,0-1,0 0,0 0,0 0,0 0,0 1,0-1,0 0,0 0,0 0,0 0,0 1,0-1,0 0,0 0,0 0,0 0,0 1,0-1,0 0,0 0,0 0,1 0,-1 0,0 1,0-1,0 0,0 0,0 0,1 0,15 4,23-1,52-7,112-19,30-2,38 22,-205-11,-49 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35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0,'4'2,"0"0,0 1,0-1,-1 1,1 0,-1 0,0 0,0 1,0-1,0 1,-1-1,1 1,2 6,-4-8,31 54,-3 2,-3 1,20 65,-18-50,-24-62,76 222,-70-199,-2 1,-1 1,-2-1,1 63,-6-93,-1 1,0-1,0 0,0 0,0 0,-1 0,0 0,-1 0,1 0,-1-1,0 1,-1-1,1 0,-1 0,0 0,0 0,0-1,-1 0,0 0,0 0,0 0,0-1,0 1,-1-2,0 1,1 0,-1-1,0 0,0-1,0 1,-9 0,2 0,-1 0,1-1,0-1,0 0,-1 0,1-2,0 0,0 0,0-1,0-1,0 0,1 0,0-2,-13-7,8 4,2-2,0 0,0-1,-22-23,32 29,0 0,0-1,0 0,1 0,0 0,1-1,-1 1,2-1,-1 0,1 0,0 0,0 0,0-11,-7-95,-5-91,14 179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36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38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98,'-1'64,"3"72,-2-132,1 0,0-1,0 1,0 0,0-1,1 1,-1-1,1 0,0 0,0 1,0-1,0 0,1-1,-1 1,1 0,0-1,0 1,0-1,0 0,0 0,0 0,5 2,-5-3,0 0,-1 0,1 0,0-1,0 1,0-1,0 1,-1-1,1 0,0 0,0 0,0-1,0 1,0-1,0 1,-1-1,1 0,0 0,-1 0,1-1,0 1,-1 0,0-1,1 0,-1 0,0 1,0-1,0-1,3-2,10-19,-1 0,-1-1,-1-1,-2 0,15-55,-24 79,-1 0,1 0,-1 0,1 1,0-1,0 0,0 0,0 0,0 1,0-1,1 0,-1 1,0-1,1 1,-1 0,1-1,-1 1,1 0,0 0,0 0,-1 0,1 0,0 1,0-1,0 0,0 1,0 0,0-1,0 1,0 0,0 0,0 0,0 0,0 0,0 0,0 1,0-1,0 1,3 1,9 3,0 1,-1 0,1 2,18 12,-4-2,40 21,-35-19,0-2,62 25,-93-42,0 0,0 0,0 0,0-1,0 1,1-1,-1 1,0-1,0 0,0 0,0 0,1 0,-1 0,0-1,0 1,0 0,0-1,0 0,0 1,0-1,0 0,0 0,0 0,0 0,0-1,-1 1,1 0,0-1,-1 0,3-3,-2 1,0 0,0 0,-1 0,0 0,0-1,0 1,-1 0,1-1,-1 1,0-1,0 1,0-1,-1 1,-1-8,-8-37,-6-81,15 106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8.4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0,'-9'4,"-6"2,-2 4,7 0,9 3,10 7,11 10,11 3,8 9,16 15,19 23,10 15,-1 4,3 7,-5-2,-16-18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39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639 0,'-18'23,"1"0,1 0,1 2,-23 49,8-14,-17 22,-99 130,70-137,51-27,21-40,0 0,0 0,0 0,-10 13,-73 64,9-9,62-57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1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230 225,'10'-10,"-7"8,-1 0,1 0,-1 0,0 0,0 0,1 0,-2-1,1 1,0-1,0 0,-1 1,0-1,1 0,-1 0,0 0,1-5,-3 7,1 1,-1-1,1 1,-1 0,1-1,-1 1,0 0,1-1,-1 1,0 0,1 0,-1 0,0-1,1 1,-1 0,0 0,1 0,-1 0,0 0,1 0,-1 1,0-1,1 0,-1 0,0 0,1 1,-1-1,0 0,0 1,-31 11,23-9,-139 26,180-43,53-32,-23 12,9-11,-52 32,1 0,38-17,-51 27,0 0,1 1,-1 0,1 0,-1 1,1 0,0 0,-1 1,1 0,0 0,-1 1,13 3,1 1,-1 1,0 1,-1 1,29 16,-39-18,1-1,-1 1,-1 1,1-1,-1 2,0-1,-1 1,0 0,0 0,9 17,-14-22,-1 0,0 0,0 0,0 0,0 1,0-1,-1 0,1 1,-1-1,0 0,0 1,0-1,-1 0,1 1,-1-1,0 0,-1 5,-1-2,0 1,0-1,-1 1,0-1,0 0,-1-1,-8 10,-8 3,0 0,-1-1,-29 17,44-30,-389 216,215-139,169-71,24-8,24-8,360-94,-348 93,88-1,-50 4,-44-4,-36 6,0 0,0 1,0 0,0 0,0 0,1 1,6 0,6 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4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6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356 682,'5'-1,"1"0,-1 0,0 0,0 0,0-1,0 0,0 0,0 0,0-1,0 0,5-4,52-44,-39 30,-18 17,31-25,-2-2,-1-1,56-70,-82 92,0-1,-1 1,0-1,0-1,-1 1,0-1,-1 0,-1 0,0 0,-1-1,0 1,0-1,-2 1,1-1,-2 0,0 1,0-1,-1 1,-5-19,5 25,-1 0,1 0,-1 0,0 1,0-1,-1 1,0 0,0 0,0 0,0 1,-1-1,1 1,-9-5,3 2,0 1,0 1,-1 0,1 0,-1 1,0 1,-12-3,4 2,1 2,-1-1,1 2,-1 1,0 0,1 2,-1 0,1 0,-21 7,3 2,1 1,1 2,-51 28,71-34,1 1,0 1,1 0,0 1,0 0,1 0,1 1,0 1,1 0,-15 26,13-17,2 0,0 0,2 1,0 1,2-1,0 1,2 0,0 0,2 0,0 0,2 1,1-1,1 0,9 40,-1-11,-4-17,19 65,-22-90,1 0,0 0,1-1,0 1,0-1,1-1,0 1,1-1,15 14,10 3,1-1,1-1,1-2,59 26,-18-16,105 30,-116-43,102 16,-162-34,0-1,0 0,0 0,0 0,0-1,0 0,0 0,9-3,0-1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7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42,'8'0,"8"0,5 0,3 0,6 0,3 0,-1 0,3 0,0 0,-2 0,3 0,-6-5,-3 0,-2-1,-1 2,-5-3,-1-1,-3 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8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1,'2'29,"2"0,1 0,1-1,11 32,-2-3,19 69,-6-25,-4 2,16 155,-40-253,1 1,-1-1,0 0,0 1,-1-1,0 0,0 0,0 1,0-1,-1 0,0 0,0 0,0-1,-4 8,3-9,0 0,0-1,-1 1,1 0,0-1,-1 0,1 0,-1 0,0 0,0 0,0-1,0 0,0 0,0 0,0 0,0-1,0 1,-8-1,-6 0,0 0,0-1,0-1,0-1,0 0,1-2,-1 0,1-1,0 0,1-1,-1-1,1-1,1 0,0-1,0-1,1 0,0-1,1-1,-16-19,-11-14,28 33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49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50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31 102,'-1'0,"0"1,0-1,0 0,0 1,1-1,-1 1,0-1,0 1,0-1,1 1,-1-1,0 1,0 0,1-1,-1 1,1 0,-1 0,0 0,1-1,0 1,-1 0,1 0,-1 0,1 0,0 0,0 0,-1 2,-4 31,5-29,-1 8,-6 105,7-108,0-1,1 0,0 1,1-1,0 0,0 0,1 0,0 0,1-1,4 9,-7-14,1 0,0-1,-1 0,1 1,0-1,0 0,1 0,-1 0,0 0,1 0,-1-1,1 1,-1-1,1 0,0 0,0 0,-1 0,1 0,0 0,0-1,0 1,0-1,0 0,0 0,0 0,0 0,0-1,0 1,0-1,0 1,0-1,-1 0,1 0,0-1,-1 1,1-1,3-2,1 0,0-1,-1 0,1 0,-1-1,0 0,-1 0,1-1,-1 1,-1-1,1 0,-1 0,4-10,1-9,-6 17,0-1,0 1,1 0,0 0,1 0,7-11,-10 18,-1 1,1-1,0 1,-1 0,1 0,0-1,0 1,0 0,-1 0,1 1,0-1,1 0,-1 1,0-1,0 1,0-1,0 1,0 0,0 0,0 0,1 0,-1 1,0-1,0 0,0 1,0 0,0-1,0 1,0 0,0 0,0 0,0 0,-1 0,4 3,12 9,-1 0,0 1,-1 1,0 0,-1 1,14 22,-14-19,1 0,0-2,2 1,22 18,-38-35,0 0,0-1,0 1,0 0,0 0,0-1,0 1,0-1,0 1,0-1,0 1,0-1,1 1,-1-1,0 0,0 0,0 0,1 0,-1 0,0 0,0 0,1 0,-1 0,0 0,0-1,0 1,2-1,-2 0,0-1,0 1,1 0,-1-1,0 1,0-1,0 0,-1 1,1-1,0 0,-1 0,1 1,-1-1,1 0,-1-3,2-7,-2-1,1 1,-4-24,-7-51,-5 0,-24-84,32 149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51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372 0,'-4'1,"0"0,0-1,0 1,1 1,-1-1,0 0,1 1,-1 0,1 0,0 0,-1 0,1 0,0 1,0-1,1 1,-1 0,0 0,1 0,0 0,0 0,-4 8,-4 8,1 1,-12 36,15-39,-37 99,-14 39,-67 280,116-383,-7 31,10-67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52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23,'53'-11,"-9"0,-29 11,0 0,1 1,-1 0,0 1,-1 1,1 0,0 2,-1-1,0 2,0-1,0 2,-1 0,0 1,0 0,18 16,-11-7,-1 1,0 0,-1 2,-1 0,-1 1,-1 0,-1 1,14 30,-26-47,1-1,-1 1,0-1,-1 1,1 0,-1 0,0 0,0 0,-1 0,1 0,-1 0,0 0,0 1,-1-1,0 0,-2 8,0-7,0 0,0-1,-1 1,0-1,0 1,0-1,-1 0,1-1,-1 1,0-1,-1 0,-5 4,-117 65,128-73,-1 0,1 0,-1 0,1 1,0-1,-1 0,1 0,-1 0,1 1,0-1,-1 0,1 0,-1 1,1-1,0 0,-1 1,1-1,0 0,0 1,-1-1,1 1,0-1,0 0,0 1,-1-1,1 1,0-1,0 1,0-1,0 1,0-1,0 1,0-1,0 0,0 1,0-1,0 1,0-1,1 2,19 5,32-3,-52-4,54 0,2-1,0 3,61 10,-98-8,-1-1,1-1,-1 0,1-1,0-1,-1-1,26-4,-28-1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8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1,'46'3,"-1"2,0 2,79 23,-101-24,306 91,414 182,-518-181,-6 9,360 238,-460-259,209 198,-250-203,-4 2,-4 3,71 114,-98-128,-3 2,-3 1,-3 3,-4 0,-3 2,17 88,-33-86,-11-57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03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1 278,'0'-2,"0"0,0 0,0 0,1 0,-1 0,1 0,0 0,-1 0,1 0,0 1,0-1,0 0,0 0,1 1,-1-1,0 1,1-1,-1 1,1 0,-1-1,1 1,-1 0,1 0,0 0,0 0,0 1,0-1,-1 0,4 0,6-2,2 1,-1 0,23-1,-10 1,552-67,406-45,-884 108,-54 4,63-10,-94 5,-29 2,-28 0,18 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04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1,'4'1,"1"1,-1 0,0 0,0 0,0 1,0-1,0 1,0 0,-1 0,1 1,-1-1,0 1,3 4,1-1,26 34,54 84,-20-25,38 50,-94-129,0 1,-2 0,12 38,1 5,-13-40,-2 1,7 42,-11-47,1 1,2-1,0 0,15 37,-11-40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16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1 151,'4'0,"6"0,10-4,5-6,8-1,1 1,1-2,1-3,1 1,-4-1,3 1,-1 0,-3 1,-2 4,-1 3,-7 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17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476 0,'1'35,"2"0,1-1,14 53,39 100,-24-83,-9-21,14 96,-31-148,-5-24,-1 0,1 0,-1 0,-1 0,1 0,-1 10,-1-15,1 0,-1 0,1 0,-1 0,0 0,0 0,0 0,0 0,0 0,0 0,-1-1,1 1,-1-1,1 1,-1-1,1 1,-1-1,0 0,0 0,0 0,0 0,0 0,0 0,0 0,-3 0,-19 4,-1-1,1-1,-1-1,1-1,-1-2,-27-3,-24 1,44 2,0-1,1-1,-52-12,70 12,1-1,0 0,0-1,1 0,-1 0,1-1,0-1,1 0,-1 0,1-1,1-1,-10-10,16 16,1 0,0 0,-1-1,1 1,1-1,-1 1,0-1,1 0,0 1,0-1,0 0,0 0,1 0,0 0,0-8,3-9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18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19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1 379,'0'50,"2"0,2 0,15 71,-14-103,0 1,1-1,1 0,0 0,2-1,0 0,1-1,0 0,1 0,1-1,1 0,15 13,-27-27,0 1,0-1,1 0,-1 0,0 0,0 0,1 0,-1-1,0 1,1 0,-1-1,1 1,-1-1,1 1,-1-1,1 1,-1-1,1 0,-1 0,1 0,-1 0,1 0,-1 0,1-1,0 1,-1 0,2-1,0-1,-1 0,0 0,0 0,0 0,0 0,0 0,0 0,-1-1,1 1,-1-1,1 1,-1-1,2-4,3-13,-1 0,0 0,1-26,-5 37,40-186,0-5,-41 198,0 0,0-1,0 1,0 0,0 0,1 0,-1 0,1 0,0 0,0 0,-1 0,1 0,0 1,1-1,-1 0,0 0,0 1,1-1,-1 1,1-1,-1 1,4-2,-2 2,0 1,0 0,0 0,0 0,0 1,0-1,0 1,0-1,-1 1,1 0,0 0,0 0,0 0,-1 1,5 2,22 14,0 0,38 33,-36-25,46 26,-76-50,0-1,1 0,0 0,-1 0,1 0,0 0,-1 0,1 0,0-1,0 1,0 0,-1-1,1 0,0 1,0-1,0 0,0 0,0 0,0 0,0-1,0 1,0 0,-1-1,1 1,0-1,0 0,0 0,-1 1,4-3,-3-1,0 1,0-1,0 0,0 1,-1-1,1 0,-1 0,0 0,0 0,-1 0,1 0,-1 0,0-7,-2-226,-1 72,4 144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0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723 0,'-2'1,"-1"1,1-1,-1 1,1 0,-1-1,1 1,0 0,0 0,0 1,0-1,0 0,1 1,-1-1,1 1,-3 5,-1 0,-13 27,1 1,2 0,1 1,2 0,-12 68,-7 18,-2-15,-5-2,-103 201,112-261,-60 74,-1 1,44-56,26-38,1 1,-21 40,33-53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2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45,'4'-1,"1"0,-1 0,0-1,0 1,0-1,0 0,0 0,7-6,20-9,-26 15,0 1,1 0,-1-1,1 2,-1-1,1 1,-1 0,1 0,-1 0,1 1,-1 0,0 0,1 0,-1 0,0 1,0 0,0 0,0 1,0 0,0-1,5 5,-7-4,0 1,0-1,0 1,0 0,0 0,-1 0,1 0,-1 0,0 0,0 1,-1-1,1 1,-1-1,0 1,0-1,-1 1,0 0,1-1,-1 1,-1 0,1-1,-1 1,0 0,0-1,-2 7,-4 5,-1 0,-1 0,0-1,-1 0,-1 0,0-1,-1-1,-24 22,-11 14,31-32,-25 29,40-44,-1 0,1 0,-1 0,1 0,0 0,0 1,0-1,0 0,0 0,0 1,1-1,-1 1,1-1,-1 0,1 1,0-1,0 1,1 3,-1-6,1 1,-1 0,0-1,1 1,-1-1,1 1,0-1,-1 1,1-1,-1 0,1 1,0-1,-1 0,1 1,0-1,0 0,-1 0,1 0,0 0,-1 0,1 1,0-1,0 0,-1-1,1 1,0 0,1 0,25-5,-18 3,15-4,1 0,24-11,-31 10,0 0,1 2,0 0,37-4,-31 8,-3 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2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1,'-5'0,"-1"0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4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404 662,'8'0,"0"-1,0 0,-1-1,1 0,-1 0,0-1,1 0,-1 0,9-6,64-44,-42 25,-1 3,-2-2,0-2,52-57,-71 69,-1-2,0 0,-2-1,0 0,-2-1,0 0,-1-1,12-40,-19 53,-1 0,-1 0,1 0,-1 0,-1-1,0 1,0 0,-1 0,-1-10,1 16,0 0,0-1,0 1,-1 0,1 0,-1 0,0 0,0 0,0 1,0-1,0 0,0 1,-1 0,0 0,1-1,-1 1,0 1,0-1,0 0,0 1,0-1,0 1,0 0,-1 0,1 0,0 1,-5-1,-24-2,-1 1,0 2,0 1,0 2,1 1,0 1,-59 18,76-17,1 1,0 0,0 0,1 2,0 0,1 0,-1 1,2 0,-20 23,-4 10,-41 65,74-105,-52 83,4 2,4 2,-56 158,96-232,1 0,1 1,0-1,1 1,1-1,0 1,2 0,0 0,0 0,2 0,0 0,1-1,1 1,0-1,1 0,1 0,0 0,2-1,-1 0,2 0,18 24,-23-34,1 0,0 0,0-1,0 1,1-1,-1-1,1 1,0-1,0 0,0 0,1 0,-1-1,0 0,1-1,0 1,6 0,13 0,0-2,51-4,-12 1,53 4,75-1,-166-2,-1-1,0-1,0-1,-1-1,28-11,-37 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0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1265 323,'-9'-22,"-1"0,-1 0,-1 1,-1 1,-1 0,-1 1,-1 0,0 1,-1 1,-1 0,-23-15,27 22,0 1,0 1,-1 0,-1 1,1 1,-1 0,0 1,0 1,-1 0,1 2,-1 0,0 0,0 1,1 2,-1-1,-32 7,18 1,0 1,1 2,0 1,1 1,0 1,1 2,1 1,-30 24,7-1,3 2,1 2,-48 59,58-58,1 2,-53 97,74-118,1 1,2 0,1 1,1 0,1 1,1 0,-4 47,11-68,0 1,0-1,1 0,0 0,1 0,0 0,0 0,0 0,1 0,0 0,1-1,-1 0,2 1,-1-2,1 1,0 0,0-1,1 0,-1 0,2 0,-1-1,0 0,1 0,0-1,8 4,11 5,0-2,0-1,1-1,0-2,1 0,33 3,436 26,-139-17,-183-2,250 59,-351-57,-1 3,-1 3,-1 3,-2 3,127 77,-165-86,-1 0,0 2,-2 2,-1 0,-1 2,-1 1,-2 1,-1 1,-1 0,23 49,-31-50,-2-1,0 1,-2 1,-2 0,0 0,-2 1,-2-1,-1 1,-1 0,-1 0,-2 0,-10 52,-1-33,-2 0,-2-1,-2 0,-3-2,-1-1,-3 0,-1-2,-3-1,-1-1,-2-2,-57 54,71-77,0-1,-1-2,0 0,-2-1,0-1,0 0,-1-2,0-1,-1-1,0-1,-1-1,0-1,0-1,0-2,0 0,-1-2,1 0,-1-2,1-1,-1-1,1-1,0-1,0-1,1-1,0-2,-41-20,22 6,1-1,1-3,2-1,0-2,-55-57,-152-195,205 232,24 29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5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46,'106'2,"116"-5,-212 2,0-1,0-1,0 0,0 0,-1-1,11-5,12-5,-17 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6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0,'3'33,"2"0,1 0,1-1,2 0,1-1,21 46,14 48,5 32,49 188,-83-259,-4 1,-4 0,-4 0,-6 90,2-173,0 0,-1 0,1 0,-1 0,0 0,0 0,0 0,0 0,-1 0,0 0,1-1,-1 1,-1-1,1 1,0-1,-1 0,0 0,0 0,0 0,-6 4,6-5,-1-1,1 0,0 0,-1-1,1 1,-1-1,1 1,0-1,-1 0,1 0,-1-1,1 1,-1-1,1 1,0-1,-1 0,1-1,0 1,0 0,0-1,0 0,0 0,0 0,0 0,-2-3,-16-12,2 0,0-2,1 0,1-1,-26-40,-58-122,81 144,16 27,-1-1,2 0,0 0,1 0,0-1,0 1,1 0,1-1,2-22,-2 22,1-9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7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8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26 197,'-1'0,"0"1,0-1,0 1,0-1,0 1,0 0,0-1,0 1,0 0,0 0,0-1,0 1,0 0,1 0,-1 0,0 0,1 0,-1 0,1 0,-1 1,1-1,-1 0,1 0,0 0,-1 0,1 1,0 1,-5 38,5-36,0 4,0 0,0 0,1 0,0 0,1 0,0 0,0 0,1 0,5 10,-7-16,1 1,0-1,-1 0,1 0,1 0,-1 0,0 0,1 0,-1-1,1 1,0-1,0 1,0-1,0 0,1 0,-1-1,0 1,1-1,-1 0,1 1,-1-1,1-1,0 1,-1-1,5 1,-4-2,0 0,-1 0,1 0,-1 0,1-1,-1 1,1-1,-1 0,0 0,0 0,0 0,0-1,0 1,0-1,-1 0,1 0,-1 0,0 0,0 0,0 0,0-1,-1 1,1-1,1-5,4-11,-1 1,-1-1,4-21,-5 11,-2 17,-1 1,1 0,1 0,0 0,1 1,10-22,-14 32,1 0,0 0,0 0,0 0,0 0,0 0,0 1,1-1,-1 0,0 0,0 1,0-1,1 1,-1 0,0-1,1 1,-1 0,0-1,1 1,-1 0,0 0,1 0,-1 0,0 1,1-1,-1 0,0 1,1-1,-1 0,0 1,0 0,1-1,-1 1,0 0,0-1,0 1,0 0,2 1,42 40,-41-37,201 235,-178-207,1-5,-28-28,1 0,-1 1,1-1,-1 0,0 0,1 1,-1-1,1 0,-1 0,1 0,-1 0,1 0,-1 0,1 1,0-1,-1 0,1 0,-1-1,1 1,-1 0,1 0,-1 0,1 0,-1 0,1-1,0 0,-1 1,1-1,0 0,-1 0,1 0,-1 0,1 0,-1 0,0 0,1 0,-1-1,0 1,0 0,0 0,0 0,0 0,0-2,-1-19,-1 0,-8-32,0 1,-14-73,-4-20,26 119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29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1,'-1'14,"-1"0,-1 1,-1-1,1-1,-8 18,-2 7,-35 131,5-13,-67 162,84-273,12-29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30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74,'1'-2,"-1"-1,1 0,0 0,0 1,0-1,0 1,1-1,-1 1,1-1,0 1,-1 0,1 0,0 0,0 0,0 0,1 0,2-2,0 0,1 1,0-1,-1 1,1 0,0 0,9-3,-5 5,0-1,0 2,0-1,0 2,0-1,0 1,0 0,-1 1,1 1,0-1,-1 1,0 1,1 0,-1 0,-1 1,1 0,-1 0,1 1,-2 0,12 11,-12-11,-1 0,0 1,0-1,0 1,-1 1,0-1,0 1,-1 0,0 0,-1 0,1 0,-2 1,1-1,-1 1,0 0,-1 0,0-1,0 1,-1 0,0 0,-1 0,0 0,-3 11,0-11,0 0,-1 0,0 0,-1-1,0 0,0 0,-1 0,0-1,0 0,-1 0,-15 10,11-8,1 1,-1 0,2 1,-14 16,23-26,0 0,0 0,0 0,1 0,-1 0,0 0,0 0,1 0,-1 1,1-1,-1 0,1 0,-1 0,1 1,0-1,0 0,-1 1,1-1,0 0,0 1,0-1,1 0,-1 1,0-1,0 0,1 0,-1 1,1-1,-1 0,1 0,-1 0,1 1,0-1,0 0,-1 0,1 0,0 0,0 0,0-1,0 1,0 0,0 0,0-1,1 1,-1 0,0-1,0 1,1-1,-1 0,0 1,0-1,1 0,-1 0,2 0,12 3,1-1,0 0,28-2,-23 0,196 21,-190-16,-7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32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12 398,'-1'0,"1"0,0 0,-1 0,1 0,-1 0,1 0,0 0,-1 0,1 0,-1 0,1 0,0 0,-1 0,1-1,0 1,-1 0,1 0,0 0,-1-1,1 1,0 0,-1 0,1-1,0 1,0 0,-1-1,1 1,0 0,0-1,0 1,-1 0,1-1,0 1,0 0,0-1,0 1,0-1,0 1,0 0,0-1,0 1,0-1,0 1,0 0,0-1,0 1,0-1,1 0,-1-1,1 1,-1 0,1 0,0-1,0 1,-1 0,1 0,0 0,0 0,0 0,0 0,0 0,0 1,2-2,44-20,2 1,56-15,-50 18,644-172,-549 154,12-6,-161 41,0 1,0-1,1 1,-1 0,0 0,0-1,1 1,-1 0,0 0,1 0,-1 0,0 1,1-1,-1 0,0 0,0 1,1-1,-1 1,0-1,0 1,0 0,1-1,-1 1,0 0,0 0,0 0,0-1,-1 1,1 0,0 1,0-1,0 0,-1 0,1 0,-1 0,1 0,-1 1,1-1,-1 0,0 0,1 2,-1 5,0 1,0-1,-1 0,0 0,-3 14,0-2,-10 96,1 127,19 120,3-243,4 1,50 197,97 231,-72-263,-33-102,173 662,-186-658,24 123,-51-225,4 139,-19-207,-2 66,1-77,-1-1,1 1,-1 0,-1 0,1-1,-1 1,0-1,-1 0,-7 11,-129 154,116-146,0-1,-2-1,-1-1,-42 26,37-32,0-2,-1-1,-1-2,-59 13,18-5,23-5,-1-3,0-2,0-2,-1-3,-68-2,109-3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34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0 280,'5'-1,"0"0,-1-1,1 0,-1 0,0 0,1-1,-1 1,0-1,0 0,-1 0,6-5,8-6,245-145,-234 144,-5 2,1 1,30-11,-48 20,0 1,0 1,1-1,-1 1,0 0,0 0,1 1,-1 0,0 0,1 0,-1 1,0 0,1 0,-1 0,8 4,-10-2,0 0,0 0,0 0,0 1,-1 0,1 0,-1-1,0 2,0-1,-1 0,1 1,-1-1,0 1,0 0,-1 0,1-1,-1 1,1 9,1 3,-1 0,-1 1,0-1,-2 21,-1-26,0-1,0 0,-1 0,-1 0,0 0,0-1,-1 1,-1-1,-11 17,-7 5,-43 43,16-18,33-36,0 3,-2-2,-1 0,0-1,-25 18,45-39,1 0,-1 0,1 0,0 0,-1 1,1-1,-1 0,1 0,0 0,-1 0,1 1,0-1,-1 0,1 1,0-1,-1 0,1 0,0 1,0-1,-1 1,1-1,0 0,0 1,0-1,0 0,-1 1,1-1,0 1,0-1,0 0,0 1,0-1,0 1,0-1,0 1,0-1,0 0,0 1,0-1,1 1,-1-1,0 1,22 5,49-7,-56 0,40-2,0-3,0-2,106-31,-77 8,-66 23,1 0,0 2,0 0,0 1,1 1,31-3,-51 7,0 1,0-1,0 0,0 0,0 0,0 0,0 0,0 0,0 0,0 0,0 0,0 0,0 1,0-1,0 0,0 0,0 0,0 0,0 0,0 0,0 0,0 0,0 0,0 0,0 0,0 1,1-1,-1 0,0 0,0 0,0 0,0 0,0 0,0 0,0 0,0 0,0 0,0 0,0 0,0 0,1 0,-1 0,0 0,0 0,0 0,0 0,0 0,0 0,0 0,0 0,0 0,0 0,1 0,-1 0,0 0,0 0,0 0,-8 5,5-3,-17 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54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2193,'1'1,"-1"0,1 0,-1 0,1 0,0-1,-1 1,1 0,0 0,-1-1,1 1,0 0,0-1,0 1,0 0,0-1,-1 1,1-1,0 0,0 1,0-1,0 0,1 1,-1-1,0 0,2 0,34 4,-31-3,524 8,-327-12,932-33,876-56,-1694 85,1021 5,-240 7,-921-19,184-38,171-63,-226 46,611-93,-570 106,279-33,340-65,111-125,-328 77,-488 134,326-74,-337 110,-24 4,341-121,-175 38,-306 87,-1-3,-2-4,0-3,152-90,-197 101,1 2,57-23,-72 36,1 1,0 0,0 2,1 1,42-1,1022 36,-822-2,-112-10,-131-17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55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0 334,'3'-7,"-1"0,1 1,0-1,1 0,0 1,0 0,0 0,1 0,-1 1,1-1,10-7,5-3,1 0,45-24,-18 11,-8 5,1 1,1 2,1 2,46-14,-63 25,0 2,0 0,0 2,1 1,-1 1,1 1,-1 1,45 7,-58-5,0 1,0 0,-1 1,1 1,-1 0,0 1,0 0,-1 1,1 0,-1 0,16 16,-15-10,0 0,0 1,-1 1,-1-1,-1 2,0-1,12 31,-7-6,-2 0,-2 1,-2 1,-1-1,-2 1,-2 66,-2-62,-3 0,-1-1,-3 1,-14 56,15-84,-1 0,-1 0,0-1,-1 1,-1-2,-1 1,-1-1,0-1,-1 0,0 0,-1-2,-29 25,-4-5,31-24,0 1,1 1,1 0,-15 16,32-30,0 1,1-1,-1 1,1 1,-1-1,1 0,9-1,2-1,614-166,-450 125,-162 41,14-4,0-1,46-20,-51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1.3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0,'4'0,"6"4,5 6,9 9,9 7,12 11,15 7,10 11,10 11,5 4,1-2,-11-7,-17-15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2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4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362 835,'17'-1,"0"-1,0 0,0-2,0 0,-1-1,1 0,-1-1,-1-1,24-14,-3-1,0-2,54-48,-65 49,-1-1,0-1,-2-1,-1-1,-1-1,28-55,-39 67,-1-2,-1 1,-1-1,0 0,-2 0,0-1,-1 1,0-1,-2 0,0 0,-1 0,-1 0,-7-34,7 46,-1 0,0 1,0-1,0 1,-1 0,0-1,-1 1,1 1,-1-1,0 0,0 1,-1 0,0 0,1 0,-2 1,1-1,-1 1,1 1,-1-1,0 1,-9-4,3 3,0 1,-1 1,1-1,-1 2,0 0,0 0,0 1,1 1,-1 0,-20 5,2 1,1 1,0 1,1 2,0 1,0 1,1 1,1 2,1 1,0 1,1 1,1 1,-39 42,32-26,1 2,2 1,2 1,2 1,1 2,2 0,-25 76,30-68,-17 84,30-116,0 1,2-1,0 1,1-1,1 1,1-1,7 34,-3-37,0-2,1 1,0-1,1 0,1 0,0-1,1-1,0 1,1-1,0-1,1 0,0-1,15 9,-8-9,0-1,0-1,1 0,0-2,0 0,0-2,31 4,151 2,-179-10,63 2,-16 0,0-2,73-11,-120 6,0-1,0-1,36-17,-33 13,-1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5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0 148,'5'0,"4"0,11 0,9-4,10-6,5-1,9-3,8 0,3 0,6 1,6-2,-8 3,-5-2,-10 2,-9 3,-13 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6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0,'1'38,"2"-1,2 0,11 48,40 107,9 45,-42-152,-17-68,0 1,-1 0,-1 0,0 1,-2-1,0 1,-2 30,-2-40,-1 0,0 0,-1 0,0 0,-1-1,0 1,0-1,-1 0,0-1,0 1,0-1,-1 0,-15 11,-32 39,53-55,-1 1,1-1,-1 0,0 0,0 0,0 0,0-1,0 1,0 0,0-1,0 0,0 1,-1-1,1 0,-1 0,1 0,-1 0,1-1,-1 1,1-1,-4 1,4-2,0 1,0-1,0 0,1 0,-1 0,0 0,1 0,-1 0,0 0,1 0,0 0,-1-1,1 1,0-1,0 1,-1-1,1 1,0-1,1 0,-1 1,0-1,0 0,1 0,-1 0,1 0,0 1,-1-1,1 0,0-3,-3-15,1 0,1 0,0 0,2-1,0 1,7-30,-2 33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7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69,'0'-4,"0"-6,0-6,-5-3,0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8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106 230,'-2'0,"-1"1,1-1,0 1,0 0,0 0,0 0,0 0,0 0,0 0,1 1,-1-1,0 1,1-1,-1 1,1 0,-1-1,1 1,0 0,0 0,-2 2,-22 49,18-38,0 0,2-1,-1 1,2 0,0 1,1-1,0 1,0 25,3-35,0 0,1 0,-1 0,1-1,1 1,-1 0,1-1,0 1,0-1,4 8,-4-10,1 0,-1 0,0-1,1 1,0 0,0-1,-1 0,2 1,-1-1,0 0,0-1,0 1,1 0,-1-1,1 0,-1 0,7 1,146 38,-152-39,0 1,0-1,0 0,0-1,0 1,0 0,0-1,0 0,0 0,0 0,0-1,0 1,0-1,0 0,0 0,0 0,-1-1,1 1,0-1,-1 0,1 0,-1 0,0-1,0 1,1-1,3-5,1-3,-2-1,0 1,0-1,-1 0,-1-1,6-22,-8 25,1-1,0 1,0 0,1 0,1 0,-1 0,2 1,-1 0,1 0,10-11,-14 17,1 1,-1 1,1-1,0 0,-1 1,1-1,0 1,0 0,0 0,0 0,0 0,0 0,0 1,0-1,1 1,-1 0,0 0,3 1,3 0,0 1,-1 1,0 0,16 7,-18-7,1 0,-1 0,1 0,-1-1,1 0,0-1,0 1,12-1,-18-1,1 0,0-1,-1 1,1-1,0 0,-1 0,1 0,0 0,-1 0,0 0,1 0,-1 0,1 0,-1-1,0 1,0 0,0-1,0 1,0-1,0 0,0 1,-1-1,1 0,0 1,-1-1,1 0,-1 0,0 1,0-1,0-3,1-66,-2 56,1-35,0 16,-1 0,-2 0,-12-62,10 79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49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893 0,'-5'2,"-1"0,0 0,0 0,1 0,0 1,-1 0,1 0,0 1,0-1,-8 9,-3 0,-26 23,2 1,1 2,-57 73,10-12,-106 96,-37 41,155-145,62-81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0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3,'38'-1,"-20"0,0 0,0 1,0 1,0 1,21 5,-36-6,1 0,-1 0,0 0,0 0,1 1,-1-1,0 1,-1 0,1 0,0 0,0 0,-1 1,1-1,-1 1,0-1,0 1,0 0,0 0,0 0,-1 0,1 0,-1 0,0 1,0-1,0 0,-1 1,1-1,-1 1,1-1,-1 0,0 1,0-1,-1 4,-1 3,1 0,-2-1,1 1,-1-1,-1 0,1 0,-8 12,-41 61,29-48,-11 17,7-11,1 1,-21 46,47-86,-1 0,1 0,-1 1,1-1,0 0,0 0,-1 0,1 0,0 0,0 0,0 0,0 0,0 1,1-1,-1 0,0 0,0 0,1 0,-1 0,1 0,-1 0,1 0,-1 0,1 0,-1 0,1 0,0 0,0-1,-1 1,1 0,0 0,0-1,0 1,0-1,0 1,0 0,0-1,0 0,0 1,0-1,0 0,0 1,0-1,0 0,1 0,-1 0,1 0,11 1,-1 0,1 0,16-2,-19 0,228-5,-214 3,-2-3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2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583 50,'0'-2,"0"0,-1 1,1-1,0 0,0 0,-1 1,1-1,-1 0,1 1,-1-1,0 0,0 1,0-1,0 1,0-1,0 1,0 0,0-1,-1 1,1 0,-3-2,1 1,-1 0,1 1,-1-1,0 1,0 0,0 0,0 0,0 0,-5 0,-9 1,-1 0,1 1,-24 5,38-6,-188 19,187-18,1 0,-1 0,0 0,1 1,-1 0,1-1,0 2,-1-1,1 1,0-1,1 1,-1 0,0 0,1 1,0-1,-1 1,1 0,1 0,-1 0,1 0,-1 0,1 0,-3 9,-2 9,0 1,1 0,-5 38,6-29,-36 200,-17 350,56-450,5 1,6-1,6 0,6-2,5 0,49 144,87 217,-90-260,55 158,22 34,-114-321,34 90,-55-161,0-1,2 0,1-1,22 26,-36-51,1-1,-1 1,1-1,0 0,0 0,0-1,0 1,0-1,1 0,-1 0,1 0,0-1,-1 1,1-1,0 0,8 0,9 0,0-1,34-4,-8 1,-33 2,15 1,55-9,-76 8,1-2,-1 1,0-1,0-1,0 1,-1-1,1-1,-1 0,0 0,7-7,5-4,-2 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5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358 660,'14'-1,"1"0,-1-2,23-6,6-1,-16 4,1-2,-1-1,-1-1,0-1,0-2,-1 0,0-2,34-26,-53 34,0 0,0 0,0-1,-1 1,0-1,-1 0,0-1,0 1,0-1,-1 0,-1 0,1 0,-1 0,-1 0,1-12,0-5,-1-1,-2 1,0 0,-6-31,5 47,0-1,-1 1,0-1,-1 1,0 0,-1 0,0 0,0 1,-1 0,0 0,-1 0,0 1,0 0,-1 0,0 1,0 0,-13-8,13 10,-1 0,1 1,-1 1,0-1,0 1,-1 1,1 0,0 0,-1 1,1 0,-1 0,0 1,1 1,-1-1,1 2,-1-1,1 1,0 1,0 0,-11 4,-10 7,1 1,0 2,1 1,-47 38,32-17,-75 84,103-105,0 2,1 0,2 1,0 0,1 1,1 0,1 1,-8 30,9-17,1 2,2-1,2 1,2 61,0-82,1 1,1-1,1 0,1 0,0 0,1 0,1 0,0 0,2-1,-1 0,14 21,-4-15,0 0,2-1,1 0,0-2,2 0,0-1,1-2,0 0,36 18,-7-8,1-2,1-3,86 22,-105-34,-1-1,2-3,-1 0,0-3,1 0,42-5,-53-2,-8-1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2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1827,'1'-7,"1"-1,-1 1,2 0,-1-1,1 1,0 0,1 0,-1 1,2-1,-1 1,0 0,1 0,0 0,7-5,-9 7,30-30,1 1,2 1,50-33,132-76,-147 98,1698-1060,-1854 1158,3 5,2 3,-133 138,163-147,4 2,1 2,3 2,3 2,3 1,-37 86,60-116,1 0,2 1,1 0,2 0,-5 54,11-75,1-1,0 0,2 0,-1 1,1-1,1 0,0-1,7 18,-6-21,-1-1,1 0,1-1,-1 1,1-1,0 0,1 0,-1-1,1 1,0-1,1 0,-1-1,1 0,9 5,-4-4,0-1,1 0,-1-1,0-1,1 0,0 0,0-1,-1-1,1 0,0-1,0 0,-1-1,19-5,19-7,-2-2,47-22,-79 31,53-22,-2-3,97-63,-138 78,-2-1,0-1,-1-1,-1-1,-1-1,-1-1,-1-1,-1 0,15-29,-26 38,0 0,-2-1,1 1,-2-1,0 0,-2 0,1-1,-2 1,0 0,-1-1,0 1,-2-1,0 1,-1 0,0 0,-1 0,-1 0,-1 1,0-1,-1 1,0 1,-16-22,22 35,0 0,0-1,0 1,1 0,-1 0,0 0,0-1,1 1,-1 0,1-1,-1 1,1-1,-1 1,1-1,0 1,0-1,0 1,0 0,0-1,0 1,0-1,1-2,-1 4,1-1,0 0,0 0,0 1,0-1,0 0,1 1,-1-1,0 1,0 0,0-1,0 1,0 0,1 0,-1 0,0 0,0 0,1 0,-1 0,0 0,1 0,14 3,0 0,-1 1,18 6,66 27,-1 5,104 60,176 126,-106-44,-9 11,420 403,-419-315,-233-245,-2 2,-1 1,-3 2,-1 0,32 83,-50-107,-1 0,0 0,-2 0,0 1,-1 0,-1-1,-1 1,0 0,-2 0,0-1,-1 1,-1-1,-1 0,-1 0,-16 35,15-40,-1 0,0-1,-1 0,0 0,-1-1,-1 0,1-1,-2 0,0-1,0 0,-1-1,0 0,-1-1,1-1,-2 0,1-1,-1 0,0-1,0-1,-22 3,16-5,0-1,0 0,0-2,0-1,0-1,0 0,1-2,-1 0,1-1,0-1,1-1,0-1,-35-21,6-1,2-3,1-1,-78-79,52 35,2-3,4-3,4-3,-94-183,83 120,7-2,-65-235,94 253,6-1,6-2,6-1,7 0,9-235,2 368,0-2,1-1,-1 0,2 1,-1-1,1 1,5-12,-7 18,1 1,0-1,0 1,0-1,0 1,1 0,-1 0,0-1,0 1,1 0,-1 0,1 0,-1 1,1-1,-1 0,1 0,0 1,-1-1,1 1,0 0,-1-1,1 1,0 0,-1 0,1 0,0 0,0 0,-1 0,1 1,0-1,-1 1,1-1,0 1,-1-1,1 1,-1 0,3 2,55 26,-1 2,104 77,-81-52,13 6,199 147,-271-187,-22-19,-7-5,-1-3,1 1,-1-1,1 0,-13-12,-9-14,2-1,1-1,1-1,2-2,2 0,1-1,2-2,1 1,-14-52,14 29,3 0,2-1,3-1,2 1,3-101,5 152,-1 1,1-1,1 1,0-1,1 1,0 0,0-1,1 2,6-13,-7 18,-1 0,0 1,1-1,0 1,0 0,0 0,0 0,0 0,1 1,-1-1,1 1,0 0,0 0,0 0,0 0,0 1,0 0,0-1,0 2,0-1,1 0,-1 1,0 0,1 0,4 0,4 3,1-1,-1 1,0 1,1 1,-2 0,1 0,0 1,-1 1,0 0,17 14,14 14,51 52,-80-72,336 361,-10-9,-252-281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6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42,'-1'-4,"1"0,0 0,0 0,1 0,-1 0,1 0,2-7,-3 10,1 1,-1 0,0 0,0 0,0 0,0 0,1-1,-1 1,0 0,0 0,0 0,1 0,-1 0,0 0,0 0,0 0,1 0,-1 0,0 0,0 0,1 0,-1 0,0 0,0 0,1 0,-1 0,0 0,0 0,0 0,1 0,-1 0,0 0,0 0,0 0,1 1,-1-1,0 0,0 0,0 0,0 0,1 1,14 19,62 110,110 258,-169-346,-3 1,-1 1,-2 0,-2 0,6 76,-13 187,-7-253,-1 1,-4-1,-23 85,31-135,0 0,0 0,-1 0,1 0,-1 0,0-1,0 1,0 0,-1-1,1 1,-1-1,0 0,0 0,-5 4,6-7,0 1,-1 0,1-1,0 1,0-1,-1 0,1 0,0 0,-1 0,1 0,0 0,-1-1,1 1,0-1,0 1,-1-1,1 0,0 0,0 0,0 0,0 0,0-1,0 1,0-1,1 1,-1-1,-1-1,-22-23,2 0,0-2,2 0,1-1,-22-45,32 57,-7-9,2-1,1 0,1-1,2-1,-12-40,19 46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7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58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44 175,'-8'15,"2"1,0 0,0 0,1 1,1-1,1 1,1 0,0 0,1 0,0 0,2 0,0 0,1 0,1 0,8 29,-4-25,1-1,1 0,0-1,2 0,0-1,1 0,1 0,0-2,2 0,0 0,0-1,21 15,-18-16,-1-1,2-1,0 0,0-2,1 0,0-1,1-1,0-1,0-1,1 0,0-2,24 2,-43-6,0 1,0-1,0-1,0 1,0 0,0-1,0 0,0 1,0-1,0 0,0-1,-1 1,1 0,-1-1,1 1,-1-1,1 0,-1 0,0 0,0 0,0 0,0-1,0 1,0-1,-1 1,1-1,-1 1,1-1,-1 0,0 0,0 0,0-5,2-8,-1 0,-1-1,-1 1,-3-32,2 15,-4-53,3-135,2 219,0 1,0 0,0-1,0 1,0-1,0 1,1-1,-1 1,0 0,1-1,-1 1,1 0,-1-1,1 1,0 0,0 0,-1 0,1-1,0 1,0 0,0 0,2-1,-2 2,0 0,1 0,-1 0,0 0,0 0,0 0,1 0,-1 1,0-1,0 0,0 1,0-1,0 1,0-1,0 1,0 0,0-1,0 1,0 0,2 1,8 9,-1 1,1 0,8 15,-11-16,10 11,1 0,0-1,1-2,2 0,0-1,0 0,2-2,41 21,-55-33,-1 0,1-1,0-1,0 1,1-2,-1 1,0-1,0-1,1 0,-1 0,10-2,-15 1,-1 0,1 0,-1 0,0 0,0-1,0 0,0 0,0 0,0 0,0-1,0 1,-1-1,1 0,-1 0,0 0,0 0,0-1,-1 1,1-1,-1 0,0 0,0 0,0 0,0 0,-1 0,2-8,2-14,-2-1,0 1,-2-1,-1 1,-6-41,-32-129,25 112,12 62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0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349 1,'-2'0,"0"1,0-1,0 1,0-1,0 1,0 0,0 0,0 0,0 0,0 1,1-1,-1 0,0 1,1-1,-1 1,1 0,0-1,-1 1,1 0,0 0,-1 2,-20 46,18-41,-50 167,-8 17,0 2,13-33,-1-58,42-86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1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1 154,'3'-1,"1"-1,-1 1,0-1,1 1,-1-1,0 0,0 0,0 0,-1-1,1 1,0-1,3-4,10-9,0 4,0 0,0 1,1 1,1 0,-1 1,2 1,-1 1,1 0,0 2,0 0,1 1,-1 1,1 0,0 2,28 1,-42 1,0 0,0 0,0 0,-1 1,1-1,0 2,-1-1,1 1,-1-1,0 1,1 1,-2-1,1 1,0 0,-1 0,1 0,-1 1,-1 0,1-1,-1 1,1 0,-1 1,-1-1,1 1,-1-1,0 1,0 0,0 0,-1 0,0-1,0 1,-1 1,0-1,0 9,0 3,-1 0,-1 0,0 0,-1-1,-1 1,-1-1,0 0,-1 0,-1 0,-1-1,0 0,-1 0,-1-1,0 0,-1-1,0 0,-2-1,1 0,-2-1,-18 14,30-26,1 1,0 0,-1 0,1 0,0-1,0 1,0 0,0 0,0 1,0-1,0 0,0 0,0 0,1 1,-1-1,0 0,1 1,-1-1,0 3,2-3,-1-1,1 1,0 0,-1-1,1 1,0-1,0 1,-1-1,1 1,0-1,0 0,0 1,-1-1,1 0,0 0,0 1,0-1,0 0,0 0,0 0,-1 0,1 0,1-1,77-7,-64 5,440-55,-433 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2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0 457,'11'-1,"-1"0,0-2,1 1,-1-1,0-1,0 1,9-7,35-11,352-72,-207 50,62-11,290-78,-464 97,-66 24,1 2,0 1,1 1,27-6,-27 10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3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0,'2'65,"3"-1,26 124,52 121,-34-138,-31-108,-8-33,-2 1,0 0,-2 0,-2 0,1 41,-4-53,0 0,1 0,1 0,1-1,1 1,0-1,2 0,12 26,-10-28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15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1558,'0'-2,"1"1,-1-1,1 1,-1 0,1-1,0 1,-1 0,1-1,0 1,0 0,0 0,0 0,0 0,0 0,0 0,1 0,-1 0,3-1,27-15,-27 15,49-20,2 1,0 3,78-15,176-15,-224 37,275-32,418 4,-423 26,-27 1,560-29,-314 8,61-30,-53 2,-461 55,190-14,-221 10,126-30,832-164,-457 98,-143 21,-311 62,-1-6,-2-6,-1-6,-2-5,217-111,-279 119,18-10,166-66,-216 100,57-18,-86 29,1 1,-1 1,0 0,0 0,1 0,-1 1,0 0,16 3,-5 8,-9 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16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1 283,'1'-8,"0"0,0 1,1-1,0 0,1 1,0-1,0 1,0 0,1 0,8-11,3-3,32-36,-36 46,0 1,1 0,0 1,0 1,1 0,0 0,1 1,-1 1,1 0,1 1,-1 0,1 2,24-4,11 2,1 2,86 6,-117-2,12 2,0 0,-1 3,0 0,42 15,-55-15,1 1,-1 1,-1 1,1 1,-2 0,1 1,-1 1,17 16,-28-23,0 0,0 1,-1-1,1 1,-2 0,1 0,0 0,-1 1,0-1,-1 1,0-1,0 1,0 0,-1 0,0 0,0 0,0 0,-1 0,0 0,-1 0,0 0,0 0,0 0,-1 0,0 0,0 0,-1-1,0 1,0-1,-4 8,-12 15,-1-1,-2 0,0-2,-49 45,46-47,-41 44,29-28,-1-2,-54 41,81-72,-15 12,26-15,18-8,168-64,140-41,6 17,-249 74,-53 13,42-13,-50 11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5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335 791,'6'-8,"1"0,0 0,0 1,0 0,1 1,0-1,0 1,1 1,-1 0,1 0,11-4,23-15,50-35,-13 10,-2-3,-2-3,83-80,-151 127,-1 0,0-1,-1 0,0 0,0-1,-1 1,0-1,-1 0,0-1,0 1,-1-1,-1 1,0-1,0 0,-1 0,0-18,-1 23,-1 0,0 0,0 0,-1 0,1 0,-1 0,0 0,-1 0,0 1,0-1,0 1,0 0,-1 0,0 0,0 0,0 0,0 1,-1 0,0 0,0 0,0 1,0-1,-1 1,1 1,-1-1,0 1,0 0,0 0,0 0,-7 0,-15-3,1 1,-2 1,1 2,0 0,0 2,0 1,0 2,0 1,0 0,1 2,0 2,0 0,1 2,1 0,0 2,-37 24,29-10,1 1,2 1,0 2,3 0,0 2,2 1,1 2,2 0,2 1,-26 65,25-45,2 1,2 1,3 0,3 2,2-1,-2 109,11-145,1 1,1-1,1 0,2 0,0 0,11 30,-10-38,1-1,1 0,0-1,1 0,0 0,1-1,1 0,0-1,0 0,16 12,2-2,1 0,0-2,2-1,0-1,1-2,36 12,-45-20,1-1,0 0,1-2,0-1,-1-1,1-2,0 0,0-1,34-6,-49 4,-1-1,0-1,1 1,-1-1,-1-1,1 0,16-12,57-50,162-156,-228 210,1 2,0 0,1 1,0 1,30-11,18-8,-46 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3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1190,'1'9,"1"0,0 0,0 0,1 0,1-1,0 1,0-1,10 15,0 3,32 60,4-3,72 94,-84-130,1-1,3-2,1-2,87 64,-119-98,0 0,1-1,0-1,0 0,0 0,19 5,-27-10,1 0,-1-1,1 1,-1-1,1 1,-1-2,1 1,-1 0,1-1,-1 0,1 0,-1 0,0 0,0-1,1 1,-1-1,0 0,0-1,-1 1,1-1,0 0,5-5,0-2,0-1,-1-1,-1 0,1 0,-2 0,0 0,0-1,-1 0,-1-1,0 1,-1-1,2-16,1-14,-3-1,-2-65,-3 65,-1 0,-2 1,-14-54,15 83,0 0,-1 1,0-1,-2 1,1 0,-2 0,0 1,0 0,-1 0,-1 1,0 0,-23-19,32 29,1 1,-1 0,0 0,0 1,0-1,0 0,-1 0,1 0,0 1,0-1,0 0,-1 1,1-1,0 1,0 0,-1-1,1 1,-1 0,1 0,0 0,-1 0,1 0,0 0,-1 0,1 0,0 1,-1-1,1 0,0 1,-2 0,2 1,0 0,0 0,1 0,-1-1,1 1,-1 0,1 0,0 0,0 0,0 0,0 0,0 0,0 0,1 0,-1 0,0-1,1 1,0 0,-1 0,1 0,0-1,2 4,12 25,2 0,2 0,0-2,36 41,104 95,-119-125,3-2,1-1,1-3,2-2,2-1,99 43,-115-60,0-1,1-2,1-1,-1-2,2-1,-1-2,0-2,1-1,-1-1,1-2,-1-2,41-9,-34 2,-1-2,0-1,-1-3,0-1,-2-1,47-33,-63 38,-1-2,0-1,-1-1,-1 0,0-1,-2-1,0-1,-1-1,-2 0,0-1,15-33,-24 42,0 0,-1-1,0 1,-1-1,-1 0,0 0,-1 0,-1 0,-1 0,0 0,0 0,-2 0,1 0,-2 1,0-1,-1 1,-1 0,0 0,0 1,-2-1,0 2,0-1,-1 1,0 0,-15-13,-17-16,-3 1,-1 3,-2 1,-53-30,-214-106,-727-283,709 320,322 130,-38-14,-51-30,75 30,24 19,0-1,0 1,0 0,0-1,0 1,0 0,0 0,0-1,0 1,1 0,-1-1,0 1,0 0,0 0,0-1,1 1,-1 0,0 0,0 0,0-1,1 1,-1 0,0 0,0 0,1 0,-1-1,0 1,1 0,-1 0,0 0,0 0,1 0,-1 0,0 0,1 0,-1 0,0 0,1 0,-1 0,0 0,0 0,1 0,-1 0,1 0,59 9,73 34,245 116,-244-98,1862 938,-1989-995,24 13,43 31,-51-28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0 215,'6'-1,"-1"-1,0 1,0-1,0-1,0 1,0-1,0 0,-1 0,1 0,-1 0,5-5,15-10,199-94,-133 70,-74 34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7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1,'44'48,"-2"3,-2 1,57 100,-70-108,27 44,-5 2,44 109,-75-151,-1 1,-3 1,-2 0,-2 1,-2 0,1 62,-8-69,1-15,-1 0,-2-1,-1 1,-8 44,9-71,0 1,0 0,0-1,0 0,0 1,0-1,-1 0,1 1,-1-1,0 0,1 0,-1 0,0 0,0-1,0 1,-1-1,1 1,0-1,-1 1,-2 0,-1 0,0-1,1 0,-1 0,0 0,1-1,-1 1,0-1,0-1,-6 0,-9-3,0-1,0-1,-40-18,37 14,0-1,0-2,1 0,1-2,0 0,-30-28,43 34,1 0,0-1,1 0,-1 0,2 0,0-1,0 0,1 0,0-1,1 1,1-1,-1 0,2 0,0 0,0 0,1-17,1-39,1 34,-1 1,-1-1,-2 1,-10-42,-5-2,11 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8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78,'0'-5,"0"-5,0-5,-5-1,0-1,-1 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9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0 228,'0'8,"0"55,13 111,-10-154,1-1,1 0,1-1,0 1,1-1,1 0,1-1,0 0,1 0,14 17,-22-31,1 0,-1 0,1-1,-1 1,1-1,0 1,0-1,0 0,0 0,0 0,0 0,1-1,-1 1,0-1,1 0,-1 0,1 0,7 0,-8-1,0-1,0 0,1 1,-1-2,0 1,0 0,0 0,0-1,-1 0,1 1,0-1,-1 0,1 0,-1-1,1 1,-1 0,0-1,0 1,0-1,-1 0,3-4,21-40,-3-2,-1 0,25-96,-10 30,-35 110,1 0,0 0,0 0,1 0,-1 0,1 0,0 1,7-9,-9 12,1 0,-1 0,1 0,-1 1,1-1,-1 0,1 0,0 1,-1-1,1 1,0-1,-1 1,1 0,0 0,0 0,-1 0,1 0,0 0,0 0,-1 0,1 1,0-1,-1 1,1-1,0 1,-1 0,1 0,-1-1,1 1,1 2,39 25,61 54,11 9,-55-48,42 26,-100-69,-1 0,1 1,-1-1,1 1,0-1,-1 0,1 1,0-1,0 0,-1 0,1 0,0 0,-1 1,1-1,0 0,0 0,-1 0,1-1,0 1,0 0,-1 0,1 0,0 0,-1-1,1 1,0 0,-1-1,1 1,0 0,0-2,1 1,-1-1,0 0,0 0,0 1,0-1,-1 0,1 0,0 0,-1 0,1 0,-1-3,1-65,-2 57,-1-59,-4-1,-28-132,24 147,7 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09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1,'0'20,"-24"609,-2 99,27-643,-1-62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11.0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1,'35'0,"-1"1,0 1,1 2,44 12,-68-13,0 0,0 1,-1 0,0 1,0 0,0 1,0 0,-1 0,0 1,0 0,-1 1,0 0,0 0,-1 1,0 0,0 0,6 14,-9-15,-1 0,0 0,-1 0,0 1,0 0,0-1,-1 1,-1 0,0-1,0 1,0 0,-1 0,-4 16,-1-2,-1 0,-2-1,-20 41,28-61,0 0,0 0,0 0,0 0,1 0,-1 0,0 0,1 1,0-1,-1 0,1 0,0 3,0-4,1-1,-1 1,0 0,0-1,1 1,-1 0,0-1,1 1,-1-1,0 1,1-1,-1 1,1-1,-1 1,1-1,-1 1,1-1,0 0,-1 1,1-1,-1 0,1 1,0-1,-1 0,2 0,5 1,0-1,0 0,-1 0,1-1,0 1,9-4,-1 2,176-45,-140 35,89-33,-115 36,-1 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18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0 320,'1'-4,"-1"1,1-1,0 0,0 0,0 1,1-1,0 0,-1 1,1 0,0-1,1 1,-1 0,0 0,1 0,0 0,0 1,-1-1,7-3,8-6,1 1,24-12,-18 10,63-38,-25 13,2 3,71-28,-131 62,-1 0,0-1,1 1,-1 1,1-1,-1 0,1 1,-1 0,1 0,-1 0,1 0,-1 0,1 1,-1-1,1 1,-1 0,1 0,4 3,-4-2,0 1,-1 0,1 1,-1-1,0 1,1-1,-2 1,1 0,0 0,-1 0,0 0,0 1,3 8,202 649,-137-414,308 1206,-289-1132,15-3,156 331,-241-608,-1-4,-2 0,-1 1,13 57,-27-91,-1 0,0 1,0-1,0 1,-1-1,0 0,0 1,0-1,0 0,-1 0,0 0,0 0,-1 0,-4 8,-6 5,0 1,-21 20,7-7,-39 51,16-16,-4-2,-2-3,-71 60,123-119,0 0,-1 0,1 0,-1 0,0-1,0 0,0 0,0-1,0 1,0-1,-1 0,1 0,0-1,-1 0,1 0,0 0,-1 0,1-1,0 0,0 0,0 0,-1-1,1 0,0 0,1 0,-10-6,-7-3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19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1 351,'-1'-13,"2"1,-1-1,1 0,1 1,4-14,-4 20,0 0,1 1,0-1,0 1,1 0,-1 0,1 0,0 0,1 0,-1 1,1 0,7-6,28-18,2 1,0 2,1 2,2 2,90-29,-122 46,0 0,1 1,-1 1,1 0,-1 1,15 0,-24 1,0 1,0-1,-1 1,1-1,0 1,0 0,-1 1,1-1,-1 1,1 0,-1-1,1 1,-1 1,0-1,0 0,0 1,0 0,-1 0,1-1,-1 1,0 1,1-1,-2 0,1 1,2 5,4 13,-1 1,-2 0,0 0,-1 0,0 27,-3 6,-5 57,3-101,0-1,-1 1,0-1,0 1,-1-1,-1 0,0 0,0-1,-1 1,-1-1,0 0,0 0,-1 0,0-1,0 0,-1-1,-12 10,-4 4,-1-1,-1-1,-1-2,-1 0,-53 23,76-39,-36 18,40-19,0-1,0 0,0 1,0-1,1 1,-1 0,0-1,0 1,0 0,0-1,1 1,-1 0,0 0,1 0,-1 0,1 0,-1 0,1-1,-1 1,1 0,0 0,-1 1,1-1,0 0,0 0,0 0,0 0,0 0,0 0,0 0,0 0,0 2,2-2,-1 0,0 0,1 0,-1 0,1 0,-1 0,1 0,0-1,-1 1,1 0,0-1,-1 1,1-1,0 0,0 0,-1 0,1 0,0 0,0 0,1 0,40-4,-42 3,176-44,525-55,-563 83,6-11,-114 20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56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1,'5'0,"0"1,0 0,0 0,-1 0,1 1,-1-1,1 1,-1 1,1-1,-1 0,0 1,0 0,0 0,-1 0,5 5,8 9,28 37,-21-24,47 44,-45-50,32 39,-37-32,0 1,25 59,9 14,113 212,-162-304,-1 1,0 0,-1 0,-1 1,2 22,-3-19,1 0,8 31,8 23,-4 0,6 77,-1-4,-14-125,-2 1,-1 0,0-1,-2 1,0 0,-1-1,-2 1,0 0,-1-1,-12 37,-19 26,28-67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58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0,'-1'5,"-1"0,1 0,-1 0,0 0,0 0,-1-1,1 1,-7 7,-2 6,-30 65,4 2,-32 107,57-142,-11 82,7-28,5-31,3 0,3 0,3 1,9 75,19 24,-24-161,0-1,2 0,-1 0,1 0,1 0,0-1,0 0,1 0,0 0,1 0,0-1,1 0,9 8,-9-8,7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4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824 174,'-11'-1,"0"-1,0 0,-1-1,1 0,-17-8,-14-4,-113-34,96 28,-1 2,-1 3,-112-15,167 31,0 0,1 0,-1 1,0 0,0 0,0 0,1 1,-1 0,1 0,-1 0,1 1,0 0,0 0,0 0,0 0,1 1,-1 0,1 0,-6 7,-2 3,1 1,1 1,0 0,-14 32,23-45,-1 0,0 0,1 1,0-1,0 1,0-1,0 1,0-1,1 1,-1 0,1-1,0 1,0 0,1-1,-1 1,1 0,0-1,1 6,0-6,1 1,-1-1,1 0,0 0,0-1,0 1,0 0,0-1,0 0,1 0,-1 0,1 0,0 0,-1-1,1 0,0 0,4 1,49 11,2-4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03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1 226,'1'-7,"0"0,0 0,1 0,0 0,0 1,1-1,0 1,0-1,0 1,1 0,0 0,0 1,0-1,1 1,0 0,0 0,10-7,10-7,1 0,42-21,-60 35,-1 1,-1 1,0 0,1 0,-1 0,1 1,0 0,0 0,0 1,0 0,0 0,0 1,0-1,0 2,0-1,0 1,0 0,0 0,0 1,0 0,7 3,-6-1,0 1,0 0,-1 0,0 1,0 0,0 0,-1 0,1 1,-2 0,1 0,-1 1,0 0,-1 0,1 0,3 11,9 23,-1 0,-2 2,9 52,-20-78,0 1,-2 0,0-1,-1 1,-1 0,-1-1,0 1,-1-1,-1 0,-10 27,7-30,0-1,0 0,-2 0,1-1,-2 0,0-1,0 0,-1 0,-1-1,0-1,0 0,-1 0,0-1,-1-1,0 0,-27 10,78-34,56-33,-14 7,-38 24,0 1,1 3,70-16,-87 23,1-1,24-13,44-13,98-29,-166 55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23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1 224,'9'-6,"0"1,1 0,0 1,0 0,0 0,0 1,1 0,16-2,-16 3,439-92,-295 55,-106 25,0 1,83-9,-129 22,0 0,0 0,1 0,-1 0,0 0,0 0,0 1,1 0,-1-1,4 3,-1 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0:23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0 349,'0'-3,"1"0,0 0,-1 1,1-1,0 0,0 1,0-1,1 0,-1 1,1 0,-1-1,1 1,0 0,0 0,0 0,0 0,0 0,0 0,0 0,1 1,-1-1,5-1,8-5,1 1,28-9,-16 7,131-45,287-57,-393 100,208-60,-235 63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14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461 428,'18'-15,"1"1,0 1,1 1,35-17,-10 4,249-131,-292 155,0 0,0 0,0 0,0-1,0 1,0 0,0-1,0 0,-1 1,1-1,-1 0,1 0,-1 0,1 0,-1 0,0 0,0 0,0 0,0-1,-1 1,1 0,0-5,-1 4,-1 0,1 0,-1 0,0 0,0 0,0 0,0 0,0 0,-1 1,1-1,-1 0,0 1,0 0,0-1,-3-2,-4-3,1 0,-2 1,1 0,-1 1,0 0,-1 0,1 1,-15-5,13 7,-1 1,1 1,-1-1,1 2,-1 0,0 1,1 0,-1 0,1 2,0-1,-1 2,1-1,1 2,-17 7,-4 4,1 2,0 0,-49 41,-52 51,-136 145,261-247,0 1,1 0,0 0,0 1,1 0,1 0,0 0,0 0,1 1,0-1,0 1,0 13,1-3,1-1,1 0,0 0,2 0,7 37,-1-34,0-1,2 0,1-1,0 0,2 0,22 27,-12-14,-13-20,1 1,0-2,1 1,0-2,2 0,-1 0,1-1,1-1,0 0,0-1,27 12,-20-14,-1 0,1-1,0-1,0-1,1-1,-1-1,1-1,42-4,87-18,-1-6,202-64,89-42,-238 70,-204 63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15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77,'0'-4,"5"-2,5 1,5 0,1-2,1-1,2 2,3 1,1 2,1 1,-3-3,-2-1,2 1,0 1,1 1,2 1,-4 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17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0,'26'31,"-2"1,-1 1,28 52,-15-24,4 7,-3 0,-3 3,-3 1,24 83,-47-119,-1 0,-2 0,-2 0,-1 1,-1-1,-8 56,7-88,-1 0,0 0,0 0,0 0,0 0,-1-1,1 1,-1 0,0-1,0 1,0-1,-1 0,1 0,-1 0,0 0,-3 3,0-2,0 0,0 0,0-1,-1 1,1-2,-1 1,0-1,-10 3,-4-2,1 0,-1-2,0 0,1-1,-27-4,43 3,1 0,-1 0,1-1,-1 1,1-1,0 0,-1 0,1 0,0 0,0 0,0-1,1 1,-1-1,1 0,-1 0,1 0,0 0,0 0,0-1,1 1,-3-6,-4-12,0-1,-6-32,6 22,1 6,1-1,1 1,-2-38,6 42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17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19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22,'-2'2,"0"-1,-1 1,1 0,0 0,0 1,0-1,1 0,-1 1,0-1,1 1,0-1,-1 1,1 0,0 0,1 0,-2 3,0 0,-9 27,2 0,1 0,1 1,3 0,0 0,2 0,2 0,1 1,1-1,2 0,2 0,1-1,18 55,-22-81,0-1,0 0,1 1,0-1,0-1,0 1,1 0,0-1,0 0,0 0,1-1,0 1,-1-1,2-1,11 7,-15-8,1-1,0 1,0-1,-1 1,1-1,0 0,0-1,0 1,0-1,0 0,0 1,0-2,1 1,-1 0,0-1,0 0,-1 0,1 0,0-1,0 1,0-1,-1 0,1 0,-1 0,0 0,1-1,-1 1,0-1,3-3,1-5,-1 0,-1 0,0 0,0-1,-1 1,0-1,-1 0,2-19,3-4,5-32,-10 47,1 0,0 0,2 0,0 0,12-25,-17 43,1 1,-1-1,0 1,0-1,1 1,-1 0,1 0,-1-1,1 1,0 0,-1 0,1 1,0-1,0 0,-1 0,1 1,0-1,0 1,0 0,0 0,0-1,0 1,0 0,0 0,0 1,0-1,-1 0,1 1,0-1,0 1,0 0,0-1,-1 1,4 2,8 3,-1 1,1 1,16 13,-21-15,19 16,34 36,21 18,-72-68,-1-1,1-1,0 0,0 0,1-1,0 0,11 3,-21-8,1 1,0-1,0 1,-1-1,1 0,0 0,-1 0,1 0,0 0,0 0,-1 0,1-1,0 1,-1-1,1 1,0-1,-1 1,1-1,-1 0,1 0,-1 0,1 0,-1 0,0 0,1 0,-1-1,0 1,0 0,0-1,0 1,0-1,0 1,-1-1,1 1,0-1,-1 1,1-1,-1 0,1 1,-1-1,0-3,2-10,0 1,-2-1,1 0,-3-14,1 11,1-30,-5-58,4 97,0 0,-1 0,-1 0,1 0,-1 0,-1 1,0 0,0-1,-6-8,1 6,1-2,0 1,0-1,2 0,-1-1,2 0,-7-23,8 16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0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2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656 663,'10'-1,"0"0,-1-1,1 0,-1 0,1-1,-1 0,0-1,0 0,0 0,-1-1,10-7,13-11,41-38,-57 48,9-11,0 0,-2-2,-1 0,-1-1,-1-1,-1-1,26-61,-38 77,-1-1,-1 0,0-1,-1 1,2-26,-5 33,1 0,-1 0,-1 0,1 0,-1 0,0 0,-1 0,0 0,0 1,0-1,-1 1,0-1,0 1,-5-7,5 10,0 0,-1 0,1 1,-1-1,0 1,0-1,0 1,0 1,0-1,0 0,0 1,0 0,-1 0,1 0,-1 1,1 0,-1-1,1 1,0 1,-1-1,1 1,-9 2,-3 0,1 1,0 1,-1 0,2 1,-16 8,-44 32,2 3,-110 97,104-81,-166 158,204-181,1 3,3 0,-50 84,82-122,1-1,-1 1,1 1,0-1,1 0,0 1,0-1,1 1,-1 0,2-1,-1 1,1 0,0 0,1-1,0 1,0 0,5 14,-4-17,1 1,-1-1,1 0,1 0,-1 0,1 0,0-1,0 1,0-1,0 0,1 0,0-1,0 1,0-1,0 0,0 0,1-1,-1 0,1 0,0 0,-1 0,1-1,10 1,28 1,-1-1,60-5,-2-1,-59 1,0-2,-1-1,76-22,23-5,-115 28,-2-2,1 0,28-14,33-11,-67 26,0-1,0-1,-1-1,30-20,-32 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5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469 714,'5'4,"1"0,-1 0,1 0,0-1,0 0,9 4,18 9,353 264,-169-115,716 492,-915-644,2 0,-1 1,19 20,-37-34,0 1,0 0,0 0,0-1,-1 1,1 0,0 0,0 0,-1 0,1 0,-1 0,1 0,-1 0,1 0,-1 0,0 0,1 0,-1 0,0 0,0 0,0 0,0 0,0 0,0 1,0-1,0 0,0 1,-2-1,1 1,0-1,0 0,0-1,0 1,-1 0,1 0,0 0,-1-1,1 1,-1-1,1 1,-1-1,1 0,-1 1,-2-1,-11 1,1 0,0-2,-18-1,-60-12,-161-46,-84-53,182 55,2-8,3-5,-221-145,324 183,2-1,2-3,1-1,2-3,1-1,3-1,1-2,3-2,1-1,3-1,2-2,2 0,2-2,3 0,2-1,2-1,3-1,-9-96,20 132,-6-130,8 130,0 0,1 0,1 1,0-1,10-25,-12 40,1 1,1-1,-1 1,0 0,1 0,0 0,0 0,0 0,1 1,-1-1,1 1,0 0,0 0,0 0,0 1,0-1,0 1,1 0,-1 0,1 1,0-1,8 0,7-1,0 1,1 1,-1 1,24 2,-14 0,-19-2,0 0,1 2,-1-1,0 1,0 1,-1 0,1 0,0 1,-1 1,0 0,0 0,0 1,-1 0,0 0,0 1,-1 1,1-1,-1 1,-1 1,0-1,0 1,-1 1,0-1,0 1,-1 0,-1 0,0 1,0-1,-1 1,0 0,-1 0,0 0,0 0,-1 12,0-10,-1 0,0 0,0 0,-2 0,1 0,-2-1,0 1,0-1,-1 1,0-1,-1 0,-1-1,0 1,-1-1,0 0,0-1,-1 1,0-2,-15 14,-77 79,-90 119,154-173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4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1 174,'6'-2,"0"0,0 0,0-1,0 0,0 0,-1-1,1 1,5-7,5-1,1 0,1 0,0 2,0-1,1 2,1 1,-1 0,1 2,0 0,0 1,36-2,-29 3,-1 0,0-1,40-13,-1 1,-43 11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6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0 221,'2'-5,"-1"0,1 0,1 1,-1-1,0 1,1-1,0 1,0 0,1 0,6-7,8-11,-6 2,-2 3,1 1,0 0,26-28,-35 42,1-1,0 0,0 1,0-1,0 1,1 0,-1 0,1 0,-1 1,1-1,-1 1,1 0,0 0,0 0,0 0,-1 1,1-1,0 1,0 0,0 0,0 1,0-1,0 1,-1 0,6 1,6 5,-1 0,-1 1,0 0,0 1,0 1,-1 0,17 18,70 89,-92-108,-1-2,-1-1,0 1,-1 0,0 0,0 1,-1-1,1 1,-2 0,1-1,-1 1,0 1,-1-1,0 0,0 0,0 0,-1 1,-1-1,0 0,0 0,0 1,-1-1,0 0,0 0,-1-1,0 1,-1 0,-8 13,-84 105,95-126,1 0,-1 0,1 1,0-1,-1 0,1 0,0 1,-1-1,1 0,0 1,0-1,-1 0,1 1,0-1,0 0,-1 1,1-1,0 1,0-1,0 0,0 1,0-1,0 1,-1-1,1 1,0-1,0 1,0-1,1 0,-1 1,0-1,0 1,0-1,0 1,0-1,0 0,1 1,-1-1,0 1,0-1,1 0,-1 1,0-1,0 0,1 1,-1-1,26-5,29-20,91-36,-125 50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7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1,'2'19,"1"0,0 0,2 0,0 0,11 25,4 18,35 116,30 127,-83-297,-1 0,0 0,0 0,0 0,-1 1,-1-1,1 0,-1 0,-1 0,1 1,-1-1,-1-1,0 1,0 0,0-1,-1 1,0-1,0 0,-9 10,3-2,-1 1,0-2,-1 1,-1-2,-25 23,37-36,0 1,0 0,0-1,0 1,1 0,-1-1,0 1,0-1,0 0,0 1,0-1,0 0,0 0,0 1,0-1,-1 0,1 0,0 0,0 0,0 0,0-1,0 1,0 0,-2-1,-4-6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28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11,'0'-4,"0"-2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30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1 125,'1'17,"1"-1,1 1,0 0,1-1,1 0,0 0,2 0,-1-1,2 0,0 0,1-1,12 16,6 5,2-2,1-1,50 42,-79-73,0 1,0-1,0 0,0 0,0 0,0 0,0 0,1 0,-1 0,0 0,1-1,-1 1,1 0,-1-1,1 1,-1-1,1 0,-1 1,1-1,-1 0,1 0,0 0,-1 0,1 0,-1 0,1 0,-1-1,1 1,2-2,-2 0,-1 0,1-1,-1 1,1-1,-1 0,0 1,0-1,0 0,0 0,-1 0,1 0,-1 0,0 1,1-1,-2-6,22-243,-21 250,0-1,0 1,0 0,1 0,-1 0,0 0,1-1,0 1,-1 0,1 0,0 0,0 0,0 0,1 0,-1 1,0-1,1 0,-1 1,1-1,-1 1,1-1,2-1,-2 3,0 0,0 0,-1-1,1 1,0 0,0 1,0-1,0 0,0 0,0 1,-1-1,1 1,0 0,0 0,-1-1,1 1,0 0,-1 0,3 3,6 4,0 1,-1 0,0 1,0 0,-1 0,7 12,-10-14,0-1,1 0,0 0,0 0,1-1,0 0,0-1,0 1,13 6,-18-11,0 0,0 0,0 0,0 0,0-1,1 1,-1-1,0 1,0-1,1 0,-1 0,0 0,0 0,1 0,-1-1,0 1,4-2,-4 1,0 0,0-1,0 1,0-1,-1 1,1-1,0 0,-1 0,0 0,1 0,-1 0,0 0,0 0,0-1,0 1,0 0,-1 0,1-1,0 1,-1-4,4-28,-1-1,-2 1,-6-54,1-4,4 71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31.9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873 1,'-8'0,"1"1,0 0,0 1,0-1,0 1,0 1,1-1,-1 1,1 0,-1 1,1-1,0 1,0 1,1-1,-1 1,1 0,-5 6,-10 13,1 1,-28 47,16-22,-180 297,159-256,16-23,-30 83,-31 61,42-131,38-59,1 1,-13 26,22-35,5-9,1 0,-2 0,1-1,-1 1,1-1,-1 1,-1-1,1 0,0 0,-1 0,-7 5,3-6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1:33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82,'2'-2,"0"-1,-1 1,1 0,0 0,0 0,0 0,0 0,0 1,1-1,-1 1,1-1,-1 1,1 0,-1 0,1 0,-1 0,6-1,1-1,16-7,0 1,0 1,0 2,46-7,-59 12,-1 0,0 0,1 1,-1 1,1 0,-1 1,0 0,0 0,0 1,0 1,0 0,-1 0,16 9,-23-10,0 0,0 0,0 0,0 1,0-1,-1 1,1 0,-1-1,0 1,0 0,0 0,-1 0,1 1,-1-1,0 0,-1 0,1 1,0 6,0 7,-1 1,-1-1,-3 19,3-32,-1 0,1 0,-1 0,0 0,0-1,0 1,-1-1,0 1,0-1,0 0,0 0,-1 0,1 0,-5 3,-10 8,-38 24,24-18,16-10,-26 18,0 3,-45 45,137-96,9-2,-32 13,0-2,45-24,-57 27,-1 1,1 0,0 1,29-6,-29 8,-1-1,0 0,0 0,-1-2,1 1,13-10,-11 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04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1 508,'0'-2,"1"1,0-1,0 0,0 0,1 1,-1-1,0 0,1 1,-1 0,0-1,1 1,0 0,-1-1,1 1,0 0,0 0,0 1,2-2,2-1,336-179,84-50,-411 222,0 1,1 0,0 1,0 1,31-10,-41 16,-1 0,1 1,0-1,0 1,0 0,0 0,-1 1,1 0,0 0,0 0,-1 1,1 0,-1 0,0 0,1 1,-1 0,0 0,0 0,-1 0,1 1,7 7,158 174,-68-70,727 881,-695-818,-8 6,202 396,-129-149,265 552,-363-802,-61-113,-39-66,0 0,0-1,0 1,0 0,-1-1,1 1,0 0,-1 0,1 0,-1 0,0 0,0 0,1-1,-1 1,-1 3,1-5,0 1,-1 0,1 0,-1 0,1 0,-1-1,1 1,-1 0,1-1,-1 1,0 0,0-1,1 1,-1-1,0 1,0-1,1 1,-1-1,0 0,0 1,0-1,-1 1,-7 0,0 0,-1-1,1 0,0 0,-13-3,-8 1,-447 20,81-1,-1075-61,1424 40,-152-19,170 18,-1-2,1-1,0-1,-40-18,39 10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02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1110 1,'-37'1,"0"2,0 1,-64 17,-103 44,93-28,-384 134,487-168,0 0,0 0,1 1,-1 0,1 0,0 1,-9 7,14-11,0 2,0-1,1 0,-1 0,1 0,0 1,0-1,-1 1,1-1,1 1,-1 0,0-1,1 1,-1 0,1-1,0 1,0 0,0-1,0 1,0 0,1-1,-1 1,1 0,0-1,0 1,2 3,17 41,3-2,1 0,32 42,-13-20,363 656,-34 19,-270-535,-36-73,392 859,-361-731,-96-259,1 1,-1-1,1 0,-1 1,1-1,0 0,1 0,-1 0,0-1,1 1,0-1,-1 1,1-1,0 0,0 0,0 0,1 0,3 1,-2-2,-1 0,1 0,0-1,0 0,-1 0,1 0,0-1,0 1,-1-1,1 0,0-1,-1 1,8-4,63-30,-2-3,119-83,-36 21,-132 84,-7 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05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1191,'14'-12,"1"1,0 0,1 1,26-13,1 0,-10 2,0 2,2 1,0 2,1 2,1 1,0 2,0 1,73-9,324-22,374-52,-8-55,-699 124,-1-4,179-76,172-126,48-24,-451 228,-34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6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1 804,'0'-5,"1"0,0-1,0 1,0 0,1 0,-1 0,1 1,1-1,-1 0,1 1,-1-1,1 1,0 0,1 0,-1 0,1 0,0 1,0 0,0-1,0 1,0 1,1-1,-1 1,1-1,0 1,8-2,12-4,0 0,1 2,51-5,6 4,0 4,1 3,-1 4,107 18,-80-1,0 5,175 64,-250-77,0 2,-1 2,0 0,-2 3,0 0,-1 2,48 45,-67-55,-1 0,0 1,-1 1,0 0,-1 0,-1 0,0 1,-1 1,0-1,-2 1,1 0,-2 0,0 1,-2 0,1-1,-2 1,0 0,-1 0,-3 25,-1-22,-1-1,0 1,-1-1,-1-1,-1 1,-1-1,0-1,-1 0,-1 0,-20 23,23-29,-1-1,0-1,0 1,-1-2,-1 1,1-1,-1-1,0 0,-1-1,0 0,0 0,0-1,-1-1,1 0,-1-1,-24 3,29-5,0-2,0 1,0-1,1 0,-1-1,0 1,1-2,-1 1,1-1,-1 0,1-1,0 1,-8-7,5 2,0 0,1-1,0 0,1 0,0-1,0 0,-10-19,1-5,1-2,1 0,3-1,-12-53,-9-62,-23-301,45-161,18 534,-1 58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16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0 167,'13'-2,"-1"1,1-2,-1 0,0 0,14-7,17-3,356-79,-272 61,-100 23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17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1 122,'6'-4,"1"0,-1 1,1-1,0 2,0-1,0 1,1 0,-1 0,0 1,14-1,17-5,264-48,-134 29,-142 21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11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193 1,'2'242,"-5"265,-3-448,-2 0,-30 104,12-61,-42 157,29-127,33-115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12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677 0,'-3'2,"0"1,0-1,0 0,0 1,0 0,0-1,1 1,0 0,-1 0,1 1,0-1,0 0,-1 6,-3 1,-178 346,121-222,-2 13,46-97,-3-1,-2 0,-1-2,-62 84,46-85,25-30,0 2,2 0,0 0,1 1,-12 23,19-27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25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83 627,'26'-3,"0"-1,-1-1,1-1,-1-2,0 0,-1-2,30-15,35-13,469-179,-552 214,13-4,0-1,-1-1,0-1,28-20,-43 28,0 0,-1 0,1 0,-1-1,1 1,-1-1,0 1,0-1,0 0,0 0,-1 1,1-2,-1 1,0 0,1 0,-1 0,-1 0,1-1,0 1,-1 0,0-1,0 1,0-1,0 1,0 0,-1-1,1 1,-1 0,0-1,0 1,0 0,-1 0,1 0,-1 0,-3-5,-2-2,0 1,0 0,0 0,-1 0,-1 1,0 1,0 0,0 0,-1 0,0 1,0 1,0 0,-1 0,0 1,0 0,0 1,0 0,0 1,-1 0,1 1,-1 0,0 1,1 0,-1 1,1 0,-1 1,1 0,0 1,-13 4,-26 11,1 2,-88 49,-84 70,155-95,-62 48,111-78,1 1,0 0,1 2,-26 35,36-41,0-1,0 1,1 0,0 1,1-1,0 1,1-1,1 1,0 0,0 0,1 0,0-1,4 17,-3-14,1 0,1-1,1 1,0-1,0 0,2 0,-1 0,2-1,-1 0,2 0,10 13,-13-20,1 0,-1 0,1-1,0 0,0 0,1 0,-1-1,1 0,0 0,0 0,0-1,0 0,0-1,13 2,10-1,0-1,41-4,-13 1,539 0,-579 0,0-1,0 0,0-1,0-2,-1 1,0-2,0-1,0 0,21-14,-17 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26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0 153,'9'-6,"0"0,1 0,-1 1,1 1,0-1,0 2,1-1,-1 1,1 1,17-2,24 0,-32 3,-1-1,1 0,-1-2,33-9,-7-1,88-15,-59 15,-36 6,0 2,75-1,-107 7,-7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27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0,'4'2,"-1"0,1 0,-1 1,1-1,-1 1,0 0,0 0,0 0,0 0,0 0,-1 1,0-1,4 8,-2-6,133 235,-60-98,-61-114,31 56,-44-76,1-1,-1 1,-1 0,0 0,0 0,0 0,-1 0,1 14,-2-20,0 0,0-1,0 1,0 0,0 0,0-1,-1 1,1 0,0-1,-1 1,0 0,1-1,-1 1,0 0,0-1,0 0,0 1,0-1,0 1,0-1,0 0,-1 0,1 0,0 0,-1 0,1 0,-1 0,1 0,-1 0,0-1,1 1,-1 0,0-1,1 0,-1 1,0-1,0 0,1 0,-1 0,0 0,0 0,-1-1,-2 0,0 0,1-1,-1 1,1-1,-1 0,1 0,-1-1,1 1,0-1,0 0,1 0,-1 0,0-1,-3-4,-100-128,94 117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27.9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26,'0'-5,"0"-4,0-3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29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26 155,'-1'1,"0"-1,0 1,0-1,0 1,-1 0,1-1,0 1,0 0,0 0,1 0,-1 0,0 0,0 0,0 0,1 0,-1 0,0 0,1 0,-1 0,1 0,-1 1,1-1,0 0,0 0,-1 1,1-1,0 3,-4 42,4-40,-1 10,0 172,3-166,0 0,1 0,2 0,0-1,1 1,13 28,-18-48,-1 0,1-1,0 1,-1-1,1 1,0 0,0-1,0 1,0-1,1 0,-1 1,0-1,0 0,1 0,-1 0,1 0,-1 0,1 0,2 1,-3-2,1 0,-1 0,0-1,0 1,0 0,0-1,0 1,0 0,0-1,0 1,0-1,0 0,0 1,0-1,0 0,0 0,0 1,-1-1,1 0,0 0,-1 0,2-1,4-9,0 0,0-1,-2 1,5-14,-7 19,14-48,15-103,-6 26,-25 128,1 0,0 0,-1-1,1 1,0 0,1 0,-1 0,1 0,-1 0,1 1,0-1,0 0,0 1,0-1,0 1,1 0,-1 0,1 0,-1 0,1 0,0 0,0 1,0-1,0 1,3-1,-1 2,0-1,1 1,-1 0,0 1,0-1,0 1,0 0,1 0,-1 1,0 0,-1 0,1 0,0 0,-1 1,6 3,32 22,67 60,-82-63,2-1,0-1,1-2,2-1,40 19,-70-37,0-1,1 0,-1 0,1 0,-1 0,1-1,-1 1,1 0,-1-1,1 0,0 0,-1 0,1 0,-1 0,1 0,0-1,-1 1,1-1,-1 0,1 1,3-3,-4 1,-1 0,1 0,-1-1,0 1,0 0,0 0,0-1,0 1,0-1,-1 1,1 0,-1-1,0 1,1-1,-1 1,0-1,-1 1,1-1,0 1,-1-1,1 1,-1-1,-1-2,-7-23,-2 0,-1 1,0 0,-24-35,15 26,4 6,-1 0,2-2,-16-37,27 51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0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6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0,'5'0,"5"0,9 0,11 5,13 5,20 9,21 11,13 13,16 15,10 12,6 6,-3 3,0-3,-6-2,-18-9,-18-11,-15-11,-19-12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7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 1,'-2'0,"1"1,-1 0,0 0,1 0,0 1,-1-1,1 0,-1 1,1-1,0 0,0 1,0 0,0-1,0 1,0 0,0-1,1 1,-1 0,1 0,-1-1,1 1,0 0,-1 2,0 0,-10 41,2 0,3 1,-3 77,16 141,-7-262,5 75,22 117,-23-174,0 0,2 0,0-1,1 0,1 0,1 0,1-1,0-1,2 0,0 0,18 20,-17-27,-1-1,1 0,1 0,-1-2,1 1,1-2,-1 0,1-1,0 0,1-1,-1-1,1 0,25 1,15-3,-1-1,82-12,-49 1,146-38,-192 37,-1-2,0-1,-1-3,0-1,54-36,-83 47,0-1,-1-1,0 0,0 0,-1-1,-1 0,0 0,0-1,-1 0,0-1,-1 0,-1 0,0 0,-1 0,0-1,-1 1,0-1,-1 0,-1 0,-1 0,1 0,-4-22,1 14,-2-1,0 1,-1 0,-1 1,-1-1,-1 1,-1 1,-1-1,-1 2,0-1,-2 2,0-1,-23-23,18 24,-2 1,0 0,-1 2,0 1,-1 0,-1 2,0 0,0 2,-1 0,-1 2,-44-10,25 11,-1 2,0 1,-1 3,1 2,-85 12,-137 37,213-36,1 3,-96 43,139-54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4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46,'0'-5,"0"-5,0-5,0-1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1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589 585,'74'-88,"85"-90,-133 145,-2-1,-1-1,30-65,-50 94,0-1,-1 0,1 0,-2 0,1 0,-1 0,0 0,0-9,-1 15,0-1,0 0,0 0,-1 0,1 0,-1 0,0 0,0 0,1 1,-1-1,0 0,0 1,-1-1,1 0,0 1,0-1,-1 1,1 0,-1 0,1-1,-1 1,0 0,1 0,-1 0,0 1,0-1,0 0,1 1,-1-1,0 1,0-1,0 1,-4 0,-17-2,-1 1,0 2,0 0,1 1,-1 2,0 0,1 1,0 2,1 0,-1 2,1 0,1 1,-23 15,-15 13,2 2,2 2,-60 60,-41 57,138-137,0 1,1 0,1 2,2 0,-19 43,29-60,2 0,-1 0,1 0,0 0,1 0,0 0,0 0,1 1,0-1,0 0,1 1,0-1,4 14,-2-13,1 1,0-2,1 1,0-1,0 1,1-1,0-1,1 1,-1-1,1 0,9 6,-9-7,0 0,0 0,0-1,1 0,0-1,0 1,0-1,1-1,-1 0,1 0,0 0,0-1,0-1,0 1,0-2,0 1,10-1,3 0,229-7,-200 3,0-3,94-24,191-91,-315 112,-6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2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87,'4'0,"6"0,5 0,5-5,-1-5,0-1,1 1,2-2,1 2,1 1,-3-1,-6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3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 1,'1'5,"0"1,0-1,1 1,0-1,0 0,0 1,5 7,5 13,19 64,35 174,-34-131,-21-95,-1 0,-2 1,-1 0,-3 1,1 60,-6-96,1-1,-1 0,1 1,-1-1,0 1,0-1,0 0,-1 0,1 0,-1 0,0 0,0 0,0 0,0 0,0-1,0 1,-1-1,1 0,-1 1,0-1,0-1,0 1,0 0,0-1,0 1,0-1,0 0,-1 0,1 0,0 0,-5 0,-11 1,1-1,0-1,0-1,-30-4,39 4,4 0,1 0,-1 0,1-1,0 1,-1-1,1 0,0 0,0-1,0 1,1-1,-1 0,0 0,1 0,0 0,0 0,-6-8,-2-6,1-1,-15-31,-4-7,17 38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5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1 148,'0'16,"-1"8,2 0,1 0,5 29,-7-49,1 0,0 0,0 0,0 0,0 0,0-1,1 1,0 0,0-1,0 1,0-1,0 0,1 0,0 0,-1 0,1 0,0 0,0-1,1 1,-1-1,0 0,1 0,0 0,-1-1,1 1,6 1,-8-3,0 0,0 0,1 0,-1 0,0-1,0 1,0-1,0 1,0-1,0 0,0 0,0 0,0 0,0 0,-1 0,1 0,0-1,-1 1,1-1,-1 1,1-1,-1 1,0-1,1 0,0-3,27-58,-18 35,-9 23,0 0,0 0,1 1,-1-1,1 1,0 0,1-1,-1 2,1-1,0 0,0 1,0-1,9-4,-9 6,0 1,0 0,0 1,0-1,1 1,-1 0,0 0,0 0,1 0,-1 1,0-1,0 1,0 0,0 1,0-1,0 1,7 4,6 3,-1 0,0 2,28 23,7 6,-50-39,0 0,0 0,0 0,1 0,-1 0,0-1,1 1,-1 0,0-1,1 1,-1-1,1 1,-1-1,1 0,-1 0,1 0,-1 0,1 0,-1 0,1 0,-1 0,1 0,-1-1,1 1,1-2,-1 1,0-1,0 0,-1 1,1-1,-1 0,0 0,0 0,1 0,-1 0,0 0,-1 0,1-1,0 1,-1 0,1-3,2-13,-1 0,-1 0,-1-26,-1 34,-2-129,3 113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7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585 1,'-35'0,"-210"7,212-3,1 0,0 2,0 2,0 1,-42 17,70-24,0 1,-1 0,1 0,0 0,0 0,0 0,1 1,-1 0,1 0,0 0,0 0,0 0,0 0,1 1,0-1,0 1,0 0,0 0,1 0,0 0,-1 6,-1 11,2 1,0 0,4 35,-1-15,-2-2,7 111,-4-131,0-1,1 1,1-1,1 0,12 25,-2-7,-11-23,2 0,0-1,15 25,-19-36,0 1,0-1,0 1,0-1,1 0,-1 0,1 0,0-1,-1 1,1-1,0 0,1 0,-1-1,0 1,0-1,1 0,7 2,165 19,-157-21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39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1 160,'0'-1,"1"0,-1-1,1 1,-1 0,1 0,0 0,0-1,-1 1,1 0,0 0,0 0,0 0,0 0,0 0,1 1,-1-1,0 0,2 0,32-17,-21 12,191-106,-204 111,1 1,-1-1,1 1,-1-1,1 1,-1 0,1-1,-1 1,1 0,-1 0,1 0,0 0,-1 0,1 1,-1-1,1 0,-1 1,1-1,-1 1,1 0,-1-1,0 1,1 0,-1 0,0 0,0 0,1 0,-1 0,0 0,0 0,0 0,0 1,1 1,4 7,0-1,-1 1,8 18,-7-14,108 269,20 40,-130-318,-2 2,1-1,0 0,-1 0,0 1,-1-1,1 1,-1-1,-1 1,1 0,-1-1,-1 11,0-14,0 0,0 0,0 0,0-1,0 1,-1-1,1 1,-1-1,0 1,1-1,-1 0,0 0,-1 0,1 0,0 0,-1 0,1 0,-1-1,1 1,-1-1,1 0,-1 0,0 0,0 0,0 0,0-1,0 1,1-1,-7 0,-69 10,-48 3,104-12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41.4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0 213,'5'-1,"-1"0,0 0,0 0,0-1,-1 0,1 1,0-1,-1-1,5-2,15-8,40-9,2 3,-1 3,86-11,-55 11,244-57,-316 65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42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3003 1,'19'-1,"0"2,0 0,-1 2,1 0,30 9,-38-8,-1 0,1 1,-1 1,0 0,0 0,-1 1,1 0,-2 1,1 0,10 13,0 3,-2 1,-1 0,0 1,-2 1,-2 1,13 35,44 179,-63-218,21 105,-25-118,-1-1,-1 1,1 0,-2 0,1-1,-1 1,-1 0,0-1,-6 18,5-23,0 0,0-1,0 1,-1-1,1 0,-1 0,0 0,0-1,-1 1,1-1,-1 0,1-1,-10 5,-75 26,62-25,-763 309,-2 0,166-123,-10-59,540-123,-123-1,217-11,1-1,-1 1,1 0,-1 0,0 0,1 0,-1 1,1-1,-1 0,1 1,-1-1,1 1,-1-1,1 1,-1 0,1-1,0 1,-1 0,1 0,0 0,0 0,0 0,0 1,0-1,0 0,0 0,-1 2,1 1,0 0,1 0,-1 0,1 1,0-1,0 0,0 0,2 6,-1 21,-7 19,-2-1,-3 1,-1-2,-21 52,26-81,-3 7,1-6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19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279 738,'23'-19,"1"2,1 1,0 1,1 0,42-15,-18 7,81-48,226-164,-323 211,7-2,-29 19,0 0,-1-1,0 0,0-1,15-16,-23 22,-1 0,0-1,0 1,0-1,0 0,-1 1,1-1,-1 0,0 0,0 0,0 0,-1 0,1 0,-1 0,0 0,0 0,-1 0,1 0,-1 0,0 1,0-1,0 0,-3-6,2 4,0 1,-1 1,0-1,0 0,0 1,0-1,-1 1,1 0,-1 0,0 0,0 1,-1-1,1 1,-1 0,0 0,1 1,-1-1,-1 1,1 0,0 1,0-1,-10 0,-9-1,0 1,0 1,1 2,-27 3,13-1,4 1,0 1,0 2,0 1,1 2,0 1,1 2,0 1,1 1,1 1,0 2,2 1,-36 31,3 3,2 4,3 1,-95 133,143-182,-13 19,0 0,2 1,1 1,-22 54,36-77,1 1,0-1,0 1,0-1,1 1,0 0,1-1,0 1,0 0,0 0,1 0,1-1,-1 1,1-1,0 1,1-1,0 1,0-1,0 0,1-1,0 1,0 0,1-1,0 0,0 0,9 7,9 8,0-2,1 0,1-2,28 15,-38-25,0 0,0-1,0 0,1-1,0-1,0-1,0 0,0-1,21 0,142 8,-16 0,-118-9,0-2,52-9,-78 7,0-2,-1 0,1-1,-1 0,0-2,-1 0,29-19,-9 1,-21 15,0-1,1 2,0 0,37-14,-51 23,-3 1,0 0,0 0,0 0,0 0,0 0,0 0,0 0,0 0,0 1,0-1,0 0,0 0,0 0,0 0,0 0,0 0,0 0,0 0,0 0,0 0,0 0,0 0,0 0,0 0,0 0,0 0,0 0,1 0,-1 0,0 0,0 1,0-1,0 0,0 0,0 0,0 0,0 0,0 0,0 0,0 0,0 0,0 0,0 0,1 0,-1-1,0 1,0 0,0 0,-3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7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259 0,'-5'1,"-1"0,1 0,-1 1,1-1,0 1,0 1,-1-1,1 1,1-1,-1 2,0-1,1 0,-1 1,-5 6,-5 5,1 1,-17 24,14-15,1 1,1 0,2 1,0 0,-15 55,24-69,0 1,1-1,1 1,1 0,0 0,0-1,2 1,-1 0,2 0,0 0,0-1,2 1,-1-1,12 26,-10-31,0-1,0 1,0-1,1 0,0-1,1 0,0 0,-1 0,2 0,-1-1,1-1,0 1,0-1,0 0,0-1,1 0,9 2,15 3,1-2,0-2,37 1,-63-4,86 2,0-4,145-21,177-66,-378 77,71-29,-97 34,0 0,0-1,0 0,-1-1,0-1,-1 1,1-2,15-18,-3-6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2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1,'3'0,"-1"0,0 1,1-1,-1 1,0 0,0 0,1 0,-1 0,0 0,0 0,0 0,0 1,0-1,-1 1,1-1,0 1,-1 0,1 0,-1 0,1 0,-1 0,0 0,0 0,0 0,0 0,1 4,3 10,0 0,4 33,-3-19,177 929,-4-15,-175-920,-3-18,-1 0,1 0,0-1,0 1,1 0,-1-1,1 1,1-1,-1 1,1-1,0 0,0 0,5 6,8-8,-1-10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3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1,'2'9,"0"1,0-1,1 0,0 0,1 0,0-1,0 1,1-1,0 0,8 10,9 18,3 8,300 537,-64-69,-248-481,-4-6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4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0 202,'12'-8,"-1"0,1 0,1 2,-1-1,16-4,-12 4,4-2,1 0,1 2,-1 0,1 2,42-6,-36 7,49-15,-9 1,25-8,-64 17,57-11,-62 17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4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1,'-2'1,"0"1,0 0,0 0,1 0,-1 0,1 0,-1 0,1 1,0-1,-1 0,1 1,1-1,-1 1,0-1,1 1,-1-1,0 5,-2 5,-128 406,108-323,4 1,-11 146,29-213,0 1,2-1,1 0,8 36,-7-50,2 0,0 0,0 0,1 0,1-1,1 0,0-1,0 1,16 17,2-2,1 0,1-2,45 33,-53-45,2-2,0-1,0 0,1-1,0-2,32 9,-4-5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5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26,'-2'185,"5"198,-3-369,2-1,0 1,0-1,1 0,1 0,10 25,-13-35,0 0,0 0,1 0,-1-1,1 1,0-1,0 1,0-1,0 0,0 1,0-1,1 0,-1-1,1 1,-1 0,1-1,0 1,0-1,-1 0,1 0,0 0,0 0,0 0,0-1,0 1,0-1,1 0,-1 0,0 0,0 0,0-1,0 1,0-1,0 0,0 0,5-2,-3 0,1 0,-1-1,1 0,-1 0,0 0,-1 0,1-1,-1 0,0 0,0 0,0 0,-1-1,0 1,0-1,0 0,-1 0,3-10,3-11,-1 0,4-45,-11 72,24-189,-24 186,0 1,0-1,0 1,0-1,1 1,-1-1,1 1,0-1,0 1,0 0,0-1,0 1,0 0,1 0,-1 0,1 0,-1 0,1 0,0 0,0 0,0 1,0-1,0 1,0-1,0 1,5-2,-2 3,-1-1,1 1,-1 1,1-1,-1 0,1 1,-1 0,1 0,-1 1,0-1,0 1,1 0,-1 0,5 3,220 133,124 61,-331-188,-16-7,0-1,1 1,0-1,0-1,0 1,0-2,8 3,-14-4,0 0,0 0,0 0,1-1,-1 1,0 0,0 0,0-1,0 1,1 0,-1-1,0 1,0-1,0 0,0 1,0-1,0 0,0 0,1-1,-1 0,0 0,1 0,-1-1,0 1,0 0,0-1,-1 1,1-1,0 0,-1 1,0-1,1-3,2-53,-2 0,-3-1,-2 1,-3 1,-18-73,18 110,-1 1,0 0,-18-29,-9-22,27 51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6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0,'5'1,"0"-1,0 1,0 1,0-1,0 0,-1 1,1 0,-1 0,1 1,-1-1,5 4,47 39,-40-31,22 22,-1 1,-3 2,-1 1,-1 2,41 75,104 242,-114-204,-7 2,-7 3,-7 2,36 279,-58-240,4 38,-18-206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6.9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1 528,'6'-5,"0"1,0 0,0 1,1-1,0 1,0 1,0-1,0 1,0 0,0 1,0 0,10-1,9-2,406-105,-258 60,950-272,-1095 312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2:57.6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0 145,'188'-4,"333"-49,32-23,-501 70,-12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1.6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155 611,'1'-3,"1"1,0 0,0-1,0 1,0 0,0 0,1 0,-1 0,1 0,-1 0,1 1,-1-1,1 1,0 0,5-2,5-3,237-121,12-6,-234 117,248-156,-273 170,0 0,0-1,-1 1,1-1,0 1,-1-1,1 0,-1 0,0 0,0 0,0 0,-1-1,1 1,-1 0,0-1,0 0,0 1,0-1,0 1,-1-5,0 6,0-1,-1 1,1 0,-1 0,1-1,-1 1,0 0,0 0,0 0,0 0,-1 0,1 0,-1 0,1 0,-1 1,1-1,-1 0,0 1,0-1,0 1,0 0,0 0,0 0,0 0,0 0,0 0,-1 0,1 1,0-1,0 1,-5-1,-29-3,0 2,0 1,-38 5,-7-1,17-3,21-2,0 3,0 2,-50 9,80-9,0 0,1 1,-1 0,1 1,0 0,0 1,1 1,0 0,0 0,1 1,0 0,0 1,0 0,-15 20,-116 175,114-158,1 0,-31 83,51-113,1 1,0 0,1 0,1 1,0-1,2 1,0 0,3 33,0-40,0-1,0 1,1-1,0 1,1-1,1 0,-1 0,1-1,1 1,0-1,0-1,1 1,0-1,0 0,14 11,17 10,0-3,2 0,1-3,0-2,2-1,0-2,86 23,16-9,170 16,-61-12,-116-13,-91-16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2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77,'52'-3,"0"-3,-1-1,54-16,-56 11,0 3,1 1,72-1,-102 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09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 1742,'2'-5,"0"1,1 0,-1-1,1 1,0 0,0 1,0-1,0 0,1 1,-1 0,1 0,0 0,6-3,-3 0,100-71,128-69,-2 1,-179 108,-3-3,57-54,-105 92,0-1,-1 1,0-1,1 0,-1 0,0 1,0-1,0 0,-1-1,1 1,-1 0,0 0,0-1,0 1,0-1,0 1,0-5,-2 6,0-1,1 1,-1 0,0 0,0 0,0 0,-1 0,1 0,0 1,-1-1,1 0,-1 1,0-1,1 1,-1-1,0 1,0 0,0 0,0 0,0 0,0 0,0 0,0 0,0 1,-1-1,1 1,0 0,-4-1,-12-1,0 0,0 1,0 1,0 1,0 0,0 2,0 0,1 1,-1 0,1 2,-25 10,4 1,1 2,0 2,-64 48,64-40,1 2,2 2,1 1,1 1,3 1,0 2,3 1,1 2,2 0,2 1,1 1,-26 90,42-118,1 1,0-1,1 1,1 0,1 0,0 0,1 0,0 0,6 23,-4-31,0 1,0-1,1 1,-1-1,2-1,-1 1,1 0,1-1,-1 0,1 0,0-1,1 1,-1-2,1 1,1-1,-1 0,1 0,9 4,13 4,1-2,0-1,0-1,1-2,0-1,33 1,201 2,-249-9,103-2,-1-4,148-28,-212 23,-1-2,0-2,-1-3,-1-2,-1-2,-1-2,53-35,-85 46,1 0,-2-2,0 0,0 0,-2-2,0 0,-1-1,0 0,18-36,-24 37,0-1,-1 0,-1-1,-1 1,-1-1,0-1,-1 1,-1 0,-1 0,-1-1,-4-33,-4 3,-2 2,-2 0,-2 0,-2 1,-2 1,-46-84,41 91,-2 0,-1 2,-2 1,-1 1,-2 1,-2 2,-61-48,69 63,0 1,-1 1,-1 2,-40-16,53 24,-1 0,0 1,0 1,0 0,0 1,-1 1,1 0,0 1,-1 1,-21 3,33-3,1 0,-1-1,0 1,1 1,-1-1,1 0,-1 1,1 0,-1 0,1 0,0 0,0 0,0 1,0-1,1 1,-1 0,1 0,-1 0,1 0,0 0,0 0,1 1,-1-1,1 1,-1-1,1 1,0 0,-1 5,2-2,0-1,1 1,-1-1,1 0,0 1,1-1,0 0,0 1,0-1,0 0,1-1,0 1,1 0,-1-1,1 0,6 7,13 12,1-1,1-1,1-1,0-1,49 27,159 68,-178-90,-14-5,1001 422,-1010-431,-20-8,-1 0,0 1,0 1,-1 0,0 1,1 0,-2 0,1 1,18 16,-28-22,0 0,0 0,-1 0,1 0,0 0,0 0,-1 1,1-1,-1 0,1 0,-1 0,1 1,-1-1,0 0,1 1,-1-1,0 0,0 1,0-1,0 1,0-1,-1 0,1 1,0-1,-1 0,0 3,-1-2,1 1,-1-1,0 0,0 0,0 0,0 0,-1 0,1 0,-1 0,1-1,-5 3,-5 1,0 0,0-1,0 0,-19 3,-183 34,211-40,0 0,0 0,-1-1,1 1,0-1,-1 0,1 0,0 0,-1-1,1 1,0-1,0 0,-5-1,7 1,0 0,-1 0,1 0,0-1,0 1,0 0,0-1,0 1,0-1,0 1,0-1,0 1,1-1,-1 0,1 1,-1-1,1 0,0 1,0-1,-1 0,1 0,0 1,1-1,-1 0,0 1,0-1,1-2,7-33,1 1,2-1,1 2,18-36,13-36,109-427,-125 404,-7-1,5-158,-24 260,-1 0,-1 0,-1 0,-2 1,-8-32,11 53,-1 1,0 0,0 0,0 0,-1 0,0 0,0 0,-1 1,1-1,-1 1,-1 0,1 0,0 1,-1-1,0 1,0 0,-1 0,1 1,-1-1,1 1,-1 1,0-1,0 1,-1 0,1 0,0 1,-1-1,-8 1,-32 1,-1 2,1 2,-1 2,2 2,-71 22,114-29,-15 4,1 1,-1 0,1 1,-22 13,38-19,0-1,0 0,1 1,-1-1,0 0,1 1,-1-1,1 1,-1-1,0 1,1-1,-1 1,1 0,-1-1,1 1,0 0,-1-1,1 1,0 0,-1 0,1-1,0 1,0 0,0 0,0-1,-1 1,1 0,0 0,1-1,-1 1,0 0,0 0,0 0,0-1,0 1,1 0,-1 0,0-1,1 1,-1 0,1-1,-1 1,0 0,1-1,-1 1,1-1,0 1,-1-1,1 1,-1-1,1 1,0-1,0 0,-1 1,1-1,0 0,-1 1,2-1,52 20,-50-19,421 102,71 20,-430-100,0 1,-1 4,-2 3,-1 2,71 51,-118-73,0 1,0 0,-1 1,-1 0,0 1,-1 1,-1 0,10 17,-17-25,0 0,-1 0,0 0,-1 1,0-1,0 1,0 0,-1 0,0 0,-1-1,0 1,0 0,0 0,-1 0,0 0,-1-1,0 1,0 0,-1-1,0 1,-6 11,0-3,-1-1,0-1,-1 0,0 0,-1-1,-1 0,0-1,-18 13,-15 6,-65 34,68-42,1 1,-44 35,68-43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3.7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0,'4'2,"0"0,-1 1,1-1,0 1,-1-1,1 1,-1 0,0 1,0-1,0 0,4 8,1-2,59 68,82 98,-120-136,-1 0,37 73,-59-101,-1 0,0 1,-1 0,0 0,2 13,-5-23,-1 0,1 0,-1 0,0 0,0 0,0 0,0 0,0 0,-1 0,1 0,-1 0,1 0,-1 0,0 0,1 0,-1 0,0-1,0 1,0 0,-1-1,1 1,0-1,-1 1,1-1,-1 1,1-1,-1 0,0 0,1 0,-1 0,0 0,0 0,0 0,0-1,0 1,1-1,-1 1,0-1,-4 1,-37 2,0-2,0-2,-56-8,83 6,0-1,1 0,0-2,0 1,-21-13,-26-8,54 23,-1 0,1-1,1 0,-1 0,1 0,-1-1,-8-8,0-3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4.1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10,'-4'0,"-2"-4,1-2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5.4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1 143,'-1'-4,"1"-1,0 0,1 0,-1 0,1 1,0-1,1 0,-1 1,1-1,-1 1,1-1,1 1,-1 0,1 0,-1 0,1 0,0 0,1 1,5-6,-2 4,1 1,-1 0,1 0,0 0,0 1,0 1,1-1,-1 1,1 0,9 0,1-1,16-2,1 1,-1 1,1 2,40 4,-66-2,0 1,0 0,0 1,0-1,-1 2,1 0,-1 0,0 0,0 1,-1 1,1-1,-1 1,0 1,-1 0,0 0,0 0,0 1,-1 0,8 12,-7-8,0 0,0 1,-1-1,-1 2,8 26,-12-35,0 0,-1 0,1 1,-1-1,0 0,-1 0,1 1,-1-1,0 0,0 0,-1 0,1 0,-1 0,0 0,0-1,-1 1,0 0,0-1,-3 5,-12 9,0-1,-1-1,0 0,-1-1,-1-1,-38 18,47-25,12-7,0-1,0 1,0 0,-1 0,1 0,0 0,0 0,0 0,-1 1,1-1,0 0,0 0,0 0,-1 0,1 0,0 0,0 0,0 0,0 0,-1 0,1 1,0-1,0 0,0 0,0 0,0 0,-1 1,1-1,0 0,0 0,0 0,0 0,0 1,0-1,0 0,0 0,0 0,0 1,0-1,0 0,0 0,0 1,0-1,0 0,0 0,0 0,0 1,0-1,0 0,0 0,0 0,0 0,0 1,0-1,1 0,-1 0,0 0,0 0,0 1,0-1,0 0,1 0,-1 0,0 0,0 0,0 0,0 1,1-1,24 3,33-4,40-11,149 0,-213 13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6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96 129,'-3'1,"0"-1,1 1,0 0,-1 0,1 0,-1 0,1 0,0 1,0-1,0 0,0 1,0 0,0 0,0-1,0 1,1 0,-1 0,1 1,-1-1,0 3,-26 51,25-48,-1 0,1-1,0 1,0 0,1 1,0-1,1 0,0 1,0 15,1-19,1-1,0 0,0 1,0-1,0 0,1 0,0 0,0 0,0 0,0 0,1-1,-1 1,1-1,0 1,0-1,0 0,1 0,-1-1,5 4,32 18,2-2,1-2,0-1,1-3,58 14,-11-1,-37-11,1-3,66 11,-118-26,0 1,1-1,-1 1,0-1,0 0,0 0,0-1,0 1,0-1,0 1,0-1,0 0,0 0,0 0,0-1,0 1,2-3,-3 3,0-1,-1 0,0 0,1 0,-1 0,0 0,0 0,0 0,0 0,0 0,0 0,-1-1,1 1,-1 0,0-1,1 1,-1-4,-2-10,0 1,-1 0,0 0,-1 0,-9-21,5 14,-42-125,51 147,-1 0,0-1,0 1,0 0,0 0,0 0,0-1,0 1,1 0,-1 0,0 0,0 0,0-1,0 1,1 0,-1 0,0 0,0 0,0 0,1 0,-1 0,0 0,0 0,1 0,-1-1,0 1,0 0,0 0,1 0,-1 0,0 0,0 1,1-1,-1 0,0 0,0 0,0 0,1 0,-1 0,0 0,0 0,0 0,1 1,-1-1,0 0,0 0,0 0,0 0,1 1,-1-1,0 0,0 0,0 0,0 0,0 1,16 8,-15-8,77 54,-46-31,1-2,36 19,-65-39,15 8,0-1,1-1,37 10,-50-16,-1-1,1 0,0-1,0 0,-1 0,1 0,0-1,0 0,-1 0,1-1,-1 0,1 0,-1 0,0-1,0 0,6-4,0 0,-1-1,0 0,0-1,-1 0,0-1,-1 0,0 0,-1-1,0 0,13-24,-18 29,-1 1,0-1,0 1,0-1,-1 0,0 0,0 0,0 0,-1 0,0 0,0 0,0 0,-1 0,0 0,0 0,0 0,-1 1,0-1,0 0,-1 1,1-1,-1 1,0 0,-1 0,1 0,-1 1,-6-7,-21-23,1-1,-26-41,43 54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18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1260 106,'5'-33,"-4"29,0 0,-1 0,1 0,-1 1,0-1,0 0,0 0,-1-7,0 10,0-1,0 1,0-1,0 1,0-1,0 1,0-1,0 1,-1 0,1 0,0 0,-1 0,1 0,-1 0,1 0,-1 0,0 0,1 1,-1-1,0 1,1-1,-1 1,0 0,-2 0,-18-3,1 1,0 1,-1 1,-39 4,-88 24,68-12,-269 62,277-56,1 3,-117 57,179-77,-1 0,1 1,1 0,-1 0,1 1,0 0,0 1,1 0,0 0,0 1,1 0,1 0,-1 1,1 0,1 0,0 0,0 1,1-1,0 1,1 0,-2 16,0 7,2 0,1 1,2-1,1 0,2 1,8 39,59 204,-40-175,-5-8,5-2,49 106,148 317,1-1,-114-248,36 70,-148-331,1 0,-1 0,2-1,-1 0,0 1,1-1,0 0,1-1,-1 1,1-1,-1 0,1 0,1 0,-1-1,0 0,1 0,0 0,-1 0,1-1,0 0,0-1,1 1,-1-1,0 0,0-1,1 1,-1-1,9-1,101-11,0-5,133-37,-148 29,1 4,1 4,122-4,-211 22,-10-1,1 0,-1 1,0-1,1-1,-1 1,0-1,0 1,0-1,1-1,-1 1,0 0,0-1,4-3,2-5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35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1015,'1'-2,"0"0,0 1,0-1,1 1,-1-1,0 1,1 0,-1 0,0-1,1 1,0 0,-1 0,1 0,2-1,3-2,487-341,-342 227,154-153,-298 264,-1-1,0 0,0 0,-1-1,10-17,-15 24,1-1,-1 1,0-1,0 0,-1 0,1 1,0-1,-1 0,0 0,0 0,0 0,0 1,0-1,0 0,-1 0,1 0,-1 0,0 1,0-1,0 0,0 1,0-1,-1 1,1-1,-1 1,-2-3,-7-6,0 0,0 1,-1 1,0 0,-1 1,1 0,-2 1,1 0,-1 1,0 1,0 0,-1 1,0 0,1 1,-19-1,3 2,0 1,0 1,0 2,0 1,1 1,-53 14,60-11,0 1,0 1,1 1,0 0,0 2,2 0,-1 2,-24 22,20-14,1 2,2 0,0 2,2 0,-23 40,8 3,2 2,3 1,4 1,-22 100,38-139,2-1,1 1,-2 57,8-81,0 1,1-1,0 0,1 0,0 0,1 0,0 0,0 0,1-1,1 1,-1-1,1 0,1 0,0-1,0 1,12 11,-2-7,0 0,0-1,1-1,1 0,0-1,0-1,1-1,0-1,0 0,1-2,28 5,11-1,1-3,96-2,-131-6,-1-2,0 0,0-2,0 0,-1-2,0 0,23-13,45-14,-35 16,0-2,-2-3,92-54,-122 60,-10 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36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26,'0'-1,"0"0,0 0,-1 1,1-1,0 0,0 0,0 0,0 0,0 1,1-1,-1 0,0 0,0 0,0 1,1-1,-1 0,0 0,1 1,-1-1,1 0,-1 0,1 1,-1-1,1 1,-1-1,1 0,0 1,-1-1,1 1,0 0,-1-1,1 1,0-1,0 1,-1 0,1 0,0-1,0 1,0 0,0 0,-1 0,1 0,0 0,0 0,0 0,0 0,-1 0,1 0,0 1,0-1,0 0,-1 1,1-1,0 0,-1 1,1-1,1 1,3 2,0 0,0 0,-1 0,1 1,-1 0,1 0,4 6,37 51,-3 3,-2 1,49 108,-79-148,-1 1,-1 0,-1 0,-1 1,-1 0,2 39,-7-55,-1 1,0-1,-1 1,0-1,-1 1,0-1,-1 0,0 0,-1 0,0 0,0-1,-2 0,1 1,-1-2,0 1,-1-1,-14 15,13-16,1 0,-1-1,-1 0,0 0,0-1,0 0,-13 6,18-11,0 0,0 0,0 0,1 0,-1-1,0 0,0 1,0-2,0 1,0 0,0-1,0 1,0-1,1 0,-1-1,0 1,0-1,1 1,-1-1,1 0,0-1,0 1,-4-3,-2-3,1-1,0 1,0-1,1-1,0 0,0 0,1 0,1-1,0 0,0 0,1 0,0 0,1-1,-2-14,-2-16,3 0,0-68,4 72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37.0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 45,'-4'0,"-2"-4,-4-6,0-5,2-1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38.4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1,'3'1,"0"1,0 0,0-1,0 1,-1 0,1 1,-1-1,1 0,-1 1,0-1,0 1,0 0,0 0,-1 0,3 4,4 6,45 55,4-3,1-3,116 94,-157-141,2-2,20 12,-34-22,0 0,0-1,0 0,0 1,0-2,1 1,-1-1,0 0,1 0,-1 0,1-1,0 1,-1-1,7-1,-9 0,-1 0,0 0,0-1,-1 1,1 0,0-1,0 1,-1-1,1 1,-1-1,1 0,-1 0,1 0,-1 1,0-1,0-1,0 1,0 0,-1 0,1 0,0-4,9-56,-8 45,9-161,-11 176,0-1,0 1,1-1,-1 0,1 1,-1-1,1 1,0-1,0 1,0 0,0-1,1 1,2-4,-4 6,1-1,0 0,0 1,0-1,0 1,0-1,0 1,0-1,0 1,0 0,0-1,0 1,0 0,0 0,0 0,0 0,0 0,1 0,-1 0,0 0,0 0,2 1,6 3,0 0,-1 1,1 0,-1 0,0 0,7 8,25 15,-24-22,-1-1,1-1,0 0,0-1,0-1,1-1,27 0,-42-1,0 0,0 0,0 0,-1 0,1-1,0 1,0 0,0-1,0 0,-1 1,1-1,0 0,-1 0,1 0,0 0,-1 0,1 0,-1 0,0-1,1 1,1-3,-1 1,-1 0,0 0,1 0,-1 0,0-1,0 1,-1 0,1-1,-1 1,0 0,0-5,-1-9,-1 0,0 1,-10-31,11 42,-9-29,1 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39.0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1,'0'4,"0"10,0 7,-4 9,-6 7,-6 2,1 3,-2-1,-3-4,3 0,4-1,0-3,2-2,3-3,3-2,-3-4,2-7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0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1,'0'4,"4"2,6 4,5 4,9 5,5 2,1 3,4 1,1 1,-1 0,-3-4,-1-2,-7 0,-7-3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0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81,'0'-3,"1"1,0-1,0 1,0 0,0-1,0 1,1 0,-1-1,1 1,0 0,-1 0,1 0,0 1,0-1,0 0,0 1,0-1,1 1,-1 0,0 0,4-2,54-19,-23 16,2 2,-1 1,0 2,59 5,-88-3,-1 0,0 1,1 0,-1 0,0 1,0 0,0 0,0 1,-1 0,1 0,-1 0,0 1,0 1,10 10,-13-13,-1 1,0 0,0 0,0 0,-1 0,1 0,-1 1,0-1,0 1,-1 0,1-1,-1 1,0 0,0 0,-1 0,1 0,-1 0,0 0,-1 0,1 0,-1 0,0 0,0-1,0 1,-1 0,-3 8,-12 7,15-18,0-1,1 1,-1 0,0 0,1 0,-1 0,1 0,-1 0,1 0,0 0,0 0,0 1,-1 3,6-5,1 0,-1-1,0 0,0 0,1 0,-1-1,0 0,8-2,-3 2,338-36,-316 32,-7-2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0.8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0 333,'0'1,"1"0,-1 0,1 0,-1-1,1 1,-1 0,1 0,0-1,-1 1,1 0,0-1,-1 1,1 0,0-1,0 1,0-1,-1 0,1 1,0-1,0 0,0 1,0-1,0 0,0 0,1 0,31 6,-29-6,42 2,-1-2,0-2,0-2,87-19,-74 12,309-57,416-134,-767 197,-5 2,0-1,-1 0,1-1,10-5,-21 10,-1 0,1 0,0 0,0 0,-1 0,1 0,0 0,0 0,-1-1,1 1,0 0,-1 0,1 0,0 0,0 0,-1 0,1-1,0 1,0 0,0 0,-1 0,1 0,0-1,0 1,0 0,0 0,-1-1,1 1,0 0,0 0,0-1,0 1,0 0,0 0,0-1,0 1,0 0,0 0,0-1,0 1,0 0,0-1,0 1,0 0,0 0,0-1,0 1,0 0,0 0,0-1,1 1,-1 0,0 0,0-1,0 1,0 0,1 0,-1 0,0-1,-16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1.4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1,'1'4,"0"1,0-1,1 0,-1 0,1 0,-1 0,1 0,1 0,4 7,3 6,118 196,15 32,-133-223,-1 1,-1 0,-2 0,0 1,-1 0,2 42,-5-43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2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408 533,'68'-2,"0"-2,0-4,0-3,-1-3,83-27,-145 39,1 1,-1-1,0 0,0 0,0 0,0-1,-1 1,1-1,-1 0,0-1,1 1,-1-1,-1 0,1 0,-1 0,1 0,-1 0,0-1,-1 0,1 0,-1 1,0-1,0-1,0 1,-1 0,0 0,0-1,0 1,-1 0,0-1,0 1,0-1,0 1,-3-9,2 1,-2 0,1 0,-2 0,0 1,0 0,-1-1,0 2,-1-1,-1 1,0-1,0 2,-1-1,0 1,-1 0,0 1,-1 0,0 1,0 0,-17-10,6 6,0 2,0 0,-1 2,0 0,0 1,-1 2,0 0,0 1,0 1,-27 1,24 1,-1 2,1 1,-1 1,-35 8,47-6,1-1,-1 2,1 0,1 0,-1 2,1-1,0 2,1 0,-13 11,-7 10,1 2,2 0,1 2,-25 40,41-56,1 1,1 0,0 1,2 0,0 0,1 1,1 0,1 0,1 1,-1 25,5-37,1 1,0-1,1 0,0 0,1 1,0-2,0 1,1 0,0-1,1 1,0-1,0 0,1-1,0 1,1-1,0-1,0 1,1-1,0 0,0-1,10 7,19 10,1-1,1-1,66 23,-95-40,56 22,2-2,0-4,1-3,1-2,0-4,121 4,-183-15,0 0,0 0,-1-1,1 0,0 0,0-1,-1 1,1-2,12-5,-2-3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3.3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26,'4'0,"6"0,5 0,10 0,3 0,11 0,11-4,10-2,3 1,0 1,-2 1,-8 1,-4 1,-6 0,-6 1,-10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5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37,'-2'-23,"1"10,10 26,51 88,-40-70,-1 1,17 39,-33-59,1 1,-2-1,1 1,-2 0,0-1,0 1,-1 0,-1 0,0-1,-1 1,0 0,-1-1,0 1,-1-1,-1 0,1 0,-2-1,0 1,-10 14,15-24,-1 0,1 0,-1 0,0 0,1 0,-1-1,0 1,0 0,0-1,0 1,0-1,-1 0,1 0,0 0,-1 0,1 0,0 0,-1-1,1 1,-1-1,1 0,-1 1,0-1,-4-1,4 0,0 0,0 0,0 0,0-1,0 0,0 1,0-1,0 0,1 0,-1 0,1-1,0 1,-1-1,1 1,0-1,1 0,-4-5,-32-61,31 53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5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6.7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 27,'-1'0,"-1"0,1 0,-1 0,0 1,1-1,-1 1,1-1,-1 1,1 0,-1-1,1 1,-1 0,1 0,0 0,-1 0,1 0,0 0,0 1,0-1,0 0,0 1,0-1,0 0,0 1,1-1,-1 1,1-1,-1 1,1 0,-1-1,1 1,0-1,0 1,0 0,0-1,0 3,-1 4,1 0,1-1,-1 1,1 0,1 0,2 8,6 14,2-1,1 0,1-1,2 0,1-2,1 0,26 30,-42-54,-1 0,1 0,0 0,0 0,0 0,-1-1,2 1,-1-1,0 1,0-1,0 0,1 0,-1 0,0 0,1 0,4 0,-6-1,0-1,1 1,-1-1,0 1,1-1,-1 0,0 0,0 0,0 0,0 0,0 0,0 0,0 0,0 0,0 0,-1-1,1 1,0 0,-1-1,1 1,-1 0,1-1,-1 1,0 0,0-1,1 1,-1-1,0 1,0-1,-1-1,3-20,-1 0,-4-28,2 34,0-1,1 1,0-1,6-32,-5 48,-1 1,1 0,-1 1,1-1,-1 0,1 0,0 0,-1 0,1 0,0 1,0-1,0 0,0 0,-1 1,1-1,0 1,0-1,0 1,0-1,0 1,0 0,0-1,1 1,-1 0,0 0,0 0,0 0,0 0,0 0,0 0,0 0,0 0,0 1,0-1,0 0,0 1,0-1,0 1,2 0,46 22,-42-19,366 219,-373-222,1-1,-1 1,1 0,0 0,-1-1,1 1,0-1,0 1,-1-1,1 1,0-1,0 1,0-1,0 0,-1 0,1 1,0-1,0 0,0 0,0 0,0 0,0 0,0 0,0 0,0 0,0 0,0 0,-1-1,1 1,0 0,0-1,0 1,0-1,0 1,-1-1,1 1,0-1,0 1,-1-1,1 0,-1 1,1-1,0 0,-1 0,1 1,-1-1,1 0,-1 0,0 0,1 0,-1 1,0-1,0 0,0 0,1 0,-1 0,0-2,1-9,-1 0,0-1,-3-21,1 13,-21-242,19 239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7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461 0,'-9'1,"0"0,0 0,1 1,-1 0,0 1,0-1,1 2,0-1,0 1,0 1,0-1,0 1,1 1,-12 10,-6 9,1 1,-30 42,33-41,-64 100,59-84,-48 60,58-86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8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75,'1'-3,"0"1,-1-1,1 1,0-1,1 1,-1 0,0 0,1-1,-1 1,1 0,0 0,0 1,-1-1,1 0,1 1,-1-1,0 1,0-1,0 1,1 0,2-1,53-21,-49 21,0 0,0 0,0 1,0 0,0 0,0 1,0 0,0 1,0 0,0 0,0 1,0 0,0 1,-1 0,1 0,14 9,-14-6,0 0,-1 0,0 1,0 0,-1 1,0 0,0 0,0 1,-1-1,-1 1,0 1,0-1,0 1,3 12,-7-18,0 0,1 0,-2 0,1 0,0 0,-1 1,0-1,0 0,0 0,0 0,-1 0,0 0,1 1,-2-1,1 0,0-1,-1 1,0 0,1 0,-2-1,1 1,0-1,-1 1,1-1,-1 0,0 0,-6 4,-1 1,-1-1,0 0,0-1,0-1,-1 1,0-2,-24 7,13 0,23-11,0 0,1 1,-1-1,0 1,0-1,0 0,1 1,-1-1,0 1,0-1,1 0,-1 1,0-1,1 0,-1 0,0 1,1-1,-1 0,1 0,-1 1,0-1,1 0,-1 0,1 0,-1 0,1 0,-1 0,1 0,0 0,50 8,41-9,100-14,-75 4,-83 7,-5-2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0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15,'-4'-4,"2"-2,2 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49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0 706,'0'-2,"1"0,-1 0,1 0,0 0,-1 0,1 1,0-1,0 0,0 0,0 0,1 1,-1-1,0 1,1-1,-1 1,1 0,0-1,-1 1,1 0,2-1,40-20,-44 22,53-17,1 2,0 3,1 1,83-3,-37 3,900-67,6 65,-329 7,-4-41,530-172,-814 136,-200 51,378-15,-229 25,69 0,-376 22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50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0 488,'1'-5,"-1"1,1 0,0 0,0 0,1 0,-1 0,1 1,0-1,0 0,0 1,0-1,1 1,-1 0,5-5,50-43,-38 36,48-36,2 3,2 3,128-59,-149 82,-1 1,2 3,53-11,-71 21,0 2,0 2,1 1,-1 1,1 2,33 5,-58-4,1 1,-1 0,1 0,-1 1,0 1,0-1,-1 1,1 1,-1 0,0 0,0 0,0 1,-1 1,1-1,-2 1,1 0,8 13,-11-14,0 1,-1 0,1-1,-1 1,-1 1,0-1,0 0,0 1,-1-1,0 1,0-1,-1 1,0 0,0-1,-1 1,0-1,0 1,-1-1,0 0,0 1,-1-1,-6 13,-1-4,1 0,-2-1,0 0,-1-1,-1 0,-21 19,-96 66,87-68,12-7,-1-2,-1-2,-1-1,0-1,-41 14,133-34,-28 2,47-3,0-4,-1-3,0-3,80-26,-49 17,-29 8,-55 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52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0 152,'2'-3,"0"1,0-1,0 1,0-1,0 1,1 0,-1-1,1 1,0 1,-1-1,1 0,0 1,0-1,5-1,1-1,16-8,0 0,1 2,0 2,33-8,116-15,-110 21,-39 5,-9 2,1 0,-1 1,34 0,-47 2,-1 0,1 0,-1 0,0 1,1 0,-1 0,0 0,0 0,0 0,0 0,0 1,0 0,0-1,0 1,0 0,-1 0,1 1,-1-1,0 1,1-1,-1 1,0 0,0-1,-1 1,1 0,1 4,11 39,12 75,-1-5,94 268,-4-12,201 630,-280-896,-29-87,-1-1,-2 1,1 0,-2 0,1 30,-4-42,0-1,-1 1,1 0,-2 0,1 0,-1 0,0-1,0 1,-1-1,1 1,-2-1,1 0,-1 0,0 0,0-1,0 1,-1-1,-8 7,-82 63,-3-5,-3-4,-3-5,-3-4,-178 67,162-70,121-53,1-1,0 1,-1-1,1 1,0-1,-1 0,1 1,-1-1,1 0,0 0,-1 0,1 0,-1-1,1 1,0 0,-1 0,1-1,-1 1,1-1,0 0,0 1,-1-1,1 0,0 1,-2-3,-5-9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3:53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0 155,'0'-6,"1"1,-1 0,1 0,0 0,0 0,0 0,0 0,1 0,0 0,0 1,1-1,-1 0,1 1,0 0,0 0,6-6,-3 4,1 0,0 1,0 0,1 1,-1 0,1 0,0 0,0 1,10-3,11-1,0 2,0 1,0 1,52 1,-70 2,0 0,0 1,0 0,0 1,0 0,-1 0,18 8,-24-8,0 0,0 1,0-1,0 1,-1 0,1 0,-1 0,0 1,0-1,0 1,-1 0,1-1,-1 1,0 0,0 1,0-1,-1 0,1 0,-1 1,0-1,0 6,0 0,0 1,-1 0,0-1,-1 1,0 0,0-1,-1 1,-1-1,0 0,0 0,-1 0,-10 18,-6 8,-51 67,40-61,17-23,-4 9,-1-2,-1 0,-1-1,-2-1,-44 37,66-61,1 0,0 0,0 0,-1 0,1 0,0 0,-1 0,1 0,0 1,0-1,-1 0,1 0,0 0,0 0,-1 0,1 1,0-1,0 0,0 0,-1 0,1 1,0-1,0 0,0 0,0 1,0-1,-1 0,1 1,0-1,0 0,0 0,0 1,0-1,0 0,0 1,0-1,0 0,0 0,0 1,0-1,0 0,0 1,0-1,1 0,-1 0,0 1,0-1,0 0,0 0,0 1,1-1,-1 0,0 0,0 1,25 4,50-6,-58 0,124 2,-57 1,151-16,-176 0,-39 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03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1463 17,'-67'-15,"21"13,-1 3,1 2,0 1,0 3,0 2,1 1,-53 21,19-1,2 3,1 4,-76 50,74-37,2 3,-84 77,125-97,1 1,2 1,1 2,2 1,2 1,-25 49,46-77,0 1,1 0,0 0,1 1,1-1,0 1,1 0,0 0,1 0,0 0,1 0,1 0,2 16,-1-19,1-1,0 1,1-1,0 1,0-1,1-1,0 1,0-1,1 1,1-2,-1 1,1-1,0 0,1 0,-1-1,2 0,12 8,14 5,0-2,1-1,0-2,57 15,-26-14,117 13,-100-19,97 6,-169-17,0 0,0-1,0 0,-1-1,1 0,-1-1,0 0,-1-1,1 0,11-9,7-2,17-10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04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1,'-3'1,"1"1,0-1,0 1,-1 0,1-1,0 1,1 0,-1 0,0 1,0-1,1 0,0 0,-1 1,1-1,0 1,0-1,-1 4,0 0,-6 13,1 1,0 1,2-1,0 1,-2 35,3 108,4-148,1-1,0 0,2 0,0 0,0-1,1 1,1-1,0 1,12 20,-10-25,-1 0,2 0,0-1,0 0,0 0,1-1,0 0,1 0,0-1,0-1,0 0,20 9,2-3,0-1,1-1,1-2,0-2,64 5,176-10,-264-1,-5 0,5 0,-1-1,1 1,-1-1,0-1,1 0,11-4,-19 5,0 1,-1-1,1-1,0 1,-1 0,1 0,-1-1,1 1,-1 0,0-1,0 1,1-1,-1 0,0 1,0-1,-1 0,1 0,0 0,-1 0,1 0,-1 0,1 1,-1-1,0 0,0 0,0 0,0 0,0 0,0 0,-1 0,1 0,-1 0,1 0,-1 0,0 0,0-1,-4-10,-1 0,0 0,0 1,-1 0,-1 0,-9-12,-63-65,47 53,13 15,-2 0,0 1,-1 1,-1 1,-1 2,0 0,-1 1,-1 2,0 1,-1 1,-36-9,55 18,0 1,1 0,-1 0,0 1,0 0,1 1,-1 0,0 0,0 1,1 0,0 1,-1 0,1 0,0 1,0 0,-7 5,-5 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05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639 40,'-12'-1,"0"0,0-1,0-1,1 0,-13-5,-35-9,40 15,0 0,-1 2,1 0,-1 1,1 0,0 2,-1 1,1 0,1 1,-1 1,1 1,0 0,0 1,1 2,0-1,1 2,0 0,1 1,0 1,1 0,0 1,1 0,0 1,2 0,-1 1,2 1,-14 30,19-37,1 1,0 0,1 0,1 0,-1 1,2-1,0 1,0-1,1 18,1-22,1 0,-1 0,1 0,0 0,1-1,0 1,0-1,0 1,1-1,-1 0,2 0,-1-1,1 1,-1-1,1 0,9 6,37 25,2-2,112 53,-61-35,-39-19,-27-15,-1 2,52 37,-87-56,0 0,0 0,-1 0,1 0,0 1,-1-1,1 1,-1-1,1 1,-1 0,0-1,1 1,-1 0,0 0,0 0,-1 0,1 0,0 0,-1 0,1 0,-1 0,0 0,1 1,-1-1,0 0,0 0,-1 0,1 0,0 0,-1 1,1-1,-1 0,0 0,1 0,-1 0,0 0,0-1,-1 1,1 0,-3 3,-6 5,-1 0,0-1,0 0,-1 0,-16 8,-3 3,-6 3,0-1,-2-1,-48 18,19-9,51-24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13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332 258,'11'-52,"0"7,-9 33,-1 0,-1 0,0 1,-1-1,0 0,-1 0,-4-15,5 24,0 0,0 1,0-1,-1 0,1 0,-1 1,1-1,-1 1,0 0,0-1,0 1,-1 0,1 0,0 0,-1 1,1-1,-1 1,1-1,-1 1,0 0,0 0,0 0,1 0,-1 0,0 1,0-1,0 1,0 0,0 0,0 0,0 0,0 1,0-1,-5 2,1 0,1 0,0 1,0-1,0 1,0 1,1-1,-1 1,1 0,0 0,0 0,0 1,-6 9,-48 67,42-51,0 0,2 1,1 1,2 1,1 0,1 0,2 1,2 0,1 1,1-1,2 1,1 0,5 38,-1-58,0 0,2 0,-1 0,2 0,0-1,0 0,2 0,-1-1,2 0,15 19,-17-23,1-1,0 1,0-2,1 1,0-1,1 0,-1-1,1 0,0-1,1 0,-1 0,1-1,0-1,19 5,-27-8,-1 0,1 0,0 0,-1 0,1 0,0 0,-1-1,1 1,-1-1,1 0,-1 0,1 0,-1 0,0 0,1 0,-1-1,0 1,0-1,0 1,0-1,0 0,0 0,0 0,-1 0,1 0,-1 0,0-1,2-2,3-8,-1 0,-1 0,0 0,3-20,-1 5,33-115,-19 77,-2-1,-4 0,-2-1,2-71,-15 114,1-27,0 49,0 1,0 0,0-1,1 1,-1 0,1 0,-1-1,1 1,0 0,0 0,0 0,0 0,1 0,-1 0,3-4,-3 6,0 0,0-1,0 1,1 0,-1-1,0 1,0 0,0 0,0 0,0 0,0 0,0 0,0 0,1 1,-1-1,0 0,0 1,0-1,0 0,0 1,0-1,0 1,0 0,0-1,-1 1,1 0,0 0,0-1,0 1,-1 0,2 1,24 32,-23-30,31 44,170 233,-104-137,-75-104,-8-15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14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284 86,'0'2,"-1"0,0 1,-1-1,1 0,0 1,-1-1,1 0,-1 0,0 0,1 0,-1-1,-3 3,-4 6,-12 17,1 1,1 1,1 1,2 0,1 1,-20 61,27-65,1 0,2 1,0 0,2 0,1 0,1 1,1-1,8 49,-3-56,0 1,2-2,0 1,1-1,2 0,0-1,0 0,2-1,1 0,0-1,1 0,0-1,22 18,-9-11,0-2,1-2,0 0,2-2,0-1,1-1,55 17,-41-17,1-2,1-3,0-1,0-3,0-1,80-4,-122-1,-1-1,1-1,0 1,-1-1,1 0,-1 0,0 0,1 0,-1-1,0 0,0 0,-1 0,1 0,-1-1,0 1,1-1,-1 0,-1 0,1 0,-1 0,1 0,-1-1,2-8,5-12,-1 0,-1-1,3-31,-5 31,13-78,7-167,-23 209,-4 0,-2 0,-3 1,-15-65,18 109,-1 1,0 0,-1 1,-1-1,0 1,-15-23,18 32,-1 1,1-1,-1 1,0 0,0 0,-1 0,1 1,-1 0,0 0,0 0,-1 1,1 0,-1 0,1 0,-1 1,0 0,-14-1,-29-1,0 3,0 3,0 1,0 3,-68 16,32 0,1 4,-96 42,164-61,0 0,1 1,0 0,0 1,0 1,2 1,-1 0,1 1,1 0,-13 15,25-26,1 0,-1 0,0 0,1 0,-1 0,1-1,-1 1,1 0,-1 0,1 0,0 0,-1 1,1-1,0 0,0 0,0 0,0 0,0 0,0 0,0 0,0 0,0 0,0 0,1 0,-1 0,1 2,0-2,0 0,0 0,1 0,-1 0,0 0,1 0,-1 0,1 0,-1 0,1-1,-1 1,1-1,0 1,-1-1,3 1,10 1,0-1,0-1,18 0,-22-1,722-2,-709 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15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0 228,'86'-4,"-1"-5,149-34,-75 12,41-3,228-44,-306 55,-80 17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1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0 460,'0'-1,"1"0,-1 0,1 0,-1 0,1 0,-1 0,1 0,0 0,-1 0,1 0,0 0,0 1,0-1,-1 0,1 1,0-1,0 0,0 1,0-1,0 1,0-1,1 1,-1 0,0-1,0 1,0 0,0 0,2 0,35-3,-38 3,21 1,-1 1,0 1,1 0,-2 2,1 0,-1 2,34 15,125 75,-151-81,-17-10,73 42,-1 4,143 120,-221-168,1 1,-1 0,0 0,0 0,-1 0,5 10,-7-15,-1 1,0-1,0 1,1 0,-1-1,0 1,0-1,0 1,0 0,0-1,0 1,0 0,0-1,0 1,0-1,0 1,0 0,0-1,0 1,0 0,-1-1,1 1,0-1,-1 1,1-1,0 1,-1 0,-1 0,1-1,0 1,-1-1,0 1,1-1,-1 0,1 0,-1 0,1 0,-1 0,1 0,-1 0,0 0,1 0,-1-1,-2 0,-12-4,1-1,0 0,0-1,1-1,0 0,0-1,0 0,1-1,1 0,0-1,0-1,1 0,-16-23,-5-12,1-1,-37-81,37 67,3-2,2-1,3-1,-17-84,38 141,1 1,0 0,0-1,1 1,0-1,1 1,0-1,0 1,3-11,-2 15,-1 1,1-1,-1 1,1 0,0-1,0 1,0 0,1 0,-1 1,1-1,-1 0,1 1,0 0,0-1,0 1,1 1,-1-1,0 0,1 1,-1-1,1 1,-1 0,5-1,10 0,0 0,0 1,0 1,0 0,0 2,0 0,0 1,0 0,32 12,8 7,82 44,-15 1,127 94,103 100,-354-260,16 12,0-1,0-1,1 0,0-1,1-1,26 8,-10-8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15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1 175,'20'-1,"0"-1,0-1,28-8,6-1,938-110,-767 101,-194 19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23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57,'7'-6,"1"0,0 0,0 1,1 0,-1 1,1 0,0 0,0 1,0 0,0 0,1 1,-1 0,18 0,-7 1,-1 1,0 0,0 2,0 0,0 1,19 6,-35-9,-1 1,1-1,0 1,-1 0,1-1,-1 1,1 0,-1 1,1-1,-1 0,0 1,0 0,0-1,0 1,0 0,0 0,0 0,0 0,-1 0,1 0,-1 1,0-1,1 1,-1-1,0 1,0-1,-1 1,1-1,-1 1,1 0,-1-1,0 1,0 0,0 5,-3 4,-1 1,0-1,-1 0,0 0,-1 0,-8 13,-12 26,9-5,-13 55,26-87,1 0,1 0,0 0,1 0,1 1,0-1,1 1,4 23,-4-34,1 0,-1 0,1 0,-1 0,1 0,0-1,1 1,-1 0,1-1,-1 0,1 0,0 0,0 0,0 0,1 0,-1-1,1 0,-1 1,1-1,0-1,0 1,0 0,0-1,7 2,7-1,-1 1,1-2,0-1,28-2,-17 1,-7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24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25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307 1,'-9'-1,"0"1,0 1,0 0,1 0,-1 0,-13 5,17-4,1 1,-1-1,1 1,0 0,0 0,0 0,0 1,0 0,1-1,0 1,-1 0,-4 9,-21 35,2 0,2 2,-24 70,38-88,2 0,1 1,1-1,2 1,2 0,0 64,3-93,0-1,0 1,1 0,-1-1,1 1,0 0,0-1,0 1,1-1,-1 1,1-1,-1 0,1 0,0 0,1 0,-1 0,0 0,1 0,0-1,-1 1,1-1,0 0,0 0,1 0,-1 0,5 2,3-1,1 0,0-1,0-1,-1 1,1-2,0 0,12-1,170-7,-192 8,1 0,0-1,-1 1,1-1,-1 0,1 1,-1-1,1 0,-1-1,0 1,1 0,-1-1,0 1,0-1,0 0,0 0,0 1,-1-1,1-1,-1 1,1 0,-1 0,1 0,-1-1,0 1,0-1,0 1,-1-1,2-4,0-6,-1-1,0 1,-1-1,-3-23,1 7,-5-58,-5 1,-25-100,30 156,7 30,-1 0,1 0,-1 0,1 0,0 0,0 1,-1-1,1 0,0 0,0 0,0 0,0 0,0 0,0 0,0 0,0 0,1 0,-1 0,0 0,0 0,1 1,-1-1,1 0,-1 0,1 0,-1 0,1 0,1 1,-1 0,0 0,0 0,1 1,-1-1,0 1,0-1,0 1,0-1,1 1,-1 0,0-1,0 1,0 0,-1 0,3 1,38 45,-38-43,48 72,42 84,-77-124,-13-28,0 0,0 0,1-1,0 0,1 1,-1-1,1-1,0 1,1-1,0 0,10 9,0-3,-2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28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173 356,'-1'1,"0"-1,-1 1,1 0,0 0,0-1,0 1,0 0,0 0,1 0,-1 0,0 1,0-1,1 0,-1 0,1 0,-1 0,1 1,-1-1,1 0,0 1,-1-1,1 0,0 1,0 1,-5 39,5-38,-2 20,2 0,1 1,1-1,0 0,2 0,1 0,1 0,1-1,16 36,-16-44,0-1,1 0,1-1,0 0,0 0,1-1,1 0,0-1,1 0,0-1,1 0,0-1,0 0,1-1,25 11,-25-15,1 0,-1-1,1-1,0 0,0 0,-1-2,1 0,0-1,0 0,0-1,-1 0,1-2,-1 0,0 0,0-1,0-1,-1 0,1-1,-2-1,1 0,-1 0,0-1,-1-1,0 0,0-1,-1 0,-1 0,13-19,-10 9,0 0,-1-1,-1 0,-1-1,-1 0,-1 0,-1-1,-2 0,5-46,-9 53,0 0,0 1,-2-1,0 0,-1 1,-1 0,0 0,-1 0,-1 0,0 1,-1-1,-1 2,0-1,-1 1,-15-17,3 6,-1 2,-2 0,0 2,-1 1,-32-20,42 31,0 0,0 2,-1 0,0 0,0 2,0 0,-1 1,1 0,-1 2,0 0,-26 0,31 3,1 1,-1 0,1 0,0 2,0-1,0 1,0 1,0 0,1 0,0 1,0 1,-14 11,-9 11,2 2,-30 35,4-3,54-60,-6 6,1 0,-1 0,2 0,-13 20,19-27,0 0,0 0,0 0,1 0,-1 0,0 0,1 0,-1 0,1 0,0 0,0 0,0 0,0 0,0 0,0 0,0 0,1 0,-1 0,1 0,-1 0,1 0,0 0,0 0,0 0,0 0,0-1,0 1,0 0,1-1,-1 1,1-1,-1 1,1-1,-1 0,4 2,10 7,1-1,1 0,0-1,0-1,0 0,1-2,0 0,0-1,20 2,-25-4,0-1,0-1,0 0,0-1,0 0,0-1,0-1,0 0,-1 0,1-2,-1 1,0-1,20-13,-4-1,4-3,0 2,49-23,-64 37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0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0 129,'1'-1,"-1"0,0 0,0 0,1 0,-1 0,1 0,-1 1,1-1,0 0,-1 0,1 0,0 1,-1-1,1 0,0 1,0-1,-1 1,1-1,0 1,0-1,0 1,0-1,0 1,0 0,0 0,0-1,0 1,1 0,35-4,-31 4,466-49,133-7,-528 55,-52 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1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1,'5'0,"5"0,1 4,3 11,4 6,2 12,3 10,1 6,5 3,3 1,-1 5,-1 0,-1 0,-2-6,-4-12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2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0 686,'10'-1,"0"0,0-1,0 0,0 0,0-1,-1-1,1 0,-1 0,10-6,82-56,-70 43,369-276,-398 298,25-22,41-47,-62 63,-1 1,0-1,0 0,0-1,-1 1,0-1,-1 0,0 0,0 0,0 0,-1 0,0-1,0-10,-2 17,0 0,0 0,-1 0,1-1,-1 1,1 0,-1 0,0 0,0 0,0 0,0 0,0 0,0 0,-1 1,1-1,-1 0,1 1,-1-1,0 1,1-1,-1 1,0 0,0 0,0 0,0 0,0 0,0 0,0 0,0 1,0-1,-1 1,1 0,-4-1,-8 0,-1 0,0 0,-27 4,33-2,-24 3,0 2,0 2,1 0,0 2,1 2,0 1,0 1,2 2,-1 1,2 1,1 1,0 1,-38 40,53-45,0 0,1 2,1-1,1 1,0 0,1 1,1 0,1 0,1 1,0 0,1 0,-2 27,1 22,3-1,7 80,-3-124,1-1,1 0,0 0,2 0,1-1,0 0,2 0,0 0,2-1,0-1,25 33,-25-38,1 0,1-1,0 0,0-1,2-1,-1 0,1-1,1-1,0 0,0-1,1 0,0-2,0 0,1-1,19 3,11-1,0-3,0-2,94-8,141-42,-275 46,-1-1,1 1,-1-1,1-1,-1 1,0-1,0-1,0 1,-1-1,0 0,0-1,0 1,8-11,-1 1,-1 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3.5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1 138,'4'-4,"1"-6,5-1,4 1,4-2,4 1,2 3,1 2,1-2,0 1,0 1,0 1,0 3,-1-4,0-5,1 0,-6 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4.6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2 129,'-1'-13,"1"4,0 0,0 0,1 0,0 0,0 0,5-15,-5 21,0 1,1 0,-1-1,1 1,-1 0,1 0,0 0,0 0,0 0,0 1,0-1,0 0,0 1,1 0,-1-1,1 1,-1 0,1 0,-1 0,1 1,-1-1,1 1,0-1,-1 1,1 0,0 0,4 1,5-1,1 2,0 0,-1 1,1 0,-1 0,0 1,0 1,0 0,-1 1,20 13,-2 1,-1 1,43 43,-64-59,-1 1,1 1,-1 0,-1-1,1 2,-1-1,0 1,-1-1,0 1,0 1,0-1,-1 0,-1 1,1 0,-1-1,-1 1,0 0,0 0,-1 0,0 0,0 0,-1 0,0 0,-1 0,-4 13,-5 19,1-6,-12 71,2 48,-9 90,28-240,1-1,0 1,0 0,0-1,0 1,1-1,-1 1,1-1,0 0,0 1,0-1,0 0,1 1,-1-1,1 0,0 0,0 0,0 0,5 4,-3-3,1-1,0 0,-1-1,1 1,1-1,-1 0,0 0,0 0,1-1,-1 0,1 0,5 0,33 2,0-1,74-8,-97 2,-5-1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2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612 272,'-33'9,"1"2,1 1,0 2,1 0,0 3,1 0,1 2,1 0,-28 27,19-12,1 2,2 1,2 1,1 2,-37 66,58-90,1 1,0-1,2 1,-1 1,-4 22,10-37,0 1,1-1,-1 1,0-1,1 1,0-1,0 1,0-1,0 1,1 0,0-1,-1 1,1-1,0 0,0 1,1-1,-1 0,1 0,0 1,0-1,0 0,0-1,0 1,1 0,-1-1,1 1,-1-1,1 0,0 0,0 0,0 0,0 0,7 2,9 1,0-1,1 0,-1-2,1 0,-1-1,1-1,31-3,135-30,-149 25,-1-1,0-3,-1 0,0-3,-1 0,57-37,-78 44,-1-1,0-1,0 0,-1 0,-1-1,0 0,0-1,-1 0,0-1,-1 0,-1 0,0-1,-1 0,0 0,-1 0,-1-1,0 1,-1-1,1-23,-4 24,1-22,7 28,8 15,7 15,-2 1,35 47,-22-26,267 324,79 101,-359-442,1 0,-2 1,0 0,15 32,-31-53,-1 0,0 0,0 0,-1 1,1-1,-2 1,1-1,-1 1,0 0,-1-1,1 1,-2 0,1 0,-1-1,0 1,-1-1,1 1,-2-1,-2 9,-5 2,-1-1,-1 0,0-1,-1 0,-1-1,0-1,-1 0,-17 12,-24 15,-61 34,50-37,-1-2,-3-3,-121 40,148-60,-1-2,0-2,0-2,-1-1,0-3,0-2,-71-7,94 3,-1-2,1 0,0-2,1 0,0-1,0-2,1 0,0-1,-34-24,31 16,1-1,1-1,1 0,1-2,1 0,-31-50,22 22,3 0,2-2,2-1,3-1,2 0,2-1,-9-91,18 94,2-1,3 1,1-1,4 1,1 0,3 0,2 1,3 0,20-53,-9 46,1 1,4 1,1 2,4 1,1 1,3 3,54-57,147-116,-193 187,1 1,2 2,81-38,-84 52,-14 10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5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6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506 104,'0'-4,"0"0,0 0,-1 0,1 0,-1 0,0 0,0 1,0-1,-1 0,1 0,-1 1,0-1,0 0,0 1,0 0,-1 0,1 0,-1 0,0 0,-4-3,2 3,-1-1,0 1,0 0,0 1,0-1,0 1,-1 1,1-1,0 1,-1 0,-10 0,2 1,-1 1,1 0,0 1,-1 0,1 1,0 1,0 1,1 0,-1 1,-15 9,14-6,1 2,0 0,1 0,0 2,1-1,0 2,1 0,1 0,0 1,1 1,0-1,2 2,0-1,0 1,2 1,0-1,1 1,-3 19,7-33,1 1,0-1,0 0,0 1,1-1,-1 0,1 1,0-1,0 0,1 0,-1 0,1 1,0-2,0 1,1 0,-1 0,1-1,-1 1,1-1,0 0,0 0,1 0,-1 0,1 0,6 3,6 3,1-1,1-1,0 0,29 7,-30-10,-15-3,1 0,0-1,0 0,0 1,-1-1,1 0,0 0,0-1,0 1,0 0,-1-1,1 0,0 0,-1 0,1 0,0 0,-1 0,1-1,-1 1,0-1,1 1,-1-1,0 0,0 0,0 0,0 0,-1-1,3-2,4-8,0-1,-1 0,0 0,4-17,3-4,6-18,-17 42,1 0,0 0,0 1,1 0,0-1,1 2,0-1,1 1,10-12,-16 20,0 1,-1-1,1 0,0 1,0-1,0 1,0 0,0-1,0 1,0 0,0-1,1 1,-1 0,0 0,0 0,0 0,0 0,0 0,0 0,0 0,0 1,0-1,0 0,0 1,0-1,0 1,0-1,0 1,0-1,0 1,0 0,0-1,-1 1,1 0,0 0,0-1,-1 1,1 0,-1 0,1 0,-1 0,1 0,-1 0,1 0,-1 2,23 56,-20-51,23 61,3-1,57 95,-72-137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39.3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333 214,'-10'1,"1"0,-1 0,1 1,0 1,-1-1,1 1,0 1,1 0,-1 0,1 1,0 0,0 0,0 1,1 0,0 0,0 1,0 0,1 0,-10 14,-3 7,2 1,0 1,2 1,-14 40,22-54,1 0,1 1,1-1,0 1,2 0,0 0,0 31,3-39,0 0,0 0,1 0,1-1,-1 1,1-1,1 0,0 0,0 0,1 0,0 0,1-1,0 0,0 0,13 12,8 4,2-2,1 0,1-2,0-1,1-2,66 25,3-7,112 22,206 26,-314-70,0-4,112-4,-210-5,0-1,0 1,1-1,-1 0,0-1,-1 0,1 0,0 0,7-5,-10 5,-1-1,1 1,-1-1,1 0,-1-1,0 1,-1 0,1-1,-1 1,1-1,-1 0,0 0,0 0,-1 0,3-8,5-23,-1-1,-2 0,-2-1,-1 1,-2-1,-1 1,-10-71,-5 21,-4 1,-33-94,41 145,-2 0,-1 2,-1-1,-2 2,-1 0,-27-33,35 51,-1 0,0 1,-1 1,-1 0,1 0,-1 2,-1-1,0 2,0 0,-1 0,0 2,0-1,-1 2,0 0,-25-4,11 6,0 2,0 0,-1 2,-51 9,-121 34,132-27,26-4,1 1,0 2,1 2,1 1,1 3,-45 31,23-8,2 2,-103 105,143-130,-36 48,53-65,0 0,1 1,-1 0,1 0,0 0,1 0,0 0,0 1,0-1,0 1,1-1,0 1,1 0,0-1,0 9,1-11,1 0,-1-1,1 1,0-1,0 0,0 1,1-1,-1 0,1 0,-1-1,1 1,0 0,0-1,0 0,1 0,-1 0,0 0,1 0,0-1,-1 1,1-1,0 0,-1 0,7 0,9 4,1-2,0-1,27 0,-16-1,-1 0,-1-1,48-7,-67 5,0 0,0-1,0-1,0 1,0-1,-1-1,0 0,0 0,0-1,0 0,8-8,34-27,1 3,3 2,1 2,74-32,-104 53,-15 7,0 0,0 1,0 0,1 1,-1 1,1-1,0 2,0 0,0 0,0 1,1 1,-1 0,21 3,-23 1,-4 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41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1437,'21'-21,"12"-12,2 2,61-43,-43 41,2 3,2 3,0 2,1 3,112-28,314-31,-380 68,1911-146,-976 52,-14-86,-380 45,332-63,-18 72,-863 133,-59 4,-1 0,37-9,-47 2,-8-1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42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1 704,'0'-7,"1"0,0 0,1 1,0-1,0 0,0 1,1-1,0 1,0-1,1 1,0 0,0 1,0-1,8-7,9-9,1 2,26-20,-33 29,76-57,3 5,2 4,3 4,3 5,1 4,3 5,1 4,166-34,-246 65,0 2,0 0,0 2,1 1,51 4,-70-2,-1 1,0-1,0 1,0 1,-1 0,1 0,-1 0,1 1,-1 0,0 0,0 1,-1 0,1 0,-1 1,0-1,-1 1,1 1,-1-1,-1 1,1 0,-1 0,0 0,5 13,-2 2,-1 0,-1 1,-1-1,-1 1,0 45,-4-12,-12 70,9-100,-2 0,-1-1,-1 0,-1 0,-1-1,-1 0,-1-1,-1 0,-1-1,-1 0,-2-1,1-1,-2-1,-1 0,0-2,-1 0,-1-1,-45 26,-76 46,-26 13,142-87,16-10,0 2,0-1,1 1,-13 10,22-16,0 0,-1 0,1 0,0 0,0 0,-1 0,1 0,0 0,-1 0,1 1,0-1,0 0,-1 0,1 0,0 1,0-1,-1 0,1 0,0 1,0-1,0 0,0 0,-1 1,1-1,0 0,0 0,0 1,0-1,0 0,0 1,0-1,0 0,0 1,0-1,0 0,0 1,0-1,0 0,0 0,0 1,0-1,0 0,0 1,0-1,1 0,-1 0,0 1,0-1,0 0,1 0,-1 1,0-1,0 0,0 0,1 0,-1 1,0-1,0 0,1 0,-1 0,0 0,1 0,-1 1,0-1,0 0,1 0,-1 0,25 0,370-50,-326 40,423-74,-423 77,-49 6,1-1,-1-1,34-9,-21 3,1 2,64-6,-77 11,-17 1,-1 1,0-1,0 1,0-1,1 0,-1 0,0 0,0-1,-1 1,7-4,2-6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45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0,'1'12,"1"-1,1 0,0 0,0 0,1-1,0 1,1-1,12 19,5 14,348 812,-29 15,291 1037,-393-1000,-155-579,-48-182,19 74,-46-191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49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1780,'31'10,"-1"0,0 2,54 31,-24-11,138 64,397 136,-410-180,3-7,2-9,1-8,1-8,1-9,284-20,-139-27,-3-16,-3-13,343-116,-388 83,187-50,567-70,-346 58,27-5,13 42,-81 37,-5-40,-413 67,364-43,-510 94,1171-67,-164 148,-933-52,524 62,8-54,-652-34,0-1,-1-3,0-1,0-2,59-26,24-6,23-2,358-105,12 41,-170 50,-149 22,256-14,123 3,-134 17,5 35,-146 0,-31-24,12 0,-260 21,38 3,1-4,0-2,0-3,93-21,244-92,-276 81,-119 35,-1 1,1 0,0 1,1-1,-1 1,0 0,0 1,1-1,-1 1,0 1,0-1,1 1,-1 0,0 0,0 1,0 0,0 0,0 0,0 1,-1 0,1 0,-1 0,0 1,0-1,8 9,221 196,-185-157,-3 1,59 86,-41-36,-4 3,-5 2,71 198,-60-99,48 256,-21 248,-60 5,-28-566,0 527,-6-446,-2-164,-3 0,-4 0,-2-1,-3 0,-2-2,-4 1,-2-2,-42 78,53-116,-1-1,-1-1,-1 0,-1-1,-1 0,-39 35,27-32,0-2,-2 0,-1-2,-49 23,15-12,-486 255,261-105,-306 168,89-120,416-195,0-4,-2-5,-166 24,-12-19,-225 29,3 36,84 20,-192 45,-87 12,500-121,-302 50,-5-35,31-5,-195 44,-317 46,-4-31,375-41,576-72,19-4,1 0,-1-1,1 0,-1 0,0-1,0-1,0 1,0-2,0 0,1 0,-22-6,18 0,0-1,1 0,-20-17,-29-18,19 21,0 2,-2 2,0 2,-1 3,0 1,-88-11,-295 0,-781 81,4 94,111 63,13 59,801-203,-2-13,-508 38,682-89,0-5,0-5,-130-20,24-4,-2 9,-232 11,370 7,0-3,1-4,-95-20,89 13,-86-4,-73-11,215 23,-1-1,1-1,1-1,0-2,0-1,-33-20,49 24,-1-1,1-1,1 1,0-2,0 0,1 0,0 0,1-1,0-1,1 1,1-1,0 0,0-1,2 1,0-1,0 0,-1-15,-2-18,2 0,2 0,7-88,1 96,1 0,23-71,-13 52,-7 28,2 0,18-36,-17 48,0 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1.9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2293,'2'-6,"0"1,1 0,-1 0,1 0,0 0,1 0,-1 1,1-1,0 1,0 0,7-6,4-5,681-736,42 44,-181 228,-536 461,-12 11,0 0,0-1,-1 0,0-1,-1 1,12-18,-19 25,0 1,0-1,-1 1,1-1,0 1,0-1,0 1,-1-1,1 1,0 0,-1-1,1 1,0-1,-1 1,1 0,0-1,-1 1,1 0,-1-1,1 1,-1 0,1 0,-1 0,1-1,-1 1,1 0,-1 0,1 0,-1 0,1 0,-1 0,1 0,-1 0,1 0,-1 0,1 0,-1 0,-29-1,27 1,-87 2,0 4,0 4,-95 24,-261 84,329-84,40-16,183-72,81-20,4 8,2 8,307-49,-312 70,-187 37,-1 0,1 0,-1-1,1 1,0 0,0 0,-1 0,1-1,0 1,-1 0,1 0,0 0,-1 0,1 0,0 0,0 1,-1-1,1 0,0 0,-1 0,1 1,0-1,-1 0,1 1,-1-1,1 1,0-1,-1 1,1-1,-1 1,1-1,-1 1,1-1,-1 1,0-1,1 1,-1 0,0-1,0 1,1 0,-1-1,0 1,0 0,0-1,0 1,0 0,1 0,-2-1,1 1,0 0,0-1,0 1,0 0,0-1,0 1,-1 0,1-1,0 1,-1 0,1-1,0 1,-1 0,1-1,-1 1,1-1,-2 1,-34 48,31-43,-33 45,1 1,3 2,2 1,3 2,2 1,-26 81,39-88,3 0,-7 69,11-71,5-33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2.8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332 0,'-7'11,"0"-1,1 1,0 0,0 0,1 0,1 1,0 0,-4 23,-2 1,1-6,-230 833,234-844,-9 55,13-72,1 1,-1 0,1 0,0 0,0 0,1 0,-1-1,0 1,1 0,0 0,-1 0,1-1,0 1,1 0,-1-1,0 1,1-1,-1 1,1-1,2 2,-2-2,0-1,0-1,0 1,0 0,0 0,0-1,0 1,1-1,-1 0,0 1,0-1,0 0,1 0,-1-1,0 1,0 0,0-1,0 1,4-2,42-20,-42 19,207-99,-185 91,0 1,1 1,0 2,1 1,53-4,-57 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4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1 610,'26'-3,"1"-1,-1-1,-1-1,1-1,-1-2,0 0,36-20,8-2,772-274,-606 223,27-4,-258 85,-1 0,1-1,0 1,-1-1,1 1,-1-1,0 0,1 0,-1-1,0 1,0-1,4-4,-5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4.3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0 156,'15'-14,"-1"0,2 1,0 1,1 0,0 2,0 0,1 0,0 2,1 0,0 1,28-6,6 3,0 3,1 2,60 3,422 21,-512-17,0 2,0 0,39 13,-56-15,-1 1,0-1,0 1,0 0,-1 0,1 1,-1 0,1 0,-1 0,-1 1,1-1,-1 1,1 0,-1 1,-1-1,1 1,-1-1,5 11,-5-4,0 0,-1 0,0 0,-1 0,0 0,-1 0,0 0,-1 0,-4 22,-5 8,-20 57,23-81,-51 134,-7-3,-7-3,-6-3,-133 185,173-274,-2-1,-2-1,-63 58,83-96,21-14,1 0,0 0,0-1,-1 1,1 0,0 0,0 0,-1-1,1 1,0 0,0-1,0 1,0 0,-1-1,1 1,0 0,0 0,0-1,0 1,0 0,0-1,0 1,0 0,0-1,0 1,0 0,0-1,0 1,0 0,0-1,0 1,0 0,1-1,-1 1,0 0,0-1,1 1,24-50,60-68,6 4,159-157,-92 125,188-136,-282 234,1 2,3 3,145-68,-203 107,-1 1,1-1,0 2,0-1,1 1,-1 1,0 0,1 0,10 2,-16 0,1 0,0 0,-1 1,0-1,1 1,-1 1,0-1,0 1,0 0,-1 0,1 0,-1 1,1-1,-1 1,0 0,-1 0,7 9,39 63,-38-55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4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1 246,'76'-5,"-1"-4,1-2,134-40,-37 8,-1 4,155-31,-277 57,-35 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6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663 1025,'7'-1,"1"0,-1 0,0-1,1 0,-1 0,0 0,0-1,12-7,56-37,-34 20,78-49,-4-4,166-150,-274 224,11-10,0-2,-1 0,18-26,-31 37,1 0,-1 0,-1-1,1 0,-1 0,-1 0,1 0,-1 0,-1-1,0 1,0-1,0 1,-2-12,1 10,-1 1,-1-1,0 1,0 0,-1-1,0 1,-1 0,0 1,0-1,-1 0,0 1,0 0,-9-9,3 6,0 0,-1 0,0 1,0 1,-1 0,-1 1,-20-10,-10 1,-1 1,0 2,0 2,-69-8,64 13,-1 1,0 3,-74 5,99 1,0 0,0 2,0 1,0 1,1 1,1 1,-1 1,-35 21,25-7,1 1,1 1,1 2,2 2,1 0,1 2,1 1,2 1,-38 70,38-55,1 1,3 1,2 1,2 1,2 0,3 1,-6 59,16-92,0 0,2 0,0 0,2 0,0 0,6 26,-5-36,1-1,-1 0,2 0,0 0,0-1,0 1,1-1,1 0,-1-1,1 0,1 0,0 0,16 12,0-4,1 0,0-2,1-1,34 12,115 31,-126-42,-10-4,1-1,0-2,1-2,-1-2,1-1,0-2,0-2,-1-2,1-2,-1-1,0-2,69-26,-17 4,141-28,99 2,-192 35,-79 12,92-3,-142 13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7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0 166,'0'-4,"4"-2,6-4,6 0,3-2,8 0,12-2,4 2,3 2,2-1,-3 2,4-3,2 1,-3-1,-6 0,-9 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8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1,'1'5,"1"0,0 0,0-1,0 1,1 0,-1-1,1 1,0-1,0 0,6 5,5 10,56 88,82 133,-117-177,53 131,-80-173,-1 0,-1 1,-1 0,-1 0,-1 0,-1 1,-1-1,-1 1,0-1,-8 43,1-28,-1-1,-2 0,-1 0,-2-1,-28 55,37-83,1 0,-1-1,0 1,0-1,0 0,-1 0,-8 7,10-11,0 0,0-1,0 1,0-1,0 0,-1 1,1-1,0-1,-1 1,1 0,-1-1,1 0,-1 0,1 0,-1 0,1 0,-1-1,-2-1,-12-1,1-1,0-1,0 0,-29-15,38 16,-1-1,1 0,0 0,0-1,0 0,1 0,0-1,0 0,1 0,-9-13,10 9,1 1,0-1,1 0,1 0,0-1,0 1,1 0,0-13,-4-24,-2-3,0-72,7 101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4:59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0.5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1 318,'0'-4,"-1"-22,2-1,7-43,-6 62,0-1,1 0,0 0,0 1,1 0,0-1,1 1,0 1,0-1,0 1,10-9,10-16,-21 25,0 1,0 0,1 1,0-1,9-6,-12 10,-1 1,1 0,1 0,-1 0,0 0,0 0,0 1,0-1,1 0,-1 1,0 0,1-1,-1 1,0 0,0 0,1 1,-1-1,0 0,1 1,-1-1,4 3,7 2,-1 2,1-1,-2 2,1 0,-1 0,0 1,-1 0,0 1,0 0,-1 0,0 1,10 18,-5-7,-1 1,-1 1,-1 0,-1 1,11 43,-12-32,-2 1,-2 0,-1 1,-2-1,-1 1,-2-1,-2 1,-1-1,-2 0,-2 0,-1 0,-2-1,-1-1,-2 0,-2-1,-21 37,33-66,1 1,-1 0,2 0,-1 0,-2 9,5-14,-1 0,1-1,0 1,0 0,0 0,0-1,0 1,0 0,0 0,0-1,0 1,0 0,1 0,-1-1,0 1,0 0,1-1,-1 1,0 0,1-1,-1 1,1 0,1 0,-1 0,0-1,0 1,0-1,1 0,-1 1,0-1,0 0,1 0,-1 0,0 0,1 0,-1 0,0 0,0-1,1 1,-1 0,2-1,127-42,10-3,-101 34,0-1,45-22,-60 25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1.7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54 225,'0'-1,"0"1,0 0,0-1,0 1,0 0,0-1,0 1,0 0,0-1,0 1,0 0,0-1,0 1,0 0,0-1,0 1,0 0,0-1,-1 1,1 0,0 0,0-1,0 1,-1 0,1 0,0-1,0 1,-1 0,1 0,0-1,0 1,-1 0,1 0,0 0,-1 0,1 0,0 0,-1-1,1 1,0 0,-1 0,1 0,0 0,-1 0,1 0,0 0,-1 0,1 0,0 1,-1-1,1 0,0 0,0 0,-1 0,1 0,0 0,-1 1,1-1,0 0,-1 1,-16 15,13-5,0-1,0 1,1 0,0 0,1 0,0 0,1 1,0 18,1-5,2 1,8 45,-7-61,1 0,-1 0,1 0,1 0,0-1,0 1,1-1,0-1,1 1,0-1,0 0,1-1,0 0,0 0,0 0,1-1,0-1,1 1,-1-2,14 6,9 3,2-2,0-1,0-2,66 7,-77-12,73 6,-85-9,-1 0,0 0,0-1,0 0,1-1,17-5,-26 5,1 1,-1-1,0 1,0-1,0 0,0 0,0 0,-1 0,1 0,0 0,-1 0,0 0,1-1,-1 1,0-1,0 1,0-1,-1 1,1-1,-1 0,1 1,-1-1,0-3,-2-71,0 56,0-36,2 26,-1 0,-2 0,-2 1,-8-35,12 64,1 0,-1 0,1 0,0 0,-1 0,1 0,0 0,0 0,-1 0,1 0,0 0,0 0,0 0,0 0,0 0,0 0,1 0,-1 0,0 0,1 0,-1 0,0 0,1 0,-1 0,2-1,-1 2,0 0,0-1,0 1,0 0,0 0,1 0,-1 0,0 0,0 1,0-1,0 0,0 0,1 1,-1-1,0 0,0 1,0 0,1 0,62 43,-51-34,93 63,3-4,3-6,195 81,-303-142,1 0,-1-1,1 1,0-1,-1 0,1 0,0-1,7 1,-11-1,0-1,1 1,-1-1,0 1,1-1,-1 1,0-1,0 0,0 0,0 0,0 1,0-1,0 0,0 0,0 0,0-1,0 1,-1 0,1 0,0 0,-1-1,1 1,-1 0,0 0,1-1,-1 1,0-1,0 1,0 0,1-1,-2 1,1 0,0-3,-2-77,-3 1,-30-153,-25 1,54 203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3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1294 61,'-15'-1,"0"-1,-29-6,-23-4,-281 6,-6 0,-48-19,400 25,0 0,0 0,0 0,0 1,0-1,0 0,0 1,1-1,-1 1,0 0,0 0,1 0,-1 0,0 0,1 0,-1 0,1 0,-1 1,1-1,0 0,-1 1,1-1,0 1,0 0,0-1,0 1,0 0,1 0,-1 0,0-1,1 1,0 0,-1 0,1 0,0 3,-1 9,0 0,1 0,4 28,-2-28,21 170,7-2,8-1,9-3,121 305,111 221,-217-571,150 238,-204-358,1 0,0 0,1-1,0 0,1 0,1-1,-1-1,2 0,-1-1,1 0,1-1,0 0,0-1,21 7,8 1,1-2,0-1,68 7,137-1,11-33,-229 12,8-2,-1-3,1-1,-1-1,43-19,-59 20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4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831 1,'-28'0,"-34"0,-81 9,121-5,0 0,1 1,0 1,0 1,0 1,1 1,-25 15,10 0,1 0,2 3,0 1,2 1,1 1,2 2,1 0,1 2,2 1,1 1,2 1,-27 69,42-92,1 1,0-1,1 1,0 0,1 0,1 1,0-1,3 27,0-33,0 1,0-1,1 0,0 0,0 0,1 0,1-1,-1 0,1 1,1-2,-1 1,1 0,1-1,-1 0,8 5,15 11,0-2,1-1,1-2,1-1,0-1,2-2,-1-1,2-1,-1-2,1-2,51 6,-51-12,-1-2,0-1,0-2,35-6,-49 5,-1-1,0 0,0-2,-1 0,0 0,0-2,-1-1,22-15,-20 11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5.4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230 1,'-18'-1,"0"2,1 0,-1 0,1 2,0 0,-21 7,33-8,0 0,-1 1,1 0,1 0,-1 0,0 0,1 1,-1-1,1 1,0 1,1-1,-1 0,1 1,-1 0,1-1,1 1,-1 1,1-1,0 0,0 0,0 1,1 0,-1 5,1-4,1 0,-1 0,2 0,-1 0,1 0,0 0,1 0,-1 0,1-1,1 1,-1-1,1 1,0-1,1 0,-1 0,1 0,0 0,6 5,11 12,0-1,45 34,-50-43,12 8,1-2,1 0,1-2,0-2,1 0,0-2,2-2,-1-1,1-1,0-2,1-2,0 0,0-3,0-1,0-1,0-2,42-8,-73 9,0 1,0-1,1 0,-1 0,0-1,0 1,0-1,0 0,0 0,-1 0,1 0,0-1,-1 1,0-1,0 0,0 0,4-5,-4 2,-1 1,1-1,-1 1,-1-1,1 0,-1 0,0 1,0-1,0 0,-1 0,0 0,-1-7,1 6,0 0,0 0,-1 0,1 0,-2 0,1 0,-1 0,0 1,0-1,-1 0,0 1,0 0,-1 0,0 0,0 0,0 0,-1 1,1-1,-1 1,0 1,-1-1,1 1,-1 0,0 0,0 0,-1 1,-7-3,-83-40,-3 6,-1 3,-108-23,184 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4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0 285,'21'-6,"-1"-1,33-16,-10 4,384-135,-347 132,1 4,0 4,126-7,-166 20,1 2,-1 2,0 2,-1 2,1 1,-1 3,-1 0,0 3,-1 1,44 25,-33-12,-2 2,-2 3,-1 1,-1 2,-2 2,-2 2,35 46,18 34,-6 3,129 250,78 295,-273-622,-12-28,0 0,-2 0,7 27,-10-28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06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665 1,'-43'0,"-1"1,0 3,1 2,0 1,0 2,0 2,2 2,-1 2,-47 25,67-30,1 1,0 1,1 1,0 1,-20 18,36-27,-1-1,1 0,1 1,-1 0,1 0,-1 0,2 0,-1 1,0-1,1 1,0 0,1-1,-1 1,1 0,0 0,0 0,1 0,0 0,0 0,0 0,1 0,0 0,0 0,0 0,5 11,-3-10,0-1,1 1,0-1,0 1,1-1,0 0,0-1,0 1,1-1,-1 0,1-1,7 5,14 8,45 21,-46-25,418 176,15-35,-288-99,-166-54,0 1,0-1,-1 1,1 0,-1 1,1-1,-1 1,0 0,0 0,0 0,-1 0,5 5,-8-7,1 0,0 0,-1 0,1 0,-1 0,0 0,1 0,-1 0,0 0,0 1,0-1,0 0,0 0,0 0,0 0,0 1,0-1,0 0,0 0,-1 2,-1 0,1-1,-1 1,0-1,0 1,1-1,-1 0,-1 0,1 0,0 0,-1 0,-2 2,-213 128,159-98,-2-4,-1-2,-1-3,-121 31,94-31,-27 10,95-31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28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25 234,'-2'3,"-1"0,1 1,0-1,0 1,0 0,1-1,-1 1,1 0,0 0,0 0,0 0,0 4,-2 56,3-44,0 44,3 0,2 0,4-1,2 0,23 74,-30-124,1 0,0 1,1-2,1 1,10 15,-16-26,1 1,0-1,1 1,-1-1,0 0,1 0,-1 0,1 0,0 0,-1-1,1 1,0-1,3 2,-4-3,0 0,0 1,1-1,-1 0,0 0,0-1,0 1,0 0,0-1,0 1,0-1,0 0,0 1,0-1,0 0,0 0,0-1,-1 1,1 0,0 0,-1-1,2-1,4-5,0 1,-1-2,0 1,0-1,-1 0,0 0,-1 0,5-16,21-81,-8-22,-5-1,-6-1,-7-189,0 296,-4 23,0-1,0 1,0 0,0 0,1 0,-1 0,0-1,0 1,1 0,-1 0,0 0,0 0,1 0,-1 0,0 0,0-1,1 1,-1 0,0 0,1 0,-1 0,0 0,0 0,1 1,-1-1,0 0,0 0,1 0,-1 0,0 0,0 0,1 0,-1 0,0 1,0-1,1 0,-1 0,0 1,27 31,-16-17,22 22,2-1,1-2,2-2,1-1,51 31,-5-12,147 64,-207-104,0-2,0-1,1 0,0-2,0-1,1-1,-1-2,0 0,1-2,32-4,-57 5,0 0,1 0,-1-1,0 1,0-1,0 1,0-1,0 0,0 0,0 0,0 0,0 0,0 0,0 0,0-1,-1 1,1-1,-1 1,1-1,-1 0,0 0,1 1,-1-1,0 0,0 0,0 0,0 0,-1 0,1 0,-1-1,1 1,-1 0,0 0,1 0,-1-1,0 1,-1 0,1 0,0 0,0-1,-1 1,0 0,-1-4,-2-7,-1 0,0 0,-1 1,-1-1,-12-17,-129-155,83 109,55 63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28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0 697,'1'-5,"0"-1,0 1,0 0,1 0,0 0,0 0,0 0,1 1,-1-1,1 1,0-1,1 1,-1 0,1 0,-1 0,1 1,0-1,6-2,13-11,0 2,30-15,-39 23,436-202,14 36,-83 32,-337 125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30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0 786,'2'-6,"0"-1,0 1,0 0,1 0,0 0,0 0,1 1,-1-1,1 1,0 0,1 0,9-9,1-3,84-94,5 4,4 5,224-163,-326 261,16-13,1 2,1 1,0 0,36-13,-54 25,0 0,0 1,0-1,0 1,1 0,-1 1,0 0,1 0,-1 0,12 3,-14-2,0 0,0 1,0 0,0-1,-1 2,1-1,0 0,-1 1,1-1,-1 1,0 0,0 0,0 1,-1-1,1 1,-1-1,4 7,2 8,0 0,-1 0,-1 1,0 0,-2 0,0 1,1 26,-2 144,-4-136,1-28,-1 0,-1 0,-1 0,-1 0,-1 0,-2-1,0 0,-2-1,-1 1,-1-2,0 1,-2-2,-22 31,-1-10,-52 49,-22 25,17-29,94-88,-1 0,0 0,0 0,0 0,0 0,0 0,0 0,0 0,0 0,0 0,0 0,0 0,1 0,-1 0,0 0,0 0,0 0,0 0,0 0,0 0,0 0,0 0,0 0,0 0,0 0,1 0,-1 0,0 0,0 0,0 1,0-1,0 0,0 0,0 0,0 0,0 0,0 0,0 0,0 0,0 0,0 0,0 0,0 0,0 1,0-1,0 0,0 0,0 0,0 0,0 0,0 0,0 0,0 0,0 0,0 0,0 1,15-6,18-9,2-1,1 1,69-16,-21 7,108-38,-3-9,213-111,-372 165,-6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31.4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1 432,'91'-87,"4"4,194-130,-277 205,0 1,1 0,0 1,0 1,22-7,-31 11,0 0,0 1,0-1,1 1,-1 0,0 0,0 0,1 1,-1-1,0 1,0 0,0 0,0 1,0-1,0 1,0 0,0 0,0 0,-1 0,1 1,-1 0,5 4,17 20,-1 1,-2 2,0 0,28 56,56 144,-88-188,147 386,-60-150,18 46,139 333,-54-169,-17-38,28-16,-157-345,-61-87,-1-1,0 1,1-1,-1 1,0-1,0 1,0-1,0 1,0-1,0 1,0-1,0 1,-1-1,1 1,-1-1,1 1,-1-1,1 0,-1 1,0-1,0 0,0 1,0-1,0 0,0 0,0 0,0 0,0 0,0 0,0 0,-1 0,-2 1,-50 27,45-25,-267 127,27 4,236-127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5:33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2 778,'-2'-22,"2"-1,1 0,1 0,0 0,2 0,1 1,1-1,15-38,-6 32,1 2,2 0,1 1,0 0,2 2,1 0,1 2,1 1,46-32,-10 13,2 3,2 3,81-32,-89 46,1 3,0 2,77-10,-129 24,0 0,0 1,0 0,-1 0,1 1,0-1,0 1,0 0,0 0,0 1,0-1,-1 1,1 0,-1 0,0 1,5 2,-2 1,0 0,-1 0,1 0,-1 1,-1 0,1 0,-1 0,7 13,-5-6,-1 0,0 0,-1 1,-1-1,0 1,-1 0,0 1,-1-1,-1 0,-1 23,-2-29,0 1,0 0,-1 0,0-1,-1 0,0 0,-1 0,0 0,-10 14,-9 8,-33 33,23-28,-294 358,284-337,15-22,3 1,-33 57,107-109,35-11,2 3,105-15,-115 25,-42 8,100-20,206-66,-260 54,-58 27,0 1,25-9,-24 13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1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54,'0'-9,"-1"7,1 0,0-1,0 1,0 0,0-1,0 1,0 0,1-1,-1 1,1 0,-1-1,1 1,0 0,0 0,0 0,0 0,3-4,-3 6,-1 0,1 0,-1 0,1 0,-1 0,0 0,1 0,-1 0,1 0,-1 0,1 0,-1 1,1-1,-1 0,1 0,-1 0,1 1,-1-1,0 0,1 0,-1 1,0-1,1 0,-1 1,0-1,1 1,-1-1,0 0,0 1,1-1,-1 1,0-1,0 1,0-1,0 1,1 0,8 23,-8-21,47 160,41 257,-76-349,159 1293,-156-1159,-13-167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2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0,'3'47,"3"1,2-2,2 1,28 82,-15-56,123 376,-51-166,-56-170,-19-61,-3 0,-2 2,-2 0,9 83,-7 86,-11-196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3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0 236,'5'-1,"0"0,0-1,-1 0,1 0,0 0,-1 0,0-1,1 1,-1-1,6-6,18-10,-4 8,1 1,-1 2,2 0,-1 1,45-4,-9 1,-29 4,51-2,-54 5,0 0,0-2,29-9,37-6,-38 11,-1-2,66-23,-96 24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3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1,'-1'0,"0"1,-1-1,1 1,0-1,0 1,0-1,0 1,0 0,0 0,0-1,0 1,0 0,0 0,1 0,-1 0,0 0,1 0,-1 0,0 0,1 1,-1-1,1 0,-1 2,-10 36,9-30,-19 78,4 1,4 1,3 0,5 176,8-216,2 0,3 0,1 0,3-1,2-1,1 0,3-1,2-1,2-1,44 67,-41-75,2-1,2-1,44 40,-52-56,1 0,0-2,1-1,1 0,1-2,36 14,-30-15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6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1,'3'5,"1"0,0 0,0-1,0 1,9 6,522 495,-3-2,-202-227,-250-218,2-3,120 61,-196-115,0 1,0 0,-1 0,1 1,-1 0,8 7,-5 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5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1 454,'0'13,"2"0,0 0,0 1,1-1,1 0,0-1,1 1,0-1,9 16,3-1,0 0,37 43,-52-68,-1 0,1 0,0 0,0 0,0-1,0 1,0 0,1-1,-1 1,1-1,-1 0,0 0,6 2,-6-3,-1 0,1 0,-1 0,1 0,-1 0,1 0,-1-1,1 1,-1 0,1-1,-1 1,0-1,1 0,-1 1,0-1,1 0,-1 0,2-2,1-1,-1 0,1 0,-1-1,0 0,0 1,-1-1,0 0,0 0,0-1,0 1,1-11,42-303,-40 274,-5 37,2 1,-1 0,1 0,0 0,0 0,5-9,-7 15,1 0,-1 0,1-1,0 1,-1 0,1 0,0 0,0 0,0 0,0 0,0 1,0-1,0 0,0 0,0 1,0-1,0 0,0 1,0-1,1 1,-1 0,0-1,0 1,1 0,-1 0,0 0,1-1,-1 2,0-1,1 0,-1 0,0 0,0 0,1 1,-1-1,0 1,0-1,0 1,1-1,-1 1,0 0,1 1,13 9,0 1,-1 1,20 23,-21-21,1 0,1-1,17 12,171 104,-191-121,-7-5,0-1,0 0,0 1,1-2,-1 1,11 3,-15-6,0 0,0 1,0-1,-1 0,1 0,0 0,0 0,0-1,-1 1,1 0,0 0,0 0,0-1,-1 1,1 0,0-1,0 1,-1-1,1 1,0-1,0 0,1-1,-1 1,0-1,0 0,0 0,-1 0,1 0,0 0,-1 0,1 0,-1 0,1 0,-1-3,1-235,-4 112,2 104,-2 0,-9-44,8 46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5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1,'3'1,"0"0,0 0,0 0,0 0,0 1,0-1,0 1,-1 0,1 0,-1 0,1 0,-1 0,0 1,3 3,8 7,404 386,-8-26,-406-370,3 3,0 0,0 0,0 1,8 13,-12-17,-1 0,0 0,1 0,-2 0,1 1,0-1,-1 0,1 0,-1 1,0-1,0 1,0-1,-1 0,1 1,-2 3,-64 232,18-43,41-166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6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4,'1'1,"-1"0,0 0,1 0,-1 0,1 1,-1-1,1 0,-1 0,1 0,0 0,0 0,0 0,-1 0,1 0,0-1,0 1,0 0,0-1,0 1,0 0,1-1,-1 1,1 0,33 10,-28-9,37 9,2-2,82 6,98-9,-161-6,174-7,274-44,-289 30,-198 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7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95,'731'-24,"-262"3,-369 19,-1-4,149-29,-222 28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09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328 885,'8'-5,"0"0,0 0,1 1,-1 0,1 0,0 1,0 1,18-4,6-2,760-267,-728 252,91-39,-151 59,-1 0,-1 0,1 0,0-1,-1 1,1-1,-1 0,0 0,-1 0,1 0,-1 0,1-1,-1 1,0-1,-1 0,1 1,-1-1,0 0,0 0,-1 0,1 0,-1 0,-1-6,1-13,-2 0,0 1,-9-35,8 42,-1 1,-1 0,0 0,-1 0,0 1,-1-1,-1 1,0 1,-12-15,13 21,0 0,0 0,0 0,-1 1,0 1,0-1,-1 1,1 1,-1-1,0 1,-1 1,1 0,0 0,-1 1,-18-2,-1 1,0 2,0 1,0 1,0 1,1 2,-1 1,1 1,0 1,0 2,1 0,-30 16,-60 33,3 5,3 6,2 4,-130 114,213-164,0 1,-31 40,47-52,1 2,1-1,0 1,1 0,0 1,1 0,-7 25,-1 22,2 0,3 0,-1 122,10-170,2 0,0 0,0 0,1 0,1 0,0-1,1 1,0-1,1 0,1-1,10 16,-4-10,0-2,1 0,1-1,0 0,1-1,34 22,-3-9,3-1,0-2,1-3,102 29,-52-26,1-3,2-6,-1-3,1-6,1-3,116-14,-146 3,0-3,103-28,-159 32,-8 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14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0,'4'0,"11"0,6 0,8 0,8 0,7 0,8 0,8 0,6 0,2 0,-3 0,0 0,-2 0,-8 0,-8 0,-9 0,-10 5,-11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15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0,'2'21,"1"-1,1 1,1-1,0 0,2-1,16 35,1 6,59 194,-71-212,-6-27,-2-1,0 1,-1 0,3 30,-6-40,0 0,-1-1,0 1,1 0,-1-1,-1 1,1-1,-1 1,1-1,-1 0,-1 0,1 0,0 0,-1 0,0 0,0 0,0-1,-1 0,1 1,-7 4,-26 14,0-1,-2-1,0-3,-1-1,0-1,-82 17,4-9,115-23,0 0,0 0,1-1,-1 1,0 0,1-1,-1 1,0-1,1 0,-1 1,1-1,-1 0,1 0,0 0,-1 0,1 0,0 0,-1-1,1 1,0 0,0-1,0 1,0 0,0-1,1 1,-1-1,0 0,1 1,-1-1,1 0,-1 1,1-4,-13-65,12 61,0 6,1-1,0 1,0-1,0 0,0 1,0-1,1 1,-1-1,1 1,0-1,0 1,1 0,-1 0,1-1,-1 1,1 0,0 0,0 0,0 0,1 1,-1-1,1 1,-1-1,1 1,0 0,0 0,0 0,0 0,0 1,5-2,8-3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1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17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51,'0'-2,"0"0,1 0,0 0,-1 0,1 0,0 0,0 0,0 0,0 1,0-1,0 0,1 1,-1-1,1 0,-1 1,1 0,-1-1,1 1,0 0,0 0,0 0,0 0,-1 0,1 0,0 1,0-1,1 0,2 1,61-10,-52 11,0 0,-1 1,1 0,0 1,-1 0,1 2,-1-1,0 1,0 1,-1 1,0 0,0 0,0 1,17 16,8 9,-2 1,56 71,-86-100,0 1,-1 0,0 0,0 1,0-1,-1 1,0 0,0 0,-1 0,0 0,2 10,-4-13,0 1,0 0,-1 0,0 0,0-1,0 1,0 0,0-1,-1 1,0-1,0 1,0-1,-1 0,0 0,1 0,-1 0,-7 6,-26 25,-2-2,-77 52,37-29,-97 70,173-125,1 0,-1 0,1 0,0 0,-1 0,1 0,0 0,0 0,0 1,0-1,0 1,0-1,0 1,0-1,1 1,-1-1,0 1,1-1,-1 4,1-4,1-1,-1 1,1 0,-1 0,1 0,0-1,-1 1,1 0,0-1,-1 1,1 0,0-1,0 1,0-1,-1 1,1-1,0 0,0 1,0-1,0 0,0 0,0 0,0 1,1-1,15 1,0 1,33-4,-34 2,446-18,-275 24,-162-4,13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19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107 210,'-83'-4,"82"4,-1 1,1 0,-1 0,1 0,0 0,-1 0,1 0,0 0,0 0,-1 1,1-1,0 0,0 1,1-1,-1 1,0-1,0 1,1-1,-1 1,1-1,-1 1,1 0,0-1,-1 1,1 0,0-1,0 1,0 0,1 0,-1-1,0 1,1 2,10 59,-11-62,13 48,1-1,2 0,3-1,1-1,42 68,-60-111,0 1,0-1,1 0,-1 0,1 0,0 0,-1-1,1 1,0-1,1 0,-1 0,0 0,1 0,-1 0,1-1,-1 1,1-1,0 0,0 0,7 0,-6-1,0-1,1 0,-1 0,0 0,0-1,0 1,0-1,0-1,0 1,-1-1,1 1,-1-1,7-5,3-6,1 0,-2 0,0-1,-1-1,0 0,-1-1,9-19,7-24,-4 0,28-110,-50 165,0 0,1 0,0 0,0 0,0 0,0 1,1-1,-1 1,7-9,-8 13,0-1,0 0,0 1,0-1,0 0,0 1,0-1,0 1,0 0,0-1,0 1,0 0,0-1,0 1,0 0,0 0,0 0,0 0,2 0,0 1,-1 0,1 0,-1 0,0 0,1 0,-1 0,0 1,0-1,0 1,0-1,3 4,80 87,-58-61,1-1,43 35,-9-15,-14-10,53 33,-96-69,0-1,0 0,0 0,0-1,0 1,1-1,-1 0,1 0,0-1,-1 0,1 0,0 0,0-1,0 0,-1 0,1 0,0-1,0 0,-1 0,1 0,0-1,-1 0,1 0,-1 0,0 0,0-1,0 0,0 0,0-1,0 1,-1-1,0 0,0 0,0-1,0 1,-1-1,1 0,-1 0,3-8,11-16,-2-2,-1 0,-2-1,17-64,-24 76,-1 0,-2 0,0-1,-1 1,-1-1,0 1,-2 0,0-1,-9-31,7 43,1 0,-1 1,-1-1,0 1,0 0,-8-9,0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1243,'1'-25,"2"1,0-1,2 1,1 0,0 0,2 0,1 1,12-23,106-172,-121 210,39-62,4 2,113-121,-122 152,0 0,3 3,1 2,1 1,81-40,-43 34,2 3,2 4,0 4,168-28,-148 40,2 5,-1 5,190 15,-232-4,0 3,-1 3,0 2,124 49,-158-51,0 2,-1 2,0 0,-2 2,0 1,-1 1,-1 2,-1 0,-1 2,-1 1,29 42,-33-37,-1 1,-2 0,-1 1,-1 0,-2 2,-2-1,-1 1,-1 1,-2-1,-2 1,-1 0,-4 70,-4-55,-3 0,-1 0,-3-1,-2-1,-2 0,-2-1,-3 0,-40 68,16-40,-78 98,92-136,-1-2,-1-1,-3-2,-48 36,72-62,0-1,-1 0,1-1,-1-1,0 0,-1 0,1-1,-1-1,1-1,-20 1,31-2,0 0,1 0,-1 0,0 0,1 0,-1 0,0-1,0 1,1 0,-1-1,1 0,-1 1,0-1,1 0,-1 0,1 0,0 0,-1 0,1 0,-2-2,-8-12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7.1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1227,'25'-17,"35"-23,37-25,44-37,37-22,22-11,12-9,-5 4,-12 7,-26 24,-29 25,-34 22,-31 23,-24 17,-24 13,-22 7,-11 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4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19,'8'-3,"-16"-3,-20-4,2 11,0 2,0 0,0 1,1 2,-38 12,-9 2,-318 75,386-94,-1 0,1 0,0 0,0 1,0-1,0 1,0 0,1 0,-1 1,0-1,1 1,0-1,0 1,-1 0,2 1,-5 4,5-2,-1 0,1 0,1 0,-1 0,1 0,0 0,0 0,1 0,0 1,1 11,3 24,2-1,3 1,13 43,5 21,159 882,-148-647,-4-25,-4-83,9 48,-1-88,-37-189,1 1,-1 0,1-1,1 1,-1-1,0 0,1 0,0 0,0 0,0 0,0-1,1 1,0-1,-1 0,1 0,0 0,5 2,11 6,0-1,32 12,-19-9,35 19,-37-16,0-2,40 13,-62-24,1-1,0 0,0 0,0-1,0 0,0-1,0 0,0 0,0-1,0-1,0 0,9-3,21-6,-22 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5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0,'-52'1,"1"1,-1 3,-62 14,95-15,0 1,1 1,0 0,0 2,0 0,1 0,0 2,1 0,0 1,0 1,-24 24,29-24,1 0,0 0,1 1,0 0,2 1,-1 0,1 0,1 0,1 1,0 0,1 0,0 1,1-1,1 1,1-1,0 1,1 0,0 0,2-1,0 1,0-1,2 1,-1-1,2 0,0 0,1 0,1-1,0 0,1 0,0-1,15 18,-15-23,0 0,0-1,1 0,0-1,0 0,0 0,1-1,0 0,17 6,13 2,47 9,-62-16,436 80,-455-86,1 1,0-1,0 0,0-1,0 0,-1 0,1 0,0-1,-1 0,1 0,-1-1,0 0,1 0,-1 0,-1-1,1 0,0 0,-1 0,0-1,0 0,5-6,6-5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6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58,'-81'-2,"43"0,-1 1,1 2,-44 8,73-7,0 0,0 1,0 0,1 0,0 1,-1 1,1-1,1 1,-1 0,1 1,0 0,0 0,0 1,1 0,0 0,0 0,1 0,0 1,1 0,-1 0,1 1,-3 11,3-7,0-1,1 1,1-1,0 1,1 0,0 0,1 0,0 0,1 0,1 0,0 0,0 0,2-1,-1 1,9 16,7 8,2-1,2 0,1-2,45 49,-65-79,-1-1,1 0,0 0,0 0,0-1,0 0,1 1,-1-2,1 1,-1 0,1-1,0 0,-1 0,1 0,0-1,0 1,0-1,0 0,-1-1,1 1,0-1,0 0,-1 0,1 0,0-1,-1 0,8-4,3 0,0-2,-1 0,0-1,-1 0,0-1,0 0,12-14,3-9,-1-2,-2 0,-1-2,-2-1,-2 0,-1-2,-2 0,-2-1,14-60,-26 94,-2 0,1 1,-1-1,0 0,0 0,-1 0,0 0,0 0,-1 1,0-1,0 0,-3-9,2 12,1 1,-1 0,0 0,0 0,0 0,0 1,-1-1,1 1,-1-1,0 1,1 0,-1 0,0 0,0 0,-1 0,1 1,0 0,0-1,-1 1,1 0,-1 1,1-1,-1 0,1 1,-7 0,-16 0,3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7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1010 210,'-4'-1,"-1"0,0-1,1 1,-1-1,1 0,-1 0,1-1,0 1,-4-4,-17-9,-84-33,-155-46,236 86,0 1,-1 2,0 0,0 2,0 2,0 0,0 2,-55 8,79-8,1 1,0-1,0 1,0 0,0 0,0 0,0 1,1-1,-1 1,1 0,-1 0,1 0,0 1,0-1,1 1,-1-1,1 1,0 0,0 0,0 0,0 0,1 0,-1 1,1-1,0 0,1 1,-1-1,1 1,0 5,0 12,0 0,2 0,1-1,8 37,-8-46,1-1,0 1,1-1,0 0,1-1,0 1,1-1,0 0,0 0,1-1,0 0,15 12,11 6,2-2,48 27,-55-36,-1 1,-1 2,-1 0,39 37,-58-49,0 0,0 1,-1 0,1 0,-1 0,-1 1,5 9,-9-16,-1 0,1 0,0 0,-1 0,0 0,1 0,-1 0,0 0,0 0,0 0,-1 0,1 0,0 0,-1 0,1 0,-1 0,0 0,1-1,-1 1,0 0,0 0,0-1,-1 1,1 0,0-1,-1 1,1-1,0 0,-1 1,0-1,1 0,-1 0,0 0,0 0,1 0,-5 1,-16 6,0-1,-1-1,1-1,-1-1,-1-1,-27 0,47-3,-172 1,-16 2,181-1,0 0,0 0,0 1,-15 7,19-7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9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10,'1'17,"2"-1,-1 0,2 0,0-1,1 1,1-1,0 0,16 27,84 123,-85-136,-15-19,1-1,0 0,1 0,0-1,1 0,0 0,0-1,0 0,1-1,0 0,0 0,1-1,0 0,-1-1,1 0,1-1,-1 0,1-1,-1 0,1-1,-1-1,1 1,0-2,-1 0,1 0,0-1,-1 0,0-1,22-8,-27 8,-1 0,1 0,-1 0,0 0,0-1,0 0,0 0,0-1,-1 1,0-1,0 0,0 0,-1-1,0 1,0-1,0 1,3-12,-1-2,-1 0,-1 0,0 0,-1-27,-1 20,-1 24,0 0,0 1,0-1,0 0,0 1,1-1,-1 0,1 1,-1-1,1 0,-1 1,1-1,0 1,0-1,0 1,0 0,0-1,0 1,0 0,0 0,0 0,1-1,-1 1,1 0,-1 1,0-1,1 0,0 0,-1 1,1-1,-1 1,1-1,0 1,-1 0,1-1,0 1,-1 0,1 0,0 0,-1 1,1-1,0 0,-1 0,1 1,0-1,2 2,12 4,1 0,-1 1,28 17,-17-10,82 37,472 242,-566-282,-13-9,0 0,1 0,-1 0,0-1,1 1,-1-1,1 0,-1 1,1-1,0 0,0-1,3 2,-6-3,1 0,-1 1,1-1,-1 0,0 1,1-1,-1 0,0 0,1 1,-1-1,0 0,0 0,0 0,1 1,-1-1,0 0,0 0,0 0,0 1,-1-1,1 0,0 0,0 0,-1-1,-4-23,5 25,-9-31,-2 0,-1 1,-26-46,1 1,32 64,-78-154,73 149,0 0,-1 1,-1 0,-1 1,0 0,-1 1,-24-18,17 16,5 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29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1 291,'33'-3,"0"0,0-2,0-2,40-13,22-5,593-92,-232 46,-279 39,-148 24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2 161,'-1'-18,"1"8,0 0,0 0,1 0,0-1,5-16,-5 24,0 0,1 0,-1 0,1 0,0 0,0 1,0-1,0 1,0-1,0 1,1 0,-1 0,1 0,0 0,-1 0,1 1,0-1,0 1,0-1,0 1,0 0,5 0,19-5,0 2,0 1,0 1,0 2,0 0,1 2,-1 1,0 1,-1 2,1 0,-1 2,0 0,44 23,-54-23,0 1,-1 1,0 0,-1 1,0 1,-1 0,0 0,18 24,-28-31,1 1,-1-1,0 1,0-1,0 1,-1 0,0 0,0 0,-1 0,1 1,-1-1,-1 0,1 1,-1-1,0 0,-1 1,1-1,-1 0,0 0,-1 1,0-1,0 0,0 0,0-1,-1 1,0 0,-7 8,-18 22,-2 0,-1-2,-46 37,38-35,-105 101,140-134,1 0,-1 0,0-1,1 1,-1-1,-1 0,1 0,0 0,0-1,-1 0,1 1,-1-2,1 1,-9 0,61-17,226-14,-10 2,-240 24,13-1,-1-1,0-2,0-2,35-14,-47 13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2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0 109,'2'-4,"1"1,-1 0,0 0,1 0,0 1,0-1,0 1,0-1,0 1,0 0,1 0,-1 0,1 1,6-3,2-2,6-5,0 1,1 0,1 1,31-9,-46 17,0-1,0 2,-1-1,1 0,0 1,0 0,0 0,0 0,0 1,0-1,-1 1,1 0,0 1,-1-1,1 1,0 0,-1 0,0 0,0 1,0 0,0 0,0 0,0 0,0 0,3 6,7 9,-2 0,0 2,-1-1,-1 1,12 35,27 110,101 537,-115-521,-30-158,11 61,39 116,-26-122,-13-42,-3 1,-1 0,-1 2,-2-1,4 48,12 93,-14-125,-4-1,2 62,-9-111,0 0,-1 0,1-1,-1 1,0 0,0 0,0-1,0 1,-1 0,1-1,-1 0,0 1,0-1,0 0,-1 0,1 0,-1 0,0 0,1-1,-1 1,-1-1,1 0,0 0,0 0,-5 2,-10 3,0 0,0-2,0 0,-23 3,-36 10,62-12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0 376,'2'-8,"0"1,0-1,1 1,0-1,0 1,1 0,-1 0,9-10,4-11,-1 0,1 0,2 1,0 1,2 0,1 2,1 0,1 2,28-23,-46 42,-1 1,1-1,0 1,0 0,0 0,0 0,0 1,0-1,1 1,-1 1,1-1,-1 1,0 0,1 0,-1 0,0 1,1 0,-1 0,10 3,7 4,-1 1,0 1,27 16,-26-13,30 16,58 42,-95-59,0 0,-1 1,0 0,-1 1,0 0,-1 1,18 32,-27-42,-1 0,0 1,0-1,0 1,-1 0,0-1,0 1,0 0,-1 0,0 0,0-1,0 1,-1 0,0 0,0-1,0 1,-1 0,0-1,0 1,0-1,-1 0,1 0,-1 0,-5 6,-9 11,0-1,-2-1,-42 36,21-19,-254 273,293-310,0 1,1 0,-1-1,0 1,0 0,1 0,-1 0,0-1,1 1,-1 0,1 0,-1 0,1 0,0 0,-1 0,1 0,0 0,0 0,0 0,0 0,-1 0,1 0,1 0,-1 0,0 2,1-2,0 0,0-1,0 1,0-1,0 1,0-1,0 1,0-1,0 0,0 1,1-1,-1 0,0 0,0 0,0 0,0 0,0 0,3-1,61-12,-61 11,204-47,251-28,-371 69,34-6,-98 10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7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183 541,'1'44,"12"70,-1-27,14 162,50 701,-77-942,2 26,-1-33,0 0,0 0,0 0,0 0,0 0,1 0,-1 1,0-1,1 0,-1 0,0 0,1 0,-1 0,1 0,0 0,-1 0,1-1,0 1,-1 0,2 1,-1-3,0 0,0 0,-1 0,1 1,0-1,-1 0,1 0,-1 0,1 0,-1 0,1 0,-1-1,0 1,1 0,-1 0,0 0,0 0,0 0,0 0,0-3,2-27,-4-1,-2 0,-2 0,0 0,-15-39,-2-15,-36-159,-139-736,194 950,1 16,1-1,0 0,1 0,1-1,1 1,0 0,4-19,-5 34,0 0,1 0,-1 0,1 1,-1-1,0 0,1 0,0 0,-1 1,1-1,-1 0,1 1,0-1,0 1,-1-1,1 1,0-1,0 1,-1-1,1 1,0 0,0-1,0 1,0 0,0 0,0 0,0 0,0 0,-1 0,1 0,0 0,0 0,0 0,0 0,0 0,0 1,0-1,-1 0,1 1,0-1,0 1,0-1,-1 1,1-1,0 1,0-1,0 2,41 34,-39-33,49 48,289 315,72 231,-51 36,-353-616,-5-10,0 1,0-1,1 0,9 12,-14-19,0 0,1 0,-1 1,0-1,0 0,0 0,1 0,-1 1,0-1,0 0,0 0,1 0,-1 0,0 0,1 1,-1-1,0 0,0 0,1 0,-1 0,0 0,0 0,1 0,-1 0,0 0,1 0,-1 0,0 0,0 0,1 0,-1-1,0 1,1 0,-1 0,0 0,0 0,1 0,-1 0,0-1,0 1,0 0,1 0,-1-1,0 1,0 0,0 0,0 0,1-1,5-21,-3-30,-12-55,-44-202,26 178,-83-515,51-10,58 644,1 0,0 0,1 0,0 0,5-21,-5 32,0-1,-1 0,1 0,0 0,0 1,0-1,0 0,0 1,0-1,1 1,-1 0,0-1,1 1,-1 0,1 0,0 0,2-2,-1 2,-1 1,1-1,-1 1,1 0,-1 0,1 0,0 0,-1 0,1 1,-1-1,1 1,-1-1,1 1,-1 0,1 0,-1 0,3 2,18 10,1 1,-2 1,0 1,-1 0,-1 2,35 39,-8-1,53 84,-33-30,-4 3,87 220,41 261,-187-577,3 5,-1 0,-1 1,-1 0,-1 0,0 34,-4-41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7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1282,'-1'-1,"-1"1,1 0,0-1,0 1,0-1,0 1,0-1,0 0,0 1,1-1,-1 0,0 0,0 1,0-1,1 0,-1 0,0 0,1 0,-1 0,1 0,-1 0,1 0,-1 0,1 0,0-1,0 1,0 0,-1 0,1 0,0 0,0 0,0-1,1 0,-1-3,0 1,0-1,0 0,1 1,0-1,0 1,2-7,9-9,1 1,1 0,0 1,2 0,0 2,1 0,32-24,-3 0,36-33,687-635,-585 517,-153 161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8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32,'-44'-11,"38"9,1 0,-1 1,1-1,-1 1,0 0,0 0,-7 1,7 1,0 0,1 0,-1 1,0 0,1 0,0 0,-1 1,1-1,0 1,0 1,1-1,-1 1,-7 7,-3 5,0 0,-17 27,-20 40,3 1,4 3,-61 164,88-201,-19 80,34-116,1-1,0 1,1 0,0 0,1-1,0 1,1 0,1 0,0-1,1 1,7 18,-6-25,0 1,1-2,0 1,1 0,-1-1,1 0,0 0,1-1,-1 0,1 0,0 0,0-1,1 0,-1 0,1-1,0 0,8 2,-11-3,0-1,-1 0,1 1,0-1,0-1,-1 1,1-1,0 0,0 0,0 0,0-1,0 0,-1 0,1 0,0 0,-1-1,1 0,-1 0,1 0,-1 0,0-1,0 1,0-1,0 0,-1-1,1 1,-1 0,1-1,-1 0,3-5,1-9,-1 0,0-1,-2 1,0-1,-1 0,0 0,-2-35,2 10,88-746,-91 789,0 0,0-1,0 1,0 0,0 0,1 0,-1 0,0-1,0 1,1 0,-1 0,1 0,-1 0,1 0,-1 0,1 0,0 0,0 0,-1 0,1 0,0 1,0-1,0 0,0 0,1 0,0 1,-1 0,0 1,0-1,1 1,-1-1,0 1,0 0,0-1,0 1,0 0,0 0,0 0,0-1,0 1,0 0,0 0,-1 1,2 1,35 66,-34-63,150 306,-46-100,-95-186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39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759 739,'0'-18,"-2"0,0 0,-1 1,-1-1,-1 1,0 0,-1 0,-1 0,0 1,-2 0,1 1,-2 0,0 0,-1 1,-1 0,0 1,0 0,-1 1,-1 1,0 0,-1 0,0 2,0 0,-1 0,0 2,-1 0,0 1,0 0,-28-4,33 7,0 2,0-1,-1 1,1 1,0 1,0-1,0 2,-1 0,1 0,1 1,-1 1,0 0,1 0,-21 12,15-5,1 0,0 1,0 1,2 1,-1 0,2 0,0 2,-15 22,19-25,0 2,0-1,1 1,1 1,1-1,0 1,1 1,-6 27,11-39,-1 0,1 1,0-1,0 1,0-1,1 0,0 1,0-1,0 0,0 0,1 1,0-1,0-1,1 1,-1 0,1 0,0-1,0 0,1 1,-1-1,1 0,0-1,0 1,0-1,1 0,-1 0,1 0,0 0,-1-1,9 3,15 5,1-1,0-2,1 0,-1-2,1-2,54 0,-81-2,0-1,-1 0,1-1,-1 1,1 0,0-1,-1 1,1-1,-1 0,1 0,-1 0,1 0,-1-1,0 1,0 0,1-1,-1 0,0 1,0-1,-1 0,1 0,2-3,-1-1,0-1,-1 1,1-1,-1 0,-1 0,2-11,-1 10,-1 0,1 0,0 0,1 0,4-9,-6 16,-1 0,1 0,0 0,0 0,0 0,0 0,0 0,0 0,0 0,0 0,1 1,-1-1,0 0,0 1,1-1,-1 1,0 0,1-1,-1 1,0 0,1 0,-1 0,0 0,1 0,-1 0,1 0,-1 0,0 0,1 1,-1-1,0 1,1-1,-1 1,0-1,0 1,0 0,1-1,1 3,7 3,-1 1,1 1,12 12,-19-17,292 333,-229-255,465 604,-418-521,-6 5,111 242,-192-357,-4 2,31 112,-49-151,-1-1,0 1,-1 0,-1-1,0 1,-2 0,0 0,0 0,-2 0,0-1,-1 1,-1-1,0 0,-1 0,-11 19,-3-3,-3-2,0-1,-2-1,-1 0,-1-2,-36 26,-7 0,-115 64,126-84,-1-2,-1-4,-71 22,101-38,-1-2,0-1,0-2,-1-1,1-2,-1 0,0-3,-45-5,58 2,1-1,0-1,0 0,0-2,1 0,0 0,0-2,-20-15,13 6,2-1,0 0,1-2,-34-44,16 8,3-1,2-2,-52-127,41 63,5-2,6-2,5-1,6-1,6-1,-2-239,22 298,4 1,2 1,4-1,3 1,3 1,2 1,4 1,64-127,149-216,-234 407,0-1,1 0,-1 1,1 0,0 0,0 0,0 0,1 1,0-1,-1 1,1 1,0-1,0 0,1 1,-1 0,0 1,11-3,2 2,0 1,0 1,1 1,24 3,-43-4,89 13,-1 4,-1 3,104 39,-58-8,164 88,-259-116,0 0,-1 3,-2 1,-1 2,-1 1,-1 1,-2 2,36 50,21 25,-100-138,2-1,1-1,-8-48,-7-102,17 115,-24-179,-37-388,67 607,-1-44,3 66,0 0,1 1,-1-1,1 0,0 1,1-1,-1 0,1 1,0 0,0-1,3-4,-4 8,0 0,0 0,0 0,0 0,0 0,1 1,-1-1,0 1,0-1,0 1,1-1,-1 1,0-1,1 1,-1 0,0 0,1 0,-1 0,0 0,1 0,-1 0,0 0,1 1,-1-1,0 0,1 1,-1-1,0 1,2 1,39 23,-38-22,64 48,-4 2,-1 3,-3 3,-3 2,-2 3,-4 2,55 91,-76-99,-2 2,-3 1,-2 1,19 87,-34-119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0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4,0 6,2 6,3-1,-3 6,0 9,2 7,2 5,1 6,2 6,-4 7,0 2,-5-6,-3-12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0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41 180,'0'-4,"-4"-10,-1-11,-1-6,2-2,-4 5,1 3,0 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1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1 193,'0'-192,"18"267,-1-20,127 573,106 395,-246-1008,-1-3,1 0,0-1,0 0,11 19,-14-27,1 0,0 0,1-1,-1 1,0-1,1 1,0-1,-1 0,1 0,0 0,0-1,0 1,0-1,0 1,1-1,-1 0,0 0,1 0,-1-1,0 1,5-1,17 2,-1-2,1-1,0-1,0-1,42-11,-51 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1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54,'0'-5,"8"-5,8-1,5 1,7 3,8 2,6 2,5 1,7 2,-6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2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1,'3'14,"-1"1,2-1,0 1,1-1,0 0,1-1,1 0,0 0,10 14,-3-3,42 70,71 90,-119-173,1 0,0-1,0 0,1 0,1-1,-1-1,19 11,-27-17,1-1,0 1,0-1,0 0,0 0,0 0,0 0,0-1,0 1,0-1,0 0,0 0,0 0,0 0,0 0,0-1,0 0,0 1,0-1,0 0,0 0,0-1,0 1,-1 0,1-1,0 0,-1 0,1 0,-1 0,0 0,0 0,0 0,0-1,0 1,0-1,-1 0,1 1,1-5,22-38,-1-2,-2 0,-3-1,-1-2,20-93,-38 140,1-1,0 1,0 0,-1-1,1 1,-1 0,0-1,0 1,0-1,0 1,-1-1,1 1,-1 0,0-1,0 1,0 0,-2-4,2 7,1 0,-1 1,1-1,0 0,-1 0,1 0,-1 0,1 0,0 1,-1-1,1 0,-1 0,1 0,0 1,-1-1,1 0,0 1,-1-1,1 0,0 1,0-1,-1 0,1 1,0-1,0 1,0-1,0 0,-1 1,1-1,0 1,0-1,0 1,0-1,0 0,0 1,0-1,0 1,0-1,0 1,0-1,1 0,-1 1,0 0,-1 25,4 8,2-1,1 0,1 0,16 41,58 127,-43-113,75 165,-102-227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3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1120,'0'-3,"0"0,0 0,0 0,0 0,-1 0,1 0,-1 0,0 0,1 0,-2 0,1 0,0 0,0 1,-1-1,0 0,1 1,-1 0,0-1,0 1,0 0,-1 0,1 0,-1 0,1 0,-1 0,1 1,-1 0,0-1,0 1,0 0,1 0,-1 0,0 1,0-1,0 1,-1-1,1 1,0 0,0 0,0 1,0-1,0 1,0-1,0 1,-4 2,2-2,-1 1,0 1,1-1,-1 1,1 0,0 0,0 0,0 1,0 0,1 0,-1 0,1 1,0-1,1 1,-1 0,1 0,0 0,0 1,0-1,1 1,0-1,-2 7,0 4,1 0,0 0,1 0,1 0,1 0,0 0,3 19,-3-33,0 1,0-1,0 1,1-1,0 1,-1-1,1 0,0 1,0-1,0 0,0 0,1 1,-1-1,1 0,-1 0,1 0,0-1,0 1,0 0,0-1,0 1,0-1,0 1,0-1,0 0,1 0,-1 0,0 0,1-1,-1 1,1-1,-1 1,1-1,-1 0,5 0,-2 0,1-1,-1 0,0 0,0 0,0-1,0 1,0-1,0 0,-1-1,1 1,-1-1,1 0,-1 0,0 0,0-1,6-7,7-14,-2-1,-1-1,-1 0,-1-1,-1 0,8-37,6-10,118-367,-122 361,-3-2,-5 0,5-128,-18 206,-2-54,2 57,-1 0,1 0,0-1,-1 1,1 0,-1 0,0 0,0 0,0 0,0 0,0 0,0 0,0 1,-1-1,1 0,-1 1,1-1,-1 1,0-1,1 1,-5-2,6 2,-1 1,0 0,1 0,-1 0,1 0,-1 0,1 0,-1 1,1-1,-1 0,1 0,-1 0,1 0,-1 1,1-1,-1 0,1 0,-1 1,1-1,-1 0,1 1,-1-1,1 1,0-1,-1 0,1 1,0-1,0 1,-1-1,1 1,0-1,0 1,-1-1,1 1,0-1,0 1,0 0,0-1,0 1,0-1,0 1,0-1,0 1,0 0,1 30,-1-31,15 97,52 185,-31-148,21 84,69 304,-114-447,-9-48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4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32 558,'3'-1,"0"-1,0 0,0 0,0 0,0 0,-1-1,1 1,-1 0,3-5,5-3,69-63,-2-3,78-102,-145 166,0-1,-1 0,-1 0,0-1,-1 0,0-1,6-19,-13 32,0 1,0-1,0 1,0-1,0 1,0-1,0 1,0-1,0 1,-1 0,1-1,-1 1,1-1,-1 1,1 0,-1-1,0 1,0 0,1 0,-1-1,0 1,0 0,-2-1,0 0,0-1,-1 1,0 0,1 0,-1 0,0 0,0 1,-5-2,-9-1,1 1,-34-2,49 5,-24-2,0 1,0 1,0 2,-36 6,55-7,0 1,0 0,1 0,-1 1,1 0,-1 0,1 0,0 1,0 0,1 0,-1 1,1-1,0 1,0 0,0 0,1 1,0 0,0 0,0 0,1 0,-5 10,2 5,0 0,1 0,1 0,1 0,0 28,5 112,0-133,0 19,2 0,3 0,2-1,18 59,-25-99,-1 0,2-1,-1 0,0 1,1-1,0 0,0 0,1-1,-1 1,1 0,0-1,0 0,1 0,-1-1,6 5,-3-5,1 0,-1-1,0 0,1 0,-1-1,1 0,-1 0,1 0,0-1,14-2,-20 2,46-2,64-13,-94 11,-1 0,0-2,0 0,0-1,-1 0,0-1,15-12,53-38,109-99,-183 146,0 0,0 0,-2-1,15-25,-17 28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7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0,'6'8,"0"1,-1-1,0 1,0 0,-1 0,0 1,4 15,2 3,226 770,-180-582,6 75,-24-103,-28-152,-1-13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8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94 853,'0'-3,"-1"1,1-1,0 1,0-1,1 1,-1-1,0 1,1-1,-1 1,1 0,0-1,0 1,0 0,0 0,0-1,1 1,-1 0,1 0,-1 0,4-2,-3 3,0 0,1 0,-1 1,1-1,0 1,-1-1,1 1,-1 0,1 0,-1 0,1 1,0-1,-1 0,1 1,-1 0,1 0,-1-1,0 1,5 3,13 8,3 1,-21-16,-11-10,-33-44,3-2,2-1,-31-71,65 126,1-1,-1 1,2-1,-1 0,0 0,0-9,2 14,0 0,0-1,0 1,0-1,0 1,1 0,-1-1,0 1,1 0,-1-1,1 1,0 0,-1 0,1-1,0 1,0 0,0 0,0 0,0 0,0 0,0 0,0 0,0 0,0 1,0-1,1 0,-1 1,0-1,1 1,-1-1,0 1,3-1,16-3,1 1,-1 1,1 0,-1 2,27 2,103 19,-19 7,-1 6,-3 5,216 99,-303-115,9 3,-49-26,1 0,-1 0,0 0,1 0,-1 0,1 0,-1 0,1-1,-1 1,0 0,1 0,-1 0,1-1,-1 1,0 0,1 0,-1-1,0 1,1 0,-1-1,0 1,1-1,-1 1,0 0,0-1,0 1,1-1,-1 1,0 0,0-1,0 1,0-1,0 1,0-1,0 1,0-1,0 1,0 0,0-1,0 1,0-1,0 1,0-1,0 1,0-1,-1 1,1 0,0-1,-7-29,7 28,-79-234,47 148,-27-112,54 177,1 11,1 0,1 0,0 0,0-1,1-21,1 33,1-1,-1 0,0 1,1-1,-1 0,1 1,-1-1,1 1,0-1,0 1,-1-1,1 1,0 0,0-1,1 1,-1 0,0 0,0 0,3-2,-1 2,-1 0,1 0,0 1,-1-1,1 1,0-1,0 1,0 0,0 0,-1 0,1 1,0-1,0 1,-1-1,6 3,46 16,-1 2,-1 3,60 37,10 4,58 19,4-8,241 65,-389-130,-10-2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7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18,'-1'-1,"1"0,0 1,0-1,0 1,0-1,0 0,1 1,-1-1,0 0,0 1,0-1,0 1,1-1,-1 1,0-1,0 0,1 1,-1-1,1 1,-1-1,0 1,1 0,-1-1,1 1,-1-1,1 1,-1 0,1-1,-1 1,1 0,0 0,-1-1,1 1,-1 0,1 0,0 0,-1 0,1 0,0 0,-1 0,1 0,-1 0,1 0,0 0,-1 0,1 0,-1 1,1-1,0 0,-1 0,1 1,-1-1,1 0,-1 1,1-1,-1 0,1 1,-1-1,1 1,3 1,-1 1,1-1,0 1,-1 0,0 0,0 0,0 1,3 3,27 52,46 111,10 76,-45-122,31 89,195 484,-174-508,-89-176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8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0 152,'5'-5,"5"0,5-5,9 0,5 1,5 3,6-2,5-5,-1 1,0 2,2-1,-4 0,-3-1,-5 1,-4 2,-3 3,-5 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49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0,'-1'11,"0"0,-1 0,0 0,-1 0,-5 13,-9 40,3 97,10 256,5-357,-1-11,3 0,1 0,2 0,3-1,26 86,-33-127,1 0,0 0,0 0,0-1,1 0,0 0,1 0,-1 0,1 0,0-1,0 0,1 0,-1 0,1-1,0 0,13 7,13-1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5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31,'7'133,"5"0,38 171,36 26,-85-327,0 0,0 0,0 0,0 0,0 0,1-1,-1 1,1 0,0-1,-1 0,1 1,0-1,0 0,1 0,-1 0,0 0,1 0,-1 0,1-1,0 0,0 1,-1-1,1 0,0 0,0 0,0-1,0 1,4 0,-4-2,1 1,0-1,-1 0,1 0,-1 0,1 0,-1-1,0 1,0-1,1 0,-1 0,0 0,-1-1,1 1,0-1,-1 1,1-1,-1 0,0 0,0 0,0 0,0 0,2-5,5-16,-1 0,-1 0,-1-1,4-31,2-5,54-395,-64 424,6-37,-8 65,1 0,0 0,0 0,0 0,1 0,-1 0,1 1,0-1,0 0,0 1,1 0,3-5,-5 8,0-1,1 0,0 1,-1-1,1 1,-1-1,1 1,0 0,-1 0,1 0,0 0,-1 0,1 0,0 0,-1 0,1 1,0-1,-1 1,1-1,-1 1,1 0,-1-1,1 1,-1 0,0 0,1 0,-1 0,0 0,0 1,2 0,40 42,-40-41,146 187,-103-126,3-2,2-2,104 93,-148-148,1 0,0 0,0-1,0 1,1-2,-1 1,1-1,0-1,0 0,0 0,0-1,0 0,1 0,10-1,-15 0,-1-1,1 1,-1-1,1 0,-1 0,1 0,-1 0,0-1,0 0,1 0,-1 0,-1 0,1-1,0 1,0-1,-1 0,0 0,0 0,0-1,0 1,0-1,0 0,-1 0,0 0,0 0,0 0,0 0,-1 0,1-1,0-5,3-32,-2 0,-2 0,-5-54,1 4,3 40,-2 0,-2 0,-3 0,-13-53,12 80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6:50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1,'2'0,"0"0,-1 1,1 0,0-1,0 1,0 0,0 0,-1 0,1 0,-1 0,1 1,0-1,-1 0,0 1,1-1,0 3,23 30,-17-22,68 97,-5 4,77 164,-108-185,-4 1,-4 2,35 175,-64-256,13 73,-3 0,3 128,-17-194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00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0,'1'41,"3"0,1-1,12 49,42 119,-27-104,468 1877,-411-1624,-79-323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01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0,'4'60,"2"0,2-1,24 82,-9-40,130 589,126 651,-209-865,-67-454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02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1 491,'2'-3,"0"0,0 0,1 0,-1 1,1-1,0 1,0 0,0 0,0 0,0 0,0 0,0 1,7-3,-4 1,59-26,1 4,113-29,-124 39,849-206,-656 165,-230 53,-1-2,1 0,-1 0,0-2,-1 0,22-13,-36 18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03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1 447,'32'-2,"0"-2,0-2,0-1,-1-1,40-16,-23 7,687-189,-664 190,163-40,-186 41,-1-1,80-41,-125 56,1-1,-1 1,1-1,0 1,0 0,0 0,0 0,0 0,0 0,4 0,3 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0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0,'-3'1,"-51"1,-65 11,83-4,1 2,1 1,0 2,1 1,1 2,0 1,-41 31,48-31,2 2,1 0,0 1,1 1,2 1,0 1,2 0,0 2,-18 37,30-53,0 0,1 1,0-1,1 1,0 0,1 0,0 0,1 0,0 0,0 1,2-1,-1 0,1 0,1 0,0 0,0 0,1 0,1 0,0-1,0 1,1-1,0 0,10 14,-9-16,0-1,1 1,-1-1,1 0,0-1,1 0,0 0,0 0,0-1,1-1,17 8,-7-5,1-2,-1 0,1-1,37 2,470 0,-284-10,-224 5,-10-1,0 0,1 0,-1-1,17-3,-10-2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19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330 0,'-21'12,"1"1,1 1,0 0,0 2,2 0,0 1,1 0,1 2,0 0,1 0,2 1,-14 27,8-10,2 1,2 1,1 0,2 0,2 1,-6 54,13-77,1 0,1-1,0 1,1 0,1 0,1-1,0 1,6 18,-6-27,1 1,0-1,0 1,1-1,0 0,0-1,1 1,0-1,0-1,0 1,1-1,0 0,1 0,-1-1,1 0,9 5,-2-2,1-1,0-1,1 0,-1-1,1-1,0 0,0-1,21 0,-29-3,0 0,0-1,0 0,0 0,0-1,-1 0,1-1,0 0,-1 0,0-1,0 0,0 0,0-1,-1 0,1-1,-1 1,8-10,5-8,-1 0,-1-1,-2-1,0-1,-2-1,-1 0,-1 0,-1-1,-1-1,-2 1,5-33,3-38,4-194,-18 241,-2 50,0 0,0 0,0 0,1 1,-1-1,0 0,1 0,-1 0,1 1,0-1,-1 0,1 0,0 1,0-1,0 1,1-2,-1 2,0 0,0 1,0-1,0 1,0 0,0-1,0 1,0 0,0-1,0 1,0 0,0 0,0 0,0 0,0 0,0 0,0 0,0 0,0 0,2 1,5 2,0 0,-1 1,0 0,1 0,10 9,-9-6,309 192,-275-176,2-2,0-2,2-2,0-2,76 14,-66-21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1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1,'-10'0,"0"0,-1 0,1 2,0-1,0 1,0 0,0 1,0 0,1 1,-1 0,1 1,0 0,0 0,1 0,-1 1,1 1,1 0,-1 0,1 0,0 1,-9 13,-12 17,1 1,2 1,2 1,2 1,1 1,-17 58,36-98,0 0,0 0,0 0,1 0,-1 0,1 0,0 0,0 1,0-1,0 0,1 0,-1 0,1 0,0 0,0 0,0 0,0 0,0 0,1 0,-1-1,4 5,-1-3,1 0,0 0,0-1,1 1,-1-1,1-1,0 1,0-1,10 3,15 4,1-1,0-2,1-1,-1-2,52 0,-6-7,91-15,-147 16,-1-2,1 0,-1-1,-1-1,1-1,-1 0,29-19,-46 26,0-1,-1 0,1 0,-1 0,0-1,1 1,-1 0,0-1,-1 1,1-1,0 0,-1 0,1 0,-1 0,0 1,0-2,0 1,-1 0,2-4,-2 1,-1 1,1 0,-1-1,1 1,-1 0,-1 0,1-1,-1 1,0 0,-4-7,-3-4,-1 1,0 1,-1 0,-1 0,-25-22,-15-7,-87-56,95 79,25 15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2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72,'-27'-13,"0"2,-1 0,-1 2,0 1,0 2,0 0,-1 2,-35 0,42 4,0 1,-1 1,1 2,0 0,0 1,1 1,0 1,0 1,0 1,-38 23,19-6,2 1,-67 63,83-68,2 1,0 0,2 2,1 1,-22 39,36-58,1-1,0 1,0 0,1 0,0 0,0 0,0 0,1 1,0-1,1 0,0 14,1-16,0 0,1 0,-1 0,1-1,0 1,0 0,0-1,1 0,0 1,0-1,0 0,0-1,0 1,1 0,0-1,0 0,7 5,17 10,1-1,1-2,0-1,48 15,134 28,5 1,-190-50,-4-1,-1 0,1 2,-1 0,-1 2,0 0,24 17,-44-27,0 0,0 0,1 1,-1-1,0 0,0 0,0 1,0-1,-1 0,1 1,0-1,-1 1,1-1,0 1,-1-1,0 1,1 0,-1-1,0 1,0 0,0-1,0 1,0-1,0 1,-1 0,1-1,0 1,-1-1,1 1,-1-1,0 1,1-1,-1 1,0-1,0 0,0 1,0-1,-2 2,-5 6,-1 0,0-1,-1 0,-13 8,3-1,-282 251,292-258,1 0,-1-1,-1 0,1-1,-1 0,-22 8,25-12,0 0,-1 0,1-1,-1 0,0-1,1 0,-1 0,0-1,1 0,-15-3,4-2,-1-1,-30-15,-31-9,56 25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3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17 306,'-1'0,"0"0,0 1,0-1,1 0,-1 1,0-1,0 0,1 1,-1-1,0 1,1-1,-1 1,0 0,1-1,-1 1,1 0,-1-1,1 1,-1 0,1 0,-1-1,1 1,0 0,0 0,-1 0,1 0,0-1,0 1,0 0,0 0,0 0,0 0,0 0,0 0,0 0,5 35,3-12,2-2,1 1,0-1,2-1,0 0,20 23,-18-23,47 58,2-3,4-3,3-2,3-4,3-4,104 67,-176-127,40 22,-44-25,0 1,0-1,0 0,0 1,0-1,0 0,0 0,0 0,0 0,0 0,0 0,0 0,0 0,0 0,0 0,0-1,0 1,0 0,0-1,0 1,0-1,-1 1,1-1,0 1,0-1,0 0,-1 1,1-1,0 0,0 0,-1 1,1-1,-1 0,1 0,-1 0,1 0,-1 0,0 0,1 0,-1 0,1-2,2-20,0 0,-2-1,0 1,-5-40,1 0,-3-732,6 785,3-56,7 41,-9 25,0-1,-1 1,1-1,0 1,-1 0,1-1,0 1,-1 0,1 0,0-1,-1 1,1 0,0 0,0 0,-1 0,1 0,0 0,0 0,-1 0,1 0,0 0,0 1,-1-1,1 0,0 0,-1 1,1-1,0 0,0 1,16 10,-1 1,-1 1,0 0,-1 1,13 15,20 19,276 290,-310-324,1 1,27 21,-35-31,1-1,0 0,0 0,0-1,0 1,0-1,1-1,0 0,12 2,3 1,0 2,0 0,-1 1,1 1,26 16,41 16,-53-27,-22-7,-1 0,1-2,1 1,-1-2,1 0,-1-1,31 1,-44-4,-1 0,1-1,-1 1,1-1,-1 1,1-1,-1 0,1 1,-1-1,1 0,-1 0,0 0,0 0,1 0,-1 0,0-1,0 1,0 0,0 0,0-1,-1 1,1-1,0 1,-1-1,1 1,-1-1,1 1,-1-1,0 0,0 1,1-1,-1 1,0-1,-1 0,1 1,0-1,-1-2,-1-11,-1 0,0 1,-8-20,4 10,-124-483,114 438,12 44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4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1 544,'6'-1,"0"0,1-1,-1 0,0 0,0 0,0 0,11-7,12-4,717-204,-268 87,62-17,-511 139,-8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15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1 228,'0'-8,"0"0,0 0,1 0,1-1,-1 1,1 0,1 1,0-1,0 0,0 1,1-1,0 1,0 0,1 0,7-7,-4 6,0 0,1 1,0 0,0 0,1 1,0 0,0 1,0 0,22-6,0 3,1 1,0 1,0 3,0 0,1 2,53 5,-38 1,-1 2,0 3,0 1,61 23,-81-23,0 1,-1 1,0 2,-1 1,-1 0,-1 2,0 1,26 27,-39-34,-1 1,0 0,-1 1,0 0,-1 0,-1 1,0 0,-1 0,-1 1,0 0,-1 0,-1 0,0 0,-2 0,1 1,-3 23,0-18,-2-1,0 1,-1-1,-1 0,-1 0,-1-1,-1 0,-1 0,-1-1,0 0,-25 34,-1-12,-1-2,-2-2,-60 44,35-29,36-28,-2 0,0-2,-2-2,0 0,-63 26,40-23,55-23,0 0,0 0,0 0,0 0,-1 0,1 0,0 0,0 0,0 0,0 0,0 1,-1-1,1 0,0 0,0 0,0 0,0 0,0 0,0 0,0 1,-1-1,1 0,0 0,0 0,0 0,0 0,0 1,0-1,0 0,0 0,0 0,0 0,0 0,0 1,0-1,0 0,0 0,0 0,0 0,0 1,0-1,0 0,0 0,0 0,0 0,0 0,0 1,1-1,-1 0,0 0,0 0,0 0,0 0,0 0,0 0,0 1,1-1,-1 0,0 0,0 0,0 0,0 0,1 0,16 4,24-1,110-9,161-28,92-5,-254 40,39-2,-178-1,0 0,0 0,0-1,-1-1,18-7,36-11,-44 18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29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160,'4'-2,"-1"1,1-1,0 0,-1 0,1-1,-1 1,0-1,0 1,0-1,0 0,0 0,-1-1,4-5,2 0,20-27,-20 25,1 0,0 0,1 0,19-15,-29 25,0 1,0 0,0 0,0 0,1 0,-1-1,0 1,0 0,0 0,0 0,0 0,0 0,1-1,-1 1,0 0,0 0,0 0,0 0,1 0,-1 0,0 0,0 0,0 0,1 0,-1 0,0 0,0 0,0 0,1 0,-1 0,0 0,0 0,0 0,0 0,1 0,-1 0,0 0,0 0,0 0,1 0,-1 0,0 1,0-1,0 0,0 0,0 0,1 0,-1 0,0 0,0 1,0-1,0 0,0 0,-3 15,-12 20,-245 481,-7 14,-216 339,-60-35,511-794,23-31,1 0,0 1,1 0,0 1,-10 20,17-30,0-1,0 1,0-1,-1 1,1-1,0 1,0-1,0 1,0-1,0 1,0 0,0-1,0 1,0-1,1 1,-1-1,0 1,0-1,0 1,0-1,1 0,-1 1,0-1,1 1,-1-1,0 1,1-1,-1 0,0 1,1-1,-1 0,1 1,-1-1,0 0,1 0,-1 1,1-1,-1 0,1 0,-1 0,1 0,-1 1,1-1,-1 0,2 0,28 0,-25 0,412-14,509 48,-740-18,-63-8,1 6,146 35,-267-48,0 0,0 0,0 0,-1 0,1 0,0 0,0 1,-1-1,1 1,-1 0,1 0,2 3,3 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29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1,'3'47,"1"0,3 0,2-1,23 72,-11-42,168 678,-26-101,-155-622,-2-5,2 1,18 45,-13-50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0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0,'43'100,"33"112,-42-113,130 408,-127-389,-30-97,-1 0,-1 1,-1 0,1 23,-5-25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1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0 215,'5'0,"5"-5,9 0,7-5,11-4,8-5,4 2,8-1,6-2,1-2,-1 4,-8-1,-4 0,-7 2,-11 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1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1,'0'5,"-1"0,0 1,-1-1,1 0,-1 0,0 0,-4 7,-8 23,3 31,3-1,2 2,7 116,0-82,-1-41,7 211,-3-232,1 0,2 0,2-1,24 67,-29-94,1-1,0 0,1 0,0-1,1 1,0-2,0 1,1-1,0 0,1 0,-1-1,19 12,4-3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0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67,'-5'5,"-1"0,1 1,-1-1,1 1,1 0,-1 1,1-1,-6 14,1-5,5-7,-1 0,1 1,0 0,1 0,0 0,0 0,1 0,1 1,-1-1,1 1,1-1,0 16,1-19,0-1,0 1,0 0,1-1,0 1,0-1,0 0,1 0,0 0,0 0,0 0,0 0,1-1,0 1,0-1,0 0,0-1,1 1,-1-1,1 1,10 4,1-1,1-1,-1-1,1-1,0 0,0-1,1 0,30-1,127-12,-146 7,10 0,-6 1,1-1,-1-2,0-1,59-19,-85 22,0-1,0 0,0-1,-1 1,1-1,-1 0,0-1,-1 1,1-1,-1-1,0 1,-1-1,1 1,-1-1,-1-1,1 1,-1 0,0-1,2-10,-1-1,-1 0,0 0,-1-1,-1 1,-1 0,-5-36,-7 10,6 26,6 19,0 0,0 0,0 0,0 0,0-1,1 1,-1 0,0 0,0 0,0 0,0 0,0 0,0 0,0 0,0 0,0 0,0 0,0 0,1 0,-1 0,0 0,0-1,0 1,0 0,0 0,0 0,0 0,0 0,0 0,0 0,0 0,0 0,0-1,0 1,0 0,0 0,0 0,0 0,0 0,0 0,0 0,0 0,0 0,0-1,0 1,28 29,2-2,64 45,-21-17,934 669,33-53,-978-633,-31-20,0 1,-1 2,-1 0,-1 2,38 40,-63-60,0 0,0 0,-1 0,0 1,1-1,-1 1,0 0,-1-1,1 1,-1 0,1 0,-1 0,-1 0,1 0,0 0,-1 0,0 0,0 0,0 0,-1 7,-2-5,1 0,0-1,-1 1,0-1,-1 0,1 0,-1 0,0-1,0 1,0-1,-1 0,1 0,-9 5,-16 11,-2-2,-1-1,0-1,-1-1,-54 15,20-11,-135 18,159-32,-1-2,1-1,-1-3,1-2,0-1,0-3,0-1,-61-21,71 17,1-1,1-2,0-1,1-1,1-2,0-1,2-2,0 0,2-2,0 0,-22-31,24 24,2 0,1-2,1-1,2 0,2-1,1-1,1-1,2 1,2-2,1 1,2-1,2-1,2 1,2-58,6 22,3 0,4 0,2 2,4 0,2 0,49-105,-53 139,-5 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2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0 280,'3'126,"29"204,-18-245,5-1,3-1,43 104,-55-163,1 0,2-1,16 25,-23-40,1 1,-1-1,1-1,0 1,1-1,0 0,0-1,0 0,1 0,17 8,-25-14,0 1,0-1,1 0,-1 1,1-1,-1 0,0 0,1 0,-1 1,1-2,-1 1,0 0,1 0,-1 0,0-1,1 1,-1 0,0-1,1 0,-1 1,0-1,0 0,1 1,-1-1,0 0,0 0,0 0,0 0,0 0,0 0,0 0,-1 0,1-1,0 1,-1 0,1 0,-1-1,1-1,3-6,-1-1,-1 1,0-1,1-12,-2 17,40-240,-15 105,11-211,-37 333,-1 13,0 0,1 0,0 1,0-1,1 0,-1 0,1 0,0 1,0-1,0 0,1 1,0-1,2-4,-3 8,0 1,0 0,0-1,-1 1,1 0,0 0,0 0,0 0,0 0,0 0,0 0,0 0,0 0,0 0,-1 0,1 1,0-1,0 0,0 1,0-1,0 1,-1-1,1 1,0-1,0 1,-1-1,1 1,0 1,22 20,-22-22,38 43,2 4,2-2,51 40,23 2,211 120,-320-203,0 0,0 0,1-1,-1 0,1 0,12 2,-19-5,0 0,0 1,0-1,0 0,0 0,0 0,0-1,0 1,0 0,0-1,0 1,-1-1,1 1,0-1,0 0,0 0,-1 0,1 0,0 0,-1 0,1-1,-1 1,1-1,-1 1,0-1,1 1,-1-1,0 0,0 1,0-1,0 0,-1 0,2-3,3-20,-1 0,-2 0,0 0,-2 0,-4-44,1-2,0-9,-4 0,-4 0,-3 0,-3 2,-4 0,-3 1,-39-83,53 137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3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0,'11'1,"1"0,0 1,0 0,-1 1,1 0,-1 1,0 0,15 8,11 8,36 26,-39-24,322 230,-306-211,-3 2,-2 2,-1 1,69 99,-94-114,-3 1,0 0,-2 2,-1 0,-2 0,-2 1,7 46,-3 13,2 146,-16-116,1-98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4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0 545,'8'-1,"0"0,-1 0,1-1,-1 1,12-6,6-1,853-216,-365 97,-11 10,-372 88,-88 17,-31 9,0-1,1 2,21-3,-22 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5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1 346,'9'-1,"0"0,0-1,0 0,0 0,12-6,27-6,632-96,-215 40,291-36,-659 94,-36 0,-45 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7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51 189,'-20'1,"-10"-1,30 0,0 0,0 0,0 0,0 0,0 0,0 0,0 0,0 0,0 0,0 0,0 0,0 0,0 0,0 0,0-1,0 1,0 0,0 0,0 0,0 0,0 0,0 0,0 0,0 0,0 0,0 0,0 0,0 0,0 0,0 0,0 0,0 0,19-4,186-25,75-14,235-51,-474 84,-11 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8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1 584,'1'-12,"0"1,1-1,1 1,0 0,0-1,2 1,-1 1,1-1,0 1,1 0,0 0,1 0,10-11,5-3,0 0,1 2,42-31,11-2,110-59,-141 90,0 3,1 1,1 3,60-15,-86 28,0 0,0 0,0 2,1 1,-1 1,1 0,-1 2,0 0,0 2,0 0,0 2,0 0,-1 1,0 1,35 19,-1 7,-1 3,-2 2,-1 2,-3 2,50 58,-90-93,0 0,-1 0,0 1,0 0,0 0,5 16,-9-22,-1 1,0 0,0 0,-1 1,1-1,-1 0,0 0,0 0,0 0,0 0,-1 0,0 0,0 0,0 0,0 0,-1 0,1 0,-1-1,0 1,-3 3,-449 666,424-630,10-13,-149 207,120-176,-92 93,126-139,14-9,25-14,2-2,84-20,1 5,158-16,-128 22,250-29,-209 27,-170 19,-1 1,1-2,-1 1,20-8,-10-2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39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1,'-2'0,"0"1,0 0,1-1,-1 1,0 0,0 0,1 0,-1 0,1 0,-1 1,1-1,-1 0,1 1,0-1,0 1,-3 3,-15 28,7-1,2-1,2 2,-9 62,8-43,2-13,2 0,1 1,2 0,2-1,2 1,1 0,9 41,-8-62,1 0,1-1,1 1,0-1,1 0,1-1,1 0,1-1,0 0,1 0,0-1,1 0,1-2,0 1,1-2,21 14,90 45,-60-36,-62-33,-1 0,1 0,0 0,-1 0,1-1,0 0,0 0,0 0,0 0,6 0,-9-1,1-1,-1 1,0-1,1 1,-1-1,1 0,-1 1,0-1,0 0,1 0,-1 0,0 0,0 0,0 0,0-1,0 1,0 0,-1 0,1-1,0 1,0-1,-1 1,1 0,-1-1,0 1,1-1,-1 1,0-1,0 1,0-2,3-13,14-65,10-161,-28-154,3 379,3 15,11 21,-4-2,187 198,245 206,-435-413,294 238,-300-243,-1-1,1-1,0 1,0 0,0-1,0 1,0-1,0 0,0 0,0 0,1-1,-1 1,5 0,-6-2,0 1,0-1,0 0,-1 0,1 0,0 0,0 0,0 0,-1 0,1 0,-1-1,1 1,-1-1,0 1,1-1,-1 0,0 1,0-1,0 0,0 0,0 0,1-3,7-18,-1 0,-1 0,-1-1,6-43,1-103,-12 133,3-47,-10-119,2 168,-1 0,-2 0,-1 1,-2 0,-2 1,-18-39,6 19,10 21,-2 0,-20-30,24 46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44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1300,'4'0,"0"1,0-1,0 1,0 0,0 0,0 1,0-1,-1 1,1-1,0 1,-1 0,7 5,37 38,-41-38,81 91,95 138,56 125,-128-190,454 775,-563-944,2 1,-1 1,0 0,-1 0,1 0,-1 0,1 0,-1 0,1 7,-8-12,-5-12,-12-18,-166-258,-137-223,-28-137,297 526,6-2,4-2,-42-192,79 270,2-1,2 0,2 0,3-53,3 80,0-1,2 1,0 0,2 0,0 1,1-1,2 2,0-1,1 1,24-36,-12 29,2 0,1 2,0 1,2 1,1 1,1 1,0 2,2 1,34-16,3 3,2 3,0 3,96-22,-57 24,131-13,-168 31,0 3,138 11,-193-6,-1 1,1 0,0 1,-1 1,0 0,0 2,0-1,15 11,-24-12,1 0,-1 1,0 0,0 0,0 0,-1 1,0 0,-1 1,1-1,-1 1,-1 0,1 0,-2 1,1-1,-1 1,3 14,1 10,-3 1,-1 0,-1 0,-2 0,-1 0,-1 0,-3 0,0 0,-19 57,8-40,-3 0,-3-1,-1-1,-3-2,-45 66,26-53,-2-2,-3-1,-3-3,-2-3,-2-1,-83 54,115-89,-1-2,-47 17,27-11,30-13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45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2147,'8'-2,"-1"1,1-2,-1 1,1-1,-1 0,0-1,0 0,-1 0,1 0,-1-1,9-9,-5 7,70-58,-2-3,-3-4,-4-3,-3-3,-3-2,88-147,-110 152,-3-2,-3-2,-4-1,-4-2,-3-1,-3-1,-5-1,11-109,-24 132,-4 0,-7-84,3 119,-1 0,-1 0,-1 1,-1-1,-2 2,-1-1,-23-44,29 64,1 1,-1 0,0-1,-1 1,1 1,-1-1,0 1,0 0,0 0,-10-5,14 8,0 0,0 1,-1-1,1 1,0 0,-1-1,1 1,0 0,-1 0,1 0,-1 0,1 0,0 0,-1 0,1 0,0 1,-1-1,1 1,0-1,-1 1,0 0,0 1,0-1,0 1,1 0,-1 0,0 0,1 0,0 0,0 1,-1-1,1 0,0 0,1 1,-1-1,0 1,1-1,-1 3,-2 16,1-1,1 1,1 0,0-1,2 1,5 26,36 130,-32-137,390 1198,-159-593,-231-616,-11-29,0 0,0 0,0-1,0 1,0 0,0 0,0 0,1-1,-1 1,0 0,0 0,0 0,0-1,0 1,0 0,0 0,0 0,1 0,-1-1,0 1,0 0,0 0,0 0,1 0,-1 0,0 0,0-1,0 1,1 0,-1 0,0 0,0 0,0 0,1 0,-1 0,0 0,0 0,0 0,1 0,-1 0,0 0,0 0,0 0,1 0,-1 0,0 0,0 1,0-1,1 0,-1 0,0 0,0 0,0 0,0 0,1 1,-1-1,0 0,0 0,0 0,0 0,0 1,0-1,0 0,1 0,-1 0,0 1,3-20,4-224,-6 64,4 86,4 0,3 1,37-133,-45 213,0 0,0 1,1 0,1 0,0 0,9-11,-14 19,1 0,0 1,0 0,1 0,-1-1,0 1,1 1,-1-1,1 0,-1 0,1 1,0 0,0-1,0 1,0 0,0 1,0-1,0 0,0 1,0 0,0-1,0 1,0 0,0 1,1-1,-1 1,0-1,0 1,5 2,5 4,0 1,-1 1,0 0,0 0,-1 1,0 1,-1 0,0 0,14 23,-9-15,244 357,-31 20,21 92,-152-289,-69-146,-6-17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46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1451,'-2'0,"-1"1,1 0,0-1,-1 1,1 0,0 0,0 1,0-1,-1 0,1 1,1-1,-1 1,0-1,0 1,1 0,-1 0,-1 2,-27 41,24-34,-56 97,5 2,5 3,5 2,-49 185,37-39,53-225,2 1,1 0,2 0,2 0,6 44,-7-78,1 1,-1-1,1 1,0-1,0 1,0-1,0 0,1 0,-1 1,1-1,0 0,0 0,0-1,0 1,1 0,-1-1,1 1,-1-1,7 4,-4-4,1 0,-1 0,1-1,0 0,-1 0,1 0,0-1,0 1,-1-2,1 1,6-1,9-1,-1 0,0-1,0-1,31-10,-44 11,0-1,0 1,-1-1,1 0,-1-1,0 1,-1-1,1-1,-1 1,0-1,0 0,-1 0,1 0,-1 0,-1-1,4-7,5-16,-1 0,-1 0,-2-1,7-48,5-133,-19 197,14-267,-31-415,14 674,2 9,0 0,-2 0,0 1,0-1,-2 0,1 1,-2 0,-7-16,15 59,23 37,3-1,75 121,-83-152,49 81,5-4,96 110,-125-169,2-2,2-2,3-3,1-2,112 69,-137-97,0-2,1 0,36 9,-49-18,0 0,0-2,1 0,-1-1,1-1,0 0,24-3,-37 1,0 0,1 0,-1 0,0-1,0 0,0 0,-1 0,1 0,0-1,-1 0,0 0,1 0,-1 0,-1-1,1 0,0 1,-1-1,0-1,0 1,0 0,0-1,-1 0,1 1,-1-1,0 0,1-7,2-12,0 0,-2-1,0 1,-2-37,-1 31,-3-196,-9 0,-10 1,-69-298,-35 70,92 358,-5 2,-83-144,118 227,-2 1,0-1,0 1,0 1,-1-1,-1 1,1 0,-1 1,-1-1,-13-8,21 15,1 1,-1-1,1 1,0 0,-1-1,1 1,-1 0,1-1,-1 1,1 0,-1 0,1-1,-1 1,1 0,-1 0,1 0,-1 0,1 0,-1 0,0 0,1 0,-1 0,1 0,-1 0,1 0,-1 0,1 0,-1 0,1 1,-1-1,1 0,-2 1,8 17,24 24,35 23,75 56,-68-60,148 112,262 154,-393-269,-79-52,-2 0,1 0,-1 1,1 0,-2 0,11 13,-15-16,-1 1,1-1,-1 1,0-1,0 1,-1 0,1-1,-1 1,0 0,-1 0,1 0,-1 0,0 0,0 0,-2 10,-49 674,47-604,2-50,4 44,2-43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1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404 510,'1'-5,"1"1,-1 1,1-1,0 0,0 0,1 1,-1-1,1 1,0 0,0 0,0 0,6-5,2-2,59-62,-27 31,-1-1,-3-2,-2-2,39-63,-73 104,0 0,-1 0,0 0,0 0,0 0,0 0,-1 0,1-9,-2 13,0-1,0 1,0-1,-1 1,1-1,0 1,-1-1,1 1,-1-1,0 1,1-1,-1 1,0 0,0-1,0 1,0 0,0 0,0 0,0 0,-1 0,1 0,0 0,-1 0,1 0,0 1,-1-1,1 1,-1-1,1 1,-1-1,1 1,-1 0,-1-1,-13-1,0 0,0 1,0 1,0 0,0 2,0-1,0 2,1 0,-1 1,-24 9,-2 4,2 1,-62 38,63-32,0 2,2 2,0 1,3 2,0 1,2 2,-32 44,59-70,-1 0,1 1,1-1,-1 1,1 0,1 1,0-1,0 0,-1 14,3-19,1-1,0 1,0-1,0 1,0-1,1 1,0-1,-1 1,1-1,0 0,1 1,-1-1,0 0,1 0,0 0,0 0,0 0,0 0,0-1,1 1,-1-1,1 1,0-1,-1 0,1 0,0 0,0 0,0-1,5 2,9 4,0-2,1 0,-1-1,1-1,0-1,0 0,1-1,26-3,16-3,70-17,-76 13,-1-4,0-1,-1-3,76-35,-84 19,-42 31,-1 0,0-1,0 1,1-1,-2 1,1-1,0 0,-1 0,1 1,-1-1,0 0,0 0,0-1,1-4,-3-3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47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1161,'12'-10,"-1"1,2 0,18-11,15-10,10-13,-3-2,-2-2,-1-3,-3-2,65-94,-87 110,-3-1,0-1,-3 0,-1-2,-2-1,-2 0,-2 0,-1-1,-2-1,3-54,-11 83,0-1,-1 1,-1-1,-1 1,0 0,-1-1,-6-20,7 31,1 0,-1 0,0 0,-1 0,1 0,-1 0,1 1,-1-1,0 1,0 0,-1 0,1 0,-1 0,1 1,-1-1,0 1,0 0,0 0,0 0,0 1,-1-1,1 1,0 0,-1 0,1 1,-1-1,1 1,-6 0,-2 1,0 1,0 0,0 1,0 0,0 1,1 0,0 1,-1 0,2 0,-1 2,1-1,0 1,-12 11,-5 6,1 1,1 1,-27 38,30-34,1 0,1 2,2 0,2 1,1 0,-22 70,33-85,1-1,0 0,1 1,1-1,1 1,0 0,4 21,-2-27,0 0,2 0,-1-1,1 1,1-1,0 0,1 0,0-1,1 0,0 0,12 14,2-3,0-2,1 0,1-2,0 0,1-2,1 0,1-2,0-1,34 12,-13-10,1-1,0-2,0-3,79 4,-93-10,-19 0,0-1,-1-1,20-2,-28 1,0 0,-1-1,1 0,0 0,-1 0,1 0,-1-1,0 0,0 0,0 0,8-8,60-56,74-88,-144 152,-2 2,1 0,-1-1,0 1,1 0,-1-1,0 1,0-1,0 1,0-1,0 1,0-1,-1 0,1 1,0-1,-1 0,1 0,-1 0,0 1,0-1,0 0,1 0,-2 0,1 0,0 0,-1-2,-6-3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7:5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4117 2640,'0'1,"-1"0,1 0,-1 0,0 0,0 0,1 0,-1-1,0 1,0 0,0 0,0-1,0 1,0 0,0-1,0 1,0-1,0 1,0-1,0 0,0 0,0 1,0-1,0 0,-1 0,-1 0,-34 3,13-5,0 0,0-2,0-1,0-1,-26-10,-119-54,119 48,-853-417,334 153,496 251,-744-340,609 292,-434-111,608 188,26 5,1 1,0-1,-1-1,1 0,0 0,0 0,0-1,0 1,0-2,1 1,-9-6,15 8,0 0,0 1,-1-1,1 0,0 0,0 1,0-1,0 0,0 0,0 0,0 1,0-1,0 0,0 0,0 1,1-1,-1 0,0 0,0 1,1-1,-1 0,0 1,1-1,-1 0,1 1,-1-1,1 1,-1-1,1 1,0-1,25-24,-14 14,-3-1,0-1,-1 0,0 0,-1-1,-1 0,0 0,0-1,-2 1,0-1,-1 0,3-26,-1-19,-6-101,-1 95,2 18,-2-55,1 93,0-1,-1 1,0 0,-1 0,0 0,0 0,-7-11,10 21,0-1,0 0,0 1,-1-1,1 1,0-1,-1 0,1 1,0-1,-1 1,1-1,-1 1,1-1,-1 1,1-1,-1 1,1 0,-1-1,1 1,-1 0,0-1,1 1,-1 0,1 0,-1-1,0 1,1 0,-1 0,0 0,1 0,-1 0,0 0,1 0,-1 0,0 0,1 1,-1-1,0 0,1 0,-1 0,0 1,1-1,-1 0,1 1,-1-1,1 1,-1-1,1 1,-1-1,1 0,-1 1,1 0,0-1,-1 1,1-1,0 1,-1-1,1 1,0 0,0-1,-1 1,1 0,0 0,-16 44,-282 1143,292-1162,5-19,-1 1,1-1,-1 0,-1 0,1 1,-1-1,0-1,-1 1,0 0,-8 11,11-18,1 0,0 0,0 0,0 0,0 0,0 0,-1 0,1 0,0 0,0 0,0 1,0-1,-1 0,1 0,0 0,0 0,0 0,0 0,-1 0,1 0,0-1,0 1,0 0,0 0,-1 0,1 0,0 0,0 0,0 0,0 0,0 0,-1 0,1-1,0 1,0 0,0 0,0 0,0 0,0 0,0 0,0-1,-1 1,1 0,0 0,0 0,0 0,0-1,0 1,0 0,0 0,0 0,0 0,0-1,-2-17,3-19,56-358,-9 94,-40 232,21-163,0-297,-29 526,0 0,0 0,0 0,0 0,0 0,0 1,1-1,0 0,-1 0,1 0,0 1,0-1,1 0,-1 1,1-1,-1 1,4-5,-2 6,-1-1,1 1,0-1,0 1,-1 0,1 0,0 1,0-1,0 0,0 1,0 0,0-1,0 1,0 1,0-1,0 0,4 2,149 23,41 5,603-12,-732-19,-26 5,-41-4,-1 0,1 1,-1-1,0 0,1 0,-1 0,1 1,-1-1,0 0,1 1,-1-1,0 0,1 1,-1-1,0 0,0 1,1-1,-1 0,0 1,0-1,0 1,1-1,-1 1,0-1,0 0,0 1,0-1,0 1,-12 19,-109 102,-250 262,-110 209,41 32,415-586,13-21,0 0,0-1,-25 25,21-28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6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1,'40'467,"-34"-424,13 96,-2-28,4 174,-18-249,1 0,2 0,2 0,1-1,2 0,25 56,-3-4,-10-28,-14-38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8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1,'0'63,"-1"96,32 261,-20-369,2-1,24 60,-9-32,-23-63,1 3,0 0,-1 1,-1-1,3 36,5 24,-5-41,-4-18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9.0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1 126,'139'3,"151"-6,-273-1,0 0,0 0,0-2,-1 0,1-1,14-9,45-17,-53 25,74-21,-87 26,0 1,0 1,0 0,0 0,0 1,0 0,15 3,-8 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9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 1,'-3'0,"-1"1,1 0,-1 0,1 0,0 1,0-1,0 1,-1 0,2 0,-1 0,0 0,0 0,1 0,-1 1,1-1,-1 1,1 0,0 0,0 0,1 0,-1 0,1 0,-1 0,1 1,0-1,-1 4,-5 15,1 1,-5 38,10-55,-6 44,3 0,2 0,6 75,-4-119,1-1,0 1,0-1,1 1,-1-1,1 0,1 1,-1-1,1 0,-1 0,1-1,5 7,-6-9,1 0,-1 1,1-1,-1 0,1 0,0 0,0 0,0-1,0 1,0-1,1 0,-1 0,0 0,0 0,1-1,-1 1,1-1,-1 0,0 0,6 0,13-4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1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1,'0'36,"-1"-4,1 0,2 1,1-1,14 61,-16-91,-1 1,1-1,0 0,-1 0,1 0,0 0,1 0,-1 0,0 0,1 0,-1 0,1 0,-1-1,1 1,0 0,0-1,2 2,-3-3,0 1,1-1,-1 1,1-1,-1 0,1 0,-1 0,1 0,-1 0,1 0,-1 0,1 0,-1 0,1-1,-1 1,0-1,1 1,-1-1,1 1,0-2,2-1,0 1,-1-1,1 0,-1 0,0 0,0-1,0 1,0-1,-1 0,1 1,-1-1,0 0,0 0,-1-1,1 1,0-6,-1 6,0 0,-1-1,2 1,-1 0,0 0,1 0,0 0,0 0,0 0,0 0,1 1,-1-1,1 1,4-5,-4 6,0 1,0-1,0 1,0 0,0 0,1 0,-1 0,0 0,1 1,-1 0,0-1,1 1,-1 0,0 1,1-1,-1 1,0-1,1 1,5 2,10 5,0 0,0 1,-1 1,0 1,0 0,-2 2,26 23,-14-13,37 24,-63-45,-1-1,1 0,0 0,0 1,0-1,0 0,0-1,0 1,0 0,0 0,0-1,0 0,1 1,-1-1,0 0,0 0,0 0,1 0,-1 0,0-1,0 1,3-1,-4-1,1 1,-1 0,0-1,1 1,-1-1,0 1,0-1,0 0,0 1,0-1,-1 0,1 0,0 0,-1 1,0-1,1 0,-1 0,0 0,0-3,0-12,-1 0,0 0,-1 0,-5-18,1 4,2-1,0-59,4 69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2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0,'4'2,"-1"-1,0 1,0 0,0 0,0 0,0 0,0 0,-1 1,1-1,-1 1,0 0,0 0,0 0,3 4,3 4,11 12,-1 2,-1 0,-2 1,0 1,-2 0,0 1,-2 0,-1 1,5 30,-7-21,-1-10,-2 1,0-1,-2 1,-1 0,-2 1,-3 36,-3-41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3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0 277,'1'30,"2"0,1 0,13 53,37 88,-18-63,5 14,-17-52,24 112,-63-296,-122-581,112 571,16 87,-8-75,16 91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4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1,'0'1729,"0"-1722,0 0,0 0,0 0,1 0,0 0,0 0,1 0,0 0,0-1,4 8,5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2.5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398 0,'-3'2,"0"0,0 0,0 0,1 1,-1-1,0 1,1-1,0 1,0 0,0 0,0 0,-3 6,-5 5,-52 66,37-44,-3-2,-57 57,69-78,-64 63,72-69,1 1,0 1,1 0,0 0,0 0,1 0,-7 18,12-27,1 0,-1 0,0 0,0 0,0 0,0 0,0 0,0 0,0 0,0 0,0 0,0 0,0 0,1 0,-1 0,0 0,0 0,0 0,0 0,0 0,0 0,0 0,0 0,0 0,0 0,1 0,-1 0,0 0,0 0,0 0,0 0,0 0,0 0,0 0,0 0,0 0,0 0,0 0,1 0,-1 0,0 0,0 0,0 1,0-1,0 0,0 0,0 0,0 0,0 0,0 0,0 0,0 0,0 0,0 0,0 1,0-1,0 0,0 0,0 0,0 0,13-10,12-14,29-40,-3 4,84-78,-126 130,1 0,-1 1,1 0,0 0,1 1,-1 1,1 0,1 0,-1 1,0 0,1 1,0 0,0 1,0 1,0 0,0 0,0 1,0 0,0 2,0-1,0 1,0 1,0 0,-1 1,0 0,15 7,0 4,-1 1,0 1,28 26,-18-15,-16-14,-1-4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5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1 104,'15'-2,"1"1,-1-2,17-4,29-4,191-20,112-10,-236 34,-102 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6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76,'14'-1,"0"-1,-1 0,20-6,18-3,2 4,144-13,-169 18,44-8,-45 5,50-3,-28 8,-27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8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704 0,'-17'0,"-173"7,163-4,1 1,0 2,0 1,0 0,-27 13,20-5,0 2,1 0,-57 44,78-52,0 0,0 1,1 0,0 1,1 0,0 0,1 1,0 0,1 1,0-1,1 2,-8 25,12-32,1 0,0 0,0 0,1 0,0 0,0 0,1 0,0 0,0 0,1-1,0 1,0 0,0-1,1 1,0-1,0 0,0 0,1 0,0 0,0 0,1-1,0 0,0 0,0 0,0-1,1 0,-1 0,13 7,0-1,1-1,0-1,0 0,0-2,1 0,0-1,0-1,36 2,38-2,119-10,-137-10,-55 12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9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563 83,'-14'-2,"1"0,-1-1,1-1,0 0,0-1,-18-9,-6-1,13 7,-1 1,0 1,0 2,-50-3,18 6,-64 7,118-6,1 0,-1 1,1-1,-1 1,1 0,-1-1,1 1,-1 0,1 0,0 1,-1-1,1 0,0 1,0 0,0-1,0 1,0 0,1 0,-1 0,0 0,1 0,-2 3,1 0,0 1,0-1,1 1,-1-1,1 1,0-1,1 1,0-1,0 1,0 6,2 4,0 1,2 0,0-1,0 0,2 0,8 20,-2-12,1 0,1 0,1-2,1 0,1 0,1-2,0 0,2-1,0-1,1-1,1-1,1-1,0 0,27 11,-47-24,19 7,0 0,0-1,31 7,-49-13,1-1,-1 0,1-1,-1 1,1-1,-1 0,1 0,-1 0,1-1,-1 1,1-1,-1 0,1-1,-1 1,0-1,0 0,0 0,0 0,0 0,0-1,0 1,-1-1,1 0,4-6,4-8,0 0,-2-1,0-1,-1 0,0 0,-2-1,-1 0,0 0,-1 0,-1-1,-1 1,-1-1,-1 0,-2-32,-2 41,0 1,-1 0,0-1,-1 1,0 0,-1 1,0 0,-1 0,0 0,0 0,-1 1,0 1,-14-12,8 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0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606 132,'-3'-8,"0"0,-1 0,0 1,-1 0,1 0,-2 0,1 0,-8-6,7 7,-1 0,-1 1,1 0,-1 0,0 0,0 1,0 1,0-1,-1 1,0 1,1-1,-18-1,8 2,0 0,0 1,0 1,-1 1,-25 5,34-4,-1 2,1 0,0 0,0 1,0 0,0 1,1 0,0 0,0 1,-8 8,-10 11,-38 48,49-55,-36 51,48-64,0 0,1 0,0 1,0-1,0 1,1 0,0 0,0 0,0 11,2-15,0 0,0-1,1 1,0 0,-1-1,1 1,0 0,0-1,0 1,1-1,-1 0,0 1,1-1,0 0,-1 0,1 0,0 0,0 0,0 0,1-1,-1 1,0-1,0 1,3 0,9 5,1-1,-1 0,18 4,-10-3,67 23,313 121,-399-149,21 8,42 27,-61-35,-1 1,1 1,-1-1,1 0,-1 1,0 0,-1 0,1 1,-1-1,0 1,0-1,0 1,-1 0,1 0,2 9,-5-11,0 1,-1-1,1 1,-1-1,1 0,-1 1,0-1,0 0,-1 0,1 0,-1 0,1 0,-1 0,0 0,0 0,0-1,-1 1,1-1,-1 1,1-1,-1 0,0 0,-4 2,-6 5,0-1,0-1,-28 11,23-12,0-2,-1 0,1-1,-1 0,-32-1,-94-12,118 6,0-1,1-2,0 0,0-2,1-1,0 0,-28-18,37 19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2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53 113,'-1'0,"-1"1,1-1,0 1,-1 0,1-1,0 1,-1 0,1 0,0-1,0 1,0 0,0 0,0 0,0 1,0-1,0 0,0 0,0 0,1 1,-1-1,0 0,0 3,-11 32,12-36,-6 30,1 1,2-1,2 1,0 0,2 0,2-1,1 1,11 48,-11-67,0 0,1 0,0 0,0 0,1-1,1 0,0 0,1-1,0 0,0 0,1-1,0 0,1 0,0-1,0-1,1 1,0-2,0 1,1-2,-1 1,24 6,-33-12,1 1,-1-1,0 1,0-1,0 0,1 0,-1 0,0 0,0-1,1 1,-1 0,0-1,0 0,0 1,0-1,0 0,0 0,0 0,0 0,0-1,2-1,0-1,-1 0,0 1,0-1,0-1,-1 1,1 0,-1-1,0 1,2-7,2-10,-1 1,-1-1,2-31,-6 51,0-8,1 0,0-1,1 1,0 0,0 0,1 0,8-16,-10 23,1 0,-1 0,1 0,0 0,0 0,0 0,0 0,0 1,0-1,1 1,-1 0,0 0,1-1,-1 1,1 1,-1-1,1 0,0 1,-1-1,1 1,0 0,-1 0,1 0,0 0,-1 0,1 1,0-1,-1 1,1-1,-1 1,5 2,7 3,0 0,0 1,0 1,-1 0,0 1,14 13,-9-8,0-1,21 11,-33-21,-1 0,1 0,0-1,0 0,0 0,0 0,13 1,-18-3,1 0,-1 0,1-1,0 1,-1 0,1-1,-1 1,1-1,-1 1,1-1,-1 0,0 0,1 0,-1 0,0 0,1 0,-1 0,0 0,0 0,0 0,0-1,0 1,0-1,0 1,-1 0,1-1,-1 1,1-1,-1 1,1-1,-1 0,0 1,1-1,-1 0,0-2,9-194,-7 176,0-1,-2 1,0 0,-2-1,0 1,-1 0,-9-30,-12-41,16 74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3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0 148,'6'-1,"0"0,0-1,0 1,0-1,0 0,-1 0,7-4,18-7,74-11,2 4,161-9,-230 26,217-12,71-7,-291 18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4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51,'1'-2,"-1"0,1 0,-1 0,1 0,0 0,0 0,0 0,0 0,0 1,0-1,0 0,1 1,-1-1,1 1,-1-1,1 1,-1 0,1-1,0 1,0 0,0 0,0 0,0 1,0-1,0 0,0 1,0-1,2 1,62-10,-63 10,14-1,0 2,0 0,-1 1,1 0,-1 2,1 0,-1 0,0 2,-1 0,1 1,-1 0,-1 1,1 1,-1 1,-1-1,0 2,0 0,-1 1,-1 0,0 1,16 23,-25-33,1-1,-1 1,-1 0,1 1,0-1,-1 0,1 0,-1 1,0-1,0 1,-1-1,1 1,-1-1,1 1,-1-1,0 1,-1 0,1-1,-1 1,1-1,-2 5,-1-3,0 0,0-1,0 1,0-1,0 0,-1 0,0 0,0 0,0-1,0 0,-1 0,1 0,-8 4,-60 26,52-25,1 0,0 2,-27 18,45-28,1 0,-1 0,0 0,1 1,-1-1,1 0,-1 1,1-1,-1 0,1 1,0-1,-1 1,1-1,-1 1,1-1,0 1,-1-1,1 1,0-1,0 1,0-1,-1 1,1-1,0 1,0 0,0-1,0 1,0-1,0 1,0-1,0 1,0 0,0-1,0 1,0-1,0 1,1 1,23 7,41-4,-63-5,408-3,-381 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5.7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0,'30'27,"23"25,-21-13,45 75,-67-98,-1 2,-1-1,0 1,-2 1,0-1,-1 1,5 32,-10-43,0 0,-1 1,0-1,0 0,-1 0,0-1,-3 10,-3 12,3-11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8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1235 0,'-5'2,"1"-1,-1 1,1 0,0 0,0 1,0-1,0 1,1 0,-1 0,1 0,0 1,-6 6,-4 3,-462 460,330-316,-5-6,-227 174,359-307,18-18,0 1,0-1,0 0,0 0,0 0,0 1,0-1,0 0,0 0,0 0,1 1,-1-1,0 0,0 0,0 0,0 0,1 1,-1-1,0 0,0 0,0 0,1 0,-1 0,0 0,0 0,0 0,1 0,-1 1,0-1,0 0,0 0,1 0,-1 0,0 0,0 0,1 0,-1 0,0-1,0 1,0 0,1 0,-1 0,0 0,0 0,0 0,1-1,47-12,-36 9,27-7,1 3,0 1,80-3,121 14,-197 1,-1 2,-1 2,1 2,70 27,63 16,-75-34,1-5,1-4,109-3,-154-4,-40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3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1239 0,'-3'2,"0"-1,0 0,1 1,-1 0,0-1,1 1,-1 0,1 0,0 1,-1-1,1 0,-2 5,-7 4,-78 79,3 4,-138 196,137-153,-128 271,175-333,-3-2,-104 135,74-111,-91 116,140-187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0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0,'0'4,"0"11,0 6,4 8,2 8,4 11,4 5,5 3,2 0,3-1,1 3,1-4,0-7,1-3,-6-5,-5-4,-6-9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2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25 360,'3'1,"0"0,0-1,0 2,0-1,0 0,0 1,0-1,0 1,-1 0,1 0,-1 0,1 0,-1 1,0-1,3 4,28 41,-8 2,-3 1,-2 1,-2 0,18 88,-78-268,14 32,-101-407,114 463,7 36,5 27,4-7,1 0,0 0,1 0,1-1,0 1,9 19,46 86,-12-25,-39-77,7 15,-1 1,15 59,-25-77,1 0,0-1,14 28,-11-29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3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1 117,'11'-8,"1"0,-1 1,1 1,1 0,18-6,-11 4,6-2,0 1,1 1,0 2,0 0,0 2,1 1,54 2,-68 0,-1 0,1 0,19-5,-11 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3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1,'-3'0,"0"1,1-1,-1 1,1 0,-1 0,1 0,-1 0,1 1,0-1,0 0,-1 1,1 0,0 0,0-1,1 1,-1 0,0 1,1-1,-3 3,-26 50,24-43,-7 15,2 0,0 1,2 0,-9 48,15-57,0 0,2 0,0 0,1 1,1-1,1 0,0 0,7 23,-4-32,0 0,0-1,1 1,0-1,1-1,0 1,1-1,-1 0,2-1,-1 0,14 10,8 7,24 24,-35-29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5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0 303,'23'36,"-8"-9,4 4,-13-20,0 0,1-1,0-1,13 15,-19-22,1 0,0-1,1 1,-1 0,0-1,0 1,1-1,-1 0,1 0,-1 0,1 0,-1 0,1-1,-1 1,1-1,0 0,-1 1,1-1,0 0,0-1,-1 1,1 0,0-1,-1 0,5-1,-5 1,1-1,-1 0,1 0,-1 0,1 0,-1 0,0-1,0 1,0-1,-1 1,1-1,0 0,-1 0,0 1,1-1,-1 0,-1 0,2-4,11-62,-11 59,-2 4,1-4,1 0,0 0,0 1,1-1,6-14,-8 22,0 0,-1 1,1-1,1 1,-1-1,0 1,0-1,0 1,1 0,-1 0,1 0,-1 0,1 0,-1 0,1 0,0 0,-1 0,1 1,0-1,0 1,-1-1,1 1,0 0,0-1,0 1,0 0,-1 0,1 1,0-1,0 0,0 0,-1 1,1-1,0 1,0 0,-1 0,4 1,26 15,-1 1,0 2,-2 0,44 41,23 18,-65-57,61 43,-80-58,0-1,0 0,1 0,0-1,0-1,14 4,-26-8,1 0,-1 0,1 0,-1 0,1 1,-1-1,1 0,0 0,-1-1,1 1,-1 0,1 0,-1 0,1 0,-1 0,1-1,-1 1,0 0,1 0,-1-1,1 1,-1 0,1-1,-1 1,0 0,1-1,-1 1,0-1,1 1,-1 0,0-1,0 1,1-2,0-22,-12-25,-125-390,121 387,11 31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1,'9'0,"0"1,-1 0,1 1,0 0,0 0,-1 1,1 0,-1 0,0 1,0 0,0 1,13 10,4 5,-2 2,29 32,5 6,-23-30,-2 2,55 72,-78-90,0 0,0 1,-1 1,-1-1,-1 1,0 0,-1 0,-1 1,0 0,-2-1,2 21,1 12,0-32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6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1 127,'3'-3,"1"0,-1 1,1-1,0 1,0 0,0 0,0 0,0 1,1 0,5-2,53-6,-37 6,488-51,-314 37,33-2,-208 18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7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0 227,'146'-5,"0"-5,-1-7,-1-6,188-56,-119 34,-17 5,-182 36,-7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3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0 121,'54'-19,"198"-18,336-6,-472 42,-35 2,153-18,-210 13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4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1 283,'2'-4,"0"0,0 0,1 0,0 1,0-1,0 1,0 0,0-1,1 1,-1 1,1-1,0 0,5-2,-2 1,30-20,1 1,1 3,77-30,131-28,-219 69,1 2,1 1,-1 1,1 1,46 1,-69 3,1 0,-1 1,1 0,-1 0,1 1,-1 0,0 0,0 1,0 0,0 0,0 0,-1 1,1 0,-1 1,0-1,0 1,-1 0,1 1,-1-1,-1 1,1 0,-1 0,0 1,0-1,0 1,4 12,7 30,-2 0,-2 0,-3 1,4 67,-12-106,-1 0,0 1,-1-1,0 0,0 0,-2 0,1 0,-1 0,-1 0,0-1,0 0,-1 0,0-1,-1 1,0-2,-1 1,1-1,-10 8,-21 17,0-2,-78 47,87-59,-53 33,-272 164,387-211,25-6,87-10,661-32,-773 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3.9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1952 0,'-2'32,"-2"0,-1 0,-1-1,-2 0,-20 53,15-47,-76 202,-190 364,-175 201,441-780,-829 1280,645-1050,185-242,12-25,4-4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6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53,'-1'41,"-10"47,-1 30,11-79,1 0,2 0,2 0,10 45,-10-68,0-1,2 0,-1 1,2-2,0 1,1-1,0 0,1-1,1 0,0 0,0-1,25 21,-10-11,-8-7,1-1,0 0,31 17,-48-31,1 1,-1-1,0 0,0 1,1-1,-1 0,0 0,1 0,-1 0,0 0,0 0,1 0,-1 0,0 0,1-1,-1 1,0 0,0-1,1 1,-1-1,0 0,0 1,0-1,0 0,0 0,0 0,0 0,0 0,0 0,0 0,-1 0,1 0,0 0,-1 0,1 0,0 0,0-3,17-54,-15 47,22-107,-5-1,7-155,-26 258,-1 8,0-1,0 1,1-1,1 1,0-1,0 1,0 0,7-14,-9 21,1 0,-1 0,1 1,-1-1,1 0,-1 1,1-1,0 1,-1-1,1 1,0-1,-1 1,1-1,0 1,0 0,-1-1,1 1,0 0,0 0,0 0,-1-1,1 1,0 0,0 0,0 0,0 0,-1 0,1 1,0-1,0 0,0 0,-1 0,1 1,0-1,0 0,-1 1,1-1,0 1,0-1,0 2,28 26,-24-23,65 65,3-3,3-4,92 59,-67-49,152 98,-96-67,-156-103,0 0,0 0,0 0,0-1,0 1,0 0,1 0,-1-1,0 1,0-1,1 1,-1-1,0 1,1-1,-1 0,0 1,1-1,-1 0,0 0,1 0,-1 0,1-1,-1 1,0 0,1 0,-1-1,0 1,0-1,2 0,-1-1,-1-1,1 1,-1-1,0 1,0-1,0 1,0-1,0 0,-1 0,1 1,-1-1,1 0,-1 0,0-3,0-21,-1 0,-1 0,-11-54,-30-80,19 78,3 17,-4 0,-2 2,-54-93,72 138,3 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03.3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175,'0'-1,"0"0,1-1,-1 1,0 0,0 0,-1 0,1-1,0 1,0 0,0 0,-1 0,1 0,-1-1,1 1,-1 0,1 0,-1 0,0 0,1 0,-1 0,0 0,-1 0,1 0,0 1,0 0,0 0,0 0,0 0,0 0,0 0,0 0,0 0,1 0,-1 0,0 1,0-1,0 0,0 1,0-1,0 1,0-1,0 1,-1 0,-5 5,0 0,0 0,0 0,-9 13,-262 381,115-156,100-152,-484 727,544-815,0 1,1 0,0 0,0 0,0 1,-1 6,3-12,0 0,-1 0,1 1,0-1,0 0,0 0,0 1,0-1,0 0,0 0,0 1,0-1,0 0,0 0,0 1,0-1,0 0,0 0,1 0,-1 1,0-1,0 0,0 0,0 0,0 1,0-1,1 0,-1 0,0 0,0 0,0 1,0-1,1 0,-1 0,0 0,0 0,0 0,1 0,-1 1,0-1,0 0,1 0,-1 0,0 0,1 0,20-15,74-81,-5-4,87-125,-147 185,74-104,-6-4,-6-5,123-282,-196 384,-2 1,-3-2,-1 0,-3-1,4-63,-14 112,0-1,1 1,-1 0,1 0,0 0,0 0,1 0,-1 0,1 0,0 0,0 1,0-1,3-3,-3 5,0 1,0 0,0 0,0 0,-1 0,1 0,1 0,-1 1,0-1,0 1,0-1,0 1,0 0,0 0,1 0,-1 0,0 0,0 0,0 0,0 1,1-1,-1 1,0 0,0 0,0 0,0 0,2 2,24 11,-1 1,-1 1,0 2,24 22,91 92,-76-69,497 537,-507-534,3-3,3-2,2-3,107 74,-167-130,0 0,0 1,0-1,0 1,0-1,-1 1,1 0,3 5,-6-8,0 1,1-1,-1 0,0 1,0-1,0 0,0 1,0-1,0 1,0-1,0 0,0 1,0-1,0 1,0-1,0 0,0 1,0-1,0 1,0-1,0 0,-1 1,1-1,0 0,0 1,0-1,-1 0,1 1,0-1,-1 1,-21 5,-208-3,36-3,-70 22,-277 60,-254 96,762-168,-26 7,56-16,0-1,0 1,0-1,-1 0,1 1,0-1,0-1,-1 1,1 0,0-1,0 0,0 0,-4-1,6 1,0 1,1 0,-1-1,1 1,-1-1,1 1,-1-1,1 0,0 1,-1-1,1 1,0-1,-1 0,1 1,0-1,0 0,-1 1,1-1,0 0,0 1,0-1,0 0,0 1,0-1,0 0,0 1,0-1,0 0,1 1,-1-1,0 0,0 1,1-1,-1 0,0 1,1-1,-1 1,1-1,-1 1,1-1,-1 1,1-1,-1 1,1-1,25-22,0 6,-1 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06.3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0,'27'670,"58"7,-39-276,13 127,-44-114,-5-75,16 301,-15-240,19 223,9-156,11 86,21-167,10-28,-53-202,13 211,-20-143,-2 85,-8-102,0 166,-4-307,3 0,28 97,-6-30,-25-86,-1 1,-3 86,-1-14,19 281,102 1384,-75-1373,-45-369,-2 0,-2 0,-10 71,-2 60,25 90,1 38,-15-269,1-25,0 1,1 0,-1 0,2 0,0 0,0 0,0 0,4 11,4-10,2-6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11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2663,'307'24,"-164"-8,381 45,178 15,786-50,-1045-28,622-47,624-56,-1107 76,-2 15,166-12,-337-33,17-2,-141 46,205-21,-121 0,-19 0,72-2,-360 37,-1-2,122-23,-58 2,201-11,-72 10,-92 7,-64 9,0-4,143-39,-205 44,0 2,0 1,0 2,1 2,-1 1,62 7,-44-2,-1-3,81-6,366-84,-167 25,566-29,5 68,-308 12,1261-98,-475-22,-957 87,-172 17,201-58,-73 9,294-36,-62 9,-332 59,473-52,-287 74,-53-27,-130 10,144-27,-294 43,134-14,143-30,-296 38,1 5,166-15,-265 39,-2 1,0 0,-1-1,1-1,0-1,-1 0,0 0,1-2,16-7,-30 12,0-1,-1 1,1-1,0 1,-1-1,1 1,-1-1,1 1,-1-1,1 1,-1-1,1 0,-1 1,1-1,-1 0,0 1,1-1,-1 0,0 1,0-1,0 0,0 0,1 0,-1 1,0-1,0 0,0 0,0 1,-1-1,1 0,0 0,-1-1,0 0,0-1,-1 1,0-1,1 1,-1 0,0 0,0-1,0 1,-4-2,-52-33,-377-170,147 74,194 91,54 26,1-1,1-3,-37-24,73 43,1 0,0 1,0-1,0 0,0 1,0-1,0 0,0 0,0 0,1 0,-1 0,0 0,1 0,-1 0,0-1,1 1,-1-2,1 3,0-1,0 1,1 0,-1-1,0 1,1-1,-1 1,0 0,1-1,-1 1,0 0,1-1,-1 1,1 0,-1 0,1-1,-1 1,0 0,1 0,-1 0,1-1,-1 1,1 0,-1 0,1 0,-1 0,2 0,43 3,51 13,-55-10,-1 1,43 14,59 28,-3-1,150 32,-270-76,0 1,-1 1,0 1,0 0,27 17,75 60,-111-77,44 32,82 68,-116-90,-1 1,-1 0,-1 1,25 38,-39-54,0-1,0 1,0 0,-1 0,1 1,-1-1,0 0,0 0,0 1,0-1,-1 0,1 1,-1-1,0 1,0-1,0 1,0-1,-1 1,1-1,-2 5,-1-3,0-1,0 1,-1-1,1 1,-1-1,0 0,0-1,0 1,-1-1,1 0,-10 5,-18 14,1 1,1 1,2 1,0 2,2 1,-25 33,-123 197,161-238,-74 130,-109 259,131-272,65-135,-1-1,1 1,-1-1,0 1,0-1,0 1,0-1,0 0,0 0,0 1,0-1,0 0,0 0,-1 0,1 0,-1-1,1 1,-3 1,3-2,0 0,1 0,-1 0,0-1,0 1,0 0,1-1,-1 1,0 0,0-1,1 1,-1-1,0 1,1-1,-1 1,0-1,1 1,-1-1,1 0,-1 1,1-1,-1 0,1 1,-1-3,-2-3,1-1,-1 1,1-1,1 0,-1 0,0-13,-5-57,-3 1,-31-119,-60-360,87 459,13 87,-23-144,-6-230,30 361,-1 0,-6-40,2 41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15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1442 0,'-3'1,"1"0,-1 1,1-1,-1 0,1 1,0-1,0 1,0 0,-1 0,2 0,-1 0,-2 3,-4 3,-154 142,-587 494,583-512,68-53,80-66,0-2,-37 17,41-22,1 0,-1 1,2 1,-1 0,1 0,0 1,-19 19,15-12,19-18,-1 0,0 0,1 0,-1 1,1-1,0 1,-1 0,1 0,5-2,7 0,1 0,-1 1,1 0,-1 1,1 1,0 1,-1 0,1 1,0 0,-1 2,0 0,26 10,12 9,-2 1,58 39,-29-16,6 0,-4-4,-3 3,140 106,-88-31,-114-105,1 0,0-2,1 0,31 16,-49-29,0-1,0 1,0-1,1 1,-1-1,0 1,0-1,1 0,-1 0,0 1,1-1,-1 0,0 0,1 0,-1-1,0 1,1 0,-1 0,0-1,0 1,1-1,-1 1,0-1,0 1,0-1,0 0,1 0,-1 1,0-1,0 0,-1 0,1 0,0 0,0 0,0 0,-1 0,1-1,0 1,-1 0,1 0,-1 0,0-1,1 1,-1 0,0-3,3-10,-1 1,0-1,-1-25,0 13,49-398,20-327,-69 700,-5-165,-21 96,20 97,-1 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18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1 177,'1'-5,"-1"0,1 1,1-1,-1 0,1 0,0 1,0-1,0 1,0-1,1 1,0 0,0 0,0 0,0 1,1-1,-1 1,1 0,0 0,0 0,0 0,1 1,-1-1,10-3,8-3,1 0,1 1,32-6,15-1,1 4,0 3,119 2,-170 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20.0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2,'-1'194,"3"211,-1-390,0 0,1 1,1-1,0 0,1-1,0 1,10 19,-13-31,0 0,1 1,0-1,0 0,0-1,0 1,0 0,0-1,1 1,-1-1,1 1,-1-1,1 0,0 0,0-1,0 1,0 0,1-1,-1 0,0 0,1 0,-1 0,0 0,1-1,-1 0,1 1,-1-1,1-1,-1 1,1 0,-1-1,0 0,1 1,-1-1,0-1,1 1,-1 0,4-3,-2 1,0 0,0 0,-1-1,1 0,-1 0,0 0,0 0,0 0,0-1,-1 0,0 0,5-9,26-71,-24 54,11-25,-2-1,18-96,-35 135,9-42,-10 56,0 1,0-1,0 1,0 0,1-1,-1 1,1 0,0 0,0 0,0 0,0 0,6-4,-6 6,0 0,0 0,0 0,0 1,0-1,0 1,0 0,0-1,1 1,-1 0,0 0,0 1,0-1,0 0,1 1,-1-1,0 1,3 1,45 20,-27-11,17 3,57 12,23 7,235 124,-353-156,-1 0,1 0,-1 0,1-1,0 1,-1 0,1-1,0 1,-1-1,1 0,0 1,0-1,-1 0,1 0,0 0,-1-1,1 1,0 0,0-1,-1 1,1-1,0 1,-1-1,1 0,-1 1,3-2,-2-1,-1 1,1 0,0-1,0 1,-1-1,0 0,1 1,-1-1,0 0,0 0,-1 0,1 0,0-5,1-10,-2 1,0-1,-1 1,-4-21,1 11,-3-23,-2 1,-29-90,26 98,9 23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24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79,'1'31,"2"0,1 0,1 0,1 0,2-1,1 0,2-1,27 55,-18-47,2-2,1 0,2-1,2-2,0 0,38 32,-42-46,0 0,1-1,1-2,0 0,1-2,1-1,0 0,1-3,0 0,0-2,1 0,40 2,-65-8,-1-1,0 1,1-1,-1 0,1-1,-1 1,0 0,1-1,-1 0,0 0,1 0,-1 0,0-1,0 1,0-1,0 1,0-1,4-4,-4 2,-1 1,0-1,0 0,0 0,0 0,-1 0,1 0,-1 0,0 0,-1-1,1 1,-1 0,1-1,-2-5,3-27,-2-1,-2 1,-2 0,-1 0,-18-67,21 98,-19-69,19 69,1 1,0-1,1 0,0 0,-1 0,2 0,-1 0,1 1,0-1,3-10,-4 15,1-1,0 0,0 1,0-1,0 0,0 1,0-1,1 1,-1-1,0 1,1 0,-1 0,1 0,0-1,-1 1,1 1,0-1,0 0,3-1,0 1,-1 0,1 1,-1 0,1-1,0 1,-1 1,1-1,5 2,8 2,1 1,-1 1,19 9,-34-13,171 63,50 22,-219-85,1 1,-1-1,1 0,0-1,-1 0,1 0,0 0,0 0,0-1,11-1,-15 1,-1 0,1 0,-1-1,0 1,1-1,-1 1,0-1,1 0,-1 1,0-1,0 0,1 0,-1 0,0 0,0 0,0 0,0 0,0 0,0-2,0 1,0 0,-1 0,1-1,-1 1,1 0,-1-1,0 1,0 0,0 0,0-1,-1 1,1 0,-1 0,1-1,-1 1,-1-3,-16-40,-3 0,-1 2,-2 0,-3 2,-40-51,35 56,23 27,0 0,0-1,-13-22,15 17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25.6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1,'2'24,"1"1,1-1,13 47,-8-38,19 76,121 435,-100-396,108 229,-145-348,-10-23,0 0,0 0,1-1,0 1,0-1,0 1,0-1,1 0,0-1,6 7,-9-11,0 1,-1-1,1 1,0-1,0 0,0 0,0 1,0-1,0 0,0 0,0 0,0 0,0 0,0 0,0 0,0-1,0 1,0 0,0-1,0 1,-1 0,1-1,0 1,0-1,0 1,0-1,-1 1,1-1,0 0,0 1,-1-1,1 0,-1 0,1 0,-1 1,1-1,-1 0,1-2,19-39,-17 34,8-19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27.5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103 360,'5'8,"0"0,-1 0,0 0,0 0,0 1,-1-1,0 1,-1 0,0 0,-1 0,1 12,-3-14,-1-8,-5-20,-7-34,-9-38,-19-101,41 185,-11-51,11 56,0 1,0-1,0 1,0 0,0 0,-1 0,0-1,0 1,0 1,0-1,0 0,0 0,-6-4,8 7,0 0,-1 0,1 0,0 1,-1-1,1 0,-1 0,1 0,0 0,-1 0,1 0,0 0,-1 1,1-1,0 0,-1 0,1 1,0-1,0 0,-1 0,1 1,0-1,0 0,-1 1,1-1,0 0,0 1,0-1,0 0,-1 1,1-1,0 0,0 1,0-1,0 0,0 1,0-1,0 1,0-1,0 0,0 1,0 0,-2 19,2-19,0 20,1 0,0-1,2 1,10 40,34 83,-15-51,4 29,48 146,8-31,-82-204,-1 1,-1 0,3 39,-10-66,4 62,-4-48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5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1 735,'9'-10,"0"-1,-1 0,0 0,7-15,5-9,204-270,-183 259,2 1,2 2,1 3,60-41,-91 71,0 1,0 0,2 1,-1 1,0 0,1 1,27-5,-39 10,1 0,-1 0,1 1,-1-1,1 1,0 1,-1-1,1 1,-1 0,1 0,-1 0,0 1,1 0,-1 0,0 1,0-1,0 1,-1 0,1 0,-1 1,1-1,-1 1,0 0,0 0,-1 0,1 1,3 6,0 3,-1 0,0 1,-1-1,0 1,-2 0,1 0,-2 0,1 25,-6 127,2-137,-4 25,-1-1,-4 1,-1-2,-3 0,-2 0,-2-2,-26 52,33-75,13-20,10-14,19-22,-6 5,0 2,55-35,-15 20,2 2,1 4,106-33,-133 51,2 2,-1 2,1 1,0 3,1 1,-1 2,64 7,-88-3,-1 1,0 0,1 1,-2 2,1-1,-1 2,0 0,0 1,-1 1,0 1,-1 0,0 1,-1 0,-1 1,25 30,-25-25,-1 0,-1 1,0 0,-1 1,-2 0,0 1,-1-1,0 2,-2-1,-1 1,-1-1,0 1,-2 34,-2-40,-1 0,0 0,-2 0,0 0,0 0,-2-1,0 1,0-1,-2-1,0 0,0 0,-2 0,1-1,-17 16,-15 13,-2-1,-78 54,110-86,-18 13,-1-1,-1-1,-1-2,0-1,-39 14,36-21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28.9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1 253,'17'-2,"0"-1,0 0,0-1,-1-1,1-1,28-14,-7 4,25-6,2 2,1 3,0 3,81-6,-134 19,0-2,0 0,-1 0,1-1,-1 0,0-1,0-1,0 0,-1 0,0-1,0-1,-1 0,15-14,-10 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31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38,'-5'-35,"5"35,0 0,0 0,-1-1,1 1,0 0,0 0,0 0,0 0,0 0,-1-1,1 1,0 0,0 0,0 0,0 0,-1 0,1 0,0 0,0 0,0 0,-1 0,1-1,0 1,0 0,0 0,-1 0,1 0,0 1,0-1,0 0,-1 0,1 0,0 0,0 0,0 0,-1 0,1 0,0 0,0 0,0 0,-1 1,1-1,-12 18,-9 32,1 0,-20 83,33-100,1 1,1 0,2 0,1 1,4 41,-1-64,1 0,0-1,1 1,0-1,1 1,0-1,1 0,0-1,1 1,0-1,14 18,-14-22,-1 0,1 0,0 0,1-1,0 0,-1 0,2-1,-1 0,0 0,1 0,0-1,-1 0,1-1,1 0,-1 0,0 0,13 0,3-2,-2-1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32.8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 51,'-3'104,"2"72,3-149,0 0,2-1,1 1,11 33,-14-54,1 1,0-1,0 0,1 0,0 0,0-1,0 1,1-1,0 0,9 7,-13-10,1-1,0 0,-1 0,1 0,0 0,-1 0,1 0,0 0,0-1,0 1,0 0,0-1,0 0,0 1,0-1,0 0,0 0,0 0,0-1,0 1,0 0,0-1,-1 1,1-1,0 1,0-1,0 0,0 0,-1 0,1 0,0 0,-1 0,1-1,-1 1,1 0,-1-1,0 1,0-1,1 0,-1 1,1-3,6-14,0 1,-2-1,0 0,0-1,-2 1,0-1,-2 0,1-24,6-29,-6 53,-1 3,1 1,0 0,1 0,0 0,9-19,-12 32,1 0,-1 0,0 0,1 0,-1 0,1 0,-1 0,1 1,0-1,0 0,0 1,0 0,0-1,0 1,0 0,5-1,-4 1,0 1,0 0,0 0,0 0,-1 0,1 1,0-1,0 1,0 0,0 0,0 0,0 0,-1 0,1 0,0 1,-1-1,3 4,21 14,-1 1,24 26,14 13,-31-33,3 5,1-2,79 47,-114-75,0 0,0 0,1-1,-1 1,0 0,0-1,1 1,-1-1,1 0,-1 1,0-1,1 0,-1 0,1 0,-1 0,1 0,-1 0,1 0,-1 0,0 0,1-1,-1 1,1-1,-1 1,3-2,-3 0,0 1,0-1,0 0,0 1,0-1,0 0,0 0,-1 0,1 0,-1 0,1 0,-1 0,0 0,0 0,0 0,0-2,-1-11,0 0,-1 0,-7-23,-81-252,80 261,2 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33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0,'5'1,"0"-1,-1 1,1 0,0 0,0 0,0 1,-1 0,1 0,-1 0,1 0,-1 1,0-1,0 1,0 0,0 1,-1-1,1 1,-1-1,4 6,5 9,0 0,-1 1,10 24,0-1,4 9,-3 1,-3 0,20 81,-6-18,-26-92,-1 1,-2-1,0 1,0 44,-4-44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34.3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1,'1'14,"2"-1,-1 0,2 1,-1-1,12 24,-7-17,212 518,-16-41,-149-335,36 183,-66-224,-17-74,1 0,3 0,22 55,-10-42,-16-37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35.6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1,'11'13,"-1"1,0 0,-1 0,-1 1,8 19,1-1,19 33,-3 0,-3 2,-3 2,-3 0,23 110,111 516,-89-425,-61-242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47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 98,'34'-12,"-27"4,-25 3,15 5,-1 0,1 0,-1-1,1 1,-1-1,1 0,0 0,-1 0,1-1,0 1,0-1,-5-2,8 3,-1 0,0 0,1 0,-1 0,0 0,1 0,0 0,-1 0,1-1,0 1,-1 0,1 0,0 0,0 0,0-1,0 1,0 0,0 0,0 0,0-1,1 1,-1 0,0 0,1 0,-1 0,1 0,-1 0,1 0,0 0,-1 0,1 0,0 0,0 0,-1 0,1 0,0 1,0-1,2-1,19-10,-21 12,-1 0,0-1,1 1,-1 0,0 0,1 0,-1 0,1 0,-1 0,0 0,1 0,-1 0,1 0,-1 0,0 0,1 0,-1 0,1 1,-1-1,0 0,1 0,-1 0,0 1,1-1,-1 0,0 0,1 1,-1-1,0 0,0 0,1 1,-1-1,0 0,0 1,0-1,1 0,-1 1,0-1,0 1,0-1,0 0,0 1,0-1,0 1,0-1,0 0,0 1,0-1,0 0,0 1,0-1,0 1,0-1,0 0,0 1,-1-1,1 0,0 1,-13 12,9-12,9-8,-1 4,-3 3,-1 0,1-1,0 1,-1-1,1 1,0-1,-1 1,1-1,0 1,-1-1,1 0,-1 1,1-1,-1 0,1 0,-1 1,0-1,1 0,-1 0,0 1,0-1,1 0,-1 0,0-1,-3-2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48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257 147,'-2'-1,"0"0,0 0,0 0,0 0,0 0,0 0,0-1,0 1,1-1,-1 1,1-1,-1 0,1 1,-1-1,0-2,-22-33,23 35,-6-10,2 4,1 0,-1 0,-1 0,1 1,-1 0,-8-7,13 12,-1 1,1 0,-1 0,0 0,0 0,1 0,-1 1,0-1,0 0,0 1,0-1,0 1,0 0,0 0,0 0,0 0,0 0,0 0,0 0,0 1,1-1,-1 1,0-1,0 1,0 0,0 0,1 0,-1 0,0 0,1 0,-1 0,1 0,-1 1,-2 2,-2 3,-1 1,1-1,1 1,-1 1,1-1,1 1,-1 0,2 0,-1 0,1 0,-3 19,-1 12,-3 61,9-81,-2 8,1-7,0-1,2 1,0 0,4 25,-3-41,0-1,0 0,0 1,0-1,1 0,-1 0,1 0,0 0,0 0,1-1,-1 1,1 0,0-1,0 0,0 0,0 0,0 0,1 0,-1-1,1 1,0-1,0 0,0 0,0-1,8 3,17 1,1-1,0-2,0-1,51-4,-7 0,-71 4,1-1,-1 0,1 0,-1-1,1 1,-1-1,1 1,-1-1,1 0,-1-1,0 1,1 0,-1-1,0 0,0 0,0 0,0 0,5-5,-6 3,0-1,1 1,-1-1,-1 1,1-1,-1 0,0 1,0-1,0 0,-1 0,0 0,1 0,-2-7,-11-176,8 164,0 0,-2 0,0 1,-2 0,-17-37,23 57,0 0,0 0,0 0,0 0,0 1,0-1,-1 1,1 0,-1 0,0 0,0 0,1 0,-1 0,-1 1,1-1,0 1,0 0,0 0,-5-1,-4 1,0-1,-1 2,-23 1,26-1,-12 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1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1 300,'0'-7,"1"1,0-1,1 0,-1 1,1-1,1 1,-1-1,1 1,0 0,1 0,0 0,6-7,9-10,34-33,-24 27,1-6,-21 24,0 0,0 1,1 0,14-10,-23 19,-1 1,0-1,1 1,-1 0,1-1,-1 1,1 0,0-1,-1 1,1 0,-1 0,1 0,-1 0,1-1,0 1,-1 0,1 0,-1 0,1 0,0 0,-1 0,1 0,-1 1,1-1,0 0,-1 0,1 0,-1 1,1-1,-1 0,2 1,6 19,-8 27,-1-39,0 1,-1-1,0 0,-1 0,0 0,0 0,0 0,-1-1,-9 14,11-18,0 0,0 0,0-1,0 1,-1-1,1 1,-1-1,0 0,1 0,-1 0,0 0,0-1,0 1,-1-1,1 0,0 1,0-2,-1 1,1 0,-1-1,1 1,0-1,-1 0,1 0,-1 0,1-1,-4 0,5 0,0 1,0-1,1 1,-1-1,0 0,1 1,-1-1,1 0,-1 0,1 0,0 0,-1 0,1-1,0 1,0 0,-1-1,1 1,0-1,0 1,1-1,-1 1,0-1,0-3,0 2,1-1,-1 1,1-1,1 1,-1-1,0 1,1 0,0-1,-1 1,1 0,3-6,0 0,0 0,0 1,1 0,1 0,-1 0,1 1,1-1,8-7,-9 12,0-1,0 1,0 0,0 0,1 1,0 0,-1 0,1 0,0 1,0 0,13 0,78 7,-95-6,0 0,1 1,-1-1,0 1,0 0,1 0,-1 0,0 0,0 1,0-1,0 1,0 0,0 0,-1 0,1 0,-1 0,1 1,2 3,-4-3,1-1,-1 1,0-1,0 1,0 0,0 0,-1 0,1-1,-1 1,0 0,0 0,0 0,0 0,0 0,0 0,-1 0,-1 3,1 0,-1-1,0 0,-1 0,1 0,-1-1,0 1,0-1,0 1,0-1,-1 0,0 0,0-1,0 1,0-1,-1 0,1 0,-1 0,0 0,0-1,0 0,0 0,-6 1,-20 2,24-5,0 1,0 0,0 1,0-1,0 1,0 0,1 1,-1 0,1 0,0 0,-7 5,3 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2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0,'-4'0,"3"0,6 0,6 0,14 0,11 0,9 0,4 0,3 0,2 0,-1 0,-5 0,-6 0,-6 0,-9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7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1,'21'19,"2"-1,27 18,-8-7,274 180,-224-152,-42-21,-32-23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5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0,'25'2,"1"2,-1 1,0 0,0 2,0 1,24 12,-9-5,223 90,462 258,-638-313,-2 4,96 79,-150-107,-2 1,-1 2,-1 0,-1 2,-2 1,-2 1,0 1,25 55,40 112,-80-186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4.5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 1,'-4'5,"1"0,0 1,0-1,1 1,-1 0,1 0,1 0,-1 0,1 0,0 0,0 0,1 12,-5 17,-75 386,32-254,21-80,26-76,12-28,13-34,18-73,-6-2,28-181,-60 269,3-21,-6 55,0 0,0 0,0 1,0-1,0 1,1-1,0 1,-1-1,1 1,0 0,5-5,-7 8,1-1,0 1,0-1,-1 1,1-1,0 1,0-1,0 1,0 0,0-1,0 1,-1 0,1 0,0 0,0 0,0 0,0 0,0 0,0 0,0 0,0 0,0 0,0 1,0-1,0 0,-1 1,1-1,0 0,0 1,0 0,0-1,-1 1,1-1,0 1,-1 0,1-1,0 1,-1 0,1 0,-1-1,1 2,24 43,-19-33,30 45,3-2,2-1,48 49,-10-12,26 35,-90-106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5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58,'50'-3,"-1"-1,0-3,58-16,-84 18,28-2,0 2,1 2,86 6,-26 0,-90-3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8.4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129 204,'-6'-1,"0"-1,0 1,1-1,-1 0,1 0,-1-1,1 1,0-1,0-1,0 1,0-1,1 1,-1-1,1 0,0-1,0 1,1-1,-1 0,1 0,0 0,0 0,1-1,-3-7,3 9,1 0,-1 0,1 0,0 0,1 0,-1 0,1 0,-1-1,1 1,1 0,-1 0,1 0,-1-1,3-5,-2 7,1 0,-1 1,1-1,0 1,0-1,-1 1,2 0,-1 0,0 0,0 0,1 0,-1 0,1 0,-1 1,1 0,0-1,-1 1,1 0,0 0,0 0,0 1,5-1,1 0,0 1,1 0,-1 0,0 1,1 1,-1-1,0 1,0 1,0 0,0 0,-1 1,1 0,15 10,-8-4,-1 1,0 1,0 0,-1 1,-1 0,12 16,-23-28,-1 1,1 0,-1 0,0 0,1 0,-1 0,0 0,-1 0,1 0,0 1,-1-1,1 0,-1 0,1 1,-1-1,0 0,0 0,0 1,-1-1,1 0,0 1,-1-1,-1 3,0-1,0 0,0 0,-1 0,1-1,-1 1,0-1,0 0,-1 0,1 0,-1 0,-5 3,-4 1,1 0,0-2,-1 1,0-1,-1-1,1 0,-19 2,21-6,1 0,-1 0,0-1,0 0,1-1,-1 0,1-1,-1 0,-15-8,23 10,0 0,0 0,0-1,0 0,0 1,0-1,0 0,0 0,1 0,-1-1,1 1,0-1,0 1,-1-1,2 0,-1 0,0 0,1 0,-1 0,1 0,0 0,0-1,0 1,0 0,1-1,-1 1,1 0,0-1,0 1,0-1,0 1,1 0,1-7,-1 8,0 0,0 0,0 0,0 0,1 0,-1 0,0 1,1-1,0 0,-1 1,1-1,0 1,0 0,0-1,0 1,0 0,0 0,0 1,0-1,0 0,0 1,0-1,1 1,-1-1,4 1,1 0,0 0,0 0,0 0,0 1,0 0,13 4,-2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9:59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295 195,'-16'16,"1"2,1-1,1 2,0 0,-13 26,-43 110,34-70,-28 85,33-82,64-143,47-129,83-274,-162 450,25-63,-25 67,0 0,0 1,1-1,-1 1,1-1,0 1,0 0,0 0,0 1,0-1,1 0,-1 1,1 0,0 0,4-2,-6 3,1 1,-1 0,0 0,0 0,0 0,0 0,0 0,0 1,0-1,0 0,0 1,0 0,0 0,0-1,0 1,0 0,-1 0,1 1,0-1,1 2,37 35,-24-21,37 36,80 101,32 72,-148-201,-6-12,-1 0,2-1,0-1,15 12,-7-6,-5-3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01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0 151,'49'-3,"73"-12,-48 4,408-61,-369 47,-21 4,-71 18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17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1 355,'27'55,"64"92,-43-79,-19-25,3 0,68 71,-97-112,0 1,0 0,1-1,-1 1,1-1,-1 0,1 0,0 0,0-1,0 1,5 0,-8-2,0 0,1 0,-1 0,0 0,1 0,-1-1,0 1,0-1,1 1,-1-1,0 1,0-1,0 0,1 1,-1-1,0 0,0 0,0 0,0 0,-1 0,1 0,0 0,0 0,-1 0,1 0,0-1,-1 1,1 0,-1 0,0-1,1 1,-1 0,0-1,0 1,0 0,0-1,0 1,0-2,4-51,-2-1,-7-64,1 12,3 77,1-42,0 68,0-1,1 0,0 1,0-1,0 0,1 1,-1-1,1 1,0 0,1-1,4-6,-6 10,1 0,-1-1,1 1,0 0,-1 0,1 0,0 0,0 1,0-1,0 0,0 1,0-1,0 1,0 0,0-1,0 1,0 0,0 0,0 1,0-1,0 0,0 1,0-1,0 1,0 0,0-1,0 1,0 0,-1 0,1 0,2 2,9 5,-1 0,1 1,11 12,-13-11,44 38,-21-17,75 51,-107-80,-1-1,1 0,0 1,-1-1,1 0,0 0,0 0,0 0,0-1,0 1,0-1,0 1,0-1,0 1,0-1,0 0,0 0,0 0,0 0,0 0,0-1,0 1,0-1,0 1,0-1,0 0,0 0,3-2,-2 0,-1 0,0 0,0-1,0 1,-1-1,1 1,-1-1,0 0,0 1,0-1,-1 0,1 0,-1 0,0-7,0-69,-15-102,0-11,15 170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18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1 296,'4'0,"6"0,5-5,9 0,9-5,16-9,12-5,9-3,5-1,-1-1,-1 2,-9 0,-10 0,-10 6,-9 1,-6 4,-7 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18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1 450,'67'-5,"-1"-3,0-2,114-35,-134 33,1084-350,-1110 355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19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223 162,'-4'0,"0"0,0 0,0 0,1 1,-1 0,0-1,1 2,-1-1,0 0,1 1,0-1,-1 1,1 0,0 0,-4 3,1 2,-1 0,1 1,0-1,-8 15,11-17,-23 34,4-7,-23 46,40-69,1-1,1 1,0 0,0 0,0 0,1 1,1-1,0 1,0-1,1 18,1-22,0 0,1 0,0 0,0 0,0 0,0 0,1 0,0-1,0 0,0 1,0-1,1 0,0 0,0-1,0 1,0-1,8 5,9 5,0-1,37 14,-48-22,126 51,225 58,-338-106,-19-6,0 1,0-1,0 0,0 0,0 0,0-1,0 0,0 1,7-2,-9 0,-1 0,0 1,1-1,-1 0,0-1,1 1,-1 0,0 0,0-1,0 1,0 0,0-1,0 1,0-1,-1 1,1-1,-1 1,1-1,-1 0,1 1,-1-1,0 0,0 1,0-1,0 0,0 1,0-1,-1-2,0-34,-3 1,-1 0,-18-68,11 58,-7-38,-3 2,-5 1,-38-85,62 161,-1-1,1 0,-1 1,0 0,-1 0,1 0,-1 0,0 1,-1 0,1 0,-1 0,-12-7,10 9,-1 0,1 0,0 0,-1 1,1 1,-1-1,0 2,1-1,-1 1,-15 1,-203 8,205-9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26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303 366,'62'0,"-62"0,0 0,0 0,1 0,-1-1,0 1,0 0,0 0,0 0,0 0,0 0,1 1,-1-1,0 0,0 0,0 0,0 0,0 0,0 0,0 0,1 0,-1 0,0 0,0 0,0 0,0 0,0 0,0 0,0 1,0-1,0 0,0 0,0 0,1 0,-1 0,0 0,0 0,0 1,0-1,0 0,0 0,0 0,0 0,0 0,0 0,0 0,0 1,0-1,0 0,0 0,0 0,0 0,0 0,0 0,-1 1,1-1,0 0,0 0,0 0,0 0,0 0,0 0,0 0,0 0,0 0,-1 1,-10 10,-16 8,25-18,0 0,0 0,-1 0,1 0,-1 0,1 0,-1 0,1-1,-1 1,1-1,-1 0,1 0,-1 0,0 0,1 0,-1-1,1 1,-1-1,1 1,-1-1,1 0,0 0,-1 0,1 0,0-1,-1 1,1-1,0 1,0-1,0 0,1 1,-1-1,0 0,1 0,-1-1,1 1,0 0,-1 0,1-1,0 1,1 0,-2-6,0 0,0-1,1 0,0 1,0-1,1 0,1 0,-1 0,1 1,1-1,0 0,4-13,11-17,2 1,27-41,-44 75,0 1,0 0,1 0,-1 0,1 0,0 0,0 0,0 1,0-1,0 1,1 0,-1 0,1 0,-1 0,1 1,0-1,0 1,-1 0,1 0,0 1,0-1,0 1,0 0,0 0,0 0,0 0,0 1,0 0,0-1,0 1,-1 1,1-1,0 1,0-1,-1 1,6 4,-4-3,0 0,0 0,-1 1,1 0,-1 0,1 0,-1 1,-1-1,1 1,-1 0,1 0,-1 0,-1 0,1 1,-1-1,0 1,0-1,-1 1,1 0,-1 0,-1 0,1 0,-1 0,0 8,-1-8,-1 0,1 0,-1 0,0 0,0 0,-1-1,0 1,0 0,0-1,-1 0,0 0,0 0,0 0,-8 6,4-5,-1 1,1-2,-2 1,1-1,-1-1,1 0,-1 0,-11 2,-7 1,-1-3,1 0,-1-1,0-2,-44-4,65 2,0 0,0-1,0 0,0-1,0 1,1-2,-1 1,1-1,0 0,0 0,0-1,0 0,1 0,0-1,0 0,0 0,1 0,0-1,0 0,1 0,0 0,0 0,0-1,1 1,0-1,1 0,0 0,0 0,0 0,1 0,1-1,-1 1,2-12,-1 18,0 0,0 0,0 0,1-1,-1 1,1 0,-1 0,1 0,0 0,0 0,0 1,0-1,0 0,0 0,0 0,1 1,-1-1,0 1,1-1,0 1,-1 0,1-1,0 1,-1 0,1 0,0 0,0 0,0 1,0-1,0 0,0 1,0 0,0-1,1 1,-1 0,0 0,4 0,-1 1,1-1,0 1,0 0,0 0,-1 1,1 0,-1 0,1 0,-1 1,0-1,0 1,8 7,-4-3,-1 2,0-1,0 1,-1 0,0 1,0 0,-1 0,-1 0,9 22,-13-29,0 0,0 0,0 0,-1 1,1-1,-1 0,0 1,0-1,0 0,0 0,-1 1,1-1,-1 0,0 0,0 0,0 1,0-1,0 0,-1-1,1 1,-1 0,0 0,0-1,0 1,0-1,0 1,-1-1,1 0,-1 0,0 0,1 0,-1 0,0-1,0 1,0-1,0 0,0 0,0 0,-5 0,4 1,0-1,0 0,-1 0,1 0,0 0,-1-1,1 0,-1 0,1 0,-1 0,1-1,0 1,-1-1,1 0,-7-3,9 2,-1 1,1-1,0 0,0 0,0 0,1 0,-1 0,0 0,1 0,-1-1,1 1,0 0,0-1,0 1,0-1,0 1,1-1,-1 0,1 1,-1-1,1 0,0 0,0 1,0-1,1 0,0-4,2-11,0 1,2 0,0 0,1 0,0 0,2 1,8-16,-11 23,0 0,1 1,0-1,0 1,1 0,0 1,0 0,1 0,0 0,0 1,0 0,1 1,15-7,-20 11,0-1,0 2,0-1,0 0,1 1,-1 0,0 0,0 0,1 0,-1 1,0 0,0-1,0 2,0-1,0 0,0 1,0 0,0 0,5 3,-3 0,0-1,0 1,0 1,-1-1,0 1,0 0,0 0,-1 0,0 1,6 11,-7-12,-1 0,0 1,1-1,-2 1,1 0,-1-1,0 1,0 0,-1 0,0 0,-2 12,2-15,-1 0,0 0,-1-1,1 1,-1 0,1-1,-1 1,0-1,0 0,0 0,-1 1,1-2,-1 1,0 0,0 0,0-1,0 1,0-1,0 0,-1 0,-4 2,7-4,0 1,0-1,1 1,-1-1,0 1,0-1,0 0,0 1,0-1,0 0,0 0,0 0,0 0,0 0,0 0,0 0,0 0,0 0,0 0,1 0,-1-1,0 1,0 0,0-1,0 1,0 0,0-1,0 1,1-1,-1 0,0 1,0-1,1 0,-1 1,0-1,1 0,-1 0,1 1,-1-1,1 0,0 0,-1 0,1 0,0 0,-1 0,1 0,0 0,0 0,0 0,0 0,0 0,0 0,0 1,0-1,0 0,0 0,1 0,-1 0,0 0,1-2,7-10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7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992 122,'-19'-20,"-39"-31,49 45,0 0,-1 0,0 1,0 0,-1 1,1 0,-15-3,8 4,0 0,0 2,-1 0,1 1,0 1,0 1,0 0,0 1,0 1,0 0,1 2,0-1,0 2,0 0,1 1,-21 14,-2 5,0 1,2 2,1 1,-57 67,50-47,3 2,-42 71,60-87,2 1,2 0,1 2,-17 66,29-92,2 0,0 1,1-1,0 1,1-1,1 1,0-1,4 17,-3-22,0 0,1 0,0-1,1 1,0-1,0 1,1-1,0 0,0-1,1 1,0-1,0 0,15 11,-1-4,0-1,1-1,0-1,1-1,0-1,1-1,29 6,176 28,-172-33,250 33,76 12,-262-32,132 43,-218-55,-1 2,0 2,54 30,-76-37,0 0,-1 1,0 0,0 1,0 0,-1 0,-1 1,0 0,0 1,-1 0,0 0,-1 0,6 15,-5-4,-1 1,-1-1,-1 1,-1 0,-1 0,-1 0,-1 0,-1 0,-1 1,-1-1,-1-1,-1 1,-1-1,-1 1,-15 32,4-17,-1-1,-2-1,-1 0,-2-2,-1 0,-2-2,-55 51,56-61,0 0,-1-2,-1-1,-1-2,-41 19,56-30,0 0,0-1,0 0,-1-2,0 1,1-2,-1 0,0-1,0 0,0-1,-1-1,1 0,1-1,-19-5,11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27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0,'-2'131,"5"141,2-242,1-1,2 0,1 0,13 27,-12-27,-3-14,0 1,1-1,0 0,12 14,-12-18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30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1,'-5'8,"0"1,1 0,0-1,0 2,1-1,1 0,-1 1,1-1,1 1,-1 17,0-12,-10 126,11 228,0-334,2 0,2 0,1 0,2-1,1 1,15 41,-20-73,-1 1,0-1,1 0,0 0,-1 0,1 0,0 0,1-1,-1 1,0-1,1 1,-1-1,1 0,0 0,0 0,0 0,0 0,0-1,0 1,1-1,-1 0,0 0,1 0,-1-1,1 1,-1-1,0 0,5 0,-3-1,-1 1,0-2,0 1,0 0,0-1,0 0,0 0,0 0,-1 0,1 0,-1-1,0 0,1 0,-1 0,0 0,-1 0,1-1,-1 1,1-1,-1 1,0-1,3-7,3-16,-1 0,-1 0,-1 0,2-54,3-19,44-203,-54 301,0 0,1 0,-1 0,0 0,1 1,0-1,-1 0,1 0,0 1,0-1,0 1,0-1,0 1,0-1,0 1,1-1,-1 1,0 0,1 0,1-1,-2 1,1 1,-1 0,1 0,-1 0,0 0,1 0,-1 0,1 0,-1 0,1 0,-1 1,0-1,1 1,-1-1,0 1,1-1,-1 1,0 0,3 1,6 6,-1 0,1 1,-2 1,13 14,-18-20,71 88,66 79,-111-140,2 0,1-2,39 27,-42-31,-25-20,1 0,-1-1,1 0,0 0,0 0,0 0,0-1,1 0,0 0,-1 0,9 2,-13-6,0 1,0 0,0 0,0-1,0 1,0 0,0-1,0 1,0-1,0 0,-1 1,1-1,0 0,0 1,-1-1,1 0,0 0,-1 1,1-1,-1 0,1 0,-1 0,1 0,-1 0,0 0,1 0,-1 0,0 0,0 0,0-1,4-38,-4 33,-1-42,-2 1,-2-1,-19-81,-53-142,65 231,-22-57,22 64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30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1 280,'49'-15,"375"-99,-214 51,-126 35,139-27,-213 53,-1 1,0 0,0 0,0 1,17 2,-7 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31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1 251,'22'-3,"-1"0,1-2,-1 0,0-1,0-1,-1-1,21-12,-19 11,34-16,2 3,1 2,0 3,81-12,-119 25,1-1,24-9,-30 8,1 1,1 0,-1 2,24-3,106-14,-123 17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34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1,'1'269,"-3"295,-24-220,28-1052,-3 386,7 267,-6 54,0 0,0 0,0 0,1 1,-1-1,0 0,0 0,1 0,-1 0,0 1,1-1,-1 0,1 0,-1 1,1-1,-1 0,1 1,0-1,-1 1,1-1,0 1,-1-1,1 1,0-1,0 1,-1-1,1 1,0 0,0 0,0-1,0 1,-1 0,1 0,0 0,0 0,0 0,0 0,0 0,-1 0,1 0,0 1,0-1,0 0,0 1,-1-1,1 0,0 1,0-1,-1 1,1-1,0 1,-1-1,1 1,0-1,-1 1,1 0,-1 0,1 0,27 28,-1 0,38 59,-15-21,176 236,-180-221,-38-64,1 0,0-1,2-1,16 21,-15-25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35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1 138,'51'0,"87"-11,-118 8,1-2,-2 0,1-1,0-1,-1-1,-1 0,21-13,-30 16,-1 1,1 0,0 1,1 0,10-2,-12 3,0 0,0 0,-1 0,1-1,-1-1,0 1,13-9,-8 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4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254 458,'13'1,"0"0,1 2,-1-1,0 2,0 0,-1 0,1 1,-1 1,0 0,-1 1,1 0,-1 0,14 14,-5-4,0 2,-1 0,-2 1,0 1,25 39,-37-51,0 0,-1 1,1-1,-2 1,0 0,4 21,-6-29,-1 0,1 0,-1 0,0 0,0 0,0 0,0 0,0 0,-1 0,1 0,0 0,-1 0,0 0,1-1,-1 1,0 0,0 0,0 0,0-1,0 1,-1 0,1-1,0 1,-1-1,1 0,-1 1,1-1,-1 0,0 0,0 0,1 0,-1 0,0-1,0 1,0 0,0-1,0 1,0-1,0 0,0 0,0 0,-2 0,-3 0,-1-1,1 0,0-1,0 0,0 0,0 0,0-1,1 0,-1 0,1 0,0-1,0 0,0-1,-8-7,4 4,1-1,0-1,0 0,1 0,0 0,1-1,-8-14,5 2,1 0,1 0,1-1,1 1,-3-28,7 39,1 0,0 0,1 0,1 0,0 0,0-1,1 2,1-1,0 0,0 0,1 1,7-14,-7 20,-1 0,1 0,0 1,0 0,0 0,1 0,-1 0,1 1,0-1,0 1,1 1,-1-1,0 1,1 0,0 0,-1 0,1 1,0 0,0 0,6 0,6 0,0 0,0 1,0 1,0 1,25 6,-38-7,0 1,-1-1,1 1,-1 0,1 0,-1 1,0-1,0 1,0 0,0 0,0 1,-1-1,0 1,1-1,3 8,-5-9,-1 1,0-1,0 0,0 0,0 1,0-1,0 1,-1-1,1 1,-1-1,0 1,0-1,0 1,0-1,0 1,-1-1,1 1,0-1,-1 1,0-1,0 0,0 1,0-1,0 0,0 0,-1 1,1-1,-1 0,1 0,-1-1,-3 4,-14 13,-33 33,-2-3,-3-1,-98 61,147-104,0 0,0-1,0 0,0 0,-1-1,1 1,-1-2,1 0,-1 0,0 0,0-1,0 0,1-1,-1 0,0 0,1-1,-1 0,1-1,-14-5,13 4,0-1,0-1,0 1,1-1,0-1,0 0,1 0,0 0,0-1,1 0,-1 0,2-1,-1 0,1 0,1 0,-6-16,8 20,0 0,1 0,-1 0,1 0,0-1,1 1,-1 0,1 0,0-1,1 1,-1 0,1-1,0 1,2-8,-1 10,-1 1,1-1,0 1,-1 0,1-1,0 1,0 0,1 0,-1 0,0 0,1 1,-1-1,1 1,-1-1,1 1,0 0,0 0,-1 0,1 0,0 1,0-1,0 1,0 0,0 0,0 0,6 0,11 4,-1 0,1 1,-1 1,1 1,-2 1,1 0,24 16,1 4,-1 2,-1 2,-1 2,-2 1,-2 3,45 56,-74-84,0 0,-1 1,0-1,-1 2,0-1,0 0,-1 1,-1 0,0 0,-1 1,3 19,-6-30,0-1,0 1,0 0,0-1,-1 1,1-1,-1 1,1 0,-1-1,1 1,-1-1,0 1,1-1,-1 1,0-1,0 0,0 1,0-1,-1 0,1 0,0 0,-2 2,-1-1,1-1,-1 1,0 0,0-1,1 0,-1 0,0 0,0 0,-5 0,-6-1,-1 0,1 0,-29-6,22 1,1-1,0-1,1-1,0-1,0 0,1-2,0 0,1-1,0-1,1-1,-17-18,8 7,1-2,2-1,1 0,1-2,-33-63,41 65,2-1,2 1,0-2,2 1,1-1,1 0,2 0,0-41,3 48,1-1,1 1,1 0,1 0,2 0,0 0,1 1,1 0,1 1,0-1,18-26,-25 46,-1-1,0 1,1-1,0 1,-1 0,1 0,0-1,0 1,0 1,1-1,-1 0,0 0,1 1,-1-1,1 1,-1 0,1 0,0 0,0 0,-1 0,1 1,0-1,0 1,0 0,0 0,-1 0,1 0,0 0,0 1,0-1,0 1,-1 0,1-1,0 1,-1 1,1-1,-1 0,1 1,-1-1,5 4,7 7,-1 1,0 1,0 0,-1 0,11 19,-8-12,24 30,-10-16,-2 2,-1 1,37 74,-60-105,0 0,-1 1,0-1,0 0,-1 1,0-1,0 1,-1-1,1 1,-2 0,1-1,-1 1,0-1,-1 1,0-1,0 0,-1 0,1 1,-1-2,-1 1,0 0,0-1,0 1,0-1,-1 0,0-1,-1 1,1-1,-1 0,0 0,0-1,0 0,-1 0,0 0,1-1,-1 0,0 0,-1-1,1 0,0 0,-9 0,14-1,0-1,-1 0,1 0,-1 0,1 0,-1 0,1 0,-1-1,1 1,0-1,-1 0,1 0,0 0,-1 0,1 0,0 0,0-1,0 1,0 0,-2-3,1 0,0 1,1-1,0 1,-1-1,1 0,1 0,-1 0,0 0,1 0,-1-8,-1-6,1-1,1 1,1-1,2-21,-2 36,1 1,-1-1,1 1,-1-1,1 1,0-1,1 1,-1-1,0 1,1 0,0 0,0-1,0 1,3-3,-4 5,0 0,1 1,-1-1,0 0,1 1,-1-1,1 1,-1-1,0 1,1 0,-1 0,1 0,-1 0,1 0,-1 0,1 0,-1 0,1 0,-1 1,0-1,1 0,-1 1,1 0,-1-1,0 1,0 0,1-1,-1 1,0 0,0 0,0 0,0 0,0 0,0 0,0 1,0-1,0 1,8 7,-1 0,0 0,0 1,-1 0,-1 0,0 1,0 0,-1 0,0 0,-1 1,0-1,-1 1,-1 0,0 0,0 0,0 16,-3-7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6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0,'-2'1,"0"-1,0 1,0 0,0 0,0-1,0 1,1 0,-1 1,0-1,1 0,-1 0,1 1,-1-1,1 1,0-1,-1 1,1-1,0 1,-1 3,-20 38,20-38,-17 44,1 2,3 0,3 1,-12 101,15-48,9 158,1-247,1 0,1-1,0 1,1 0,0-1,2 0,0 0,0-1,2 1,-1-1,2-1,0 0,13 16,-14-21,-1 0,1 0,1-1,-1 1,1-2,1 0,-1 0,1 0,0-1,0-1,0 0,1 0,0-1,0 0,-1-1,2 0,-1-1,0 0,18-1,-27 0,1-1,0 1,-1-1,1 0,-1 0,1 0,-1 0,0 0,1 0,-1 0,0-1,0 1,0-1,0 0,0 0,0 0,0 0,-1 0,1 0,-1 0,1 0,-1-1,0 1,0 0,0-1,0 1,0-1,-1 0,1-2,2-11,-1 0,-1 0,-1-30,0 5,40-380,-39 418,-1 1,0-1,1 1,-1 0,1-1,0 1,0-1,0 1,0 0,0 0,0-1,0 1,1 0,0 0,-1 0,1 1,0-1,2-2,-2 3,0 1,-1-1,1 0,0 1,1-1,-1 1,0-1,0 1,0 0,0 0,0 0,0 0,0 0,0 1,0-1,0 1,3 0,9 5,-1 0,0 1,0 0,-1 1,12 10,-4-5,289 175,-16-11,-266-159,-12-6,1-1,1-1,0-1,0 0,36 12,-51-21,-1 1,1-1,0 0,-1 1,1-1,0 0,-1 0,1 0,0 0,-1 0,1-1,0 1,-1 0,1-1,-1 1,1-1,-1 0,1 1,-1-1,1 0,-1 0,0 0,1 0,1-2,-1 0,0 0,-1 1,1-1,-1 0,0 0,1-1,-1 1,-1 0,1 0,0-1,0-5,-1-10,0 1,-1-1,-6-28,6 39,-21-104,-6 1,-4 2,-5 1,-58-119,81 201,3 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6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1 127,'4'-5,"6"0,1-5,4 0,6-3,5-3,2 1,1 2,-5 1,-2 1,-1 3,1 2,-4 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1 151,'5'-1,"1"-1,-1 1,0-1,1 0,-1-1,5-3,6-1,32-10,1 2,0 3,87-11,-61 12,220-35,-271 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8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181 755,'35'31,"71"50,-27-23,-1 3,963 796,-1018-838,24 24,-44-40,0 0,0 0,-1 0,1 1,-1-1,0 1,0 0,0-1,-1 1,3 8,-4-12,0 1,0-1,0 1,0-1,0 1,0-1,0 1,0-1,0 1,0-1,0 1,0-1,-1 1,1-1,0 1,0-1,-1 1,1-1,0 0,-1 1,1-1,0 0,-1 1,1-1,0 0,-1 1,1-1,-1 0,1 0,-1 1,1-1,-2 0,-23 3,-25-9,3-5,0-3,2-1,0-3,-49-25,-164-107,120 60,3-6,5-6,5-6,-125-138,216 210,2-1,2-2,-44-73,67 99,0-1,1 1,0-2,1 1,1 0,0-1,1 0,0 0,2 0,-1 0,2 0,0-1,1 1,1 0,0 0,5-18,10-19,3 1,1 1,3 1,2 1,2 1,2 1,59-68,-74 97,0 1,1 1,0 0,34-22,-46 34,-1 1,1 0,0 0,0 0,0 0,0 1,0-1,0 1,0 0,1 0,-1 1,0 0,1-1,-1 1,0 0,1 1,-1-1,0 1,0 0,0 0,1 0,-1 1,0 0,0-1,-1 1,1 1,0-1,-1 0,1 1,-1 0,4 4,20 23,-1 0,-2 2,-1 1,-2 1,-1 1,-2 0,-1 2,-2 0,-2 0,-1 2,11 62,-21-76,0-1,-2 0,0 0,-2 0,0 0,-2 0,-1 0,0-1,-2 0,-1 0,-14 30,3-16,-1-1,-2-2,-2 0,-1-1,-52 53,65-74,-1 0,0-1,-25 16,10-12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7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1 249,'4'-4,"6"-2,5-3,9-2,5 3,1-3,9-3,10-4,6 2,6-1,1-3,-1-1,-3 3,-6 0,-9-2,-6 3,-6 5,-8 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9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0 362,'2'25,"1"0,0-1,14 44,-9-39,7 59,-12-7,-5-206,6-1,25-155,-25 257,-3 7,1 0,1 1,1 0,9-27,-12 41,0 0,-1 0,1 0,0 0,0 0,0 0,1 0,-1 1,0-1,1 0,-1 1,1-1,0 1,-1 0,1-1,0 1,0 0,0 0,-1 0,1 0,0 1,1-1,-1 0,0 1,0-1,0 1,0 0,0 0,0 0,1 0,-1 0,0 0,0 1,0-1,0 0,0 1,0 0,0 0,0 0,0-1,0 2,0-1,3 2,22 16,-1 0,0 2,38 41,7 5,385 356,-450-416,1 0,-1 0,0 1,6 11,-2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49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0 207,'13'-1,"-1"-1,1-1,-1 0,1 0,-1-1,14-7,17-5,38-11,-4 2,90-19,170 4,-332 40,0 0,0-1,0 0,0 0,0 0,0 0,0-1,-1 1,1-1,0-1,4-2,1-5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59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691 1,'-9'1,"-1"0,0 0,1 1,0 1,-1 0,1 0,0 0,0 1,1 1,-10 5,-13 10,-34 31,56-44,-95 82,-127 142,207-204,0 1,-27 43,45-62,1-1,0 1,1 0,0 1,0-1,1 1,0 0,1 0,0 0,0 0,1 0,0 0,2 18,0-23,1 1,0-1,1 1,-1-1,1 0,0 0,0 0,0 0,1 0,0-1,0 0,0 0,0 0,1 0,0 0,-1-1,1 0,0 0,1 0,-1-1,6 2,17 7,1-1,50 10,-68-17,245 41,-78-16,-166-25,0-1,0-1,1 0,-1-1,0 0,0-1,0 0,16-4,-8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0:59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29 108,'-2'22,"0"1,-6 25,-3 32,7-26,2 0,3-1,2 1,21 103,-22-151,0 1,0-1,1 0,0 0,0 0,0 0,1 0,0-1,0 1,1-1,0 0,-1 0,2-1,-1 0,0 1,1-2,0 1,0-1,0 0,11 4,-9-4,0-1,0 0,0-1,1 0,-1 0,0-1,1 0,-1 0,0-1,0 0,1 0,-1-1,0 0,0-1,0 1,13-8,-10 2,0 0,0 0,-1-1,0 0,0-1,-1 0,-1 0,0-1,0 0,10-21,6-15,22-64,-35 77,-1 0,-2-1,-1 1,-2-1,-1-1,-2 1,-4-58,2 87,0 1,-1-1,1 1,-2-1,1 1,0-1,-1 1,0 0,0 0,-1 0,1 0,-1 0,0 0,0 0,-1 1,0 0,1 0,-7-5,4 5,0 1,-1-1,1 1,-1 0,0 1,0 0,0 0,0 0,-1 1,1 0,0 0,-1 1,-9 0,-6 2,1 0,0 2,0 0,0 2,0 0,0 1,1 1,1 1,-33 20,37-18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00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1,'-7'1,"0"0,-1 1,1 0,1 1,-1-1,-11 7,-4 1,-24 8,-75 42,105-51,1 1,0 0,0 2,1-1,1 2,0 0,1 0,-11 16,21-27,1 0,-1 0,1 0,0 1,0-1,0 0,0 1,0-1,0 1,1-1,-1 1,1-1,0 1,0-1,0 1,0-1,0 1,0-1,1 1,-1-1,1 1,1 2,0-1,0 0,1 0,0 0,0-1,0 1,0-1,0 0,1 0,-1 0,1 0,6 3,9 4,0 0,1-2,1 0,21 4,-17-5,-3-1,-1 0,0 1,0 1,30 17,-46-22,1 1,-1-1,-1 1,1 0,0 1,-1-1,0 1,0 0,0 0,-1 0,1 0,-1 1,-1-1,1 1,-1 0,0 0,0 0,-1 0,1 0,-1 0,0 7,-1 4,0 1,-2 0,0-1,0 1,-2-1,0 0,-13 33,-4-2,-37 62,45-89,0-5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01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0,'-1'241,"3"271,0-451,18 110,-15-145,1 0,2-1,0 1,1-2,2 1,22 38,-26-54,0 1,1-1,0 0,0-1,1 0,0 0,0-1,1 0,15 8,-5-5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09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0 299,'1'-3,"0"-1,0 1,0-1,0 1,0 0,1-1,-1 1,1 0,0 0,0 0,0 0,0 0,1 1,-1-1,1 1,0-1,-1 1,7-3,66-39,-52 32,5-4,-7 6,-1-1,0 0,-1-2,0-1,-1 0,-1-1,23-25,-11 9,-15 22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0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53 331,'-2'0,"0"1,-1-1,1 1,0 0,0 0,0 0,0 0,0 1,0-1,0 0,0 1,0-1,1 1,-1 0,1 0,-1 0,1-1,0 1,-1 0,1 1,0-1,0 0,1 0,-1 0,0 1,1-1,-1 0,1 5,-3 9,0 0,0 28,3-44,0 33,1 0,1-1,13 61,-11-75,1 1,1-1,1 0,1-1,0 1,1-2,1 1,12 15,-17-27,1 1,0-1,0-1,0 1,1-1,-1 0,1 0,0-1,0 0,1 0,-1-1,0 1,16 1,6 0,0-1,38-1,-62-2,1 0,-1 0,1 0,-1-1,1 0,-1 0,0-1,1 0,-1 1,0-2,0 1,0-1,-1 1,1-1,-1-1,1 1,-1-1,0 1,0-1,5-7,-3 2,-1-1,0 1,-1-1,0 0,0 0,-1 0,0 0,-1 0,2-21,1-3,-2-1,-2 0,-1 0,-1 0,-2 1,-2-1,-1 1,-2-1,-1 2,-1-1,-2 2,-16-33,-43-56,61 108,0-1,-1 1,0 1,-1 0,0 0,-19-13,28 23,0 0,-1 0,1 0,0 0,-1 1,1-1,-1 1,0 0,1 0,-1 0,0 1,0-1,1 1,-1 0,0 0,0 0,0 0,1 1,-1 0,-5 1,4 0,-1 1,1 0,0 0,0 0,0 1,1 0,-1-1,1 2,0-1,0 0,-6 10,0 1,1 1,1 0,0 0,2 1,-1-1,2 1,-6 34,9-42,1 1,0-1,1 1,0-1,0 1,1-1,0 1,4 13,-4-20,1 1,-1 0,1-1,0 0,1 1,-1-1,1 0,-1 0,1 0,0-1,0 1,0 0,0-1,0 0,1 0,-1 0,1 0,-1-1,1 1,0-1,0 0,7 1,145 20,-142-21,0 0,1-1,0-1,-1 0,0-1,1-1,-1 0,0 0,0-2,-1 0,23-11,10-9,78-54,-120 75,18-12,-5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1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1,'22'0,"0"0,0 2,40 7,-52-6,0 0,-1 1,0 0,0 1,0-1,-1 2,1-1,-1 1,-1 0,15 15,4 8,-1 2,-2 1,-1 0,-1 2,-2 0,22 54,-7 2,33 138,-56-185,-3-15,-1-1,6 58,-12-64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29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1166,'1'-3,"0"0,0 0,0 1,0-1,1 1,-1-1,1 1,-1-1,1 1,0 0,4-4,4-5,314-447,-166 252,125-171,-279 372,0 0,-1 0,0 0,0-1,-1 1,1-1,1-6,-4 11,0 0,1 0,-1 0,0 0,0 1,0-1,-1 0,1 0,0 0,0 0,0 0,-1 1,1-1,0 0,-1 0,1 0,-1 1,1-1,-1 0,0-1,-1 1,1 0,-1 0,0 0,0 0,1 0,-1 0,0 1,0-1,0 0,0 1,0 0,-3-1,-15 0,0 1,0 0,0 1,0 2,0 0,0 1,1 1,-1 0,-32 16,22-8,0 2,1 2,1 0,1 2,-31 27,34-24,1 1,1 2,1 0,1 1,2 1,0 1,-13 29,20-33,1 0,1 1,1 0,1 1,1-1,1 1,2 0,0 1,2 30,1-50,0 1,1-1,0 1,0-1,1 0,0 1,0-1,1 0,0 0,0-1,1 1,0-1,0 1,0-1,1 0,-1 0,10 7,-5-7,-1 0,1 0,1-1,-1 0,1-1,0 0,0-1,0 0,0 0,1-1,20 2,118 2,227-18,-355 11,33-3,-1-1,1-3,-1-3,-1-1,79-31,-110 35,0-2,0 0,-2-1,1-1,-1-1,-1 0,0-2,-1 0,-1-1,0 0,-1-2,-1 0,-1 0,0-1,18-38,-22 31,-3 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1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6 762,'-4'0,"3"0,9 0,13-8,11-8,13-9,21-13,15-18,20-16,23-17,7-2,-1 1,-10 8,-22 14,-18 13,-19 13,-19 13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2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1 238,'4'0,"6"0,5 0,9-8,5-4,5-3,7-3,3-4,9-1,2-2,-3 3,-2 2,-5 4,-6 0,-5 3,-5 4,-7-1,-7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3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57,'-5'0,"0"1,1-1,0 1,-1 0,1 0,-1 1,1-1,0 1,0 0,0 0,0 1,0-1,1 1,-1 0,1 0,-1 0,1 0,0 0,0 1,1 0,-5 6,-3 8,0 1,1 0,-9 30,7-18,5-17,1 0,1 0,0 0,1 0,1 0,0 1,1-1,0 1,1-1,4 25,-2-28,1 1,1-1,0 0,0 0,1 0,0-1,1 1,0-1,1-1,0 1,1-1,0 0,13 11,-14-14,-1 0,2 0,-1-1,1 0,-1 0,2 0,-1-1,14 4,-19-7,0 0,1-1,-1 1,1-1,-1 0,0 0,1 0,-1 0,1-1,-1 1,0-1,1 0,-1 0,0 0,0-1,0 1,0-1,0 0,0 0,0 1,-1-2,1 1,-1 0,1-1,3-4,6-9,0 0,-1-1,-1 0,-1-1,-1 0,10-30,28-123,-24 79,-20 85,-1 1,1 0,0 0,0 0,0 0,1 0,5-9,-7 14,0 0,0 0,0 0,0 1,0-1,0 0,0 0,1 1,-1-1,0 0,0 1,1-1,-1 1,0 0,1-1,-1 1,0 0,1 0,-1 0,0 0,1 0,-1 0,0 0,1 1,-1-1,0 0,1 1,-1-1,0 1,0-1,1 1,-1 0,0-1,0 1,0 0,0 0,1 1,19 14,-1 1,32 35,-38-37,0-1,0 0,2 0,0-2,0 0,20 10,-33-20,0 0,0 0,1-1,-1 0,1 0,0 0,-1 0,1 0,0-1,-1 0,1 1,0-1,0-1,-1 1,1 0,6-3,-8 3,-1-1,0 0,0 1,0-1,0 0,0 0,0 1,0-1,0 0,0 0,-1 0,1 0,0-1,-1 1,1 0,0 0,-1 0,1-3,0 1,-1 0,0 0,1 0,-1 0,-1 0,1-1,0 1,-1 0,1 0,-3-5,-10-22,-1 0,-1 1,-2 0,-30-38,27 38,16 24,1 1,-1-1,0 1,-1 0,1 0,-1 1,0-1,1 1,-1 0,-1 1,1-1,0 1,-1 0,1 0,-1 0,0 1,1 0,-1 0,0 1,0-1,0 1,1 1,-1-1,0 1,0 0,-9 3,-7 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4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1,'-2'0,"-1"0,1 0,-1 0,1 0,0 0,-1 0,1 0,-1 1,1-1,0 1,-1 0,1 0,0 0,0 0,0 0,-1 0,1 1,0-1,1 1,-1-1,0 1,0 0,1-1,-1 1,1 0,-1 0,1 0,0 1,0-1,0 0,0 0,0 1,0-1,1 0,-1 1,1 3,0 0,0-1,1 0,-1 1,1-1,1 1,-1-1,1 0,0 0,0 0,0 0,1 0,0 0,0-1,0 1,5 4,107 101,-60-59,-48-45,-1 0,-1 0,1 1,-1 0,-1 0,1 0,-1 1,0-1,3 10,-6-14,0 0,0 1,0-1,-1 1,1-1,-1 0,0 1,0-1,0 1,0-1,-1 1,1-1,-1 1,0-1,0 0,0 0,0 1,-1-1,1 0,-1 0,0 0,0 0,0-1,-4 5,-12 11,0 0,-2-1,-33 21,36-27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6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313 453,'0'0,"0"0,0-1,0 1,0 0,0 0,0-1,0 1,0 0,0-1,0 1,0 0,0 0,0-1,0 1,0 0,0-1,0 1,0 0,0 0,0-1,0 1,-1 0,1 0,0-1,0 1,0 0,0 0,-1 0,1-1,0 1,0 0,-1 0,1 0,0 0,0 0,-1-1,1 1,0 0,0 0,-1 0,1 0,0 0,0 0,-1 0,1 0,0 0,-1 0,1 0,0 0,0 0,-1 0,1 0,0 0,0 0,-1 1,1-1,-1 0,0 1,1-1,-1 1,1-1,-1 1,0-1,1 1,-1 0,1-1,0 1,-1 0,1-1,-1 1,1 0,0 0,0-1,-1 1,1 0,0 0,0 0,0 1,1 3,0 1,0-1,0 0,1 0,0 0,0 0,0 0,0-1,1 1,0-1,5 7,46 47,-37-41,38 37,111 82,76 28,-236-159,31 14,-36-19,0 1,0-1,0 0,-1 0,1 0,0 0,0 0,-1 0,1 0,0-1,0 1,0 0,-1 0,1 0,0-1,-1 1,1-1,0 1,-1 0,1-1,0 1,-1-1,1 1,-1-1,1 0,-1 1,1-1,-1 0,1 1,-1-1,1 0,-1 1,0-1,0 0,1 0,-1 1,0-1,0 0,0 0,0 0,0 1,0-1,0 0,0 0,0 1,-1-3,0-14,-1-1,-1 1,-1-1,-1 1,0 0,-1 0,-1 1,-10-18,1-2,-35-82,-6 2,-5 3,-112-157,164 257,0 0,-1 1,0 0,-1 1,0 0,-1 1,0 0,-25-13,32 20,0 0,-1 1,1 0,-1 0,0 1,1-1,-1 1,0 1,0-1,0 1,0 1,1-1,-1 1,0 0,0 1,1-1,-1 1,1 1,-1-1,1 1,0 0,0 1,-6 4,-15 13,1 1,1 2,1 0,-37 50,41-49,16-21,0 1,0 0,1 1,-1-1,1 0,0 1,1 0,-1 0,1 0,-1 6,3-9,-1 0,1-1,1 1,-1 0,0-1,1 1,-1-1,1 1,0-1,0 1,0-1,0 1,0-1,1 0,-1 0,1 0,-1 0,1 0,0 0,0 0,0 0,0 0,0-1,0 1,0-1,1 0,2 2,24 11,2-1,0-1,1-2,0-1,34 5,11 3,-66-14,-1-1,1 0,0 0,0-1,0-1,0 0,-1 0,1-1,0-1,0 0,-1 0,1-1,-1 0,1-1,-1 0,-1-1,1 0,10-7,45-21,-45 23,0 0,-1 0,27-22,-30 19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19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383 282,'-94'12,"73"-8,0-1,-1 0,0-2,-30-1,46-1,1 0,-1 0,1 0,-1 0,1-1,0 0,0 0,0-1,0 1,0-1,0 0,1 0,-1-1,1 1,0-1,0 0,1 0,-1 0,1-1,0 1,0-1,-3-5,2 1,1-1,-1 0,2 0,-1 0,1 0,1 0,0-1,0 1,1 0,0-1,3-12,-3 19,0-1,1 1,0-1,0 1,0 0,0 0,1 0,0-1,0 2,0-1,0 0,0 0,1 1,0-1,0 1,0-1,0 1,0 0,1 1,-1-1,1 1,0-1,-1 1,1 0,0 0,0 1,9-3,-3 2,0 1,1 1,-1 0,0 0,0 1,1 0,-1 1,0 0,0 0,-1 1,1 1,0-1,11 8,-15-8,0 1,-1-1,0 1,0 0,0 1,0-1,-1 1,0 0,0 0,0 0,-1 1,1-1,-1 1,0 0,-1 0,0 0,0 0,0 0,0 0,-1 1,0-1,0 8,-1 4,0 1,-2 0,0-1,0 0,-2 1,0-1,-13 31,15-44,1 0,-1-1,-1 1,1-1,-1 0,0 0,0 0,0 0,0 0,-1-1,1 1,-1-1,0 0,0 0,0 0,-1-1,1 1,-1-1,1 0,-1-1,0 1,1-1,-1 0,0 0,0 0,0-1,0 1,0-1,0-1,0 1,0-1,0 1,-8-4,4 2,0-2,1 1,-1-1,1 0,0-1,0 0,0 0,1-1,0 0,0 0,0 0,1-1,0 0,0-1,1 1,0-1,0 0,1 0,0-1,-4-9,4 7,1-1,0 0,0 0,1 0,1 0,0 0,0 0,1-1,1 1,0 0,1 0,0 0,0 0,2 0,4-12,-7 22,1-1,0 0,0 0,0 1,0-1,0 1,0-1,1 1,-1 0,1 0,-1 0,1 1,0-1,0 0,0 1,0 0,0 0,0 0,0 0,0 0,1 1,2-1,11-1,0 1,0 1,19 2,-9 0,-8-1,0 2,-1 0,1 1,-1 1,0 0,0 2,0 0,-1 1,0 0,0 2,-1 0,-1 0,1 2,-2 0,0 1,0 0,16 21,-28-32,0 1,0 0,0-1,-1 1,1 0,-1 0,0 0,1 0,-1 0,0 0,-1 0,1 0,-1 1,1-1,-1 0,0 0,0 0,0 1,-1-1,1 0,-1 0,0 1,1-1,-1 0,-1 0,1 0,0 0,-1-1,0 1,0 0,1 0,-1-1,-1 0,1 1,0-1,-3 2,-2 1,1-1,-1 0,1-1,-1 0,0 0,0 0,-1-1,1 0,0 0,-1-1,1 0,-1 0,0 0,-12-2,-11-2,-46-10,69 11,0 0,0 0,0-1,0 0,1 0,-1-1,1 0,0 0,0-1,1 1,-8-9,11 10,1 0,-1 0,1 0,0-1,0 1,1-1,-1 1,1-1,0 0,0 0,0 0,0 0,1 0,-1 1,1-1,0 0,0 0,1 0,-1 0,1 0,0 0,0 0,0 0,2-3,-2 4,1 0,-1 0,1 0,0 1,0-1,0 1,0-1,0 1,1 0,-1 0,1 0,-1 0,1 0,0 1,-1-1,1 1,0-1,0 1,0 0,0 0,1 1,-1-1,0 1,0-1,0 1,0 0,1 0,-1 1,5 0,10 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34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4800 1,'-24'0,"0"1,1 1,-1 1,1 1,0 1,-37 13,-200 66,70-25,-64 8,223-55,0 0,1 3,1 0,-31 22,23-14,-64 29,-9-4,3 3,-113 75,-16 32,-2 30,173-140,3 2,1 3,-84 98,7 8,86-105,2 3,3 1,-51 83,-3-5,74-100,-2-1,-38 36,34-37,-53 68,66-73,-119 189,51-64,-153 204,136-196,91-139,13-20,-94 139,23-40,-107 199,11 16,107-219,37-61,-26 53,16-26,-58 84,39-66,47-70,0 0,1 1,0-1,2 1,-1 0,-2 26,3-22,0-1,-1 0,0 0,-8 16,-80 184,84-198,1-1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38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1,'49'-1,"1"3,0 1,84 18,-30 3,115 33,-191-49,1-1,44 4,16 4,15 4,-75-16,-1 1,0 2,0 1,-1 1,0 2,27 13,-38-15,9 8,1-2,1-1,0-2,0 0,1-2,57 12,-57-16,0 1,42 16,13 3,107 26,-2 8,179 83,-134-54,-90-37,144 72,20 7,-38-14,-108-42,16-7,33 15,-14-4,-119-50,122 64,99 112,-109-68,-114-98,-62-32,0 0,0 0,0 1,-1 1,0 0,14 12,405 387,-373-351,52 44,143 131,-207-186,186 203,2-34,-107-102,-67-44,-34-36,236 267,-233-259,-20-24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43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12472 3,'-198'-2,"-215"4,175 23,148-12,-118 0,162-11,-56 9,-39 2,-8-1,-10 0,-36-14,-222 4,241 23,126-15,1-3,-65 2,77-7,1 2,-67 15,65-10,-1-2,-56 3,45-10,16 0,-1 0,0 3,0 0,1 3,-47 12,49-9,1-2,-43 4,43-8,0 2,-51 16,-168 64,193-71,0-1,-1-4,-95 5,129-12,-186 15,125-9,-94-4,94-3,-96 11,66-2,-196-8,148-4,6 0,-168 4,156 23,123-15,0-3,-75 2,6-9,-140 18,209-14,-72-3,-22 1,-2 22,101-15,-1-2,-58 3,66-8,-44 9,46-6,-52 3,-113 4,-15 0,123-13,39-2,0 2,-1 3,1 2,-70 14,44 2,-147 17,-63-5,121-10,-197 0,229-24,0 5,-165 27,74 29,14-2,143-46,-1-2,-118-1,-140-23,96-16,186 27,0 2,0 1,0 3,0 1,0 2,-46 12,-14 1,14-10,-171-6,123-4,117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4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55 860,'-8'-17,"4"9,14 16,13 17,-1 1,-1 1,32 54,-10-13,536 841,-561-878,-1 0,21 59,-36-76,-10-23,-12-25,-435-904,318 639,85 189,-6-9,-69-210,124 322,1-1,0 0,0-1,1 1,0 0,0-1,2-13,-1 20,1 0,-1 0,1 0,0 1,0-1,0 0,0 0,0 0,0 1,0-1,0 0,1 1,-1 0,1-1,-1 1,1 0,0-1,-1 1,1 0,0 0,0 0,0 1,0-1,0 0,0 1,0-1,0 1,0 0,0 0,0 0,0 0,0 0,0 0,0 0,4 1,24 2,1 2,-1 1,1 1,-2 1,35 15,142 71,-186-84,141 73,-4 7,-4 7,-4 6,-5 7,-5 6,191 204,-117-80,-211-238,0 0,-1 0,1 0,0 0,1-1,-1 1,0-1,0 1,1-1,3 2,-6-3,1 0,-1 0,1 0,-1 0,1 0,-1 0,1 0,-1 0,1 0,-1 0,1 0,-1 0,1 0,-1-1,1 1,-1 0,1 0,-1-1,1 1,-1 0,1-1,-1 1,0 0,1-1,-1 1,0 0,1-1,-1 1,0-1,1 1,-1-1,2-4,-1 0,0-1,0 1,-1 0,1 0,-1 0,0-1,0 1,-2-8,-15-77,-3 0,-48-130,32 109,-85-297,35-11,86 416,-2-7,1-1,0 1,1-1,0 1,2-16,-2 24,1 0,-1 0,1 0,-1 0,1 0,0 0,0 1,0-1,0 0,0 1,0-1,0 0,1 1,-1-1,0 1,1 0,-1-1,1 1,0 0,-1 0,1 0,0 0,0 0,0 1,-1-1,1 0,0 1,0 0,0-1,0 1,0 0,0 0,0 0,0 0,0 0,3 1,10 1,1 2,-1-1,0 2,0 0,0 0,0 2,17 10,99 69,-92-58,328 240,-11 15,422 436,-757-697,142 155,-136-145,-2 1,-1 1,32 62,-45-72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30.1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135 1038,'1'-9,"0"0,0 0,1 0,1 0,-1 0,1 1,1-1,0 1,0 0,9-13,9-11,32-35,-27 35,358-420,-163 185,-220 265,1-1,-1 0,0 1,0-1,0 0,-1 0,1 0,-1 0,1-1,-1 1,1-5,-2 7,0-1,-1 1,1 0,0 0,-1-1,1 1,0 0,-1 0,0 0,1 0,-1 0,0-1,1 1,-1 0,0 0,0 1,0-1,0 0,0 0,0 0,0 1,0-1,0 0,0 1,-1-1,1 1,0-1,0 1,0 0,-1 0,1-1,-2 1,-16-4,1 1,-1 1,0 0,1 2,-1 0,-32 5,-109 28,125-24,1 2,0 1,0 2,2 1,0 1,0 2,2 1,0 2,-33 29,45-32,-1 1,2 0,1 1,0 1,2 1,0 0,1 0,2 2,0-1,1 1,2 1,0 0,-6 40,11-46,1-1,0 1,1 0,1 0,1 0,1 0,0 0,8 26,-7-36,0 1,1-1,0 0,1 0,0 0,1-1,0 0,0 0,0 0,1-1,0 0,1 0,0-1,0 0,0 0,0-1,14 7,5-1,0-1,1-1,0-1,0-1,0-2,1-1,0-1,39-2,29-4,104-19,-147 16,0-3,-1-1,0-3,-1-3,84-36,-131 49,0-1,0 1,0-1,-1 1,0-1,1-1,-1 1,0-1,-1 1,5-9,26-58,-28 57,0-1,1 1,0 0,12-16,5 5,-12 15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5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1,'-35'-1,"0"2,0 2,0 1,0 1,0 2,1 2,0 1,-58 26,47-12,1 2,1 1,2 3,0 1,2 2,2 2,1 1,2 2,1 1,2 2,2 1,2 1,2 1,2 1,1 2,3 0,2 1,2 1,2 0,2 1,-6 78,15-109,0 0,2 0,0 0,1 0,1 0,1 0,8 29,-8-40,0-1,0 0,0 0,1 0,0-1,0 1,1-1,0 0,0 0,0-1,1 0,0 0,0 0,0 0,0-1,1 0,0 0,0-1,0 0,0 0,11 2,7 1,1-2,-1 0,1-2,0-1,0-1,0-2,-1 0,1-1,-1-2,1-1,-1 0,-1-2,33-15,-51 19,0 0,0 0,0 0,-1-1,0 1,0-1,0-1,0 1,-1-1,0 1,0-1,-1-1,1 1,-1 0,-1-1,1 0,2-10,2-15,-1 1,3-54,-4 33,38-224,-18 132,9-191,-34 319,-1 12,1 0,0-1,-1 1,1 0,1 0,-1 0,1-1,0 1,0 0,0 0,0 0,1 0,-1 1,1-1,4-6,-6 10,1 0,0-1,0 1,0 0,0 0,0-1,-1 1,1 0,0 0,0 0,0 0,0 0,0 1,0-1,0 0,0 0,-1 0,1 1,0-1,0 1,0-1,-1 0,1 1,0-1,0 1,-1 0,1-1,0 1,0 0,21 23,-22-24,117 159,-39-49,229 275,-228-286,-62-79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7.4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676 161,'-8'-7,"-1"1,0 0,0 0,0 0,-1 1,1 1,-1 0,-20-6,10 5,-1 0,0 1,-33-1,43 5,0 1,0 1,0 0,0 0,0 1,0 1,0 0,1 0,0 1,0 0,0 1,1 0,-1 1,1 0,1 0,0 0,0 2,-13 16,-9 13,3 1,-45 85,72-124,-83 169,75-149,0 1,1 0,1 1,1 0,1 0,-1 29,5-49,0 0,0 1,0-1,0 1,0-1,0 0,1 1,0-1,-1 0,1 0,0 1,0-1,0 0,0 0,0 0,1 0,-1 0,1-1,-1 1,1 0,0 0,-1-1,1 0,0 1,0-1,0 0,0 0,0 0,1 0,-1 0,0 0,0 0,4 0,6 0,0 0,0 0,1-1,-1-1,16-2,-3 1,-22 2,27-2,-1-1,1-1,41-11,-63 13,-1 0,0-1,0 0,0 0,-1 0,1-1,-1 0,0 0,0-1,0 0,-1 0,1 0,-1-1,-1 1,1-1,-1 0,0-1,0 1,4-11,23-79,26-141,-41 166,26-155,-42 223,1 0,0 1,-1-1,1 0,0 1,0-1,1 1,-1 0,0-1,1 1,-1 0,1 0,0 0,0 0,3-3,-3 5,-1-1,0 0,1 1,-1 0,1-1,-1 1,1 0,-1-1,1 1,-1 0,1 0,-1 1,1-1,-1 0,1 0,-1 1,0-1,1 1,-1-1,3 2,6 4,0 1,-1 0,0 0,0 1,14 15,-21-20,538 636,-359-413,98 113,412 536,-686-868,168 261,-158-240,-1 0,-1 1,-1 1,-2 0,-1 0,-2 1,8 61,-15-79,0 0,-1 0,0 0,-1-1,0 1,-1 0,-1-1,0 0,-1 0,-10 20,5-15,-1 0,0-1,-2-1,1 0,-2-1,-23 20,11-13,-2-2,-1 0,0-2,-1-1,0-2,-1-1,-63 18,70-25,-1-1,0 0,0-2,0-1,-1-1,1-2,-1 0,1-1,0-2,0 0,0-2,1-1,0-1,0-1,0 0,1-2,1-1,0-1,1-1,0-1,-28-26,-22-27,2-3,4-3,3-3,4-2,-69-123,75 105,4-1,5-3,4-2,-43-180,63 197,4-2,-6-151,20 196,3 1,1-1,2 1,2 0,2 0,1 1,28-68,-31 93,4-13,2 2,1 0,21-30,-30 50,1 0,0 0,0 0,1 0,0 1,0 0,0 1,1-1,0 2,0-1,0 1,1 0,-1 1,17-5,13 1,1 1,-1 2,1 2,0 1,0 3,57 8,-41-1,-1 3,0 2,99 41,-123-40,0 1,-1 2,-1 0,-1 2,0 1,23 25,132 153,-181-198,5 8,-8-9,-13-18,-8-36,2-2,-18-71,-14-120,31 139,13 68,0-1,1 0,-3-62,11 100,0-1,0 1,0 0,0-1,1 1,-1 0,1-1,0 1,0 0,0 0,1 0,-1 0,1 0,-1 0,1 0,0 0,0 1,0-1,1 1,-1-1,1 1,-1 0,1 0,0 0,0 0,0 1,0-1,0 1,0-1,0 1,0 0,0 1,1-1,-1 0,0 1,1 0,6 0,0 0,0 0,0 1,0 0,0 1,-1 0,1 1,0 0,-1 1,1-1,-1 2,14 8,59 48,-3 4,-3 3,-3 3,-3 3,-3 3,-4 4,66 107,-69-92,-51-85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7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0,'4'0,"6"4,6 6,8 6,4 4,7 3,5 10,0 4,3 0,-3 3,1-2,-7-3,-4-3,-8-7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8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681 853,'-8'-12,"-16"-18,-17-21,-14-18,-14-15,-5-6,-6-5,1 1,10 8,9 6,9 12,10 14,12 15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8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25 114,'0'-9,"0"0,0-1,-1 1,0 0,-1 0,0 0,0 0,-1 0,0 1,-8-15,22 42,0 0,1-1,25 28,10 4,664 668,-698-705,2-1,-1 0,2-1,-1 0,2-1,-1-1,1-1,0 0,1-1,0-1,0-1,1-1,-1 0,1-1,0-1,31-1,29-3,0-4,130-26,-174 25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9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740 26,'0'-1,"0"0,0 0,-1 0,1 0,-1 1,1-1,-1 0,1 0,-1 0,0 0,1 1,-1-1,0 0,1 0,-1 1,0-1,0 1,0-1,0 1,0-1,0 1,0-1,1 1,-1 0,0 0,0-1,0 1,-2 0,-33-5,30 5,-40-2,1 2,-1 2,1 2,-73 15,-170 63,223-56,43-17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1:59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0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11,'0'-4,"4"-2,6 5,9 7,7 15,11 8,7 8,10 14,4 4,5 8,1 3,1-1,-5-4,-5-7,-11-13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1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0,'3'1,"0"0,-1 0,1 1,-1-1,1 1,-1 0,1-1,-1 1,0 0,0 0,2 3,6 4,354 312,-196-152,-162-163,-1-1,1 1,-1 0,-1 0,1 0,-1 1,0-1,-1 1,1 0,1 8,-4-11,0 0,-1 0,1-1,-1 1,0 0,0 0,0 0,-1 0,0-1,1 1,-1 0,-1 0,1-1,0 1,-1-1,0 1,0-1,0 0,0 0,0 1,-5 3,-79 81,-156 125,172-155,-96 71,142-109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2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1383 817,'-27'1,"0"2,0 1,1 1,-1 1,1 2,0 0,1 2,0 0,-31 19,-25 20,-98 76,132-91,-79 58,4 6,-188 193,303-284,1 1,-1-1,1 1,1 1,-8 13,13-21,-1 0,1-1,0 1,-1 0,1 0,0 0,0 0,0 0,0 0,0 0,0 0,0 0,0 0,0-1,0 1,1 0,-1 0,0 0,0 0,1 0,-1 0,1-1,-1 1,2 1,0 0,0-1,0 0,0 0,0 0,0 0,0 0,0-1,1 1,-1 0,0-1,0 0,1 0,-1 1,5-2,5 2,0-2,0 1,-1-2,1 1,0-2,0 1,-1-2,1 0,19-9,-24 9,0-1,-1 1,1-1,-1-1,0 1,0-1,-1-1,1 1,-2 0,1-1,-1 0,1-1,-2 1,1 0,2-11,2-10,0 0,-2 0,-2 0,2-34,-4-119,-2 153,-4-52,-3 0,-4 1,-3 0,-4 1,-3 0,-3 2,-4 1,-3 1,-3 2,-3 1,-3 2,-63-81,94 136,-1 1,-1 0,0 1,-1 0,0 1,-14-10,10 14,22 20,23 20,99 72,181 113,-77-58,-231-160,281 190,-256-175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31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1050,'-2'0,"1"1,0-1,-1 1,1 0,0 0,0-1,0 1,-1 0,1 0,0 0,0 1,0-1,1 0,-1 0,0 0,0 1,1-1,-1 0,1 1,-1-1,1 1,-1-1,1 0,0 1,0-1,0 1,0-1,0 2,-3 44,3-34,1 0,0 0,1 0,0 0,1-1,0 1,1-1,1 1,0-1,0-1,1 1,12 16,-11-19,1 0,1-1,0 0,0 0,0 0,1-1,0-1,1 0,-1 0,1-1,0-1,1 1,20 4,9-1,0-2,1-1,0-2,-1-2,1-2,0-2,-1-1,1-2,76-22,-38 2,-1-3,-2-3,143-83,-188 97,0-2,-2-1,0-1,-2-2,26-27,-47 44,0-1,0 0,-1-1,0 1,-1-1,0 0,0-1,-1 1,-1-1,1 0,-1 0,-1 0,0 0,0-1,-1 1,-1-1,1 1,-2 0,1-1,-2 1,1 0,-5-15,-4-4,-2 0,0 0,-2 1,-2 1,0 0,-1 1,-2 1,-41-43,9 18,-2 3,-108-74,80 66,-3 5,-1 3,-3 3,-116-39,169 74,35 9,0 0,0 0,0-1,-1 1,1 0,0 0,0 0,0 0,0 0,-1 0,1 0,0 0,0 0,0 0,0 0,-1 0,1 0,0 0,0 0,0 0,0 0,0 0,-1 1,1-1,0 0,0 0,0 0,0 0,0 0,-1 0,1 0,0 0,0 1,0-1,0 0,0 0,0 0,0 0,0 0,0 1,-1-1,1 0,0 0,0 0,0 0,0 1,0-1,0 0,0 0,0 0,0 0,0 1,0-1,0 0,0 0,0 0,1 0,-1 1,0-1,0 0,0 0,0 0,0 0,0 0,0 1,13 15,22 16,186 128,-57-46,-60-37,469 379,-509-397,-2 4,-4 1,-2 4,-3 1,-3 3,53 102,-69-84,-61-220,-30-172,47 233,4 0,3-97,3 149,2 0,0 0,1 0,0 0,1 0,1 1,1 0,1 0,0 0,0 1,11-15,-9 19,0 0,1 0,0 1,0 0,1 1,0 0,1 1,0 0,0 1,1 0,0 1,0 1,22-7,6 1,0 1,0 3,0 1,1 2,0 2,83 6,-91 0,0 1,0 2,-1 1,0 2,0 1,-1 1,-1 2,57 35,37 41,-108-76,-1 1,0 0,-1 1,24 35,-35-46,1 1,-1-1,1 0,0 0,0-1,1 1,-1-1,1 0,11 5,63 24,-28-13,34 14,-62-24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2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1011,'5'0,"0"-1,0 0,0 0,0 0,0-1,-1 0,1 0,0 0,-1 0,0-1,7-4,48-42,-28 22,39-29,235-198,-247 200,-3-2,-3-2,46-67,-86 109,-1 0,-2-1,1-1,-2 0,0 0,6-24,-12 38,-1-1,0 1,0-1,-1 1,1-1,-1 0,0 1,0-1,0 0,-1 1,0-1,1 1,-2-1,1 1,0-1,-1 1,0 0,0 0,0 0,-1 0,0 0,1 0,-1 0,0 1,-1 0,1-1,-1 1,1 1,-1-1,0 0,-6-2,-4-1,0 0,0 1,-1 1,0 1,1 0,-1 1,0 0,0 1,-27 2,8 2,2 1,-1 2,-46 14,27-3,1 4,1 1,-94 58,-125 110,232-162,18-16,1 1,1 1,0 1,0 1,1 0,2 1,-20 27,33-42,0 1,0-1,0 1,0-1,1 1,-1-1,1 1,0 0,0-1,0 1,0-1,0 1,0 0,1-1,-1 1,1-1,0 1,0-1,0 1,0-1,0 1,0-1,1 0,-1 0,1 0,0 0,-1 0,1 0,0 0,3 2,7 6,0-1,1 0,26 13,-34-19,96 48,145 51,114 15,-268-89,2-4,154 19,-241-42,1-1,0 1,-1-2,1 1,0-1,-1-1,14-3,4-6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3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1,'-10'-1,"0"1,1 0,-1 1,1 0,-1 0,1 1,-1 0,1 1,0 0,0 0,0 1,0 0,1 1,-1 0,1 0,0 1,1 0,0 0,-1 1,2-1,-11 14,5-2,0 1,0 1,2-1,1 2,0-1,1 1,2 1,-8 38,12-48,0 1,1-1,1 0,0 0,0 0,2 0,-1 0,1 0,1 0,0 0,1 0,0-1,1 0,0 0,1 0,0-1,14 18,-5-11,1-2,1 0,1 0,0-2,0 0,28 13,127 54,-162-76,268 93,-68-27,-202-66,0-1,0 1,-1 1,1-1,14 12,-22-15,1 0,-1 0,0 1,0-1,1 0,-1 0,0 1,0-1,-1 1,1-1,0 1,0-1,-1 1,1 0,-1-1,1 1,-1 0,0-1,1 1,-1 0,0-1,0 1,0 0,-1-1,1 1,0 0,-1-1,1 1,-1 0,1-1,-1 1,0-1,1 1,-1-1,0 1,0-1,0 1,0-1,-1 0,-1 2,-293 299,117-124,142-141,-2-1,-44 30,65-53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4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211 983,'-1'0,"0"1,0-1,0 0,0 1,0 0,0-1,0 1,0 0,0-1,0 1,1 0,-1 0,0 0,0-1,1 1,-1 0,0 0,1 0,-1 0,1 0,0 0,-1 1,1-1,0 0,-1 0,1 0,0 0,0 3,-3 37,3-39,1 17,0 1,2-1,0 0,1 0,1-1,8 20,52 110,-53-123,71 137,150 220,143 126,-374-505,6 6,-1 1,0-1,-1 1,10 21,-15-30,-1 1,1-1,-1 1,1-1,-1 1,0-1,0 1,0-1,0 1,0-1,0 1,0-1,0 1,-1-1,1 0,0 1,-1-1,-1 3,1-2,0-1,-1 1,1-1,-1 0,0 0,1 0,-1 0,0 0,1 0,-1 0,0-1,0 1,0-1,0 1,0-1,0 0,0 1,-3-1,-9 0,1-1,-1 0,1-1,0 0,-1-1,1-1,0 0,1-1,-1 0,1-1,0 0,-18-13,-1-2,2-1,0-2,-35-39,-1-9,3-4,4-2,-61-107,52 65,-88-222,125 261,2-2,5 0,-15-99,32 146,2-1,2 1,2-1,1 0,1 0,3 1,0-1,3 1,1 0,13-34,7 6,2 0,3 3,3 1,2 1,3 2,2 2,99-94,-137 143,1 0,0 0,0 1,0 0,1 0,0 1,0 0,17-6,-22 9,1 0,0 1,0-1,0 1,0 0,0 0,0 1,0-1,0 1,0 0,-1 0,1 0,0 0,0 1,-1 0,1-1,-1 1,0 1,1-1,-1 0,0 1,3 3,8 8,0 2,0 0,-2 1,0 0,-1 0,14 29,-12-16,-1 0,-1 1,10 46,-19-66,-1 1,0 0,-1 0,0-1,-1 1,0 0,-1-1,0 1,-1-1,0 1,-1-1,-1 0,1-1,-2 1,-7 11,-12 17,-2-2,-50 54,40-49,-12 15,-43 52,-135 122,209-215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1065,'4'-2,"0"1,-1-1,1 0,-1-1,1 1,-1 0,0-1,1 0,-1 0,3-4,8-6,435-401,-275 226,-140 146,-2 0,48-85,-72 113,-1-1,-1 0,0-1,-1 1,5-32,-9 43,-1 0,1 0,-1 0,0 0,-1 0,1 0,-1 0,0 0,0 1,0-1,0 0,-3-6,2 8,0 0,0 0,1-1,-1 1,0 1,-1-1,1 0,0 0,0 1,-1-1,1 1,-1 0,1 0,-1 0,0 0,1 0,-1 1,0-1,0 1,-3-1,-15 1,-1 0,0 1,1 1,-1 0,1 2,0 1,0 1,-24 9,-11 8,-89 50,78-32,2 3,2 3,-103 100,-145 188,290-312,-18 22,-42 60,71-91,2 0,0 0,0 1,1 0,1 0,1 1,0 0,1 0,-3 23,7-32,0 0,1 0,0-1,0 1,0 0,1 0,0-1,0 1,1-1,0 1,0-1,0 0,1 0,0 0,0-1,1 1,-1-1,1 0,0-1,0 1,1-1,6 5,12 6,0-1,0-1,1-1,30 10,63 17,2-5,1-6,146 16,40-14,-287-31,-7-2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6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0,'-12'0,"1"1,-1 0,1 0,0 1,-1 0,1 1,0 1,0-1,1 2,-1-1,1 2,0-1,0 1,1 1,0 0,0 0,0 1,-13 15,-260 272,219-222,4 2,-64 107,114-166,-38 70,44-80,1 0,-1 0,1 0,0 0,1 1,0-1,0 1,0-1,1 1,0-1,1 13,0-17,-1 0,1 1,1-1,-1 0,0 0,0 0,1 1,-1-1,1-1,0 1,0 0,-1 0,1-1,0 1,0-1,1 1,-1-1,0 0,0 0,5 2,56 11,-43-11,124 26,20 4,189 15,104-38,-380-11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6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12,'0'0,"0"-1,0 1,1-1,-1 0,0 1,0-1,1 1,-1-1,0 1,1-1,-1 1,0-1,1 1,-1-1,1 1,-1-1,1 1,-1 0,1-1,-1 1,1 0,-1 0,1-1,0 1,-1 0,1 0,-1 0,1 0,0-1,-1 1,1 0,-1 0,1 0,0 0,-1 1,1-1,0 0,-1 0,1 0,-1 0,1 1,0-1,30 12,13 15,-2 3,-1 1,58 59,-61-55,820 861,-854-892,0 1,0-1,1 1,-1-1,1 0,0-1,0 1,1-1,-1 0,10 4,-6-5,1-1,-1 1,0-1,0-1,1 0,11-1,177-4,-176 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7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1075 1,'-27'1,"0"1,0 1,0 2,1 0,-1 2,-40 16,-449 187,203-98,295-106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8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0 835,'72'-10,"-10"0,68 5,1 5,-1 7,0 5,-1 5,223 61,-255-49,153 67,-198-72,-1 3,-1 2,-1 2,61 52,-95-70,1 1,-2 1,0 0,-1 1,0 1,15 27,-25-38,1 0,-1 1,-1 0,1-1,-1 1,0 0,-1 0,0 1,0-1,0 0,-1 0,0 0,-1 1,1-1,-1 0,-1 0,1 0,-1 0,-1 0,1 0,-7 12,-1-4,-1 0,0-1,-1 0,0 0,-1-2,-29 23,31-27,0 0,-1 0,0-1,0-1,-1 0,0-1,0 0,0-1,-23 5,31-9,1 0,0 0,-1-1,1 1,0-1,-1 0,1 0,0 0,0-1,0 1,0-1,0 0,0 0,0-1,1 1,-1-1,1 0,-1 1,1-2,0 1,0 0,1-1,-1 1,-3-7,-3-7,0-1,0 0,2-1,-6-21,-17-68,4 0,-15-152,10-226,30 448,0-209,4 205,1 0,2 0,20-72,-25 109,0 1,1 0,-1-1,1 1,0 0,0 0,1 0,-1 0,1 1,0-1,0 1,0-1,1 1,-1 0,8-5,6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0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11,'9'1,"-1"0,1 0,-1 1,1 1,-1-1,0 1,0 0,0 1,0 0,0 0,9 8,12 10,37 35,-36-30,441 327,-470-352,1-1,-1 0,0 0,1 0,-1-1,1 1,0 0,-1 0,1-1,0 1,-1-1,1 0,0 1,0-1,-1 0,1 0,0 0,0 0,-1 0,4-1,-4 0,0 0,1 0,-1 0,0 0,0 0,0 0,0 0,0 0,0 0,0-1,0 1,-1 0,1-1,0 1,-1 0,1-1,-1 1,1-4,1-9,-1-1,0 1,-1 0,-2-18,1 12,1-15,-8-139,5 144,-1 1,-2 0,-17-53,24 76,9 12,10 15,18 33,51 100,-20-29,47 59,-94-150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2:10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1 409,'30'0,"-1"0,1 2,0 2,-1 0,0 2,0 1,53 21,-19-1,-2 3,0 3,-2 2,-2 3,-2 2,79 74,-127-106,0 0,0 0,-1 0,0 1,0 0,5 13,-10-20,0 0,0 0,0 0,0 0,-1 0,1 0,-1 1,1-1,-1 0,0 0,0 1,0-1,0 0,0 1,-1-1,1 0,0 0,-1 0,0 1,0-1,0 0,0 0,0 0,0 0,0 0,0 0,-1-1,1 1,-1 0,0-1,1 1,-1-1,0 1,-3 1,4-3,0 1,0 0,0-1,0 1,0-1,0 1,0-1,0 1,0-1,-1 0,1 1,0-1,0 0,-1 0,1 0,0 0,0 0,0 0,-1 0,1-1,0 1,0 0,0-1,0 1,-1-1,-1 0,1-1,1 0,-1 0,1 0,-1 0,1 0,0 0,-1 0,1 0,0-1,1 1,-1 0,-1-5,-1-8,1 0,1 0,0-21,1 33,1-12,1-1,0 1,1 0,0 0,1 0,1 0,1 0,11-22,6-4,43-58,-61 93,0-1,0 1,1 0,0 0,0 1,1 0,-1 0,1 0,0 1,0 0,1 0,-1 1,1 0,0 0,13-2,-6 3,1 0,0 1,-1 1,1 0,0 1,0 1,20 5,-6 1,-1 1,0 2,0 0,-1 2,-1 2,0 0,-1 2,-1 0,34 31,18 24,92 111,-168-182,8 9,37 46,-44-52,1 1,0-1,-1 0,0 1,0 0,0-1,0 1,-1 0,0 0,0 0,1 7,-2-11,0 1,-1-1,1 0,0 1,0-1,-1 0,1 1,-1-1,1 0,-1 1,0-1,1 0,-1 0,0 1,0-1,0 0,0 0,0 0,0 0,0 0,0-1,0 1,-1 0,1 0,0-1,-1 1,1-1,0 1,-1-1,1 0,0 1,-1-1,1 0,-1 0,1 0,0 0,-1 0,1 0,-3-1,0 1,0-1,0 1,1-1,-1 0,0 0,1 0,-1-1,1 1,-1-1,1 0,0 0,-1 0,1-1,-3-2,-4-8,2-1,-1 0,2 0,0-1,0 0,2 0,0 0,0-1,2 1,0-1,-1-18,-1-30,5-89,0 142,2-20,2 0,0 0,3 1,0 0,2 0,20-47,-10 37,1 1,2 0,2 1,29-34,-47 65,0 0,0 0,0 1,1 0,0 0,0 0,1 1,-1 0,1 1,0 0,0 0,11-3,-12 5,1 1,-1-1,1 2,-1-1,1 1,-1 0,1 1,0-1,-1 1,0 1,1 0,-1 0,0 0,13 7,9 6,-2 1,0 1,-1 1,27 24,92 96,-71-64,-35-39,-18-17,-1 1,-1 1,18 24,-26-27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32.5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0,'11'524,"-2"160,-55-26,28-533,-6-1,-6-2,-55 149,50-177,26-66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6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1,'40'467,"-34"-424,13 96,-2-28,4 174,-18-249,1 0,2 0,2 0,1-1,2 0,25 56,-3-4,-10-28,-14-38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8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1,'0'63,"-1"96,32 261,-20-369,2-1,24 60,-9-32,-23-63,1 3,0 0,-1 1,-1-1,3 36,5 24,-5-41,-4-18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9.0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1 126,'139'3,"151"-6,-273-1,0 0,0 0,0-2,-1 0,1-1,14-9,45-17,-53 25,74-21,-87 26,0 1,0 1,0 0,0 0,0 1,0 0,15 3,-8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09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 1,'-3'0,"-1"1,1 0,-1 0,1 0,0 1,0-1,0 1,-1 0,2 0,-1 0,0 0,0 0,1 0,-1 1,1-1,-1 1,1 0,0 0,0 0,1 0,-1 0,1 0,-1 0,1 1,0-1,-1 4,-5 15,1 1,-5 38,10-55,-6 44,3 0,2 0,6 75,-4-119,1-1,0 1,0-1,1 1,-1-1,1 0,1 1,-1-1,1 0,-1 0,1-1,5 7,-6-9,1 0,-1 1,1-1,-1 0,1 0,0 0,0 0,0-1,0 1,0-1,1 0,-1 0,0 0,0 0,1-1,-1 1,1-1,-1 0,0 0,6 0,13-4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1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1,'0'36,"-1"-4,1 0,2 1,1-1,14 61,-16-91,-1 1,1-1,0 0,-1 0,1 0,0 0,1 0,-1 0,0 0,1 0,-1 0,1 0,-1-1,1 1,0 0,0-1,2 2,-3-3,0 1,1-1,-1 1,1-1,-1 0,1 0,-1 0,1 0,-1 0,1 0,-1 0,1 0,-1 0,1-1,-1 1,0-1,1 1,-1-1,1 1,0-2,2-1,0 1,-1-1,1 0,-1 0,0 0,0-1,0 1,0-1,-1 0,1 1,-1-1,0 0,0 0,-1-1,1 1,0-6,-1 6,0 0,-1-1,2 1,-1 0,0 0,1 0,0 0,0 0,0 0,0 0,1 1,-1-1,1 1,4-5,-4 6,0 1,0-1,0 1,0 0,0 0,1 0,-1 0,0 0,1 1,-1 0,0-1,1 1,-1 0,0 1,1-1,-1 1,0-1,1 1,5 2,10 5,0 0,0 1,-1 1,0 1,0 0,-2 2,26 23,-14-13,37 24,-63-45,-1-1,1 0,0 0,0 1,0-1,0 0,0-1,0 1,0 0,0 0,0-1,0 0,1 1,-1-1,0 0,0 0,0 0,1 0,-1 0,0-1,0 1,3-1,-4-1,1 1,-1 0,0-1,1 1,-1-1,0 1,0-1,0 0,0 1,0-1,-1 0,1 0,0 0,-1 1,0-1,1 0,-1 0,0 0,0-3,0-12,-1 0,0 0,-1 0,-5-18,1 4,2-1,0-59,4 69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2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0,'4'2,"-1"-1,0 1,0 0,0 0,0 0,0 0,0 0,-1 1,1-1,-1 1,0 0,0 0,0 0,3 4,3 4,11 12,-1 2,-1 0,-2 1,0 1,-2 0,0 1,-2 0,-1 1,5 30,-7-21,-1-10,-2 1,0-1,-2 1,-1 0,-2 1,-3 36,-3-41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3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0 277,'1'30,"2"0,1 0,13 53,37 88,-18-63,5 14,-17-52,24 112,-63-296,-122-581,112 571,16 87,-8-75,16 91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4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1,'0'1729,"0"-1722,0 0,0 0,0 0,1 0,0 0,0 0,1 0,0 0,0-1,4 8,5 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5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1 104,'15'-2,"1"1,-1-2,17-4,29-4,191-20,112-10,-236 34,-102 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6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76,'14'-1,"0"-1,-1 0,20-6,18-3,2 4,144-13,-169 18,44-8,-45 5,50-3,-28 8,-27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33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182 0,'7'287,"-2"103,-21-113,-12-2,-68 288,83-505,-24 142,35-181,1 1,0-1,2 1,0-1,1 1,1-1,11 38,-10-46,1-1,0 1,1-1,12 16,-8-11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8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704 0,'-17'0,"-173"7,163-4,1 1,0 2,0 1,0 0,-27 13,20-5,0 2,1 0,-57 44,78-52,0 0,0 1,1 0,0 1,1 0,0 0,1 1,0 0,1 1,0-1,1 2,-8 25,12-32,1 0,0 0,0 0,1 0,0 0,0 0,1 0,0 0,0 0,1-1,0 1,0 0,0-1,1 1,0-1,0 0,0 0,1 0,0 0,0 0,1-1,0 0,0 0,0 0,0-1,1 0,-1 0,13 7,0-1,1-1,0-1,0 0,0-2,1 0,0-1,0-1,36 2,38-2,119-10,-137-10,-55 12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19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563 83,'-14'-2,"1"0,-1-1,1-1,0 0,0-1,-18-9,-6-1,13 7,-1 1,0 1,0 2,-50-3,18 6,-64 7,118-6,1 0,-1 1,1-1,-1 1,1 0,-1-1,1 1,-1 0,1 0,0 1,-1-1,1 0,0 1,0 0,0-1,0 1,0 0,1 0,-1 0,0 0,1 0,-2 3,1 0,0 1,0-1,1 1,-1-1,1 1,0-1,1 1,0-1,0 1,0 6,2 4,0 1,2 0,0-1,0 0,2 0,8 20,-2-12,1 0,1 0,1-2,1 0,1 0,1-2,0 0,2-1,0-1,1-1,1-1,1-1,0 0,27 11,-47-24,19 7,0 0,0-1,31 7,-49-13,1-1,-1 0,1-1,-1 1,1-1,-1 0,1 0,-1 0,1-1,-1 1,1-1,-1 0,1-1,-1 1,0-1,0 0,0 0,0 0,0 0,0-1,0 1,-1-1,1 0,4-6,4-8,0 0,-2-1,0-1,-1 0,0 0,-2-1,-1 0,0 0,-1 0,-1-1,-1 1,-1-1,-1 0,-2-32,-2 41,0 1,-1 0,0-1,-1 1,0 0,-1 1,0 0,-1 0,0 0,0 0,-1 1,0 1,-14-12,8 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0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606 132,'-3'-8,"0"0,-1 0,0 1,-1 0,1 0,-2 0,1 0,-8-6,7 7,-1 0,-1 1,1 0,-1 0,0 0,0 1,0 1,0-1,-1 1,0 1,1-1,-18-1,8 2,0 0,0 1,0 1,-1 1,-25 5,34-4,-1 2,1 0,0 0,0 1,0 0,0 1,1 0,0 0,0 1,-8 8,-10 11,-38 48,49-55,-36 51,48-64,0 0,1 0,0 1,0-1,0 1,1 0,0 0,0 0,0 11,2-15,0 0,0-1,1 1,0 0,-1-1,1 1,0 0,0-1,0 1,1-1,-1 0,0 1,1-1,0 0,-1 0,1 0,0 0,0 0,0 0,1-1,-1 1,0-1,0 1,3 0,9 5,1-1,-1 0,18 4,-10-3,67 23,313 121,-399-149,21 8,42 27,-61-35,-1 1,1 1,-1-1,1 0,-1 1,0 0,-1 0,1 1,-1-1,0 1,0-1,0 1,-1 0,1 0,2 9,-5-11,0 1,-1-1,1 1,-1-1,1 0,-1 1,0-1,0 0,-1 0,1 0,-1 0,1 0,-1 0,0 0,0 0,0-1,-1 1,1-1,-1 1,1-1,-1 0,0 0,-4 2,-6 5,0-1,0-1,-28 11,23-12,0-2,-1 0,1-1,-1 0,-32-1,-94-12,118 6,0-1,1-2,0 0,0-2,1-1,0 0,-28-18,37 19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2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53 113,'-1'0,"-1"1,1-1,0 1,-1 0,1-1,0 1,-1 0,1 0,0-1,0 1,0 0,0 0,0 0,0 1,0-1,0 0,0 0,0 0,1 1,-1-1,0 0,0 3,-11 32,12-36,-6 30,1 1,2-1,2 1,0 0,2 0,2-1,1 1,11 48,-11-67,0 0,1 0,0 0,0 0,1-1,1 0,0 0,1-1,0 0,0 0,1-1,0 0,1 0,0-1,0-1,1 1,0-2,0 1,1-2,-1 1,24 6,-33-12,1 1,-1-1,0 1,0-1,0 0,1 0,-1 0,0 0,0-1,1 1,-1 0,0-1,0 0,0 1,0-1,0 0,0 0,0 0,0 0,0-1,2-1,0-1,-1 0,0 1,0-1,0-1,-1 1,1 0,-1-1,0 1,2-7,2-10,-1 1,-1-1,2-31,-6 51,0-8,1 0,0-1,1 1,0 0,0 0,1 0,8-16,-10 23,1 0,-1 0,1 0,0 0,0 0,0 0,0 0,0 1,0-1,1 1,-1 0,0 0,1-1,-1 1,1 1,-1-1,1 0,0 1,-1-1,1 1,0 0,-1 0,1 0,0 0,-1 0,1 1,0-1,-1 1,1-1,-1 1,5 2,7 3,0 0,0 1,0 1,-1 0,0 1,14 13,-9-8,0-1,21 11,-33-21,-1 0,1 0,0-1,0 0,0 0,0 0,13 1,-18-3,1 0,-1 0,1-1,0 1,-1 0,1-1,-1 1,1-1,-1 1,1-1,-1 0,0 0,1 0,-1 0,0 0,1 0,-1 0,0 0,0 0,0 0,0-1,0 1,0-1,0 1,-1 0,1-1,-1 1,1-1,-1 1,1-1,-1 0,0 1,1-1,-1 0,0-2,9-194,-7 176,0-1,-2 1,0 0,-2-1,0 1,-1 0,-9-30,-12-41,16 74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3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0 148,'6'-1,"0"0,0-1,0 1,0-1,0 0,-1 0,7-4,18-7,74-11,2 4,161-9,-230 26,217-12,71-7,-291 18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4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51,'1'-2,"-1"0,1 0,-1 0,1 0,0 0,0 0,0 0,0 0,0 1,0-1,0 0,1 1,-1-1,1 1,-1-1,1 1,-1 0,1-1,0 1,0 0,0 0,0 0,0 1,0-1,0 0,0 1,0-1,2 1,62-10,-63 10,14-1,0 2,0 0,-1 1,1 0,-1 2,1 0,-1 0,0 2,-1 0,1 1,-1 0,-1 1,1 1,-1 1,-1-1,0 2,0 0,-1 1,-1 0,0 1,16 23,-25-33,1-1,-1 1,-1 0,1 1,0-1,-1 0,1 0,-1 1,0-1,0 1,-1-1,1 1,-1-1,1 1,-1-1,0 1,-1 0,1-1,-1 1,1-1,-2 5,-1-3,0 0,0-1,0 1,0-1,0 0,-1 0,0 0,0 0,0-1,0 0,-1 0,1 0,-8 4,-60 26,52-25,1 0,0 2,-27 18,45-28,1 0,-1 0,0 0,1 1,-1-1,1 0,-1 1,1-1,-1 0,1 1,0-1,-1 1,1-1,-1 1,1-1,0 1,-1-1,1 1,0-1,0 1,0-1,-1 1,1-1,0 1,0 0,0-1,0 1,0-1,0 1,0-1,0 1,0 0,0-1,0 1,0-1,0 1,1 1,23 7,41-4,-63-5,408-3,-381 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5.7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0,'30'27,"23"25,-21-13,45 75,-67-98,-1 2,-1-1,0 1,-2 1,0-1,-1 1,5 32,-10-43,0 0,-1 1,0-1,0 0,-1 0,0-1,-3 10,-3 12,3-11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28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1235 0,'-5'2,"1"-1,-1 1,1 0,0 0,0 1,0-1,0 1,1 0,-1 0,1 0,0 1,-6 6,-4 3,-462 460,330-316,-5-6,-227 174,359-307,18-18,0 1,0-1,0 0,0 0,0 0,0 1,0-1,0 0,0 0,0 0,1 1,-1-1,0 0,0 0,0 0,0 0,1 1,-1-1,0 0,0 0,0 0,1 0,-1 0,0 0,0 0,0 0,1 0,-1 1,0-1,0 0,0 0,1 0,-1 0,0 0,0 0,1 0,-1 0,0-1,0 1,0 0,1 0,-1 0,0 0,0 0,0 0,1-1,47-12,-36 9,27-7,1 3,0 1,80-3,121 14,-197 1,-1 2,-1 2,1 2,70 27,63 16,-75-34,1-5,1-4,109-3,-154-4,-40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0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0,'0'4,"0"11,0 6,4 8,2 8,4 11,4 5,5 3,2 0,3-1,1 3,1-4,0-7,1-3,-6-5,-5-4,-6-9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2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25 360,'3'1,"0"0,0-1,0 2,0-1,0 0,0 1,0-1,0 1,-1 0,1 0,-1 0,1 0,-1 1,0-1,3 4,28 41,-8 2,-3 1,-2 1,-2 0,18 88,-78-268,14 32,-101-407,114 463,7 36,5 27,4-7,1 0,0 0,1 0,1-1,0 1,9 19,46 86,-12-25,-39-77,7 15,-1 1,15 59,-25-77,1 0,0-1,14 28,-11-29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52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1117,'20'-22,"-16"17,1 0,0 0,0 0,0 0,1 1,0 0,5-3,4 0,-1 1,0 1,1 0,0 1,0 1,22-3,96 1,-99 4,30 1,-1 3,100 17,-129-14,-1 2,0 2,0 1,-1 1,0 1,43 27,-66-34,0 0,0 1,-1 0,0 1,0 0,-1 0,0 0,0 1,-1 0,0 0,8 18,-8-11,-1-1,0 1,-1-1,-1 2,0-1,-1 0,-1 20,-2 1,-2-1,-1 0,-2 0,-2 0,-1-1,-20 49,1-17,-2-2,-4-1,-3-2,-68 91,98-145,4-3,0 0,0 0,-1-1,0 1,0-1,0 0,0-1,-1 1,1-1,-1 1,-8 3,14-12,-1 0,1 0,0 0,1 1,-1-1,5-8,-6 13,32-100,-4 0,23-161,-23 105,34-152,170-500,-207 744,-10 27,-1 0,-2-1,-1-1,8-55,-19 89,0 0,0 0,0 0,0 1,-1-1,0 0,0 0,0 0,-1 1,0-1,0 0,-4-7,5 11,0 0,1 0,-1 0,0 0,0 0,0 1,0-1,1 0,-1 0,0 1,0-1,0 1,0-1,-1 1,1 0,0-1,0 1,0 0,0 0,0-1,0 1,-2 0,0 1,1 0,0 0,0 0,-1 0,1 0,0 0,0 0,0 1,0-1,0 1,1-1,-1 1,0 0,1-1,-3 4,-3 7,-1-1,1 1,1 0,0 1,1 0,-7 25,-14 86,25-118,-8 48,2 1,1 108,6-144,2 0,0 0,1 0,1-1,0 1,2-1,0 0,1-1,1 1,1-1,0-1,15 21,5-3,1-3,2 0,1-2,60 41,158 83,302 117,-547-267,0-1,1 2,-1-1,-1 1,1-1,7 8,-2 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3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1 117,'11'-8,"1"0,-1 1,1 1,1 0,18-6,-11 4,6-2,0 1,1 1,0 2,0 0,0 2,1 1,54 2,-68 0,-1 0,1 0,19-5,-11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3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1,'-3'0,"0"1,1-1,-1 1,1 0,-1 0,1 0,-1 0,1 1,0-1,0 0,-1 1,1 0,0 0,0-1,1 1,-1 0,0 1,1-1,-3 3,-26 50,24-43,-7 15,2 0,0 1,2 0,-9 48,15-57,0 0,2 0,0 0,1 1,1-1,1 0,0 0,7 23,-4-32,0 0,0-1,1 1,0-1,1-1,0 1,1-1,-1 0,2-1,-1 0,14 10,8 7,24 24,-35-29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5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0 303,'23'36,"-8"-9,4 4,-13-20,0 0,1-1,0-1,13 15,-19-22,1 0,0-1,1 1,-1 0,0-1,0 1,1-1,-1 0,1 0,-1 0,1 0,-1 0,1-1,-1 1,1-1,0 0,-1 1,1-1,0 0,0-1,-1 1,1 0,0-1,-1 0,5-1,-5 1,1-1,-1 0,1 0,-1 0,1 0,-1 0,0-1,0 1,0-1,-1 1,1-1,0 0,-1 0,0 1,1-1,-1 0,-1 0,2-4,11-62,-11 59,-2 4,1-4,1 0,0 0,0 1,1-1,6-14,-8 22,0 0,-1 1,1-1,1 1,-1-1,0 1,0-1,0 1,1 0,-1 0,1 0,-1 0,1 0,-1 0,1 0,0 0,-1 0,1 1,0-1,0 1,-1-1,1 1,0 0,0-1,0 1,0 0,-1 0,1 1,0-1,0 0,0 0,-1 1,1-1,0 1,0 0,-1 0,4 1,26 15,-1 1,0 2,-2 0,44 41,23 18,-65-57,61 43,-80-58,0-1,0 0,1 0,0-1,0-1,14 4,-26-8,1 0,-1 0,1 0,-1 0,1 1,-1-1,1 0,0 0,-1-1,1 1,-1 0,1 0,-1 0,1 0,-1 0,1-1,-1 1,0 0,1 0,-1-1,1 1,-1 0,1-1,-1 1,0 0,1-1,-1 1,0-1,1 1,-1 0,0-1,0 1,1-2,0-22,-12-25,-125-390,121 387,11 31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1,'9'0,"0"1,-1 0,1 1,0 0,0 0,-1 1,1 0,-1 0,0 1,0 0,0 1,13 10,4 5,-2 2,29 32,5 6,-23-30,-2 2,55 72,-78-90,0 0,0 1,-1 1,-1-1,-1 1,0 0,-1 0,-1 1,0 0,-2-1,2 21,1 12,0-32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6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1 127,'3'-3,"1"0,-1 1,1-1,0 1,0 0,0 0,0 0,0 1,1 0,5-2,53-6,-37 6,488-51,-314 37,33-2,-208 18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37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0 227,'146'-5,"0"-5,-1-7,-1-6,188-56,-119 34,-17 5,-182 36,-7 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3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0 121,'54'-19,"198"-18,336-6,-472 42,-35 2,153-18,-210 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4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1 283,'2'-4,"0"0,0 0,1 0,0 1,0-1,0 1,0 0,0-1,1 1,-1 1,1-1,0 0,5-2,-2 1,30-20,1 1,1 3,77-30,131-28,-219 69,1 2,1 1,-1 1,1 1,46 1,-69 3,1 0,-1 1,1 0,-1 0,1 1,-1 0,0 0,0 1,0 0,0 0,0 0,-1 1,1 0,-1 1,0-1,0 1,-1 0,1 1,-1-1,-1 1,1 0,-1 0,0 1,0-1,0 1,4 12,7 30,-2 0,-2 0,-3 1,4 67,-12-106,-1 0,0 1,-1-1,0 0,0 0,-2 0,1 0,-1 0,-1 0,0-1,0 0,-1 0,0-1,-1 1,0-2,-1 1,1-1,-10 8,-21 17,0-2,-78 47,87-59,-53 33,-272 164,387-211,25-6,87-10,661-32,-773 43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48:46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53,'-1'41,"-10"47,-1 30,11-79,1 0,2 0,2 0,10 45,-10-68,0-1,2 0,-1 1,2-2,0 1,1-1,0 0,1-1,1 0,0 0,0-1,25 21,-10-11,-8-7,1-1,0 0,31 17,-48-31,1 1,-1-1,0 0,0 1,1-1,-1 0,0 0,1 0,-1 0,0 0,0 0,1 0,-1 0,0 0,1-1,-1 1,0 0,0-1,1 1,-1-1,0 0,0 1,0-1,0 0,0 0,0 0,0 0,0 0,0 0,0 0,-1 0,1 0,0 0,-1 0,1 0,0 0,0-3,17-54,-15 47,22-107,-5-1,7-155,-26 258,-1 8,0-1,0 1,1-1,1 1,0-1,0 1,0 0,7-14,-9 21,1 0,-1 0,1 1,-1-1,1 0,-1 1,1-1,0 1,-1-1,1 1,0-1,-1 1,1-1,0 1,0 0,-1-1,1 1,0 0,0 0,0 0,-1-1,1 1,0 0,0 0,0 0,0 0,-1 0,1 1,0-1,0 0,0 0,-1 0,1 1,0-1,0 0,-1 1,1-1,0 1,0-1,0 2,28 26,-24-23,65 65,3-3,3-4,92 59,-67-49,152 98,-96-67,-156-103,0 0,0 0,0 0,0-1,0 1,0 0,1 0,-1-1,0 1,0-1,1 1,-1-1,0 1,1-1,-1 0,0 1,1-1,-1 0,0 0,1 0,-1 0,1-1,-1 1,0 0,1 0,-1-1,0 1,0-1,2 0,-1-1,-1-1,1 1,-1-1,0 1,0-1,0 1,0-1,0 0,-1 0,1 1,-1-1,1 0,-1 0,0-3,0-21,-1 0,-1 0,-11-54,-30-80,19 78,3 17,-4 0,-2 2,-54-93,72 138,3 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03.8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916 181,'0'0,"-1"0,0 0,1 0,-1 0,0 0,1 0,-1 0,1 0,-1 0,0 1,1-1,-1 0,0 0,1 0,-1 1,1-1,-1 0,1 1,-1-1,0 1,1-1,0 0,-1 1,1-1,-1 1,1-1,-1 1,1 0,0-1,0 1,-1 0,-22 24,-215 337,161-241,-452 730,516-829,23-35,22-35,234-461,14-24,-224 441,10-16,63-138,-129 245,1 0,-1 0,0 0,1 0,-1 0,1-1,-1 1,1 0,-1 0,1 0,0 1,0-1,-1 0,1 0,0 0,0 0,0 1,0-1,0 0,0 1,0-1,0 1,0-1,0 1,0 0,1-1,-1 1,0 0,0 0,2-1,0 3,1-1,-1 0,0 1,0-1,0 1,0 0,0 0,4 4,11 8,378 209,21-31,-82-49,203 92,-528-231,-1 0,-1 0,1 0,0 1,-1 0,12 11,-19-16,0 1,0 0,0 0,0 0,-1 1,1-1,0 0,-1 0,1 0,-1 0,1 1,-1-1,1 0,-1 1,0-1,0 0,1 1,-1-1,0 2,-1-1,0 0,1 0,-1 0,0 0,0-1,0 1,0 0,-1 0,1-1,0 1,-1-1,1 1,-1-1,1 0,-1 1,-2 0,-26 16,0-1,0-2,-51 18,9-4,-980 369,255-122,406-137,362-129,14-4,1 0,-1-1,0-1,-1-1,1 0,-28 1,42-4,-1 1,1-1,-1 0,0 0,1 0,-1-1,1 1,-1 0,1 0,0-1,-1 1,1-1,-1 1,1-1,0 0,-1 0,1 0,0 1,0-1,0 0,-1 0,1-1,0 1,0 0,-1-2,2 1,0 0,-1 0,1 0,0 0,0 0,1 0,-1 0,0 0,1 1,-1-1,1 0,-1 0,1 0,0 0,0 1,2-4,4-6,0 1,1 0,0 0,15-13,57-42,-49 41,45-45,-47 38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53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837 0,'-17'2,"-1"0,1 1,-1 1,1 1,0 0,-22 12,-13 2,-332 97,176-68,205-47,0 0,0 0,1 1,-1-1,0 1,1-1,-1 1,1 0,0 0,0 0,-1 0,1 0,1 1,-1-1,0 1,0-1,1 1,0 0,-1 0,1-1,0 1,0 0,1 0,-1 0,1 0,-1 0,1 0,0 0,0 0,0 0,1 5,2 12,0 1,1-1,12 35,-6-20,537 2090,-512-1968,-7 1,-7 1,-7 1,-8 180,-6-333,0 3,0 1,0-1,1 1,0-1,5 20,-5-27,0-1,0 0,0 0,0 0,0 0,0 0,1 0,-1 0,1 0,0-1,-1 1,1 0,0-1,0 1,0-1,0 0,0 0,0 0,0 0,1 0,-1 0,0-1,0 1,1-1,-1 1,0-1,1 0,-1 0,1 0,-1 0,4-1,6-1,-1-1,0 0,0 0,0-1,-1-1,1 1,-1-2,0 0,16-11,2-5,46-45,-24 16,78-103,-110 128,-1-1,0 0,-3-2,0 0,-1 0,12-46,-23 67,-1-1,1 1,-1-1,-1 0,0 1,0-1,-3-16,-6-12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12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0,'70'1933,"-32"-1433,-30 599,-24-844,-10 571,39-579,2 97,-36 413,17-665,1-8,-16 96,3-70,-2 142,18 116,2-198,-20 229,-8-162,19 171,9-236,-4-69,5 114,2-180,2 1,19 60,-16-69,-2 1,-1 1,-1-1,2 55,-5-36,1-1,3 0,23 83,-15-77,47 194,-40-156,-10-49,9 78,-8-35,3-1,39 117,-48-180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16.7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2888,'16'-1,"-1"-1,1-1,-1 0,26-10,22-4,631-60,-554 67,1841-144,-823 82,285-23,-211 8,1629 92,-1823 39,1-54,722-163,-845 62,-485 62,320-1,-1 46,-686 4,106-2,241-33,-299 17,-1-5,0-5,117-47,-115 29,-57 21,2 2,0 3,68-14,1 14,139-3,136 14,-339 9,1715 29,-234 0,-1452-29,353-6,-318-2,187-36,391-105,-447 81,87-17,75-8,-8 2,811-112,-1140 190,335-71,-28 5,-319 74,-55 5,0-1,0 0,-1-1,24-6,-38 8,0 0,0 0,-1 0,1-1,0 1,0 0,-1 0,1 0,0-1,0 1,-1 0,1-1,0 1,-1 0,1-1,0 1,-1-1,1 1,-1-1,1 1,-1-1,1 1,-1-1,1 0,-1 1,0-1,1 0,-1 1,0-1,1 0,-1 0,0 1,0-1,0 0,0 0,0 1,0-1,0 0,0 0,0 0,0 1,0-1,0 0,-1 0,1 1,0-1,0 0,-1 1,1-1,-1 0,1 1,0-1,-1 0,1 1,-1-1,0 1,1-1,-1 1,0-1,-45-30,44 30,-123-63,-162-60,-144-22,-485-88,691 183,21 8,194 37,21 1,26 0,32 5,1 4,-1 2,0 3,68 19,-42-9,350 68,158 28,-479-98,155 2,-261-18,56 4,-71-5,1 1,-1-1,1 1,-1 0,1 0,-1 0,0 1,1-1,-1 1,0 0,0 0,0 0,0 0,-1 1,1-1,2 4,-4-4,0 0,0 0,0 1,-1-1,1 0,-1 1,1-1,-1 0,0 1,0-1,0 0,0 1,0-1,-1 0,1 1,-1-1,0 0,1 1,-1-1,-2 3,-27 48,20-39,-436 617,287-418,-311 407,-108 151,565-755,1 1,1 0,0 0,1 1,1 1,1 0,-9 30,16-44,0 1,0-1,0 0,-1 0,0 0,0 0,0 0,-1 0,0-1,0 1,0-1,0 0,-1 0,-6 6,10-10,-1 0,1 0,-1 0,1-1,-1 1,1 0,-1 0,1-1,-1 1,1 0,0 0,-1-1,1 1,-1-1,1 1,0 0,-1-1,1 1,0-1,-1 1,1-1,0 1,0-1,0 1,-1-1,1 1,0-1,0 1,0-1,0 1,0-1,0 1,0-1,0 1,0-1,0 1,0-2,-2-25,2 26,-50-548,-45 8,-14-101,63 128,22 289,24 213,-1 1,0-1,-1 1,-4-13,1 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19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1512 1,'-3'0,"1"1,0-1,0 1,0 0,0 0,0 0,0 0,0 0,0 1,0-1,0 0,0 1,1 0,-1-1,1 1,-2 2,-23 33,-336 473,-39-32,213-260,96-107,-127 141,211-245,-1 0,0 0,0-1,0 0,-1 0,0-1,0-1,0 0,-1 0,1-1,-1 0,0-1,-15 2,-10 3,67-12,1 1,-1 2,1 1,-1 1,1 2,-1 1,44 10,21 10,101 39,173 79,-50-19,-304-116,2 0,0 0,0 1,-1 1,0 1,-1 0,0 1,15 12,-31-21,1 0,0 0,-1-1,1 1,0 0,0-1,-1 1,1-1,0 1,0-1,0 1,0-1,-1 1,1-1,0 0,0 1,0-1,0 0,0 0,0 0,0 0,0 0,0 0,0 0,0 0,0 0,0-1,0 1,0 0,0 0,1-1,-1-1,0 0,1 1,-1-1,0 0,0 0,0 0,0 0,0 0,-1 0,1 0,0 0,-1 0,1-4,1-16,-2 0,-1-28,0 33,-24-355,5 152,10 52,-17-192,19 309,-2 0,-3 0,-33-86,40 117,0-1,2 1,0-1,1 1,1-29,-8-45,3 44,5 28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3.0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1,'-4'2,"1"1,-1 0,1-1,0 2,0-1,0 0,0 1,1-1,-1 1,1 0,0-1,-3 8,0-3,-76 146,22-39,-235 450,79-147,45-79,161-315,12-22,9-11,-1-1,1 2,0 0,0 0,1 1,-1 1,2 0,-1 1,1 0,22-4,17-2,62-4,-113 15,42-3,0 3,0 1,0 1,59 13,171 51,-95-20,-138-37,-13-4,0 1,-1 1,1 1,-2 2,1 0,35 22,-46-20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3.6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1,'2'21,"1"-1,1 1,1-1,1 0,0 0,12 23,-8-16,56 151,95 233,-103-268,-50-125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4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12,'0'0,"-1"-1,1 1,0-1,0 1,0 0,0-1,0 1,0 0,0-1,0 1,0 0,0-1,1 1,-1 0,0-1,0 1,0-1,0 1,0 0,1 0,-1-1,0 1,0 0,1-1,-1 1,0 0,0 0,1-1,-1 1,0 0,1 0,-1 0,0 0,1-1,-1 1,0 0,1 0,-1 0,16 7,12 20,20 45,-3 2,60 137,-84-168,2 7,18 31,-5 3,43 142,-74-203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4.8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1 330,'0'-3,"1"0,0 1,0-1,0 0,0 0,0 1,0-1,1 0,-1 1,1-1,0 1,0 0,0 0,0 0,0 0,0 0,3-2,45-29,-46 30,41-20,1 2,55-18,-2 2,27-7,-84 32,0-3,54-27,-72 28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5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0,'-21'39,"3"2,1 0,1 0,3 1,1 1,-9 71,17-80,1 1,1 0,2-1,5 36,-4-59,1-1,0 1,1-1,1 0,-1 0,1 0,1 0,0-1,0 1,1-1,0-1,1 1,0-1,0 0,1-1,0 1,12 7,21 10,2-2,0-3,1-1,73 21,-88-32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6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0 403,'8'14,"2"0,-1-1,1-1,18 18,9 11,-25-26,0-2,0 1,26 20,-35-32,-1 0,1 1,0-1,-1 0,1-1,0 1,0 0,0-1,0 0,1 0,-1 0,0 0,1 0,-1-1,0 1,1-1,-1 0,1 0,-1 0,0 0,1-1,-1 1,0-1,1 0,-1 0,0 0,0-1,4-1,-3 0,-1-1,0 1,0-1,-1 0,1 1,-1-1,1 0,-1 0,0-1,-1 1,1 0,-1-1,0 1,0-1,0 1,0-7,0-13,-1-45,-1 42,-1-18,0 27,1-1,1 1,0 0,2-1,0 1,1-1,1 1,6-19,-9 35,0 1,0-1,0 0,0 0,0 0,0 1,0-1,1 1,-1-1,1 1,-1 0,1-1,0 1,0 0,-1 0,1 0,0 0,0 0,0 1,0-1,0 1,0-1,0 1,0 0,0-1,0 1,0 0,0 0,0 1,0-1,0 0,0 1,0-1,0 1,0 0,0-1,0 1,2 1,11 6,-1-1,0 2,-1-1,13 12,-9-7,133 90,166 129,-313-229,1 1,0-1,0 0,0-1,1 1,-1-1,1 0,-1 0,7 2,-11-4,1 0,0 0,-1 0,1 0,0 0,-1 0,1 0,0 0,-1 0,1 0,0 0,-1-1,1 1,-1 0,1 0,0-1,-1 1,1 0,-1-1,1 1,-1-1,1 1,-1 0,1-1,-1 1,1-2,0 0,0 0,-1 0,1 0,-1-1,1 1,-1 0,0 0,0 0,0-1,0 1,0 0,-1-4,-58-269,3 18,53 232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27.1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0,'12'2,"0"1,-1-1,1 2,-1 0,1 0,-1 1,-1 1,1 0,-1 0,12 9,3 1,60 40,-3 3,-2 4,-4 3,-2 3,126 154,-191-213,-1 0,-1 0,0 0,0 1,-1 0,0 0,-1 1,0 0,-1 0,0 0,-1 0,0 1,-1-1,-1 1,0 20,-3 22,0-36,1 1,1-1,5 39,1-37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7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35 137,'0'-4,"0"-6,0-5,-4-1,-2-1,1-2,0-3,-2 3,-1 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54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0 414,'8'8,"-1"1,-1 0,1 0,-1 0,-1 0,1 1,5 15,22 80,-12-35,4 9,-14-40,2-1,1-1,28 52,-42-89,0 0,0 0,0 0,0 1,0-1,0 0,0 0,0 1,0-1,0 0,0 0,0 0,0 1,0-1,1 0,-1 0,0 0,0 0,0 1,0-1,0 0,1 0,-1 0,0 0,0 0,0 1,1-1,-1 0,0 0,0 0,1 0,-1 0,0 0,0 0,0 0,1 0,-1 0,0 0,0 0,1 0,-1 0,0 0,0 0,0 0,1 0,-1 0,0-1,0 1,1 0,2-15,-4-22,-31-155,-8-78,38 233,-2-20,4-70,0 111,2 1,0 0,1 0,0 0,2 0,-1 0,2 1,0 0,13-22,-15 31,0 0,1 0,0 1,-1 0,2-1,-1 2,0-1,1 1,0 0,0 0,0 0,0 1,0 0,0 0,1 1,-1-1,0 1,1 1,-1-1,1 1,0 1,-1-1,9 2,-1 0,0 0,0 1,0 1,-1 0,1 1,-1 0,0 1,0 0,20 15,-15-6,-1 0,-1 2,0 0,-2 0,0 1,15 26,3 12,24 59,-46-89,-2 0,0 1,-2 0,-1 0,-2 0,0 1,-2 37,6 51,-3-86,1-6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44.5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1 151,'0'-3,"0"0,0 0,0 0,0 0,1 0,-1 0,1 1,-1-1,1 0,0 0,0 1,0-1,1 0,-1 1,1-1,-1 1,1 0,3-4,-1 4,0-1,0 1,0 0,1 0,-1 1,0-1,1 1,-1 0,1 0,0 1,4-1,42-5,272-39,-288 37,-16 3,0 0,0 2,0 0,1 1,-1 1,38 3,-39 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45.6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0 377,'0'47,"2"0,2 1,20 91,-20-121,53 177,-47-167,1 0,1-1,2 0,30 43,-43-68,0 0,1 0,-1 0,1 0,-1 0,1 0,0 0,0-1,-1 1,1-1,1 1,-1-1,0 0,0 0,0 0,1 0,-1 0,0 0,1-1,4 1,-5-1,0-1,0 1,0-1,0 0,0 0,0 0,0 0,0 0,0 0,-1 0,1-1,0 1,-1-1,1 1,-1-1,1 0,-1 0,2-2,5-12,0 1,-1-1,-1 0,7-25,-11 34,13-50,-2 0,8-93,-21 148,0 0,0-1,0 1,1-1,-1 1,1 0,-1-1,1 1,0 0,0 0,0-1,0 1,0 0,1 0,-1 0,0 0,1 0,0 1,-1-1,1 0,3-2,-2 4,0-1,-1 0,1 1,-1-1,1 1,0 0,-1 0,1 0,-1 0,1 0,0 1,-1-1,1 1,-1 0,1-1,3 3,13 6,-2 1,1 1,-1 0,18 17,-19-15,251 172,-257-178,24 15,46 23,-69-40,0 0,0 0,1-1,-1 0,1-1,0-1,0 0,22 1,-30-4,0 0,0 0,1-1,-1 1,0-1,0 0,-1 0,1-1,0 1,-1-1,1 1,-1-1,0 0,0-1,0 1,-1 0,1-1,-1 0,1 1,2-9,6-9,-1-1,9-33,-18 50,12-36,-3-1,-1 0,-2-1,-2 1,-2-1,-2-56,-6 42,-1 0,-4 1,-1 0,-25-68,-2 8,29 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47.8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0 626,'1'28,"1"1,1 0,1-1,2 0,1 0,1 0,1-1,2 0,21 40,-13-36,1 0,1-2,1 0,2-2,1 0,1-1,31 23,-20-22,0-1,1-2,2-1,0-3,1-1,2-2,-1-2,2-1,0-3,0-1,1-3,74 4,-104-11,-1 0,1-1,-1 0,24-6,-34 6,0 0,-1 0,1-1,0 1,-1-1,1 0,-1 0,0-1,1 1,-1 0,0-1,0 0,-1 0,1 0,-1 0,1 0,-1-1,0 1,0-1,0 1,1-7,2-9,-1 0,-1 1,-1-1,0-1,-1 1,-2 0,-3-30,-31-133,35 180,-53-192,43 167,-1 0,-1 1,-1 0,-31-45,34 53,10 18,0 0,0 0,0 0,0-1,0 1,0 0,0 0,0 0,0 0,0 0,0-1,0 1,0 0,0 0,0 0,0 0,0 0,0 0,0-1,0 1,0 0,0 0,0 0,0 0,1 0,-1 0,0 0,0 0,0 0,0-1,0 1,0 0,0 0,1 0,-1 0,0 0,0 0,0 0,0 0,0 0,0 0,1 0,-1 0,0 0,0 0,0 0,0 0,0 0,1 0,-1 0,0 0,0 0,0 0,0 0,0 1,33 14,-12-3,204 88,244 93,-462-191,-1 0,1 0,0 0,0-1,0 0,-1 0,14-1,-18-1,0 1,0-1,0 1,1-1,-1 0,0 0,0 1,-1-2,1 1,0 0,0 0,0-1,-1 1,1 0,-1-1,1 0,-1 1,0-1,1 0,-1 0,0 0,0 0,0 0,0 0,-1 0,1 0,-1 0,1-3,4-26,-2 0,-1 0,-1 0,-5-36,2 0,1-60,1-1,-23-182,22 305,1 0,-1 0,0 0,-1 1,1-1,-1 0,-4-8,-1 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54.2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127 292,'-9'1,"-1"-1,1-1,0 0,-1 0,1-1,-17-5,23 6,0 0,1-1,-1 0,0 0,1 1,-1-1,1-1,0 1,-1 0,1-1,0 1,0-1,1 1,-1-1,1 0,-1 0,1 0,0 0,0 0,0 0,0 0,1 0,-1-6,0 1,1 0,0 0,1 0,0 0,0 0,1 1,0-1,0 0,0 1,1 0,0-1,1 1,0 0,0 1,0-1,1 1,0 0,0 0,1 0,0 1,0 0,0 0,13-8,-10 7,0 0,1 1,0 0,0 1,0 0,1 1,0-1,-1 2,1 0,0 0,0 1,0 0,0 1,0 1,0-1,19 5,-18-1,0 1,-1 0,1 0,-1 1,0 1,0 0,-1 1,0-1,0 2,-1 0,0 0,-1 0,0 1,0 1,-1-1,9 19,-12-22,0 0,-1 1,0-1,-1 0,0 1,0 0,0 0,-1-1,0 1,-1 0,0 0,0 0,0 0,-1 0,0 0,-1-1,0 1,0 0,0-1,-1 0,-1 1,1-1,-1 0,0 0,0-1,-1 1,-10 10,11-13,0-1,0 0,0 1,0-1,0-1,0 1,-1-1,1 1,-1-1,0-1,0 1,0-1,0 1,0-1,-10 0,8-1,-1-1,0 0,1 0,-1 0,1-1,0-1,-1 1,1-1,-11-6,-4-5,0-1,1 0,0-2,2 0,-20-23,33 34,1-1,-1 1,2-1,-1 0,1 0,0 0,1-1,-5-12,7 18,0-1,1 1,-1-1,1 1,-1-1,1 1,0-1,0 1,0-1,0 1,1-1,-1 1,1 0,-1-1,1 1,0-1,0 1,0 0,0-1,0 1,1 0,-1 0,1 0,-1 0,1 0,0 1,-1-1,1 0,0 1,0-1,4-1,10-4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55.1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52,'0'-1,"1"0,-1 0,1 0,-1 0,1 0,-1 1,1-1,0 0,-1 0,1 0,0 1,0-1,0 0,-1 1,1-1,0 0,0 1,0 0,0-1,0 1,0-1,0 1,0 0,0 0,0-1,2 1,34-5,-32 5,287-19,-207 15,186-2,-249 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56.4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0,'0'1028,"0"-1075,0-218,35-271,-32 506,6-44,-9 71,1 0,0 0,0 0,0 0,0 0,0 1,0-1,1 0,-1 1,1-1,0 1,0-1,0 1,0 0,0 0,0 0,0 0,1 0,3-1,-4 2,0 1,0 0,0-1,0 1,0 0,0 1,0-1,0 0,0 0,0 1,0 0,0-1,0 1,0 0,0 0,0 0,0 0,0 0,-1 0,1 0,0 1,-1-1,3 3,37 44,-33-37,69 85,218 287,-238-289,-47-80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57.3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0 153,'3'-3,"-1"0,0 1,0-1,1 1,0-1,-1 1,1 0,0 0,0 0,0 1,6-3,-1-1,8-4,-1 1,1 0,1 1,-1 1,1 1,21-4,105-10,-101 15,0-1,56-15,-78 15,0 0,0 2,21-2,-20 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3:58.7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0,'5'2,"0"0,0 1,0-1,0 1,0 0,-1 1,1-1,-1 1,0-1,6 7,1 1,6 3,8 7,-2 0,28 32,-46-48,0 1,-1 0,1 1,-1-1,-1 0,1 1,-1 0,-1 0,1 0,-1 0,0 1,-1-1,1 0,-1 1,-1 10,0-14,-1 0,0-1,0 1,0 0,0-1,-1 1,0-1,1 0,-1 0,0 1,-1-1,1 0,-6 5,-42 33,20-18,29-21,0-1,-1 1,1-1,-1 1,0-1,1 0,-1 1,0-1,0 0,0 0,0 0,0 0,0-1,0 1,0-1,0 1,0-1,0 0,0 1,-1-1,1 0,0 0,0-1,0 1,0 0,-3-1,3-1,0 0,0 0,0-1,1 1,-1 0,1-1,-1 1,1-1,0 1,0-1,0 1,0-1,0 0,0 0,1 1,0-1,-1 0,1 0,0-4,0-5,-1-1,1 1,1 0,0 0,1 0,4-14,-5 22,0 1,0-1,1 1,-1 0,1 0,0 0,0 0,0 0,0 0,0 0,1 1,-1-1,1 1,0 0,-1-1,1 1,0 1,1-1,-1 0,0 1,0-1,1 1,-1 0,1 0,4 0,7-1,0 1,0 1,1 1,-1 0,0 1,16 4,-21-4,-1 0,1 1,-1 0,0 1,0 0,-1 0,1 1,-1 0,0 1,11 9,-17-14,-1 1,1-1,-1 0,0 0,0 1,1-1,-1 1,0-1,0 1,-1-1,1 1,0-1,0 1,-1 0,1 0,-1-1,0 1,1 0,-1 0,0-1,0 1,0 0,0 0,0 0,-1-1,1 3,-2-2,1 1,-1-1,0 0,0 0,0 0,0 0,0 0,0 0,0-1,-1 1,1-1,0 0,-1 1,1-1,-4 1,-9 3,-1-1,0 0,-1-1,-25 2,9-4,-1 0,1-3,-48-7,70 7,0 0,0 0,1-1,0-1,-1 0,1 0,1-1,-1 0,1-1,-1 0,2 0,-1-1,1 0,-12-13,18 17,0-1,-1 1,1-1,1 1,-1-1,0 0,1 0,0 0,0 0,0 0,0 0,1 0,0 0,0-1,0 1,0 0,0 0,2-6,4-6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00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24 256,'0'1,"-1"-1,0 0,0 1,0-1,1 1,-1-1,0 1,0-1,1 1,-1-1,0 1,1 0,-1-1,1 1,-1 0,1 0,-1-1,1 1,0 0,-1 0,1 0,0-1,0 1,-1 0,1 1,-5 27,4-26,-1 19,1-1,1 0,1 1,0-1,2 0,0 0,2 0,0 0,1 0,1-1,1 0,1-1,17 28,-24-44,1 1,-1-1,1 1,0-1,0 0,0 0,1 0,-1 0,1-1,0 0,-1 1,1-1,0 0,0-1,0 1,6 0,-7-1,0-1,0-1,1 1,-1 0,0-1,0 1,0-1,0 0,0 0,0 0,0-1,0 1,0-1,0 0,0 1,-1-1,1 0,-1-1,0 1,1 0,-1-1,2-2,7-10,0 0,-1-1,-1 0,-1 0,8-21,28-94,-20 53,-22 71,-1 0,0 0,0 0,0 0,-1 0,0 0,0 0,-1 0,0 0,0 0,-4-10,-3-9,-20-41,19 46,5 14,0 0,-1 1,1-1,-1 1,0 0,-1 0,1 0,-1 1,-1 0,1 0,-1 0,1 1,-1 0,-1 1,-7-4,9 4,-1 0,0 1,0 0,0 0,-1 1,1 0,0 0,-1 1,1 0,0 0,-1 0,1 1,0 0,0 1,0 0,-11 4,16-5,-1 0,1 1,0-1,0 1,0-1,0 1,0 0,0 0,0 0,1 0,-1 0,-1 2,-4 11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02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335 150,'24'2,"4"-1,-28-2,0 1,0 0,0 0,0 0,-1 0,1 0,0 0,0-1,0 1,0 0,0 0,0 0,0 0,0 0,0-1,0 1,-1 0,1 0,0 0,0-1,0 1,0 0,0 0,0 0,0 0,0-1,0 1,0 0,1 0,-1 0,0 0,0-1,0 1,0 0,0 0,0 0,0 0,0-1,0 1,0 0,1 0,-1 0,0 0,0 0,0 0,0 0,0-1,1 1,-1 0,0 0,0 0,0 0,1 0,-1 0,0 0,0 0,0 0,1 0,-3-1,0 0,0 0,1-1,-1 1,0-1,1 1,-1-1,1 1,0-1,0 0,-1 1,1-1,0 0,0 0,1 0,-1 0,0 0,1 0,-1 0,1 0,0 0,-1-1,1 1,0 0,0 0,1 0,-1 0,0 0,1 0,-1 0,1 0,-1 0,1 0,0 0,0 0,0 0,0 0,3-3,-1 1,1 1,0-1,0 1,0-1,0 1,0 0,0 1,1-1,0 1,-1 0,1 0,0 0,0 1,9-2,-6 2,-1 1,0 0,1 0,-1 1,0 0,0 0,0 1,9 3,-14-5,0 1,0-1,0 1,0 0,0 0,-1 0,1 0,0 0,-1 0,1 0,0 1,-1-1,0 0,1 1,-1 0,0-1,0 1,0 0,0-1,0 1,0 0,0 0,0 0,-1 0,1 0,-1 0,0 0,1 0,-1 0,0 0,0 0,0 0,-1 3,0-2,-1 1,0-1,0 0,0 1,0-1,0 0,-1 0,1-1,-1 1,0 0,0-1,0 0,0 0,0 0,0 0,-1 0,1 0,-6 1,-66 20,32-16,0-2,0-2,-1-2,1-2,-61-9,96 9,1 0,0-1,-1 1,1-2,0 1,1-1,-1 0,0-1,1 1,-1-1,-7-7,12 9,1 0,-1 1,0-1,1 0,-1 0,1-1,0 1,0 0,0 0,0-1,0 1,0 0,1-1,-1 1,1-1,0 1,0-1,-1 1,2-1,-1 1,0-1,0 1,1 0,-1-1,1 1,0-1,0 1,0 0,0 0,0-1,0 1,1 0,-1 0,1 0,-1 0,1 1,3-4,-1 1,0 0,0 0,1 0,-1 0,1 1,0 0,0 0,0 0,0 1,1-1,-1 1,1 1,-1-1,1 1,0 0,-1 0,1 1,0-1,0 1,0 0,-1 1,1 0,0 0,7 2,13 5,-1 0,0 2,0 1,25 16,0-1,-50-26,7 2,-1 1,1 0,-1 1,-1 0,1 0,0 0,-1 0,7 7,-1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56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279 1,'-68'33,"-125"65,175-84,30-11,41-11,-45 6,71-8,139 1,-35 4,-111 0,17-2,102 4,-187 4,-1-1,0 1,0-1,1 1,-1 0,0 0,0 1,0-1,0 1,0-1,0 1,0 0,0 0,-1 0,1 0,-1 1,0-1,0 1,1-1,-2 1,1 0,0 0,2 5,2 6,-1 0,-1 1,0 0,2 16,1 1,494 1636,-293-1134,-206-529,0-1,0 1,0 1,-1-1,0 0,0 0,1 9,-2-13,-1 0,1 1,0-1,-1 0,1 0,-1 1,1-1,-1 0,1 0,-1 0,0 0,0 1,1-1,-1 0,0-1,0 1,0 0,0 0,0 0,0 0,-1-1,1 1,0-1,0 1,0-1,-1 1,1-1,0 0,-1 1,1-1,0 0,0 0,-1 0,1 0,-2 0,-202 18,183-17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03.3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0,'-1'16,"-2"-1,0 0,0 0,-1-1,-13 29,-1 7,-160 513,173-546,4-10,0 0,-1 0,0 0,-1-1,1 1,-1-1,-1 0,1 0,-1 0,-5 7,8-13,1 0,-1 0,1 0,0 0,-1-1,1 1,-1 0,1 0,-1 0,1 0,-1-1,1 1,-1 0,1-1,0 1,-1 0,1-1,0 1,-1 0,1-1,0 1,0-1,-1 1,1 0,0-1,0 1,-1-1,1 1,0-1,0 1,0-1,0 1,0-1,0 1,0-1,0 1,0-1,0 1,0-1,0 1,0-1,1 0,-3-27,9-55,4 0,4 1,3 1,31-87,-41 142,22-61,-27 78,1 1,0 1,0-1,1 1,0-1,0 1,11-11,-14 17,0 0,-1-1,1 1,0 0,0 0,0 1,0-1,0 0,0 1,0-1,0 1,0 0,0-1,0 1,0 0,0 0,0 1,0-1,0 0,0 1,0-1,0 1,0-1,0 1,0 0,-1 0,1 0,0 0,0 0,2 3,7 4,-2 0,1 1,14 18,-19-21,320 411,-322-412,1 0,-1 0,1-1,0 0,0 0,1 0,-1 0,1 0,0-1,0 0,8 4,5-2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04.4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0 122,'84'-19,"44"10,157 10,-108 2,-93-2,90-3,-147-2,-1-2,-1 0,47-19,18-5,-19 9,-53 16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54.4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78,'4'-1,"1"-1,-1 1,0-1,1 1,-1-1,0-1,0 1,6-5,10-5,-8 7,-1 1,1 1,0 0,0 0,0 1,21-1,80 6,-46-1,-35-3,60-11,15-1,-85 13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55.9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0 295,'2'-5,"0"0,1 1,-1-1,1 1,0-1,0 1,0 0,0 0,1 0,0 0,-1 1,2 0,6-6,0 0,26-22,1 1,2 2,52-27,-67 41,1 2,0 1,1 1,0 1,1 1,51-7,-76 16,0-1,0 1,0-1,0 1,0 0,-1 0,1 0,0 0,-1 1,1-1,-1 1,1 0,-1 0,0-1,1 1,-1 1,0-1,0 0,-1 0,1 1,0-1,-1 1,0 0,1-1,-1 1,0 0,0 3,6 14,0-1,5 33,-12-49,3 14,-1 0,-2 1,1-1,-2 0,0 0,-2 0,1 1,-2-2,0 1,-1 0,-9 18,-4 6,-2 0,-2-2,-30 41,25-45,-1-2,-60 55,20-22,29-36,86-26,334-7,-359 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57.2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202 129,'-2'12,"1"-1,-2 0,0 1,0-1,-1 0,0 0,-9 15,-7 19,-25 85,5 3,-22 137,61-267,0-9,1-23,4-42,49-228,-39 248,2 2,2 0,44-85,-52 116,1 0,0 1,2 1,-1 0,21-19,-32 34,-1 1,1-1,0 1,-1-1,1 1,0-1,-1 1,1-1,0 1,0 0,-1-1,1 1,0 0,0 0,0 0,-1 0,1-1,0 1,0 0,0 0,-1 1,1-1,0 0,0 0,0 0,0 0,-1 1,1-1,0 0,0 1,-1-1,1 1,0-1,-1 1,1-1,0 1,-1-1,1 1,-1 0,1-1,-1 1,1 1,20 37,-15-27,157 263,-98-170,95 156,-147-242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4:58.6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0 172,'5'-1,"-1"0,1 0,-1-1,0 0,0 0,1 0,-2 0,8-5,9-6,-7 8,1 1,0 0,0 1,0 0,22-1,36-7,35-26,-74 24,65-16,12 7,-93 18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17.2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486 262,'-50'-59,"42"47,-2 0,1 1,-2 0,1 0,-1 1,-16-11,-18-12,36 25,0 0,-1 1,1 0,-2 1,1 0,-1 0,1 1,-2 1,1 0,-13-3,21 7,0 0,0 0,1 0,-1 1,0-1,0 1,1 0,-1 0,1 0,-1 0,1 0,-1 0,1 1,0-1,-1 1,1 0,0-1,0 1,0 0,-3 4,-32 54,21-31,5-10,1 1,1 0,1 1,0 0,2 0,0 0,2 1,0 0,2-1,0 2,1-1,1 0,2 0,6 41,-5-52,1 1,0-1,0 1,1-1,0 0,1-1,1 1,-1-1,1-1,1 1,0-1,0-1,1 1,0-1,19 12,-16-12,1-1,0 0,0-1,0 0,1-1,0-1,0 0,0-1,0-1,1 0,-1 0,28-2,-33-1,0-1,-1 0,1 0,0-1,-1 0,1-1,-1 1,0-2,0 1,-1-1,10-8,10-10,39-41,-31 28,0 2,-1-1,-3-1,51-75,-73 96,0-1,-1 0,-1-1,0 0,-1 0,-1 0,-1-1,0 0,-1 1,-1-1,-1 0,0-1,-4-25,3 41,0 0,-1 0,0 0,0 0,0 1,0-1,0 0,0 1,-1-1,1 1,-1-1,0 1,1 0,-1-1,0 1,-1 0,1 0,0 1,0-1,-1 0,1 1,-1 0,0-1,1 1,-1 0,0 0,0 0,1 1,-1-1,-4 0,-9 0,-1 0,0 1,0 0,-21 4,-3 0,27-4,-1 1,1 0,-1 1,1 0,0 1,-1 1,2 0,-1 1,0 0,1 1,0 1,0 0,1 1,-15 12,-15 13,2 2,1 2,-35 43,61-63,0 0,0 0,2 1,0 1,1 0,1 0,1 1,1 0,1 1,-6 31,11-47,0-1,1 0,-1 0,1 0,0 1,1-1,-1 0,1 0,-1 0,1 0,1 0,-1 0,0 0,1 0,0 0,0 0,0-1,4 5,-4-6,1 1,0-2,0 1,-1 0,1 0,0-1,1 0,-1 1,0-1,0-1,0 1,1 0,-1-1,0 1,1-1,-1 0,0 0,1-1,-1 1,0-1,1 1,-1-1,4-1,7-3,0 0,-1-1,1 0,-1-1,0 0,-1-1,0-1,0 0,-1 0,0-1,0-1,-2 0,13-16,-9 8,0-1,-1-1,0 0,-2 0,-1-1,-1 0,9-37,-15 53,-1 0,0 0,-1-1,1 1,-1 0,-1-10,-3-2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39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0,3 0,2 0,0 0,2 0,-1 0,0 0,0 0,-1 0,1 0,-5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41.1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1 129,'0'-8,"0"0,0 0,1 0,0 1,0-1,1 0,0 0,0 1,7-14,-7 18,0 0,0 0,0 1,1-1,-1 1,1-1,0 1,0 0,0 0,0 0,0 0,0 1,0 0,1-1,-1 1,0 0,1 0,-1 1,1-1,-1 1,1 0,-1-1,1 2,5-1,-3 1,1 0,-1 1,1-1,-1 1,0 0,1 1,-1-1,-1 1,1 0,0 1,-1 0,1 0,-1 0,0 0,0 1,-1 0,6 7,-4-5,-1 0,0 1,0-1,-1 1,0 1,-1-1,1 0,-2 1,1 0,-1-1,0 1,0 11,-2-5,0 0,-1 1,0-1,-2 0,0 0,0 0,-7 17,-4 0,-35 60,27-57,12-20,1 0,-14 32,22-46,1-1,0 1,-1-1,1 1,0 0,0-1,0 1,0 0,-1-1,1 1,0-1,0 1,0 0,0-1,0 1,1 0,-1-1,0 1,0 0,0-1,1 1,-1-1,0 1,0 0,1-1,-1 1,1-1,-1 1,0-1,1 1,21 3,29-16,-47 11,24-8,0 2,1 1,0 1,51-1,-58 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42.2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52,'1'34,"9"47,1 12,3 56,1 44,-16-735,1 539,0-2,0 0,0 0,0 0,1-1,0 1,2-7,-3 11,1 0,-1 0,1 0,-1 1,1-1,0 0,-1 0,1 1,0-1,0 0,-1 1,1-1,0 1,0-1,0 1,0 0,0-1,0 1,-1 0,1-1,0 1,0 0,0 0,0 0,0 0,0 0,0 0,0 0,0 0,0 0,0 1,0-1,0 0,0 1,0-1,0 0,-1 1,1-1,0 1,1 0,10 6,-1 0,0 0,0 1,0 1,-1-1,17 21,50 68,-69-87,37 57,-3 3,42 92,-55-104,-23-43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0:58.3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9 554,'0'1,"-1"-1,0 1,1 0,-1-1,0 1,1 0,-1-1,1 1,-1 0,1 0,0 0,-1-1,1 1,0 0,-1 0,1 0,0 0,0 0,0 0,0 0,0 0,0-1,0 1,0 0,0 0,0 0,1 0,-1 0,0 0,1 0,-1 0,2 1,0 1,0-2,0 1,0 0,0 0,0-1,0 1,1-1,-1 0,1 1,2 0,12 4,0-1,28 5,-39-8,72 11,139 6,87-18,-161-2,1062 13,77 1,-929-21,405-60,14-16,-393 47,652 5,-826 33,-199 0,43-4,-47 4,0-1,-1-1,1 1,-1 0,1 0,-1 0,1-1,-1 1,1-1,-1 0,1 1,-1-1,1 0,-1 0,0 1,0-1,1 0,-1 0,0-1,0 1,0 0,0 0,2-3,-4 3,1-1,0 1,0 0,-1 0,1-1,0 1,-1 0,1 0,-1 0,0 0,1 0,-1 0,0 0,0 0,1 0,-1 0,0 0,0 0,0 0,0 1,-2-2,-30-18,23 15,-116-68,-3 5,-267-98,376 160,13 5,0-1,0 0,1-1,-1 1,1-1,-1-1,1 1,0-1,-9-7,15 10,-1 1,1 0,-1-1,1 1,0-1,-1 1,1-1,0 1,-1-1,1 1,0-1,-1 1,1-1,0 1,0-1,0 1,-1-1,1 0,0 1,0-1,0 1,0-1,0 0,0 1,0-1,0 1,1-1,-1 1,0-1,0 0,1 0,16-9,32 2,-48 8,32-1,0 1,0 2,54 9,100 32,-55-11,44 1,-84-18,-1 4,161 56,-240-71,-1 1,0 1,0 0,0 0,-1 1,0 1,0-1,-1 2,0-1,12 16,-17-20,-1 1,0 1,0-1,-1 0,0 1,0 0,0-1,0 1,-1 0,0 0,0 0,-1 0,0 0,0 0,0-1,0 1,-1 0,0 0,-1 0,1 0,-1-1,0 1,-5 9,-15 37,2 0,3 1,2 1,-14 89,25-114,1-4,-1 1,-1-1,-1-1,-1 1,-14 29,20-52,0 1,-1-1,1 0,-1 0,0 0,1 0,-1-1,0 1,0 0,0-1,-4 3,-8 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43.4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82,'4'0,"6"-5,5 0,5-1,-1-3,0 1,-3-4,0 1,-2-2,-4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5:47.6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61,'0'-5,"4"-1,6-3,1-6,-5 1,-4 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2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3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146 1,'-5'0,"-5"0,-5 0,-5 0,-3 0,-2 0,-1 0,5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3.5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1,'-4'0,"-6"0,-5 0,-5 0,-3 0,-2 0,-5 0,-2 0,-4 0,4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3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352 1,'-5'0,"-5"0,-5 0,-9 0,-5 0,-5 0,-2 0,1 0,3 0,2 0,1 0,3 0,0 0,5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4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418 0,'-5'0,"-4"0,-11 0,-5 0,-8 0,-6 0,-1 0,-7 0,1 0,4 0,0 0,3 0,9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4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276 1,'-4'0,"-11"0,-6 4,-8 2,-4-1,-1 4,2 0,2-2,2-2,0-1,7-2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4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553 68,'-9'0,"-6"0,-10 0,-5 0,-2 0,1 0,1 0,1-4,2-2,-3 1,-2 0,-2-2,-6-1,1 2,3 1,-2-2,-2-1,5 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5.2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426 1,'-4'0,"-6"0,-5 0,-9 0,-5 0,-1 0,0 0,-4 0,0 0,2 0,-3 4,0 1,3 1,1 2,3 1,5-1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0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1066 0,'-3'0,"0"1,1 0,-1-1,1 1,-1 0,1 0,-1 0,1 0,0 1,-1-1,1 1,0-1,0 1,-3 3,-29 33,19-20,-271 303,-288 291,543-585,20-18,0 0,1 0,0 1,0 1,-13 19,21-27,0 0,1 1,0-1,-1 0,1 1,0-1,1 1,-1-1,1 1,-1 0,1-1,0 1,0-1,1 1,-1 0,1-1,0 1,0-1,0 1,0-1,0 0,1 1,0-1,-1 0,1 0,0 0,3 3,42 51,93 86,-38-41,370 444,-411-472,-22-27,21 27,130 123,-83-119,-92-69,2 3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6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7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47 253,'0'-4,"0"-6,0-5,0-5,0-3,0-1,-5 2,-1 2,1-1,0-1,-2 4,-1 0,2-1,1 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7.5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0 275,'0'-4,"0"-11,0-6,0-4,0-2,0-1,0 0,0 1,0 0,0 1,0 1,0 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7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19 197,'0'-4,"0"-6,0-6,0-3,0-4,0-2,-4-1,-1 0,-1 0,2 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8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0 124,'0'-4,"0"-6,0-6,0-8,4 0,2-1,0 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8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1 171,'0'-4,"0"-6,0-5,0-5,0-2,0-3,0-1,0 0,0 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8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9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0,'5'0,"5"0,5 0,1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19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16,'5'0,"5"0,1-5,3 0,-1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3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17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1 551,'0'-5,"0"1,1 0,-1-1,1 1,0 0,1 0,-1 0,1 0,0 0,0 0,0 0,0 0,1 1,-1-1,1 1,0 0,0-1,0 2,1-1,-1 0,1 0,-1 1,1 0,0 0,0 0,0 0,0 1,8-2,11-4,1 2,0 1,0 1,25 0,-28 2,39-3,1 2,0 4,-1 2,116 22,-148-19,-1 2,0 0,-1 2,0 0,34 22,-44-22,-1 0,0 0,-1 1,0 1,-1 1,-1 0,0 0,-1 1,11 18,-6-1,-2 0,-1 0,-1 1,-2 1,-2 0,0 0,-3 1,-1 0,0 44,-4-5,-4 0,-3 0,-22 99,2-67,-5-1,-83 185,115-287,-1-1,0 0,0 1,-1-1,1 0,0 0,-1 0,1 0,-1 0,0 0,-3 3,5-5,0-1,-1 1,1 0,-1 0,1 0,-1 0,1 0,0 0,-1-1,1 1,-1 0,1 0,0-1,-1 1,1 0,0-1,0 1,-1 0,1-1,0 1,0 0,-1-1,1 1,0 0,0-1,0 1,-1-1,1 1,0-1,0 1,0 0,0-1,0 1,0-1,0 1,0-1,0 0,-2-71,3 52,-8-160,7-378,59 61,-18 194,-32 211,-6-164,1 304,2 0,1-1,3 0,2-1,2 0,2 0,1-2,3 0,2-1,1-2,2 0,2-1,2-2,1-1,2-1,1-2,2-1,2-2,0-1,60 35,372 175,-454-233,-1-1,1-1,27 6,-21-8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3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1,'4'0,"6"0,5 0,5 0,-1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3.8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49,'4'0,"6"0,5 0,5-4,3-1,2-1,1-2,0-1,0 1,0 3,-4 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4.2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46,'4'0,"6"0,5 0,5 0,7 0,4 0,4-4,1-2,-1 1,2 0,-1 2,1 1,-5-3,-3-1,-4 0,-5 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4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50,'4'0,"10"0,7 0,4 0,3 0,0 0,-1 0,1 0,-2 0,1-4,2-2,2 0,-4-2,-4-1,0 2,0 1,-5 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4.8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47,'4'0,"10"0,7-4,4-6,3-1,-1 1,1 3,-5 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5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45,'0'-4,"0"-6,0-5,0-1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6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5,0 5,0 3,0-2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6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0,'0'4,"0"6,0 6,5-1,0 2,1 3,-2 1,-1 2,-1-3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6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10,0 5,0 8,0 6,0 1,0 2,0-6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7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0,'0'9,"0"7,4 5,2 3,-1 2,-1 0,-1 1,-1 0,-1-1,0-4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18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1037 31,'0'-1,"0"0,0 0,-1 0,1 0,-1 0,1 0,-1 0,1 0,-1 1,0-1,1 0,-1 0,0 1,1-1,-1 0,0 1,0-1,0 1,0-1,0 1,0-1,1 1,-1-1,0 1,0 0,0 0,0 0,-2-1,-34-3,30 4,-522-6,289 9,194-5,33 1,-1 0,0 0,0 2,0 0,0 0,1 1,-15 4,26-5,0 0,0 0,0 0,0 1,1-1,-1 0,0 1,1 0,-1-1,1 1,-1 0,1 0,0-1,-1 1,1 0,0 0,0 1,1-1,-1 0,0 0,1 0,-1 0,1 1,0-1,0 0,0 0,0 1,0-1,0 0,1 0,0 3,2 10,1 0,0 0,11 23,-5-13,257 785,-263-797,48 158,-8 3,40 336,-56-207,60 499,-77-720,4 0,47 145,-58-215,1-1,0 0,0 0,1-1,1 0,0 0,0 0,17 17,-18-22,0-1,0 0,0 0,0 0,1-1,-1 0,1 0,0-1,0 1,0-2,0 1,1-1,-1 0,0 0,1-1,7 0,24-3,1-2,-1-1,0-2,51-17,148-66,-155 56,-78 33,62-25,104-57,-154 73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7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6,0 3,4 4,2 2,-1-3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8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1,'9'0,"2"0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9.2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0,'4'0,"6"0,5 0,5 0,3 0,2 0,1 0,0 0,0 0,-4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8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1,'0'4,"0"6,0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29.6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1,'4'0,"6"0,6 0,3 0,4 0,2 0,1 0,0 0,0 0,0 0,0 0,0 0,-5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42.0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54 260,'0'0,"0"-4,6-2,-1-4,0 6,-1-4,0-4,-2-3,4-4,4 2,1 9,-2 8,-7 10,-3 6,-6 0,-6 3,-5-3,-4-3,3-10,4-8,4-8,4-5,4-10,1-2,2-2,6 1,5 1,5 7,5 6,2 6,2 5,1 4,5 2,0 0,6 6,-7 6,-2-1,-1-1,-7 3,-1-2,-5 2,-4 3,-9 3,-3 2,-2 7,-5-3,0 0,1 0,-3-5,1-1,3 1,-3 0,-4-3,2-9,2-10,2-8,4-7,-4 0,2-3,0-1,3-7,0-6,-3-1,0 1,0 1,2 3,1 1,7 7,0 12,-4 15,-6 10,-1 8,0 4,1 1,-3-4,0 0,-2-7,-4-5,-4-4,8-4,2-3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6:51.8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21.97607"/>
      <inkml:brushProperty name="anchorY" value="-1199.29858"/>
      <inkml:brushProperty name="scaleFactor" value="0.5"/>
    </inkml:brush>
  </inkml:definitions>
  <inkml:trace contextRef="#ctx0" brushRef="#br0">129 53,'0'0,"5"0,6 5,4 5,0 5,2 0,-2 2,1-2,2-4,2 2,2 2,6-3,2 3,0 3,5 1,8 3,5 2,4 1,0 0,2 1,-2 4,-5-4,0-1,-1 5,-5-6,1 0,-4-1,-3-4,1-1,-2-4,-2 1,2-3,-1 1,4 3,3-2,-2 7,4 2,-4 2,2 1,3-4,-4 4,-2-5,1 1,3 0,2 0,-3-4,8 6,1 0,2-3,6 0,0 5,10 1,-1 1,-2 5,7 10,-8-6,2 4,-4 1,2-2,-3-4,-1-3,-4-3,4 3,3-2,4-1,4-1,-3 3,2 0,7-1,1 3,-4 0,1-2,-2 3,-4-1,-4-7,-5 3,-4-2,-3 0,-1-1,-1-1,4 5,1 0,-1 4,5-1,-1 5,10 2,-2 4,3-3,2 1,7 7,-4-3,1-4,-6-6,6 2,-11-5,-3-2,-6-7,-2 2,-7-5,-2-1,-5-1,-4-3,0 0,4 2,-3-4,4 6,2 2,-3 2,-2 1,-4-5,3 6,-3-6,-7 0,3-4,-6 0,4 1,0 2,0 1,0-3,-1 1,0-4,0 0,0 2,-1-2,0-4,0 1,0-2,0 3,-4 2,-2-2,1-2,1 2,1-3,1 2,1 4,6-2,-5 1,1-2,-2-3,0 2,1 3,-1-3,1 3,-1-3,1-2,-5 2,0-3,5-2,11 3,12-2,25-2,19 9,21 3,21 10,22 11,23 8,-1-1,-2 2,-10 0,-17-3,-11 4,-18-3,-20-5,-18-5,-15-4,-4-3,-12-3,-8-1,-2 4,0 1,-4-1,6 5,4-1,2 4,1-2,1 4,1-2,-1 7,5-7,-5-3,-5-3,-7-8,-5-2,1-1,-8 0,-2 1,3 1,-5 2,4-5,1 1,0-5,5-4,-1 1,-1 2,9 3,4 2,4 9,2 1,6 6,1-5,0 3,-2-1,-1-1,-6-2,-1-7,-1 0,0-2,-4 1,-4-4,0 1,-3 5,3-2,-3 1,3 0,-2-4,2 0,-1 2,2-5,-8 2,3 1,-3-3,-1 2,-1-4,2 7,1-3,-7 2,-1-3,-1 0,-1 2,1-3,6 2,0-4,0 7,1-3,3 7,4 2,5 1,-2 0,3 0,-4-5,3 4,0-5,-7 1,-3-1,1-4,-2 0,3 2,0 6,-2-3,3 6,-1 0,3-4,-1 5,-3-2,3 6,4 0,-3-2,-1 0,-4-3,-2-5,-3-7,0-1,-2-4,0-4,-1-2,1 2,0 4,-1-1,-4 4,0-2,0 2,1-2,1-2,-8-4,-11-12,-9-7,-8-7,-6 1,-4-2,3-1,-5 4,-2-1,1 5,4-2,6-1,6-2,4-2,9 3,3-1,6 4,-1 0,5 2,2 4,3 3,3 7,1 8,1 6,1 5,-1 8,1 3,-6 0,-4 0,-6-2,-5-1,-2-1,-3-1,-5-5,-6-1,-6-5,2 0,-3 2,-2-4,-2 3,-1-3,-1-4,4-7,10-4,5-6,9-1,8 0,5 8,5 1,3 7,1 6,1 5,-1-1,-4 1,-2 3,-4 1,0-4,-4 1,-3 1,-3 1,-8 1,-7-3,-6-5,-5-5,-9-3,-6-3,-7-8,-4-5,-3-6,-2-5,5-7,-1-3,6 0,4-5,9 2,10-4,6 1,6 3,4 3,3 1,0 3,6 6,5 6,-1 1,9 3,4 4,1-2,2 1,11 2,-1 2,5 2,-2 0,2 2,-3 0,-4 0,-3 1,-7 4,-8 5,-7 6,-10-2,-8 4,-7 1,-1 3,-3-4,-2-4,4-9,8-5,0-2,-2-2,-2-4,-5 0,-2-9,-8 2,-7-9,-6-3,-4 0,-3-7,-3 6,0-4,-1 2,6 5,-5-4,5 2,4-1,6 1,4 1,3 5,3 1,1 0,1 4,5-1,0 4,-1-1,0 2,-2 3,-1-1,-1 1,4-3,1 2,-2 2,0-2,-1-4,-2 2,-5 1,-1-1,-5-3,-10-3,1-2,2 2,-1-1,-1-1,4-2,3 5,3-2,0 5,6-2,2-1,-3-2,-4-2,-6-7,-4-2,1 0,-7 1,4 0,3 2,-5 0,4 1,3 1,0 5,3-5,4 0,2-1,-2 0,1 5,2 0,0 5,3 5,5-1,2 3,0 3,-6 1,4-2,-1 1,5-5,-5 2,-1-4,-1 3,-1-4,-5-3,0 3,0-3,1 4,1-2,2-2,-4 2,0-1,1 3,0-2,-2-2,-6-3,-3 4,-4-2,2-1,-1 3,4-1,3-2,-1 4,4-2,1-1,3 3,3-2,0-1,2-2,0-2,0 3,0 0,0 4,1 4,-1-1,0-2,0 1,0-1,0 2,-1-3,1 4,0 2,5-2,0 2,0 2,-1 2,-1-3,-2 1,-5 2,0-5,-2-2,2 0,0 2,-3-8,0 3,-3-3,0-2,-8-2,1-1,-2-1,3-1,3-1,0 1,2 4,4 1,-4 5,-2 4,6-1,-2-2,-4 3,8-4,-4-2,2 3,2-3,2 3,1-1,-5-2,2 3,0 2,-5-1,-3 3,-4-7,2-3,-3-4,-2-1,4-1,-2-1,-1 1,-2-5,-1 5,3-10,5 6,-1 6,4 2,3 6,2 6,3 3,2-1,1-3,0 1,0 1,1 3,-6-3,-5 1,0 2,1 1,6-2,3 0,2-4,1 2,-16 6,-5 7,-12 2,-3 7,0-2,0-1,7-2,-3-3,6-2,6-2,1 0,-1-7,3-4,4-1,-2 1,3 2,1-2,-2-3,2 1,1-3,3-3,1 3,-4-7,1 4,1-8,1 5,1-7,-4 5,6-5,-4 5,0 0,1 0,-4 1,6-2,1 5,6 0,1-1,0 0,4-2,4-2,-1 0,2-1,3 0,-2 0,-4-1,1 1,-3-5,-2 4,2-4,-2 5,-1 2,2 0,-1-1,4 1,-2 4,3 0,-2 4,2 0,-6-2,-4-2,-2 3,-6-7,-2-1,1 4,0-2,-3 1,-4-2,1 5,-8 0,2-2,-2 0,-2-2,-1-2,4 5,0-6,-1 0,4 4,-1-1,-2 1,4 4,3-1,-1 0,-2-2,2-2,3 4,3 4,-3 5,3-2,0 3,3-3,1 2,-3-4,-5-2,-4-4,-5-8,-7 4,-8-6,-6-6,-5-5,-3-4,-6-4,-7-11,-5-13,-4 0,1-3,-5 4,8 10,10 5,4 10,15 2,6 6,11 4,7 4,7 8,4 7,3 5,1 6,6-3,-1 2,6-4,-2 1,-2 1,-1 1,2-2,-1 1,-2 1,-2-3,-1 1,-2 1,0 2,-7-4,1-3,-6 1,1 2,-8 2,1-3,2 2,-1-3,3 1,4 2,-3 2,3-2,2 0,-2-3,-4-3,1 1,2-3,-2-2,1 2,-1 4,-4 4,2-3,3 4,3 1,8-3,-3-4,2-4,0 2,0 3,0 3,1-2,-1 3,1 1,0-2,0 1,0 1,0 3,0 1,0 1,-1 1,1-4,0 1,0-1,0 1,0 1,0 2,0 0,-1 0,1 1,5-5,0 0,0 0,-1 1,4-4,-1-4,4-4,4-4,3-3,3-1,3-2,5 5,2 0,5 6,-1-2,-1 0,-2 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07.1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29.73333"/>
      <inkml:brushProperty name="anchorY" value="123.35084"/>
      <inkml:brushProperty name="scaleFactor" value="0.5"/>
    </inkml:brush>
  </inkml:definitions>
  <inkml:trace contextRef="#ctx0" brushRef="#br0">1 1048,'0'0,"4"0,12 0,15 15,14 15,17 26,21 28,15 25,13 24,15 20,-1 2,-1-1,-11-16,-21-22,-15-21,-18-24,-14-24,-15-13,-13-10,-13-10,-11-11,-15-9,0-9,-8-6,-1-13,-6-7,-19-17,-14-13,-18-27,-10-10,-6-15,-2-12,4-8,7 0,16 6,21 15,19 13,17 4,19 78,1-47,5 50,0 1,9-35,-4 27,21-47,-15 54,-1-1,24-31,44-47,18-4,12 6,10 11,-1 16,-7 22,-9 17,-15 16,-13 11,-11 11,-13 5,-46-5,-1-1,0 0,0 1,0 0,0 0,6 5,-7-6,0 2,-1 0,1-1,-1 1,0 0,5 8,15 40,-8 6,-6 8,-5 6,-12 2,-13 7,-11 6,-13 10,-12-5,-9 2,-5 1,-5-4,-1 1,5-13,-1-9,11-14,10-10,9-15,13-7,6-8,9-7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08.0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79.27649"/>
      <inkml:brushProperty name="anchorY" value="-1549.76892"/>
      <inkml:brushProperty name="scaleFactor" value="0.5"/>
    </inkml:brush>
  </inkml:definitions>
  <inkml:trace contextRef="#ctx0" brushRef="#br0">412 1592,'0'0,"0"-4,0-7,5-4,1-5,4-3,-1-11,9-17,4-11,3-14,1-19,1-9,-5-5,-6-16,-5-14,-5 1,-13 0,-13 17,-6 20,19 82,-1 2,-17-31,18 37,-1 0,0 0,-1 0,-10-9,10 13,1 0,-1 1,0 0,-1 0,-12-5,11 5,-2 0,0 2,-23-6,23 7,-1 1,0 0,-19 0,-32 8,5 5,10 1,13 5,13 1,10 8,8 3,19 10,13 16,27 24,29 19,20 19,29 20,16 10,3 8,0-8,-10-5,-11-11,-20-15,-24-24,-16-16,-17-14,-18-13,-13-11,-6-17,-14-21,-1 0,0 0,0 0,0 0,0 1,0-1,0 0,0 0,1 0,-1 0,0 0,0 1,0-1,0 0,1 0,-1 0,0 0,0 0,0 0,1 0,-1 1,0-1,0 0,0 0,1 0,-1 0,0 0,0 0,0 0,1 0,-1 0,0 0,0 0,0 0,1 0,-1-1,0 1,0 0,0 0,1 0,-1 0,0 0,0 0,0 0,0-1,1 1,3-17,-2-10,-2-15,-6-16,-6-26,1-12,1-14,2-13,2 4,3 7,7 10,5 20,2 12,4 21,3 17,7 15,4 9,10 6,11 9,4 12,13 20,5 14,15 22,1 17,-4 11,-2-5,-9-5,-6-5,-12-15,-5-14,-8-3,-2-10,-4-2,-3-10,-9-5,-2-8,-1-8,-5-6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09.2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17.75244"/>
      <inkml:brushProperty name="anchorY" value="-2947.91211"/>
      <inkml:brushProperty name="scaleFactor" value="0.5"/>
    </inkml:brush>
  </inkml:definitions>
  <inkml:trace contextRef="#ctx0" brushRef="#br0">409 962,'0'0,"-4"0,-7 0,-5 0,-3 5,-9 10,-7 10,-6 15,-9 27,1 21,3 33,6 18,9 7,11 0,7-7,7-20,14-20,8-23,-12-66,0-1,0 0,1-1,10 17,-10-17,1 0,1-1,-1 0,11 9,-11-10,2-1,-1 0,1 0,11 5,33 9,-4-5,-5-5,-5-5,-5-2,-8-6,-4-7,-1-10,-5-20,1-13,1-26,2-28,-3-20,-4-20,-3-3,-4 5,-2 16,-7 26,-2 24,1 23,-5 20,1 22,9 14,0 1,-1 0,1 0,0 0,0 0,0 0,-1 0,1 0,0 0,0 0,0 0,-1-1,1 1,0 0,0 0,0 0,-1 0,1 0,0 1,0-1,-1 0,1 0,0 0,0 0,0 0,-1 0,1 0,0 0,0 0,0 1,-1-1,1 0,0 0,0 0,0 0,0 0,0 1,-1-1,1 0,0 0,0 1,4 18,8 13,16 5,16 16,22 14,25 8,28-1,12-3,26-6,-2-9,3-15,-11-14,-22-6,-22-8,-26-1,-15-4,-16-2,-10-2,-12-12,-10-12,-7-11,-5-13,-2-17,-2-25,-5-16,-10-23,-10-19,-9-15,-7-5,-10 4,-7 6,-2 24,0 28,3 17,7 25,8 17,7 17,10 7,4 8,3 5,5 9,10 2,4 7,8 9,11 4,11 2,18 12,23 10,24 10,27 7,36 6,18 3,11-4,-2-3,-15-1,-18-5,-27-3,-30-8,-26-13,-21-7,-18-5,-14 2,-9 4,-11 5,-8 10,-6 5,-9-4,2 2,-6-7,1-4,0-5,2-9,6-3,1-6,6-6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19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0 490,'98'158,"-38"-67,-18-24,3 4,-3 1,35 85,-75-152,1 0,-1-1,0 1,-1 0,1 0,-1 0,0 0,0 0,-1 0,1 8,-1-13,0 1,0-1,0 0,-1 0,1 0,0 0,0 0,0 0,0 1,0-1,0 0,0 0,0 0,-1 0,1 0,0 0,0 0,0 0,0 0,0 0,-1 0,1 1,0-1,0 0,0 0,0 0,0 0,-1 0,1 0,0 0,0 0,0 0,0-1,-1 1,1 0,0 0,0 0,0 0,0 0,0 0,-1 0,1 0,0 0,0 0,0 0,0-1,0 1,0 0,0 0,0 0,-1 0,1 0,0 0,0-1,0 1,-12-14,-9-16,-31-60,4-3,4-1,4-3,-31-114,58 159,1-2,-4-62,13 86,2-1,1 1,2 0,1 0,9-43,-11 69,0-1,1 0,0 1,-1-1,2 1,-1 0,0-1,1 1,0 0,0 1,0-1,0 0,1 1,-1 0,1-1,0 2,5-4,-2 2,-1 1,1 1,0-1,0 1,0 1,1-1,-1 1,0 0,1 1,10 0,1 2,1 0,-1 1,0 2,0 0,-1 0,1 2,32 17,-25-8,0 1,-1 1,-1 2,-1 0,-1 1,-1 2,0 0,-2 1,-1 1,-1 0,-1 2,21 47,-17-26,-1 1,-3 1,-2 0,-2 1,-3 1,6 88,-15-98,-1-29,1 1,1-1,3 22,0-19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0.0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45.73145"/>
      <inkml:brushProperty name="anchorY" value="-4665.9502"/>
      <inkml:brushProperty name="scaleFactor" value="0.5"/>
    </inkml:brush>
  </inkml:definitions>
  <inkml:trace contextRef="#ctx0" brushRef="#br0">239 1160,'0'0,"0"-4,0-7,0-4,5-15,10-3,16-12,19-9,17-19,10-2,21-13,11-7,5-5,-4 3,-8 10,-13 9,-17 15,-16 13,-14 6,-14 8,-28 34,1 1,0-1,0 0,0 0,0 0,-1 0,1 0,-1 0,0 0,1 0,-1-4,1 5,-1 0,0 0,0 0,-1 0,1 0,0 1,0-1,-1 0,1 0,0 0,-1 0,1 0,-1 0,1 1,-1-1,1 0,-1 0,0 1,0-2,-17-13,-12 5,-13 3,-11 4,-15 1,-17 12,-9 6,-2 15,60-14,-35 21,-44 44,79-49,-38 41,-39 58,8 14,17 9,18-7,23 1,17-22,16-25,14-86,1-2,1 1,3 22,-3-27,1-1,0 0,1 0,0 0,6 10,-6-11,1-1,0 0,1 0,0-1,8 9,-7-8,1 0,0-1,1-1,12 9,54 21,30-9,20-7,21-8,20-11,21-13,6-12,-9-11,-6-13,-24 0,-24 8,-25-6,-26 6,-16-2,-55 36,-1 0,1 0,-1-1,8-12,-8 13,-2-1,0 1,0-1,3-13,11-31,-8 4,-6 5,-2 6,-3 5,-5 9,-1 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0.9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44.6748"/>
      <inkml:brushProperty name="anchorY" value="-5668.06104"/>
      <inkml:brushProperty name="scaleFactor" value="0.5"/>
    </inkml:brush>
  </inkml:definitions>
  <inkml:trace contextRef="#ctx0" brushRef="#br0">424 0,'0'0,"-4"0,-7 0,-9 5,-5 10,-8 11,-1 9,-10 17,-9 20,2 20,4 4,6 1,10-9,10-9,13-11,10-60,-2 0,1-1,1 1,-1-1,1 0,4 9,-3-10,0 0,0 0,1 0,0 0,0 0,9 8,-2-5,-2-1,1-1,0 0,16 8,-8-7,2 1,31 8,61 12,19-9,16-3,8 0,-10-3,-26-4,-22 1,-30 3,-25 3,-40-16,-1 0,1 0,-1 0,0 0,0 1,1-1,-1 0,0 0,0 1,0-1,-1 1,1-1,0 1,0-1,-1 1,1 1,0 0,0-1,-1 1,0-1,0 1,0-1,0 1,0-1,0 0,-1 1,1-1,-2 4,-18 38,-13 11,-15 8,-7 7,-2-1,-6-2,6-15,7-5,7-13,8-10,10-5,3-7,7 0,1-8,3-8,4-7,2-2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1.7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866.37988"/>
      <inkml:brushProperty name="anchorY" value="-8604.32422"/>
      <inkml:brushProperty name="scaleFactor" value="0.5"/>
    </inkml:brush>
  </inkml:definitions>
  <inkml:trace contextRef="#ctx0" brushRef="#br0">56 1117,'0'0,"-4"5,-2 10,6 11,10 4,13 12,10 10,18 4,26 17,20 16,14 8,6 6,0-3,-2-4,-14-11,-24-16,-14-14,-20-13,-16-8,-13-7,-13-8,-11-7,-8-5,-5-4,-8-2,-7-2,-15-10,-9-16,-8-10,-25-28,-18-36,-1-18,-2-18,8 0,19-1,23 13,18 8,13 12,14 7,9-3,16 6,6 0,12 4,14-1,13 4,17-1,13 3,0 7,-3 13,-2 8,-5 15,-1 14,-9 12,-10 9,-8 11,-7 13,-10 12,-9 10,-6 12,-5 14,-4 13,-10 15,-7 9,-1-7,-6-8,-3 0,-7-15,1-12,0-13,6-9,3-7,1-9,6-3,4 0,5-5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2.5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641.0127"/>
      <inkml:brushProperty name="anchorY" value="-9805.44629"/>
      <inkml:brushProperty name="scaleFactor" value="0.5"/>
    </inkml:brush>
  </inkml:definitions>
  <inkml:trace contextRef="#ctx0" brushRef="#br0">748 757,'0'0,"0"-4,5-2,5 1,5-5,10-3,7-9,18-4,16-12,14-11,10-11,2-2,-1-5,-9 2,-13 2,-14 9,-16 3,-15 8,-24 40,1 0,0 0,-1 0,1 0,-1-1,0 1,0 0,0 0,0-6,-1 7,1 0,-1 0,0 0,1 0,-1 0,0 1,0-1,0 0,0 0,-1 1,1-1,0 0,-3-1,-21-20,-16 7,-17 6,-26 4,-17 14,-18 17,-15 21,-5 20,-15 20,10 17,0 17,19-2,21-2,28-13,22-14,21-20,15-15,11-14,12-13,13-7,22-2,14 0,17-4,22-4,26 2,20-3,23-2,11-8,8-11,-3-2,-9-11,-7 3,-16-2,-20-5,-17 0,-14-1,-16 1,-17 1,-18 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2.8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388.14844"/>
      <inkml:brushProperty name="anchorY" value="-11230.59766"/>
      <inkml:brushProperty name="scaleFactor" value="0.5"/>
    </inkml:brush>
  </inkml:definitions>
  <inkml:trace contextRef="#ctx0" brushRef="#br0">781 1,'0'0,"-8"0,-14 10,-14 5,-18 16,-22 23,-3 12,-14 20,-1 15,2 2,18-8,15-10,14-11,15-15,12-13,19-43,-2-1,1 1,-1-1,1 1,0-1,0 1,0-1,1 1,-1-1,2 5,-3-5,2-1,-1 1,1-1,-1 0,1 0,-1 1,1-1,0 0,0 0,0 0,0 0,0 0,0 0,0 0,1 1,24 13,16-5,12 0,15-3,22-1,20-2,-14-2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3.3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841.86328"/>
      <inkml:brushProperty name="anchorY" value="-10891.57129"/>
      <inkml:brushProperty name="scaleFactor" value="0.5"/>
    </inkml:brush>
  </inkml:definitions>
  <inkml:trace contextRef="#ctx0" brushRef="#br0">1 1,'0'0,"0"4,10 2,5 9,6 4,13 10,7 7,11 6,14 15,12 18,20 11,12 10,15 11,11 2,-3-4,1-12,-2-12,-18-11,-11-15,-23-11,-13-8,-15-12,-12-4,-13-7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3.9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779.97461"/>
      <inkml:brushProperty name="anchorY" value="-13383.81445"/>
      <inkml:brushProperty name="scaleFactor" value="0.5"/>
    </inkml:brush>
  </inkml:definitions>
  <inkml:trace contextRef="#ctx0" brushRef="#br0">922 0,'0'0,"-4"0,-7 0,-4 6,-5-1,-3 10,-6 10,-7 8,-15 18,-16 6,-7 18,-10 10,-3 5,1-6,6-7,9-9,11-16,12-12,15-8,7-6,9-8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4.7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587.88086"/>
      <inkml:brushProperty name="anchorY" value="-12952.63379"/>
      <inkml:brushProperty name="scaleFactor" value="0.5"/>
    </inkml:brush>
  </inkml:definitions>
  <inkml:trace contextRef="#ctx0" brushRef="#br0">0 97,'0'0,"5"0,11 0,4 0,15 0,13 4,20 6,24 16,26 14,23 18,17 11,11 7,2 9,-6-10,-20 0,-24-11,-30-7,-29-5,-58-47,0 0,0 0,0 0,0 1,-1-1,0 1,3 7,-5-11,0 1,0 0,-1 0,1 0,0 0,-1 0,0 0,0 0,0 0,0 0,-1 0,0 5,1-3,-2 0,1-1,-1 0,0 0,0 0,0 0,0 0,-5 5,-39 39,-27 7,-15 6,-7 2,0-2,13-7,10-8,14-12,17-17,15-14,26-3,-1 0,1 0,-1 0,1 0,-1 0,1 0,0 0,-1-1,1 1,-1 0,1 0,0-1,-1 1,1 0,0 0,-1-1,1 1,0 0,-1-1,1 1,0-1,0 1,0 0,-1-1,1 1,0-1,0 1,0-1,0 1,0-1,-1-22,10-16,2-13,1-16,-3-13,-2-9,2-17,-2-4,4-2,-1 1,3 8,3 7,-2 19,-3 10,2 15,3 11,-4 9,4 0,1 3,-2 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5.7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039.7207"/>
      <inkml:brushProperty name="anchorY" value="-14126.30859"/>
      <inkml:brushProperty name="scaleFactor" value="0.5"/>
    </inkml:brush>
  </inkml:definitions>
  <inkml:trace contextRef="#ctx0" brushRef="#br0">1 0,'0'0,"0"4,0 7,5 5,5 9,10 7,9 8,14 11,17 7,19 9,2-1,2 3,6-2,-8-10,-11-8,-13-14,-12-7,-10-10,-10-12,-23-6,-1 0,0-1,0 1,1 0,-1-1,0 1,0 0,0-1,0 1,0-1,0 0,1 1,-1-1,-1 0,3-1,10-22,-5-6,-4-9,-2-4,-7-5,-6-2,-5 4,0 0,-2 4,-2 10,3 5,4 2,-1 8,3 10,13 10,4 8,6 3,1 3,8-1,-2 6,2-3,1 2,1-4,-4 0,0-4,-4 2,1-3,-4 2,2-3,2 2,2-2,-2 3,-3 2,1-2,2 2,-3 2,3 2,-4-3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6.9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396.07617"/>
      <inkml:brushProperty name="anchorY" value="-15971.48535"/>
      <inkml:brushProperty name="scaleFactor" value="0.5"/>
    </inkml:brush>
  </inkml:definitions>
  <inkml:trace contextRef="#ctx0" brushRef="#br0">1 625,'0'0,"0"-5,0-6,4-4,7 1,-1-4,4 4,4 2,7 15,3 12,6 9,1 4,4 12,-2 1,-7-2,-3 8,-2-3,-7-4,-5-3,-5-5,-9-8,-3-13,-6-11,0-10,1-13,-4-10,3-8,2-6,3-3,1-7,2-1,2 1,0 1,0 6,6 7,4 12,1 5,3 8,4 7,2 5,3 9,6 7,-4 11,6 5,-6 4,4 0,0 4,0 5,-2-1,-5-2,0-3,-7-3,1-2,-4-1,-8-7,-9-15,-2-11,-6-15,0-6,3-8,2-7,3-9,2-9,6-6,7 0,1 2,9-2,3 3,-2 9,1 7,0 9,1 10,6 10,-27 19,0-2,0 1,1-1,-1 1,1 0,-1 0,0 0,1 0,-1 0,4 1,24 10,-1 14,5 15,-2 8,0 5,3 3,-7-1,4 0,-1-2,-7-5,-1-7,-1-5,-5-6,-5-7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19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0 154,'9'0,"6"0,10-5,14 0,12-5,11 0,16-3,8-3,1 1,0-2,-3 3,-11-1,-9 2,-12 4,-10 3,-8 2,-14 3,-10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7.6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913.31445"/>
      <inkml:brushProperty name="anchorY" value="-17192.60547"/>
      <inkml:brushProperty name="scaleFactor" value="0.5"/>
    </inkml:brush>
  </inkml:definitions>
  <inkml:trace contextRef="#ctx0" brushRef="#br0">0 4360,'0'0,"0"-5,5-1,0-9,15-14,15-15,19-23,27-24,29-32,15-23,29-32,23-22,22-11,4 11,-6 16,-5 17,0 21,-5 8,-4 13,7-1,19-4,19-9,17-6,25-5,10-7,12 4,16 0,9 1,2 5,-6 7,-13 10,-25 14,-33 13,-41 12,-40 18,-45 11,-36 18,-28 11,-27 11,-24 22,-1-1,0 1,1 0,-1 0,0-1,0 1,1 0,-1-1,0 1,0 0,0 0,1-1,-1 1,0 0,0-1,0 1,0-1,0 1,0 0,0-1,0 1,0 0,0-1,0 1,0 0,0-1,0 1,0-1,0 1,0 0,0-1,0 1,-1 0,1-1,0 1,-13-6,-9 9,0 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57:18.2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670.66211"/>
      <inkml:brushProperty name="anchorY" value="-14113.33594"/>
      <inkml:brushProperty name="scaleFactor" value="0.5"/>
    </inkml:brush>
  </inkml:definitions>
  <inkml:trace contextRef="#ctx0" brushRef="#br0">1 2728,'0'0,"4"-4,7-7,5 1,8-4,14-4,27-7,36-23,49-17,33-21,31-16,51-22,45-23,47-41,40-16,18-16,9-8,-14 6,-30 9,-50 22,-43 19,-63 34,-53 29,-47 29,-41 29,-29 22,-25 11,-11 10,-11 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09.4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1260 0,'-43'2,"-1"2,1 2,0 1,0 3,-43 15,-9 9,-106 54,133-54,1 4,2 2,-82 66,112-76,0 1,2 2,2 1,1 1,1 2,-43 74,64-97,1 1,0-1,1 1,1 1,1-1,0 1,0-1,-1 22,5-30,0 0,1 0,-1 0,1 0,0 0,1 0,0 0,0-1,0 1,1-1,0 1,0-1,1 0,0 0,0 0,0-1,1 0,-1 1,1-1,1-1,7 6,4 2,0-2,1 0,0-1,1-1,0 0,0-2,38 8,149 12,-130-19,879 169,-951-175,1 0,-1 0,0 0,0 0,0 1,0-1,0 1,0 0,0 0,-1 1,1-1,-1 1,1 0,-1 0,0 0,0 0,3 4,-4-1,0-1,0 1,0 0,-1-1,0 1,0 0,-1 0,1 0,-1-1,0 1,-1 0,-1 9,-2 5,0-1,-1 0,-1 0,-1-1,0 1,-1-2,-12 18,-80 116,90-138,-74 96,-5-3,-109 100,183-192,-1 0,-1 0,0-2,-32 18,43-26,-1-1,1 0,0-1,-1 0,0 0,1 0,-1-1,0 0,0 0,0 0,0-1,0 0,0-1,1 0,-1 0,0 0,0-1,-9-3,-25-17,0-2,2-1,1-3,-53-48,58 47,26 23,-35-29,-48-51,72 65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0.1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0 629,'1'-1,"-1"0,1 0,-1 0,1 0,-1 0,1 0,0 0,0 0,-1 0,1 0,0 0,0 0,0 1,0-1,0 0,0 1,0-1,0 1,0-1,0 1,0-1,0 1,1 0,-1-1,0 1,0 0,2 0,40-5,-39 5,86-8,-1-4,122-33,168-68,642-274,-925 350,-91 35,-16 6,-14 5,-107 35,87-28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0.6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1,'226'213,"-105"-102,164 192,-249-259,104 142,-124-161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1.5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1 540,'46'-44,"80"-57,-36 31,-71 55,184-145,-161 131,1 2,1 2,53-23,-86 44,-1 0,1 1,1 0,-1 1,0 0,0 0,1 2,-1-1,1 1,-1 1,21 3,-17 0,0 0,0 1,0 1,0 0,-1 1,0 1,21 15,1 6,-2 2,-1 1,-1 2,49 69,-71-91,-1 1,-1 1,0 0,-1 0,8 20,-13-28,0 0,-1 1,1-1,-1 1,0 0,-1-1,0 1,0 0,0-1,-1 1,0 0,0-1,-1 1,0-1,-3 9,-20 32,-2 0,-2-3,-41 49,39-53,-25 32,-4-3,-2-3,-108 89,156-140,23-13,30-16,484-244,-404 208,3 6,150-35,-228 69,1 3,-1 1,68 1,-83 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2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0,'31'3,"1"0,0 3,-1 0,0 2,-1 1,43 20,14 2,224 66,263 95,-491-158,-1 4,-2 4,-2 2,119 91,-178-120,1 2,-2 1,0 0,-1 2,-1-1,-1 2,-1 0,-1 1,-1 0,0 1,-2 1,-1-1,8 33,40 201,-20-79,-20-125,-10-37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3.2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1,'0'8,"11"376,-5-318,3 0,3-1,35 110,-19-98,4-1,3-2,3-2,3-1,3-2,3-2,108 118,-102-133,2-1,2-4,2-1,2-4,2-2,1-2,2-4,137 50,69 26,-266-108,-1 0,0 1,0 0,0 0,-1 0,1 1,5 5,1 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14.1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2446,'345'19,"-64"-1,970-57,-900 0,536-132,1151-411,-1579 441,579-169,-113 36,-26-61,205-194,-1088 521,-2 0,2 0,-1 0,1 1,0 1,0 1,34-7,-41 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29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81,'-37'-2,"0"-2,1-2,-67-19,55 12,-59-7,84 17,10 0,0 1,-1 1,1 0,0 1,0 0,-1 1,1 0,-19 5,29-4,1-1,-1 1,1 0,0 0,0 0,0 0,0 0,1 0,-1 1,0-1,1 1,0-1,-1 1,1-1,0 1,1 0,-1-1,0 1,1 0,-1 0,1 0,0 0,0 5,0 9,1 0,5 28,-5-37,3 12,2 0,0 0,1 0,1-1,1 0,0-1,2 0,0 0,1-1,1 0,0-1,1-1,22 19,6 2,1-2,2-2,90 49,277 115,-324-156,15 12,-92-45,0 0,-1 0,0 1,0 1,-1 0,16 18,-21-21,-1 1,0 0,0 0,0 0,-1 0,0 1,-1-1,1 1,-1-1,-1 1,0-1,0 1,0 0,-1-1,0 1,0-1,-1 0,-3 12,-2 2,-1 1,-1-1,-1 0,-23 34,16-29,-2-1,0 0,-2-2,-1-1,-1 0,0-2,-34 22,44-32,-2-2,1 0,-1 0,0-1,-1-1,0-1,0 0,0-1,0-1,-1 0,1-1,-1-1,0-1,0 0,-19-3,-25-9,1-2,0-4,1-1,-110-55,157 67,0 0,0-1,0-1,1 0,-11-11,8 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20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0 178,'9'15,"1"0,0 0,19 20,8 9,31 49,82 119,-127-175,-2 0,-2 1,28 80,-43-124,1-23,2-38,3-72,-5 56,3 0,35-151,-35 206,23-51,-29 73,1-1,1 1,-1-1,1 1,1 0,-1 1,1-1,0 1,0 0,0 0,1 0,-1 1,10-6,-10 9,-1 0,1 0,0 0,0 0,-1 1,1 0,0 0,0 0,-1 0,1 1,0 0,0 0,-1 0,1 1,-1 0,1-1,-1 1,0 1,0-1,0 1,0-1,4 5,11 8,-1 1,-1 0,15 20,-31-35,42 50,-3 2,-2 2,-2 2,-2 1,-4 2,30 79,-46-90,-11-28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0.1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1 541,'84'-3,"1"-4,-1-3,110-28,237-88,177-107,-391 143,-204 85,-2 0,0 0,1 1,-1 0,1 1,0 0,14 0,-25 2,0 1,-1 0,1 0,-1 0,1 0,0 0,-1 0,1 0,-1 0,1 0,0 0,-1 0,1 0,-1 0,1 0,0 0,-1 1,1-1,-1 0,1 1,-1-1,1 0,-1 1,1-1,-1 0,1 1,-1-1,0 1,1-1,-1 1,0-1,1 1,-1-1,0 1,0-1,1 2,-13 19,-31 16,15-21,0-1,-1-1,-47 14,51-19,-20 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0.6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1,'4'1,"1"0,-1 1,0 0,0 0,0 1,0-1,0 1,-1 0,1 0,4 4,5 4,67 53,-1 4,79 90,117 173,-253-296,-16-20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1.7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25,'5'2,"0"-1,0 1,0 0,0 0,0 1,-1 0,1-1,-1 2,0-1,0 0,7 9,-3-6,174 167,-80-73,-15-12,-53-50,2-2,2-1,51 35,-88-69,1 1,-1-1,0 0,1 0,0 0,-1 0,1 0,-1 0,1-1,0 1,0 0,-1-1,1 0,0 1,0-1,0 0,0 0,-1 0,1 0,0 0,0 0,0 0,0-1,-1 1,1-1,0 1,0-1,-1 0,1 0,0 0,-1 0,1 0,-1 0,1 0,-1 0,0 0,1-1,-1 1,0-1,0 1,0-1,0 1,0-1,0 0,0-2,4-9,-1 0,0 0,-1-1,-1 1,1-15,-2 16,44-449,-45 460,0 0,0 0,0-1,0 1,0 0,1 0,-1-1,0 1,1 0,-1 0,1 0,-1-1,1 1,-1 0,1 0,0 0,0 0,0 0,-1 0,1 0,0 1,2-3,-2 3,0 0,1 0,-1 0,0 0,0 1,0-1,0 0,0 0,1 1,-1-1,0 0,0 1,0-1,0 1,0 0,0-1,0 1,0 0,1 1,9 9,-1 0,0 1,10 14,-8-10,290 305,-62-73,-195-194,-31-38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2.2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0,'32'3,"0"1,0 2,-1 1,1 1,49 21,-31-11,754 264,-770-271,249 92,-239-84,-1 1,-1 3,-1 2,46 35,-81-55,-1 0,0 0,1 0,-2 0,1 1,6 9,-2 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3.0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1,'-5'-1,"5"1,1 1,0 0,1-1,-1 1,0 0,1 0,-1 0,0 0,0 0,0 0,0 0,0 0,0 0,0 1,1 1,136 222,176 270,-212-348,151 166,-206-261,2-3,2-1,98 68,-126-102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3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4,'-1'1,"1"-1,0 0,0 0,0 0,-1 0,1 0,0 1,0-1,0 0,-1 0,1 0,0 0,0 0,0 0,-1 0,1 0,0 0,0 0,-1 0,1 0,0 0,0 0,-1 0,1 0,0 0,0 0,-1 0,1 0,0-1,0 1,0 0,-1 0,1 0,0 0,0 0,0-1,0 1,-1 0,1 0,0 0,0-1,0 1,0 0,0 0,0 0,0-1,-1 1,1 0,0 0,0-1,0 1,-9 27,10-11,1-1,1 0,0 0,1 0,0 0,2 0,-1-1,11 17,69 108,-71-118,37 52,3-2,122 124,-139-160,1-2,2-1,1-3,1-1,1-2,80 35,-91-49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4.5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0,'-3'1,"1"0,-1 0,0 0,0 0,1 0,-1 1,1-1,-1 1,1 0,-1 0,1-1,0 1,0 1,0-1,-3 4,-25 38,24-35,0 1,1 0,0 1,1-1,0 1,0 0,1 0,1 0,-2 20,4-24,0 1,1-1,0 0,0 0,1 0,0 0,0 0,0 0,1 0,0-1,1 1,-1-1,1 0,0 0,1 0,6 7,4 1,1 0,0-1,0 0,1-2,1 0,0-1,0 0,32 10,19 3,78 15,-84-23,31 6,-52-14,-1 3,67 24,-104-32,0-1,0 1,-1 0,1 1,-1-1,0 1,0-1,0 1,0 0,0 0,0 0,-1 1,1-1,-1 1,0-1,0 1,-1 0,1-1,-1 1,0 0,0 0,0 0,0 0,-1 1,1-1,-1 0,0 0,0 0,-1 0,1 0,-1 0,0 0,0 0,-3 6,-1 5,0 0,-2 0,0-1,0 1,-2-2,0 1,-16 18,-18 19,-60 64,86-99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5.1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0 417,'4'0,"2"-4,8-2,6-3,8-10,8-5,10-7,3-8,4-5,3 5,0 1,-5 2,-3 3,-9 3,-7 6,-5 8,-7 2,-7 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5.6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0,'6'2,"1"-1,-1 1,0 1,0-1,0 1,0 0,0 0,0 1,-1-1,10 10,10 4,488 366,-396-290,-38-40,-64-43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6.5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1 282,'1'-5,"1"0,0 0,0 1,1-1,-1 1,1-1,0 1,0 0,7-6,-1-2,17-23,1 2,43-42,-63 68,1-1,0 2,1-1,-1 1,1 0,0 1,1 0,-1 0,1 1,0 1,0 0,0 0,1 0,-1 2,18-2,-18 4,0 1,0 0,-1 1,1 0,-1 1,0-1,0 2,0-1,0 1,-1 1,0 0,12 10,-1 1,-1 0,-1 2,29 37,-39-44,0 1,0-1,-1 1,-1 1,0-1,-1 1,-1 0,0-1,0 2,-2-1,0 0,0 0,-1 0,-4 23,-3 10,-2-1,-2-1,-18 45,25-61,4-28,1-1,-1 1,0-1,0 0,0 1,1-1,-1 1,0-1,1 0,-1 1,0-1,1 0,-1 1,0-1,1 0,-1 1,1-1,-1 0,0 0,1 0,-1 1,1-1,-1 0,1 0,-1 0,1 0,-1 0,1 0,-1 0,1 0,5-1,0 0,0-1,0 0,-1 0,1 0,6-5,-2 2,3-1,219-98,-186 87,1 1,0 3,57-9,-95 21,-1 0,1 0,0 0,-1 1,1 1,0 0,0 0,-1 0,1 1,-1 0,0 1,1 0,-1 0,0 1,7 4,-7-2,-1 0,0 1,0-1,-1 1,1 0,-1 1,-1 0,0 0,0 0,0 0,-1 1,0 0,3 12,1 4,-1 1,-1-1,-1 1,-2 0,-1 0,0 1,-2-1,-1 0,-1 0,-6 27,4-40,-1 0,0 0,-1-1,0 1,-1-1,0 0,-1-1,-18 21,-6 2,-46 37,-67 53,121-104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21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0,'-1'62,"0"-32,0 0,2 0,9 53,-8-74,0-1,1 1,0-1,0 0,1 0,0 0,0 0,1-1,0 0,0 0,1 0,0 0,0-1,0 0,1 0,0-1,11 7,6 1,1-1,1-1,0-2,1 0,0-2,46 7,-25-8,0-2,0-2,49-5,-94 3,0 0,0 0,0 0,0-1,0 1,-1-1,1 1,0-1,0 0,-1 0,1-1,-1 1,1-1,-1 1,1-1,-1 0,0 1,0-1,0 0,0-1,2-2,-2 2,-1 0,-1 1,1-1,0 0,-1 0,1 0,-1 0,0 0,0 0,0 0,0 0,-1 0,1 0,-1 0,0 0,-2-5,0-2,-1 1,-1 1,0-1,0 1,-1 0,1 0,-2 0,1 1,-1 0,0 0,-13-8,0 1,-1 1,0 2,0 0,-1 1,-1 1,0 1,0 1,-29-5,-5 4,17 1,-62-1,80 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7.1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0,'26'2,"1"0,-1 2,0 0,1 2,-2 1,39 16,142 76,-183-86,75 42,-3 5,139 114,-104-61,116 130,-86-58,-140-158,-1 1,-1 0,-2 1,-1 1,14 38,-26-57,0 0,0 0,-1 0,1 11,-3 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9.1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1573,'45'-25,"74"-54,-81 51,2 2,65-33,-37 24,-2-3,65-50,-38 25,514-320,-125 81,-353 218,24-17,262-129,-408 226,3-1,-1 1,1 0,-1 0,1 1,0 1,21-4,-30 6,-1 0,1 0,0 0,-1 0,1 0,-1 0,1 0,0 1,-1-1,1 0,0 0,-1 0,1 1,-1-1,1 0,0 1,-1-1,1 1,-1-1,1 0,-1 1,1-1,-1 1,0 0,1-1,-1 1,0-1,1 1,-1-1,0 1,0 0,1-1,-1 1,0 0,0-1,0 1,0 0,-5 29,-13 20,-3 0,-51 89,39-78,-329 584,122-221,120-211,-313 607,373-686,6 3,6 2,6 2,-30 185,49-22,13-112,10-178,0-9,0 0,0 0,-1 0,1 0,-1 0,0-1,0 1,0 0,-1 0,0-1,0 1,0-1,-3 5,4-9,0 0,0 0,1 0,-1 0,0 0,1-1,-1 1,1 0,-1 0,0-1,1 1,-1-1,1 1,-1 0,1-1,-1 1,1-1,-1 1,1-1,-1 1,1-1,-1 0,1 1,0-1,0 1,-1-1,1 0,0 1,0-1,0 0,-1 1,1-1,0-1,-10-28,10 29,-11-37,2-1,2 0,2-1,1 1,2-1,1 0,3 0,9-59,-7 74,2 1,0 1,2-1,0 1,1 0,2 1,0 0,2 1,0 0,1 1,1 0,1 1,1 1,0 1,20-16,-2 8,2 2,0 2,1 1,1 2,1 1,0 3,82-19,-59 21,0 2,1 3,0 3,109 8,-96 4,0 4,-1 4,100 33,211 98,-222-80,180 49,-255-98,-77-14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39.8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1 856,'30'-26,"1"1,1 1,2 2,46-23,-42 24,880-445,-636 330,-116 57,-136 67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0.4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0 624,'15'-2,"0"1,-1-2,1 0,27-10,0 0,1567-528,-1524 502,-69 31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1.0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0 715,'5'0,"5"0,9-8,15-8,19-9,25-9,22-12,23-10,16-14,11-7,5-3,-7 3,-11 10,-20 9,-22 13,-23 15,-19 13,-18 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2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1 168,'75'-35,"2"4,1 2,146-32,-188 56,2 1,-1 2,0 1,0 2,0 2,0 1,0 2,0 2,-1 1,63 25,-51-14,-1 2,-2 1,0 3,-2 1,-1 3,-1 1,48 47,-72-59,-1 0,0 1,-1 0,-1 1,-1 1,-1 1,-1-1,-1 2,-1-1,-2 1,0 1,-1-1,5 48,-8-23,-2 0,-2 0,-3 0,-1-1,-2 1,-17 55,-19 29,36-115,-1-1,0 0,-2-1,0 0,-14 19,19-31,0 1,0-1,0 0,0 0,-1-1,-11 7,11-8,0 1,1 0,0 1,-1 0,1-1,1 2,-7 5,-29 40,15-19,0-1,-40 36,51-54,0 0,0 0,0 0,1 2,1-1,-18 27,30-39,1-1,-1 0,1 0,-1 1,0-1,1 0,-1 0,1 0,-1 0,1 0,-1 0,1 1,-1-1,0 0,1 0,-1 0,1 0,-1-1,1 1,-1 0,1 0,-1 0,0 0,1 0,-1-1,1 1,-1 0,0 0,1 0,-1-1,0 1,1 0,-1-1,1 0,24-10,479-252,-472 246,720-402,-672 368,-48 30,61-31,-78 46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3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0,'42'48,"713"745,-673-713,394 376,181 182,-624-606,-18-18,-1 0,0 0,-1 1,-1 1,16 26,-21-26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4.6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1677,'3'-72,"4"0,2 1,3 0,4 1,43-120,163-318,-83 240,-103 206,2 2,54-63,-84 112,2 1,-1 0,1 0,1 1,-1 1,2 0,-1 0,1 1,0 1,13-6,-17 10,-1 0,1 0,-1 0,1 1,0 1,-1-1,1 1,0 0,-1 1,1-1,0 2,-1-1,1 1,-1 0,0 1,0 0,0 0,0 0,8 6,12 9,0 2,-2 0,0 2,34 40,77 109,21 62,-127-182,-3 2,36 98,-58-135,0 1,-2 0,0 0,-1 0,-1 0,0 0,-2 0,0 1,0-1,-2 0,0 0,-1-1,-1 1,0-1,-1 0,-1 0,-1 0,0-1,-1 0,0-1,-17 19,6-9,-2-1,-1 0,0-2,-2-1,0 0,-1-2,-1-1,-1-2,-1 0,-49 17,-36 12,88-33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5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40,'-9'10,"0"1,1 0,0 1,1-1,0 1,1 1,-7 19,-2 2,-270 664,279-679,1-4,0 1,1-1,0 1,2 0,-2 23,4-38,-1 0,1 0,0 0,0 0,0 0,1 0,-1 0,0 0,0 0,1 0,-1 0,0 0,1 0,-1 0,1 0,-1 0,1 0,0 0,-1-1,1 1,0 0,-1 0,1-1,0 1,0 0,0-1,0 1,0-1,0 1,0-1,1 1,2-1,-1 0,1 0,-1 0,1 0,-1-1,1 1,-1-1,1 0,3-1,31-14,-1-1,-1-2,0-1,-1-2,49-40,-49 36,200-149,412-398,-637 563,-4 4,1-1,-1 0,0 0,0 0,-1-1,0 0,7-14,-12 21,0 0,0 0,1 0,-1 0,0 0,0 0,0 0,0 0,-1 0,1 0,0 0,0 0,-1 0,1 0,0 0,-1 0,1 0,-1 1,1-1,-1 0,0 0,1 0,-1 1,0-1,0 0,1 0,-1 1,0-1,0 1,0-1,0 1,0-1,0 1,0 0,0-1,0 1,0 0,0 0,0 0,0 0,0-1,0 1,-2 1,-55-1,49 0,-243 11,187-9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5.6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63,'-4'-18,"-1"-14,5 31,0 1,0-1,0 1,0-1,0 1,0-1,0 1,1-1,-1 1,0-1,0 1,1-1,-1 1,0-1,1 1,-1-1,0 1,1 0,-1-1,0 1,1 0,-1-1,1 1,-1 0,1 0,-1-1,1 1,-1 0,1 0,-1 0,1 0,-1-1,1 1,-1 0,1 0,-1 0,1 0,0 0,-1 1,1-1,-1 0,1 0,-1 0,1 0,-1 0,1 1,-1-1,1 1,34 12,0 1,-1 2,0 2,37 26,-18-11,938 659,-769-524,225 221,-373-312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8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923 0,'-24'2,"1"0,-1 2,1 0,0 2,1 0,-1 2,1 0,1 2,0 0,-30 20,-11 12,-111 98,115-88,2 2,3 3,2 2,3 2,-76 127,121-182,0-1,1 0,-1 1,1-1,0 1,1 0,-1-1,1 1,0 0,1 0,0 11,0-14,1-1,0 1,-1-1,1 1,1 0,-1-1,0 1,1-1,-1 0,1 0,0 1,-1-1,1 0,0 0,1-1,-1 1,0 0,0-1,1 1,-1-1,1 0,-1 0,1 0,-1 0,1 0,0 0,3 0,11 2,0 0,0-1,1-1,-1-1,1 0,-1-1,20-4,124-32,165-68,-10 3,-245 83,1 3,109-9,-167 24,0 0,1 1,-1 0,1 1,-1 1,0 1,0 0,18 6,-26-7,-1 1,1 0,-1 0,0 0,0 0,0 1,0 0,-1 0,1 0,-1 1,0 0,0 0,-1 0,1 0,-1 0,0 0,-1 1,1 0,-1-1,0 1,1 10,3 24,-2-1,-2 1,-2 0,-5 43,3-39,0-4,-2-1,-2 1,-1-1,-2 0,-2-1,-2 0,-1-1,-1 0,-22 35,28-56,-1-1,0 0,-1-1,0 0,-1-1,-1-1,0 1,0-2,-1 0,-1-1,0 0,0-1,-1-1,0 0,-1-1,1-1,-1-1,0 0,-1-1,1-1,-1 0,-26-1,-13-3,33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22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1 880,'40'-36,"2"2,60-38,-65 47,907-554,-907 558,11-7,1 3,76-29,-123 53,0 0,1 0,-1 0,0 1,0-1,0 1,1 0,-1 0,0 0,1 0,-1 0,0 0,0 0,1 1,-1-1,0 1,0 0,0 0,1 0,-1 0,0 0,0 0,0 0,-1 1,1-1,0 1,0-1,-1 1,1-1,1 4,2 4,-1-1,0 1,0 0,-1 1,4 18,0-1,75 240,293 926,-52-334,43-27,-122-364,-158-311,-80-146,1 1,-1-1,0 1,-1 1,5 18,-9-27,0-1,-1 0,1 1,-1-1,0 0,0 1,0-1,-1 0,1 1,-1-1,0 0,0 0,0 1,0-1,0 0,-1 0,1 0,-1 0,0-1,0 1,0 0,-5 4,-6 4,0-1,-1 0,0 0,-1-1,-23 10,-87 29,69-27,-13 6,-1-3,-1-3,-1-3,-143 16,188-33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6.6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2196,'1'-7,"1"1,-1-1,1 1,0 0,1 0,-1 0,1 0,6-8,2-7,233-534,-234 530,62-163,-60 152,-2-2,-1 0,4-43,-13 79,1-1,-1 1,1-1,-1 0,0 1,0-1,0 1,-1-1,1 0,-1 1,1-1,-1 1,0-1,0 1,0 0,0-1,0 1,-1 0,1 0,-1-1,1 1,-1 1,0-1,0 0,0 0,0 1,0-1,0 1,-3-3,-1 3,1 0,0 0,-1 0,1 0,-1 1,1 0,-1 0,1 1,-1-1,1 1,0 0,-1 1,-5 1,-2 2,0 1,0 0,1 0,0 1,0 1,1 0,-1 0,2 1,0 1,0 0,0 0,1 1,1 0,0 1,0 0,2 0,-10 21,0 7,1 1,3 0,1 0,-8 67,6-10,0 166,14-209,3 0,2 0,3-1,24 86,-27-119,2 0,1-1,0 0,1 0,1-1,17 22,-22-33,1 0,0-1,1 1,-1-1,1-1,1 1,-1-2,1 1,0-1,1 0,-1-1,1 0,0-1,0 0,14 3,-1-4,0-1,0 0,0-2,0-1,0-1,0 0,-1-2,0-1,26-10,10-6,-2-3,68-41,-69 34,-2-3,-2-2,-1-2,-2-2,-2-2,-1-2,-3-2,-2-2,-2-2,-2-1,-3-1,-2-3,-2 0,-3-2,31-98,-40 91,-2-1,-4 0,-2-1,1-111,-12 129,-1 0,-3 1,-2-1,-2 1,-2 1,-2 0,-23-52,13 48,-1 0,-4 2,-1 1,-2 2,-64-71,65 84,-1 2,-2 1,-1 2,-2 1,0 1,-2 3,-64-30,89 48,0 0,1 0,-1 1,-1 1,-18-2,31 5,-1 0,1 0,-1 0,1 0,-1 0,1 0,0 1,-1 0,1-1,-1 1,1 0,0 0,-1 0,1 0,0 0,-2 2,3-1,0 0,0-1,-1 1,2 0,-1 0,0-1,0 1,1 0,-1 0,1 0,-1 0,1 0,0 0,0 0,0 0,0 0,0 0,0 0,1 0,-1 0,0 0,1 0,1 2,1 7,1 0,1-1,0 0,1 0,-1 0,2 0,-1-1,2 0,9 9,14 12,38 29,-60-52,70 52,2-4,3-3,156 71,289 84,-89-38,-425-163,21 9,0 1,-1 2,38 26,-64-38,-1 0,0 1,0 0,0 1,-1 0,0 0,0 0,-1 1,0 0,-1 0,0 0,0 1,-1 0,0 0,-1 0,4 17,-3 12,-1-1,-2 1,-2-1,-1 0,-2 1,-1-1,-13 42,2-25,-2 0,-2-2,-2 0,-34 56,22-53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7.0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1709,'1'-6,"0"0,1 1,0-1,0 1,0-1,0 1,1 0,0 0,0 0,1 0,5-6,-1 0,51-62,3 3,83-72,-91 90,325-309,213-208,-458 439,67-69,-173 168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7.5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1209,'13'-8,"12"-12,33-28,35-32,37-23,31-24,21-8,10-2,-6 5,-13 12,-24 23,-28 23,-35 19,-27 20,-25 12,-17 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8.7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1 585,'6'-10,"1"0,0 1,1-1,0 2,0-1,12-7,13-16,138-175,-104 123,26-2,-78 68,2 2,0 0,33-23,-29 24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49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1 194,'6'1,"1"0,0 0,-1 1,0 0,1 0,-1 1,0 0,0 0,0 0,-1 1,1 0,5 5,6 3,538 399,-554-410,108 90,176 187,-284-276,3 3,1 0,-1 0,1-1,1 1,-1-1,10 5,-14-8,1 0,0-1,0 1,0-1,-1 1,1-1,0 0,0 0,0 0,0 0,0 0,0-1,0 1,-1 0,1-1,0 1,0-1,0 0,-1 0,1 0,0 0,-1 0,1 0,-1 0,1 0,-1 0,2-3,34-35,-3-1,-1-2,38-64,-23 34,101-165,-125 192,-2-1,-2-1,22-75,-40 113,1 0,-2-1,1 1,-1 0,-1-1,1 1,-2-1,1 1,-4-14,3 17,-2-1,1 1,-1 0,1 0,-2 1,1-1,-1 0,0 1,0 0,0 0,-1 0,1 1,-1-1,-7-4,3 2,-1-1,0 1,0 0,-1 1,1 1,-1-1,-1 2,1-1,-15-2,26 7,0 0,-1-1,1 1,0 0,-1 0,1 0,0 0,-1 0,1 0,-1 0,1 0,0 0,-1 0,1 0,0 0,-1 1,1-1,-1 0,1 0,0 0,-1 0,1 1,0-1,-1 0,1 0,0 0,0 1,-1-1,1 0,0 1,0-1,-1 0,1 1,0-1,0 0,0 1,3 16,18 16,-21-32,247 320,-51-67,-10 7,56 74,-222-310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50.0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0,'4'4,"15"15,12 12,5 5,-3 1,-4-1,-6-4,-11-1,-8-3,-9-6,-8 2,-1-3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50.9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1 588,'17'-13,"27"-21,27-27,19-15,3-12,-6 5,-10 7,-13 13,-17 13,-18 19,-12 19,-10 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7:59:51.9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1 773,'5'-8,"0"0,1 0,0 0,1 1,0 0,0 0,0 0,13-7,6-7,156-131,7 8,344-199,-524 338,1-1,0 1,1-1,-1 2,23-7,-30 11,1-1,-1 1,1-1,-1 1,1 0,-1 1,1-1,-1 1,0-1,1 1,-1 0,0 0,1 1,-1-1,0 1,0-1,0 1,0 0,0 0,-1 0,4 3,11 13,-1 0,-1 1,-1 0,0 1,20 41,41 115,-66-154,19 47,-4 2,-2 0,23 136,-42-180,-1-1,-1 0,-1 0,-2 1,0-1,-2 0,0 0,-2-1,-1 1,-1-1,-2-1,0 1,-1-2,-22 35,15-34,-38 40,16-20,40-44,0 0,-1 0,1 1,0-1,0 0,0 0,0 0,0 0,0 0,0 0,0 0,0 0,0 0,0 1,0-1,-1 0,1 0,0 0,0 0,0 0,0 0,0 0,0 1,0-1,0 0,0 0,0 0,0 0,0 0,0 0,0 0,0 1,1-1,-1 0,0 0,0 0,0 0,0 0,0 0,0 0,0 0,0 1,0-1,0 0,0 0,0 0,1 0,-1 0,0 0,0 0,0 0,0 0,0 0,0 0,0 0,1 0,-1 0,0 0,0 0,0 0,0 0,0 0,1 0,13 0,19-8,939-191,-944 195,-3 0,1 1,0 1,-1 1,30 2,-49 0,-1-1,1 1,-1 0,1 1,-1-1,1 1,-1 0,0 1,0-1,0 1,0 0,0 0,-1 0,1 1,-1 0,0 0,0 0,-1 0,1 0,-1 1,0 0,0 0,0-1,3 9,1 10,0 1,-2-1,0 1,1 31,-2 101,-4-115,1 14,-3 1,-18 106,15-136,-2-1,-1 0,-1-1,-1 0,-1 0,-1-1,-1 0,-23 30,5-15,-1-1,-2-1,-41 32,53-50,-1-1,0-1,-1-1,-1-1,0-1,-47 16,56-25,0 0,-32 1,32-4,1 1,-31 7,20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1.3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538 454,'2'13,"0"0,0 0,1 0,1-1,0 1,1-1,12 22,0 3,263 689,-178-447,-85-237,-10-28,-1 0,0 1,-1 0,-1 0,0 0,-2 0,1 0,0 26,-3-41,0 1,0 0,0-1,0 1,0-1,0 1,0 0,-1-1,1 1,0-1,0 1,0 0,-1-1,1 1,0-1,0 1,-1-1,1 1,0-1,-1 1,1-1,-1 1,1-1,-1 1,1-1,-1 0,1 1,-1-1,1 0,-1 1,0-1,1 0,-1 0,1 0,-1 0,0 1,0-1,-26-12,-3-10,1-1,1-1,-40-45,-72-100,104 124,-99-125,-122-204,214 303,4-1,3-3,3 0,4-3,3 0,-18-92,37 139,2-1,1 0,1-58,3 88,0 0,0-1,1 1,-1-1,0 1,1 0,-1-1,1 1,0 0,0 0,0-1,0 1,0 0,0 0,1 0,-1 0,1 1,-1-1,1 0,0 0,-1 1,1-1,0 1,0 0,0-1,0 1,1 0,-1 0,0 1,0-1,1 0,-1 1,0-1,1 1,-1 0,0 0,1 0,2 0,10 1,0 1,-1 1,1 0,-1 1,15 6,-6-3,237 77,424 199,-526-203,-3 8,-5 6,236 193,-279-190,-57-49,107 77,-155-123,0-1,0 1,0-1,1 0,-1 0,0 0,1 0,-1 0,1 0,-1 0,1-1,-1 0,1 1,4-1,-6 0,0-1,0 1,0-1,0 1,-1 0,1-1,0 1,0-1,0 0,-1 1,1-1,0 0,-1 1,1-1,0 0,-1 0,1 0,-1 1,1-1,-1 0,0 0,1 0,-1 0,0 0,1-2,-1-4,0 0,0 0,0 0,0 1,-1-1,-1 0,1 0,-1 0,-3-9,-27-61,-3 2,-3 0,-3 3,-99-131,-246-234,292 328,-19-18,87 103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2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52,'-7'-6,"0"1,-1-1,1 2,-1-1,-1 1,1 1,0-1,-1 1,0 1,1-1,-1 2,0-1,-11 1,5-1,-1 2,1 0,0 1,0 0,0 1,0 1,-16 5,20-4,-1 1,1 0,1 1,-1 0,1 0,0 1,1 1,-1 0,1 0,-8 10,5-3,1 1,0 0,1 0,0 1,-12 31,7-4,2 2,1-1,3 2,-5 59,11-78,-10 156,13-160,1-1,0 1,2-1,1 0,13 41,-15-59,0 1,1-1,-1 0,1-1,0 1,1-1,-1 1,1-1,0 0,0 0,0 0,1-1,-1 0,1 0,0 0,0 0,0-1,0 1,0-1,1-1,-1 1,1-1,6 1,14 1,0-1,-1-1,49-5,-34 2,13-2,1-2,-1-3,0-1,-1-4,-1-1,0-2,-1-3,0-2,-2-2,87-59,-128 79,-1-1,0 0,0 0,0 0,-1-1,0 0,0 0,0 0,-1-1,0 1,0-1,5-12,-8 14,0 0,0 0,-1 0,0 1,0-1,0 0,0 0,-1 0,0 0,0 0,0 0,0 1,-1-1,0 0,0 1,0-1,0 1,-1 0,0 0,0 0,-3-4,-31-32,-2 2,-1 1,-2 2,-64-41,43 31,55 40,-111-76,106 74,0 1,0 0,0 0,-1 1,0 1,0 0,-25-2,16 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23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1463,'12'-6,"1"1,-1 1,1 0,22-4,9-2,873-252,123-32,-680 212,3 15,378-18,-22 27,-2-40,-381 28,-244 45,139-56,-254 76,1 1,-36-2,-41-5,-16-12,1-4,-212-81,325 108,-15-5,0-1,1-1,-1-1,1 0,0 0,1-2,0 0,-13-12,27 22,-1-1,0 1,1-1,-1 1,1-1,-1 1,1-1,0 0,-1 1,1-1,-1 1,1-1,0 0,0 0,-1 1,1-1,0 0,0 1,0-1,0 0,0 0,0 1,0-1,0 0,0 0,0 1,1-1,-1 0,0 0,1 0,0-1,0 1,1 0,-1 0,0 0,1 1,-1-1,0 0,1 0,-1 1,1-1,0 1,-1 0,3-1,57-3,-57 4,51 4,-1 3,0 1,0 3,-1 3,0 1,-1 3,66 33,-80-32,-1 2,-1 1,-1 2,-1 1,-1 2,-2 1,0 2,-2 1,-2 1,-1 1,32 52,-41-54,-1 1,-2 1,-1 0,11 42,-20-60,-1 0,0 0,-1 1,-1 0,0-1,-1 1,-1-1,0 1,-1-1,-1 1,-1-1,-5 16,0-9,-1-1,-2 0,0 0,-1-1,-28 32,-90 78,108-109,4-2,3-4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3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1 749,'4'-29,"-4"28,0 1,0 0,0-1,0 1,1 0,-1-1,0 1,0 0,0 0,1-1,-1 1,0 0,1 0,-1-1,0 1,0 0,1 0,-1 0,0-1,1 1,-1 0,0 0,1 0,-1 0,1 0,-1 0,0 0,1 0,-1 0,0 0,1 0,-1 0,0 0,1 0,0 0,4 3,-1 1,1-1,-1 1,0 0,0 0,0 0,5 7,38 43,2-2,3-2,2-2,87 60,-104-85,1-1,1-1,1-2,0-3,2 0,0-3,0-2,70 10,-67-15,1-3,-1-2,1-1,75-12,-104 10,0-1,0-1,0-1,-1 0,1-1,-1-1,-1 0,0-1,0-1,0-1,-1 0,0 0,-1-2,0 1,15-20,-20 18,-1 0,0 0,0-1,-1 0,-1 0,-1 0,0-1,0 0,-2 0,0 0,0 0,-2-20,0 14,-1-1,-2 0,0 1,-1 0,-1-1,-1 2,-16-41,8 39,9 13,21 18,14 9,2-1,0-2,0-1,1-2,1-1,45 9,-9-7,0-4,84 1,-85-10,0-3,129-22,-194 25,-1-1,0 0,1 1,-1-1,0 0,0-1,0 1,0-1,0 1,0-1,0 0,0 0,0 0,-1 0,1-1,-1 1,0-1,0 1,0-1,0 0,0 0,0 0,-1 0,1 0,1-6,-2 1,0 0,-1-1,1 1,-2-1,1 1,-1 0,0-1,-1 1,-4-14,-11-28,-2 1,-2 1,-2 0,-34-52,-129-169,186 269,-29-38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20 976,'-2'-39,"-7"-40,0-4,13 64,9 20,21 28,-25-20,59 51,3-4,92 57,168 77,-198-122,209 74,-256-113,1-5,0-3,160 17,-244-38,105 4,-99-4,0-1,0 0,0-1,0 0,-1 0,1-1,-1 0,1-1,11-6,-17 7,0 1,0-1,0 1,0-1,-1 0,0 0,1-1,-1 1,0 0,-1-1,1 1,0-1,-1 1,0-1,0 0,0 0,-1 1,1-1,-1 0,0 0,0 0,0-5,-2-8,0 0,-1 0,-8-27,-11-18,-4 0,-2 1,-63-100,52 95,-128-201,101 164,66 103,-1 0,1-1,0 1,-1-1,1 1,-1 0,1-1,0 1,0-1,-1 1,1-1,0 0,0 1,0-1,-1 1,1-1,0 1,0-1,0 1,0-1,0 0,0 1,0-1,0 1,1-1,-1 1,0-1,0 1,0-1,1 0,-1 0,19 0,34 18,-46-14,92 26,0-4,160 19,-82-17,-57-3,-31-6,133 11,-219-29,1 0,-1 1,0-1,0-1,1 1,-1 0,0-1,0 0,0 1,1-1,-1-1,0 1,0 0,3-3,-5 3,0-1,1 1,-1-1,0 1,0-1,-1 0,1 1,0-1,0 0,-1 0,1 0,-1 0,0 1,0-1,1 0,-1 0,0 0,0 0,-1 0,1 0,0 0,-1 1,1-1,-2-3,-14-45,-3 0,-2 2,-2 0,-30-47,28 51,-24-40,-116-152,135 199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5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19 771,'-1'0,"0"0,0-1,0 1,1 0,-1 0,0-1,0 1,0 0,1-1,-1 1,0-1,0 1,1-1,-1 0,0 1,1-1,-1 0,1 1,-1-1,1 0,-1 0,1 1,0-1,-1 0,1 0,0 0,-1 0,1 1,0-1,0 0,0 0,0 0,0 0,0 0,0-1,4-33,11-12,2 1,2 1,1 0,44-66,17-41,-69 128,33-79,-41 91,0 0,0 0,-1-1,-1 0,0 1,0-19,-2 29,0 0,0 0,0 0,-1 0,1 0,-1 0,1 0,-1 0,1 0,-1 0,0 1,0-1,-1-2,1 4,1-1,0 1,-1-1,1 1,-1 0,0-1,1 1,-1 0,1-1,-1 1,0 0,1 0,-1 0,1-1,-1 1,0 0,1 0,-1 0,0 0,1 0,-1 0,0 0,1 0,-1 1,-1-1,-1 1,1 1,-1-1,0 1,1 0,-1 0,1 0,0 0,-1 0,1 0,0 1,0-1,1 1,-1 0,-2 4,-4 11,1 0,1 1,0-1,2 1,0 0,-2 30,2 122,5-146,-1 23,3 0,2 0,1 0,3 0,2-1,2-1,27 65,-31-92,1 0,1-1,0 0,1-1,1-1,1 0,0 0,24 19,-25-25,0-1,1 0,1-1,-1 0,1-2,1 1,-1-2,1 0,0-1,0 0,32 2,-23-6,0 0,0-2,0 0,-1-2,1-1,-1 0,0-2,39-17,6-8,95-59,77-67,-202 129,-2-2,0-1,59-70,-79 79,-8 10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6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268 854,'-17'18,"1"0,1 1,1 1,1 0,0 0,2 2,-16 38,1 14,-16 77,29-100,-4 9,6-27,2 0,2 0,0 1,-2 66,9-96,0-1,0 1,1-1,-1 1,1 0,0-1,0 1,0-1,0 0,1 1,0-1,-1 0,1 0,0 0,1 0,-1 0,0 0,1-1,3 4,-1-3,-1-1,1 1,0-1,0 0,0 0,0 0,0-1,1 0,-1 0,0 0,10-1,9-1,-1-1,0-1,-1-1,1-1,23-8,45-18,112-56,79-58,-246 126,36-18,-2-3,-2-2,63-53,-126 91,0 0,-1-1,0 1,0-1,0 0,0 0,-1 0,0 0,0-1,0 1,-1-1,0 0,0 0,0 0,0-7,-1 2,-1 0,0 0,-1 0,0 0,-1 1,0-1,-6-18,-10-21,-1 0,-3 1,-42-71,12 38,-67-80,67 98,-3 3,-3 1,-3 4,-1 2,-3 3,-114-68,177 118,0-1,1 1,-1 0,0 0,0 0,0 1,0-1,0 0,0 1,0-1,-1 1,1 0,0-1,-2 1,3 1,1-1,0 1,-1-1,1 1,0-1,0 0,-1 1,1-1,0 1,0 0,0-1,0 1,-1-1,1 1,0-1,0 1,0-1,0 1,0-1,1 1,-1 0,0-1,0 1,0-1,0 1,1-1,-1 1,0-1,0 1,1-1,-1 0,1 2,6 10,0 0,1 0,10 11,68 74,3-3,4-5,5-4,180 121,470 238,-634-381,-44-26,50 30,-117-65,0 0,1 1,-1-1,-1 1,1-1,0 1,0 0,-1 0,0 0,0 0,3 6,-5-4,-7-10,-7-12,3-5,1-1,1 0,1 0,1-1,1 1,-5-42,7 23,1 0,2 0,6-47,-2 56,2-1,2 1,1 0,1 0,2 1,1 1,21-40,-25 56,1 1,0-1,1 2,1-1,0 1,1 1,0 0,1 1,0 0,1 1,0 0,1 1,0 1,0 0,1 1,22-6,-20 8,1 1,0 0,0 2,0 0,0 1,0 1,0 1,1 0,-1 2,0 0,-1 1,1 1,-1 1,27 11,-20-4,0 1,-1 1,-1 2,0 0,-1 1,-1 1,0 1,-2 1,20 27,5 12,49 89,-83-130,-4-2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8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1034,'-2'2,"-25"10,19-12,12-10,13-11,0 2,2 1,25-21,2-1,-27 23,268-257,-196 180,79-107,-158 186,-1-1,0-1,-2 0,0 0,0-1,-2 0,8-27,-14 40,1 1,-1-1,-1 0,1 0,-1 1,0-1,0 0,0 0,-1 0,1 0,-1 1,0-1,-1 0,1 1,-1-1,0 1,0-1,0 1,-1 0,1 0,-1 0,0 0,0 1,-1-1,1 1,-1-1,0 1,1 1,-1-1,-1 0,1 1,0 0,-1 0,-6-2,5 1,-1 1,1 0,-1 1,0 0,1 0,-1 0,0 1,0 0,0 0,1 1,-1-1,0 2,0-1,1 1,-1 0,1 0,0 1,-1-1,1 2,0-1,1 1,-1-1,1 2,-8 5,-7 11,0 0,2 1,0 1,-20 36,24-37,-11 18,2 2,1 1,3 0,2 2,1 0,3 1,1 0,3 1,1 0,3 0,1 1,3 0,2-1,10 68,-7-92,1-1,1 0,1 0,0-1,2 1,1-2,0 1,2-2,0 1,20 23,-12-21,2 0,0-1,1-1,1-1,0-1,2-1,29 14,-5-7,1-3,1-2,1-2,1-2,0-3,1-2,0-3,64 1,-92-8,-1-2,0-1,1-1,-1-1,-1-1,1-1,-1-1,0-2,44-23,-36 14,0-2,-1-1,-1-2,-1-1,-1-1,26-31,-30 27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8.9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1,'-37'20,"2"2,0 1,2 2,0 1,2 2,1 1,2 1,0 1,3 2,0 0,2 2,2 1,1 0,2 2,1 0,2 1,2 0,1 1,3 1,1 0,-3 46,10-76,1-1,0 0,1 1,0-1,1 0,0 0,0 0,8 18,-7-21,0-1,1 0,0 1,0-2,1 1,-1 0,1-1,1 0,-1 0,1-1,-1 1,1-1,10 5,10 3,-1-1,2-2,-1 0,1-2,0-1,1-1,32 1,7-3,123-9,37-24,-185 22,0-2,-1-2,54-24,-86 32,0 0,-1-1,1 0,-1 0,10-9,-4-1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09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0,'0'11,"1"1,1-2,0 1,1 0,0 0,0-1,1 1,1-1,0 0,8 13,10 12,40 45,-34-45,396 482,274 356,-686-856,0 1,12 25,-15-18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0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1,'-2'69,"-4"0,-24 120,-53 130,81-310,-122 377,89-297,-4-2,-59 100,97-187,-19 29,20-29,0 0,0-1,0 1,0 0,0-1,0 1,0 0,0-1,0 1,0 0,0-1,-1 1,1 0,0 0,0-1,0 1,-1 0,1 0,0-1,0 1,0 0,-1 0,1-1,0 1,-1 0,1 0,0 0,0 0,-1-1,1 1,0 0,-1 0,1 0,0 0,-1 0,1 0,0 0,-1 0,1 0,0 0,-1 0,1 0,0 0,-1 0,1 0,0 1,0-1,-1 0,1 0,0 0,-1 0,1 1,0-1,0 0,-1 1,4-36,1 1,2 0,2 0,0 0,17-37,77-158,-83 188,1 2,2 0,2 1,2 1,56-62,-79 96,0 0,1 0,-1 0,0 1,1-1,0 1,-1 0,1 0,0 1,0-1,0 1,0-1,0 1,1 0,-1 1,0-1,0 1,1 0,-1 0,0 0,0 1,6 0,0 3,0 0,1 1,-1-1,-1 2,1 0,-1 0,13 11,200 145,-186-138,2-2,1-2,0-1,55 17,-77-31,-1-1,1-1,0 0,21-1,-13-1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1.5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1198,'0'0,"0"-1,0 0,0 1,0-1,1 1,-1-1,0 1,0-1,1 1,-1-1,0 1,1-1,-1 1,0-1,1 1,-1 0,1-1,-1 1,1 0,-1-1,1 1,-1 0,1-1,-1 1,1 0,-1 0,1 0,-1 0,1 0,0-1,-1 1,1 0,-1 0,1 0,-1 0,1 1,0-1,-1 0,1 0,-1 0,1 0,-1 1,1-1,0 1,30 10,77 53,-3 5,148 124,-165-123,44 34,1001 780,-1109-867,-16-13,-1 1,0 1,0-1,0 1,0 0,-1 1,0-1,0 1,-1 1,6 8,-11-16,0 1,0-1,0 0,1 0,-1 1,0-1,0 0,0 0,0 1,0-1,0 0,0 0,0 1,0-1,0 0,0 0,0 1,0-1,0 0,0 0,0 1,0-1,-1 0,1 0,0 1,0-1,0 0,0 0,0 1,-1-1,1 0,0 0,0 0,0 0,-1 1,1-1,0 0,0 0,0 0,-1 0,1 0,0 1,-17-2,-24-10,36 10,-82-30,0-4,-115-65,-155-113,320 190,-878-612,832 572,3-5,-89-95,144 135,1-1,1-1,2-1,0-1,3 0,1-2,1 0,2-1,-17-60,27 71,1 0,1 0,1-1,1 1,1 0,1-1,1 1,2 0,0 0,1 1,2 0,0 0,14-26,0 5,2 1,3 2,0 0,3 2,53-55,-51 62,2 1,0 2,2 1,1 2,1 2,1 1,1 2,67-24,-80 35,0 2,1 1,0 1,0 2,0 0,1 2,-1 1,1 2,0 0,-1 2,0 1,0 1,0 2,41 15,-45-12,-1 0,0 2,-1 1,0 0,-1 2,0 0,-2 2,1 0,-2 1,-1 1,22 29,-24-24,-1-1,-1 2,-1 0,-1 0,-1 1,-2 0,0 1,-2 0,-1 0,3 41,-6-21,-3 0,-1-1,-2 1,-2-1,-3 0,-1-1,-2 0,-2 0,-24 49,21-57,-2 0,-1-2,-2 0,-1-2,-1 0,-2-2,-2 0,0-2,-2-2,-60 44,39-41,10-11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2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540 383,'-18'8,"1"-1,1 2,0 0,0 1,1 1,-25 22,18-15,-17 14,1 2,2 2,1 1,3 1,-48 72,63-82,1 0,1 2,2 0,1 0,1 1,2 1,1 0,1 0,-4 60,10-83,1 1,0-1,1 0,0 0,0 0,1 0,0 0,1 0,-1 0,2 0,-1-1,1 0,1 0,0 0,7 10,-7-13,1 1,0-1,0 0,0-1,0 0,1 0,0 0,-1-1,2 0,-1 0,0 0,0-1,1 0,-1-1,1 0,0 0,-1 0,16-2,-1-1,1-1,-1-1,0-1,0-1,0-1,-1-1,0 0,22-14,158-104,-192 120,124-91,-4-7,-5-5,113-129,-225 225,26-28,38-53,-68 83,0-1,-1 0,0-1,-1 1,0-1,-1-1,0 1,-1-1,-1 1,2-16,-5 22,-1 0,0-1,0 1,-1 0,1 0,-2 0,1 1,-1-1,0 0,0 1,-1 0,0 0,0 0,0 0,-1 1,0-1,0 1,0 0,-1 1,-6-6,-15-9,0 1,-60-29,55 32,0 2,-1 2,0 1,-1 1,0 2,-1 2,1 0,-1 3,-44 2,72 0,-1 0,0 1,1 0,0 1,-1 0,1 0,-11 5,-3 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25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508 0,'-2'18,"-1"0,-1-1,0 1,-1-1,-1 0,-1 0,-10 18,-2 9,-60 130,-7-3,-179 265,263-433,1 1,-1-1,1 0,0 0,0 0,0 1,1-1,-1 0,1 1,-1-1,1 1,0-1,1 1,-1-1,0 0,1 1,0-1,0 0,0 1,0-1,1 0,-1 0,1 0,0 0,-1 0,1 0,3 2,9 12,0-1,1 0,22 18,-18-17,911 772,-794-687,60 49,-173-130,-9-5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2.7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0,'1'6,"0"0,-1-1,2 1,-1-1,1 1,0-1,0 0,0 1,1-1,0 0,5 8,47 51,-38-46,729 706,65-72,-763-617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3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2349,'12'-2,"1"0,-1 0,0-1,0-1,0 0,0 0,-1-1,18-11,10-3,47-21,-2-5,-2-2,-2-5,117-97,-158 115,-1-2,-2-1,-2-2,-1-2,-3 0,-1-2,-2-2,-2 0,-2-2,19-53,-35 78,0 0,-2-1,0 0,-2 1,0-1,-1-27,-2 41,-1-1,0 0,0 1,-1-1,-1 1,1 0,-1-1,-1 1,0 1,0-1,-1 0,0 1,0 0,-1 0,0 1,0-1,-11-8,0 3,-1 1,0 0,-1 1,-1 1,1 1,-2 1,1 1,-1 0,0 2,0 0,0 2,-27-2,16 3,0 1,1 2,-1 1,1 2,-1 1,1 1,-53 18,64-16,1 0,0 2,1 0,0 1,0 0,1 2,1 0,0 1,1 0,0 2,-17 23,17-17,0 1,2 0,1 1,1 0,1 1,1 1,1-1,-6 34,8-19,2-1,1 1,2-1,2 1,1 0,2-1,2 0,2 0,1 0,2-1,2 0,19 40,-20-54,0 0,2-2,0 1,2-2,0 0,1-1,1-1,1 0,1-2,0 0,1-1,1-1,1-1,0-1,0-1,1-1,1-1,0-1,0-2,1 0,0-2,0 0,0-2,0-1,1-1,30-3,6-6,-1-3,0-2,-1-3,-1-2,62-29,277-153,-317 153,-2-2,136-112,-189 137,-1-1,-1-1,-2-1,0-2,-2 0,-1-1,-1-1,-2 0,-1-2,18-52,-18 28,-3 0,-2-1,-3-1,-2 1,-3-1,-2 0,-3 0,-17-104,10 113,-2 0,-3 1,-1 1,-3 0,-2 1,-2 1,-2 1,-1 1,-3 1,-46-54,51 71,-1 2,-1 1,-1 1,-1 1,-45-27,61 41,0 1,0 0,-1 0,0 2,0-1,-1 1,1 1,-1 0,0 1,0 1,0 0,0 0,1 1,-1 1,0 0,0 1,-19 5,24-4,0 1,1 0,-1 1,1-1,-1 2,2-1,-1 1,0 0,1 0,0 0,1 1,-1 0,1 0,1 1,-1 0,1-1,1 1,0 1,0-1,0 0,-2 12,3-7,0-1,0 1,1-1,0 1,1-1,1 1,0 0,1-1,0 1,1-1,0 0,1 0,0 0,10 17,-1-9,1-1,1 0,1-1,1-1,0 0,1-1,1-2,0 1,1-2,42 21,-7-8,1-3,1-2,69 16,-26-15,1-5,1-4,151-1,307-35,-555 23,18-2,13-1,1 1,58 6,-92-4,0 0,1 1,-1 0,0 0,0 0,1 0,-1 0,0 0,0 1,0 0,0-1,-1 1,6 4,-7-4,1 0,-1-1,0 1,0 0,0 0,-1-1,1 1,0 0,0 0,-1 0,0 0,1 0,-1 0,0 0,0 0,0 0,0 3,-3 6,0 0,0 0,-1 0,0 0,-1-1,-9 15,9-16,-56 105,-204 356,246-443,4-9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4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43,'-6'1,"0"-1,1 1,-1 0,1 1,-1-1,1 1,0 0,-1 1,1-1,0 1,-8 6,-50 45,49-40,-28 27,1 2,3 1,1 2,3 2,2 1,-39 78,67-118,0-1,0 1,1 0,1 1,-1-1,-1 18,4-24,0-1,0 1,0-1,0 0,1 1,-1-1,1 0,0 1,0-1,-1 0,1 0,1 0,-1 0,0 0,0 0,1 0,0 0,-1 0,1-1,0 1,-1 0,1-1,0 0,0 1,0-1,1 0,-1 0,0 0,0 0,1-1,-1 1,4 0,15 3,0-1,0-1,0-1,1-1,-1 0,41-8,129-34,-108 20,-2-4,0-3,-2-4,-1-3,118-76,-186 106,0-1,-1 0,-1-1,1 0,-1 0,0-1,8-12,-14 17,1 1,-2-1,1 0,0 0,-1 0,0 0,0 0,0 0,0-1,-1 1,1 0,-1 0,0 0,-1-1,1 1,-1 0,0 0,1 0,-2 0,1 0,-1 0,-2-6,-4-3,-1 0,0 0,-1 1,-1 1,0-1,0 2,-1 0,-14-10,-37-34,50 33,13 21,-1-1,1 1,0 0,0-1,0 1,0-1,0 1,0-1,0 1,0 0,0-1,0 1,1-1,-1 1,0 0,0-1,0 1,0-1,1 1,-1 0,0-1,0 1,1 0,-1-1,0 1,0 0,1-1,0 1,1-1,1 0,-1 1,0-1,1 1,-1 0,1-1,-1 1,1 1,-1-1,1 0,-1 0,0 1,1-1,-1 1,3 1,58 22,-1 2,101 60,-43-21,634 385,-733-437,-18-11,1 1,0-1,0 0,0 0,0 0,0 0,0-1,1 0,4 1,-8-2,0 0,1 0,-1 0,0-1,1 1,-1-1,0 1,0 0,0-1,1 0,-1 1,0-1,0 0,0 0,0 1,0-1,0 0,0 0,0 0,-1 0,1 0,0-1,0 1,-1 0,1 0,-1 0,1-1,-1 1,0 0,1 0,-1-3,6-23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5.6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0 903,'1'-2,"-1"0,0 0,1-1,-1 1,1 0,0 0,0 0,0 0,0 0,0 0,0 0,0 0,1 0,-1 0,1 1,-1-1,1 1,0-1,0 1,-1 0,1-1,0 1,0 0,0 0,0 0,1 1,-1-1,0 0,0 1,0-1,1 1,-1 0,3 0,11-2,1 1,0 1,23 3,-26-2,59 4,1 4,-2 3,83 24,-120-25,-1 1,0 1,-1 2,0 2,-1 1,-1 1,-1 1,39 35,-25-8,-44-47,0 1,0-1,1 0,-1 0,0 0,0 0,1 1,-1-1,0 0,0 0,1 0,-1 0,0 0,0 0,1 0,-1 0,0 0,0 0,1 0,-1 0,0 0,1 0,-1 0,0 0,0 0,1 0,-1 0,0 0,0 0,1 0,-1 0,0-1,0 1,1 0,-1 0,0 0,0 0,0-1,1 1,-1 0,0 0,0-1,0 1,0 0,1 0,-1 0,0-1,0 1,0 0,0-1,0 1,0 0,0 0,0-1,0 1,0 0,0-1,0 1,0 0,0 0,0-1,0 1,0 0,0 0,0-1,0 1,-1 0,1-1,-1-23,0 22,-29-300,28 253,3 0,2 0,2-1,12-54,-8 64,2 1,1 0,2 1,2 0,1 1,2 1,32-46,-42 69,1 1,0 0,1 0,1 1,0 0,0 1,1 0,0 1,1 1,0 0,0 1,1 0,-1 2,2-1,-1 2,0 0,1 1,0 0,0 1,0 1,25 1,-6 4,-1 2,0 1,0 1,0 2,-2 2,1 1,-1 1,-1 2,-1 1,44 32,14 18,157 154,-163-139,83 107,-150-169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6.5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634 716,'-5'0,"0"2,1-1,-1 0,0 1,1 0,0 0,-1 1,1-1,-8 7,0-2,-31 22,2 2,1 2,1 1,2 3,2 0,-47 65,42-45,3 1,2 1,3 2,-35 93,59-132,0 1,1 1,2-1,0 1,2 0,0 1,2 32,1-50,0 0,1-1,0 1,0 0,1 0,0 0,0-1,1 1,0-1,0 0,0 1,1-1,0-1,0 1,0-1,1 1,0-1,0 0,0-1,0 1,1-1,0 0,0-1,0 0,0 1,1-2,-1 1,1-1,10 3,2-2,0 0,0-1,0 0,0-2,0 0,0-1,0-1,0-1,0-1,-1 0,1-2,-1 0,0-1,-1 0,33-21,-19 8,-1-1,-1-2,0-1,-2-2,-1 0,-1-2,27-39,-39 48,-1 0,-1-1,-1 0,0-1,-2 0,0 0,-2-1,0 0,3-25,-5 12,-2-1,-1 1,-2-1,-1 1,-8-41,-13-24,-4 1,-77-186,-21 12,109 243,-1 2,-2 0,-1 0,-1 2,-1 1,-48-43,59 61,1 0,-1 0,0 0,0 2,-16-7,24 11,0 0,-1 0,1 1,0-1,0 1,-1-1,1 1,0 0,0 0,-1 1,-4 0,7-1,-1 1,1 0,-1-1,1 1,0 0,-1 0,1 0,0 0,-1 0,1 0,0 0,0 1,0-1,0 0,0 1,0-1,1 1,-1-1,0 0,1 1,-1 0,1-1,-1 1,1 1,-1 1,1-1,0 0,0 1,0-1,1 1,-1-1,1 1,0-1,0 1,0-1,0 0,0 0,1 0,0 1,-1-1,1-1,4 6,47 46,-40-42,144 121,286 186,-222-169,-120-80,-3 4,138 136,-224-198,-2 0,0 1,0 1,12 23,-8-4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8.4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2326,'-9'5,"0"0,0 0,-1-1,1 0,-1-1,0 0,0-1,0 0,-16 2,21-4,4 1,0-1,-1 0,1 0,0 1,-1-1,1 0,-1 0,1-1,0 1,-1 0,1 0,0 0,-1-1,1 1,0-1,-2 0,2 0,1 0,-1 1,1-1,0 1,-1-1,1 1,0-1,0 0,-1 1,1-1,0 0,0 1,0-1,0 1,0-1,0 0,0 1,0-1,0 0,0 1,0-1,0 0,0 1,1-2,2-6,1 0,0 0,1 1,7-12,104-132,193-192,-211 239,597-592,27 28,-631 585,162-150,-252 231,1 1,-1-1,1 1,-1 0,1-1,0 1,0 0,0 0,-1 0,1 1,0-1,4-1,-6 3,0-1,1 0,-1 0,1 0,-1 1,0-1,1 0,-1 0,0 1,0-1,1 0,-1 1,0-1,0 0,1 1,-1-1,0 1,0-1,0 0,0 1,1-1,-1 1,0-1,0 0,0 1,0-1,0 1,0-1,0 0,0 1,0-1,0 1,-1-1,1 1,0-1,0 1,-20 60,18-58,-146 392,16 6,18 5,-104 716,162-287,51-718,5-108,0 0,0 1,-1-1,0 0,-5 15,6-23,0 0,0-1,-1 1,1 0,0 0,-1 0,1-1,-1 1,1 0,-1-1,1 1,-1 0,0-1,1 1,-1-1,0 1,1-1,-1 1,0-1,0 0,0 1,-1-1,1 0,-1 0,1 0,-1 0,1-1,-1 1,1-1,-1 1,1-1,-1 1,1-1,0 0,-1 0,1 0,0 0,0 0,0 0,-2-1,-23-25,2-1,-37-52,7 6,38 56,2-1,1 0,0 0,1-1,2-1,-13-31,21 45,0 0,0 0,1-1,0 1,0 0,1 0,-1-1,2 1,-1 0,1-1,0 1,1 0,-1 0,1 0,1 0,0 0,0 0,0 1,0-1,1 1,0 0,1 0,-1 1,10-9,5-4,2 1,0 1,1 1,0 1,2 1,-1 1,47-16,4 4,108-21,225-32,310-73,-688 142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19.4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843 2000,'69'-90,"-47"63,-1-1,32-55,-52 80,1 1,-1-1,0 1,0-1,0 0,-1 1,1-1,-1 0,1 0,-1 1,0-4,0 5,0 0,0 0,-1 1,1-1,0 0,0 0,-1 0,1 1,-1-1,1 0,0 1,-1-1,0 0,1 1,-1-1,1 0,-1 1,0-1,1 1,-1-1,0 1,1 0,-1-1,-1 0,-2 1,0-1,-1 1,1 0,0 0,-1 0,1 0,0 1,0-1,-1 1,1 0,0 1,0-1,-4 3,-61 29,1 3,2 3,-92 73,85-58,3 3,2 4,-90 103,134-136,1 1,2 2,0 0,3 1,0 1,2 1,2 0,1 1,1 0,2 1,-6 50,14-68,0 0,2 0,0 0,2 0,0 0,0 0,2 0,5 17,-6-28,-1 0,1 1,1-1,-1-1,1 1,0-1,1 1,0-1,0 0,0-1,0 1,1-1,0 0,0-1,1 1,-1-1,1 0,0-1,0 0,0 0,8 2,2-1,-1-1,0-1,0-1,1-1,-1 0,1-1,-1 0,0-1,1-1,-1-1,17-6,15-8,-1-1,61-36,52-38,216-165,118-154,-318 250,180-216,-281 287,-4-3,-5-3,-3-3,69-151,-102 181,-4-2,-2 0,15-89,-30 112,-2-1,-2 0,-2 0,-3 0,-10-88,7 123,0-1,0 1,-1 0,-1 1,-1-1,0 1,-1 0,-16-25,19 33,-1 1,1-1,-1 1,0 0,0 1,-1-1,1 1,-1 0,0 1,0-1,-1 1,1 0,-1 1,1 0,-1 0,0 0,0 1,0-1,1 2,-1-1,-14 2,1 1,1 2,0 0,0 2,1 0,0 1,0 0,0 2,1 0,0 1,-28 22,-1 6,1 1,-49 56,84-84,0 0,1 0,1 1,0 0,0 0,1 1,1 0,-8 23,12-30,1 0,0 0,0 1,0-1,1 1,0-1,0 0,0 1,1-1,0 1,0-1,1 0,0 0,0 0,0 0,1 0,0 0,0-1,0 1,1-1,7 9,4 1,0-1,1 0,0-1,2-1,-1 0,1-2,31 14,142 47,88 1,-39-11,-228-58,0 1,-1 1,1-1,-1 2,1 0,11 8,-19-11,-1 0,1 0,-1 1,1-1,-1 1,0 0,-1 0,1 0,-1 0,1 0,-1 1,0-1,-1 1,1-1,-1 1,0 0,0-1,0 10,-1 15,-1 0,-2 0,0 0,-2-1,-2 1,-12 35,-72 165,79-201,-85 183,-53 126,146-327,-2 4,1-1,0 1,1 0,0 0,-1 21,4-34,1 0,0 0,0 0,0 1,0-1,0 0,0 0,0 1,0-1,1 0,-1 0,1 1,-1-1,0 0,1 0,0 0,-1 0,1 0,0 0,-1 0,1 0,0 0,0 0,0 0,0-1,0 1,0 0,0 0,0-1,0 1,0-1,1 1,-1-1,0 0,0 1,0-1,1 0,-1 0,0 0,0 0,1 0,0 0,6-1,0 0,0-1,0 1,0-2,13-5,422-219,-390 197,71-39,193-112,-228 124,119-99,-168 121,67-80,-47 39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0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228 729,'-4'0,"0"1,1 0,-1 0,1 0,-1 0,1 0,-1 1,1 0,0 0,-1 0,1 0,0 0,1 0,-1 1,0-1,1 1,-4 5,-37 57,40-60,-17 35,1 0,3 2,1 0,2 0,2 2,2-1,2 1,-2 57,8-97,1 0,0-1,0 1,0 0,1 0,-1 0,1-1,0 1,0 0,0-1,0 1,1-1,-1 1,1-1,0 0,0 1,0-1,4 4,-2-4,0-1,0 1,0-1,1 0,-1 0,1-1,-1 1,1-1,-1 0,1 0,0 0,0-1,-1 1,11-2,25-1,1-2,0-1,66-19,119-51,-99 21,-2-6,-3-5,-3-6,-3-4,-4-6,119-110,-228 188,31-26,-1-3,36-45,-62 68,0 0,0-1,-1 0,-1 0,0 0,0 0,-1-1,0 0,-1 0,0 0,0 0,-2 0,1-1,-1-17,-2 21,-1-1,0 1,-1-1,1 1,-1 0,-1 0,0 0,0 0,0 1,-1-1,0 1,-1 0,0 1,0-1,-12-9,-4-2,-1 1,-1 1,-37-19,13 10,-2 2,-72-23,96 38,0 1,-1 1,0 2,1 1,-1 0,-51 4,62 1,0 1,0 1,1 1,0 0,0 1,0 0,0 1,1 1,0 0,-14 12,-17 16,-60 61,73-66,-24 24,-95 119,122-132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1.1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45,'0'-2,"0"0,0 1,0-1,-1 1,1-1,0 1,-1-1,1 0,-1 1,1-1,-1 1,0 0,0-1,0 1,0 0,0-1,0 1,0 0,0 0,0 0,-3-2,1 1,0 1,-1-1,1 1,0 0,-1 0,1 0,-1 0,1 1,-7-1,-4 1,0 0,0 2,0-1,-18 6,1 2,1 2,0 0,1 3,1 0,0 2,0 0,2 2,-41 36,19-10,2 2,1 2,-47 69,57-68,3 1,2 2,2 1,-41 111,56-125,2 1,2 0,1 1,2 0,2 0,2 0,2 0,4 46,-2-74,0 0,1 0,0 0,1 0,1 0,0-1,0 0,1 0,1 0,0-1,0 0,1 0,1-1,-1 0,2-1,0 1,18 12,-7-9,0 0,1-2,0-1,1 0,0-2,0-1,1 0,45 5,22-2,0-4,1-4,110-12,273-52,-256 29,-126 18,127-13,-192 27,1 0,-1 2,0 0,1 3,39 8,-59-9,0 0,-1 1,0 0,0 0,0 0,0 1,0 0,-1 1,0 0,0 0,-1 0,0 1,0 0,0 0,-1 1,0-1,-1 1,1 0,-1 1,-1-1,0 1,0-1,3 17,0 11,-1 0,-2 0,-1 1,-5 57,0-51,-1 0,-2 0,-2-1,-2 0,-2 0,-2-1,-1-1,-2 0,-2-1,-1-1,-3-1,0-1,-3-1,0-1,-3-1,0-1,-2-2,-2-1,0-2,-2-1,-1-2,0-1,-79 34,36-27,-1-5,-141 27,146-40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1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1,'-1'16,"0"1,-2 0,-4 20,-2 2,-104 494,32-166,38-167,-70 408,104-508,8-67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2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1239 140,'0'-11,"-1"-5,1 0,1 0,0 0,1 0,1 0,5-17,-20 58,-1 0,-1-1,-33 43,2-5,-929 1523,869-1403,103-179,0 1,0-1,-1-1,1 1,-1 0,1 0,-1-1,0 0,-4 3,-6 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2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26,'0'-4,"5"-2,5 0,9 2,11 1,8 1,16 5,14 11,23 11,16 6,16 6,4 1,-2 3,-6 3,-14-2,-25-8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2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0 489,'0'-3,"0"1,1 0,-1 0,0 0,1 0,0 0,-1 0,1 0,0 0,0 0,0 1,0-1,0 0,1 0,-1 1,0-1,1 1,-1-1,1 1,0 0,-1 0,1-1,0 1,0 0,0 0,0 1,0-1,-1 0,2 1,-1-1,0 1,4-1,7 0,1 0,-1 0,27 4,-34-3,106 14,185 49,-192-35,-1 4,189 88,-261-108,-32-12,1 0,-1 0,0 0,1 0,-1 0,1 0,-1 0,0 0,1 0,-1 0,0 0,1-1,-1 1,0 0,1 0,-1 0,0 0,0 0,1-1,-1 1,0 0,1 0,-1-1,0 1,0 0,1 0,-1-1,0 1,0 0,0-1,0 1,1 0,-1-1,0 1,0 0,0-1,0 1,0 0,0-1,-1-5,0 0,-1 0,0 0,0 0,0 1,-6-10,4 7,-26-57,-15-27,4-3,-39-131,77 214,0 0,1 0,1 0,0 0,0-17,1 26,0 0,1 0,-1 0,0 0,1 0,0 0,0 0,0 1,0-1,0 0,1 0,-1 1,1-1,0 1,0 0,-1-1,2 1,-1 0,0 0,0 0,1 0,-1 1,1-1,-1 0,1 1,0 0,3-2,8 0,-1 1,1 0,-1 0,1 2,0-1,-1 2,1 0,24 5,9 5,48 17,-92-28,95 37,-2 5,-2 3,132 86,-211-123,1-1,-1 0,1-1,1-1,26 6,-35-9,12 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3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1 172,'0'-4,"0"-6,0-5,0-5,0-3,0-2,0-1,0 0,0 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5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1698,'-4'-16,"3"15,1 0,0 0,-1 0,1 0,0 0,-1 0,1 0,0 1,0-1,0 0,0 0,0 0,0 0,0 0,0 0,0 0,0 0,1 0,-1 0,0 0,1 1,-1-1,0 0,1 0,-1 0,1 0,-1 1,1-1,0 0,-1 1,1-1,0 0,0 1,-1-1,1 1,0-1,0 1,0-1,1 1,3-3,0 1,1 1,-1-1,1 1,0 0,-1 0,1 0,0 1,0 0,-1 0,1 1,0-1,9 3,-5-1,101 15,0 5,-2 5,-1 5,106 46,-83-21,-2 6,211 139,-240-133,-3 4,-3 4,94 100,-181-170,-1 0,0 1,0 0,9 16,-15-23,1 0,-1 0,1 0,-1 0,0 0,1 0,-1 0,0 0,0 0,0 0,0 0,0 0,0 0,0 0,0 0,0 1,-1-1,1 0,0 0,0 0,-2 1,1-1,0 0,-1 0,1 0,0 0,-1 0,1-1,-1 1,1-1,-1 1,1-1,-1 1,1-1,-1 0,1 0,-1 0,0 0,1 0,-1 0,-2 0,-57-8,0-2,1-3,0-3,-58-23,18 2,1-4,2-5,2-4,-130-90,115 59,4-3,3-6,-100-113,151 145,3-1,2-3,3-2,-56-107,83 136,1-1,2-1,2 0,1 0,2-1,1-1,3 0,0 0,3 0,5-77,-3 112,1 0,-1 0,1 0,0 0,0 0,0 0,0 0,1 0,0 0,0 1,0-1,0 1,5-6,-4 6,1 0,0 0,0 1,0-1,1 1,-1 0,0 1,1-1,-1 1,1 0,0 0,5-1,30-3,0 2,-1 2,81 7,124 32,-202-31,679 163,-12 48,-332-99,-250-80,866 301,-964-329,-19-7,1-1,-1 1,0 1,-1 0,1 0,-1 1,0 0,0 0,9 10,-17-16,-1 0,0 1,0-1,0 0,1 0,-1 0,0 1,0-1,0 0,0 0,1 1,-1-1,0 0,0 0,0 1,0-1,0 0,0 0,0 1,0-1,0 0,0 1,0-1,0 0,0 0,0 1,0-1,0 0,0 0,0 1,0-1,0 0,-1 1,1-1,0 0,0 0,0 0,0 1,-1-1,1 0,0 0,0 0,0 1,-1-1,1 0,0 0,-1 0,-19 3,-24-7,2-8,1-1,0-3,2 0,0-3,-60-38,20 4,-108-95,55 27,6-6,5-5,6-6,7-4,-104-179,199 300,1 0,2-1,0-1,1 1,2-2,-9-39,14 56,1 0,0-1,1 1,0-1,0 1,0-1,1 1,0-1,0 1,1 0,0-1,1 1,-1 0,1 1,1-1,-1 0,1 1,0-1,0 1,1 1,0-1,0 0,1 1,-1 0,11-7,4 1,0 0,1 1,1 1,-1 1,1 1,37-7,-4 5,92-4,-86 12,0 3,0 2,0 3,-1 3,78 22,-59-6,0 2,-2 5,92 52,207 161,-20 34,-58-45,225 144,-493-358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6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1323 2059,'-35'-12,"-30"-10,0 3,-1 2,-75-8,61 18,-1 4,-103 9,131-1,1 3,0 1,0 3,-75 29,111-36,0 2,0 0,1 1,1 0,-1 1,1 1,1 0,0 1,0 1,1 0,0 0,1 1,1 1,0-1,1 2,0-1,2 2,-1-1,2 1,0 0,1 0,0 0,2 1,-1 0,1 18,0-1,1 1,2 0,2 0,1-1,2 1,1-1,2 0,1 0,1-1,2 0,2-1,1-1,1 0,1-1,2-1,32 38,-23-34,1-1,2-2,2-1,0-1,2-2,1-2,1-1,0-1,2-3,0-1,2-2,77 21,-48-22,0-4,1-2,0-3,1-3,-1-4,0-3,105-18,-153 18,0-2,-1 0,1-1,-1-1,-1-1,0-1,26-17,-38 20,0 1,-1-1,1-1,-2 0,1 0,-1 0,-1-1,1 0,-1 0,-1-1,0 1,0-1,-1 0,0-1,-1 1,0-1,2-18,-1-12,-2-1,-2 1,-2-1,-1 1,-16-72,-68-198,47 195,-6 1,-77-140,101 227,11 20,11 18,5 0,0-1,0 0,1 0,0 0,0 0,1-1,0 0,1-1,0 1,0-1,10 6,12 7,63 33,-30-25,1-2,0-3,2-3,0-3,2-3,76 6,-36-11,1-6,0-4,121-16,-122 2,189-49,-242 48,-1-3,-1-2,0-3,-2-1,56-38,-99 57,-1 1,1-1,-1 0,0-1,-1 1,0-1,0-1,0 1,4-9,-7 10,-1 1,1-1,-1 0,0 0,-1 0,0-1,0 1,0 0,0 0,-1-1,0 1,-1 0,1-1,-3-6,-3-12,-1 0,-1 0,-2 0,-20-38,-64-93,54 92,-43-67,-5 5,-189-208,207 262,-4 3,-2 4,-4 3,-1 3,-126-66,113 77,-1 3,-3 5,-1 4,-2 5,-1 4,-1 5,-1 4,-159-7,251 24,3 0,1 1,-1-1,1 2,-1-1,1 1,-1 0,1 1,0 0,-1 0,1 1,-14 6,21-8,0-1,1 0,-1 1,0 0,0-1,1 1,-1-1,1 1,-1 0,0-1,1 1,-1 0,1 0,0 0,-1-1,1 1,0 0,-1 0,1 0,0 0,0 0,0-1,0 1,0 0,0 0,0 0,0 0,0 0,0 0,0 0,0 0,1-1,-1 1,0 0,1 0,-1 0,1-1,-1 1,1 0,-1 0,2 0,32 30,-25-24,208 147,-26-19,535 449,-221-172,-466-381,103 76,-123-94,1-1,0-1,1-1,0-1,31 10,-43-17,0-1,-1 0,1 0,0-1,0 0,0-1,0 0,-1 0,1-1,0 0,-1 0,1-1,-1 0,0-1,0 0,8-5,13-9,-2-2,48-42,-73 59,103-97,-4-4,-5-5,-5-3,-5-5,-5-3,-6-4,-5-2,-5-4,81-236,-101 227,-40 118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6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0,'-4'5,"-6"0,-5 9,-13 10,-11 10,-15 16,-20 21,-15 20,-13 15,-11 12,-8 3,0 6,4-2,8-8,14-12,15-15,17-19,19-21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8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1696 2495,'-1'-18,"-2"1,0-1,-1 0,-1 1,-7-19,-5-16,-42-146,-108-244,110 318,-6 1,-154-219,146 248,-4 4,-4 3,-136-116,142 144,-3 3,-2 3,-2 4,-161-72,229 116,6 1,-1 1,0 0,0 0,-1 1,1 0,0 0,-1 1,-14-1,22 2,-1 0,1 0,0 0,-1 0,1 0,-1 1,1-1,0 0,-1 0,1 0,0 1,-1-1,1 0,0 0,-1 1,1-1,0 0,-1 0,1 1,0-1,0 0,-1 1,1-1,0 1,0-1,0 0,0 1,0-1,-1 1,1-1,0 0,0 1,0-1,0 1,0-1,0 0,0 1,0-1,0 1,1-1,-1 0,0 1,0-1,0 1,0-1,1 0,-1 1,0 0,14 20,-14-21,18 23,2-2,0-1,0 0,28 19,103 65,-119-83,234 142,379 171,313 76,-781-338,-127-51,-11-3,1-2,0-2,1-1,60 9,-91-21,-1-1,1 0,-1-1,1 0,-1 0,1-1,-1-1,0 1,0-2,0 1,0-1,0 0,-1-1,0 0,0 0,0-1,-1 0,1 0,-2-1,10-11,9-13,-1-1,-2-1,28-56,-46 81,149-338,2-3,98-40,-110 183,-109 153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29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0,'-7'3,"1"1,0-1,0 1,0 1,0-1,1 1,0 0,0 0,-8 9,-2 4,-20 18,3 2,1 2,-46 78,61-89,1 0,1 2,2-1,1 2,2 0,-10 58,18-81,0-1,0 1,1-1,0 1,1 0,0-1,0 1,1-1,0 1,0-1,1 0,0 0,1 0,0 0,6 9,-3-8,1-1,-1 1,1-2,0 1,1-1,0-1,0 1,0-2,1 1,16 6,10 0,1-1,0-2,1-1,-1-2,70 2,-61-6,1-2,-1-2,1-2,-1-2,58-15,-79 14,0-1,0-1,-1-2,-1 0,1-1,-2-2,0 0,-1-1,0-2,34-34,-38 34,-2-2,1 1,-2-2,-1 0,-1-1,16-35,-25 50,0 0,-1-1,-1 1,1-1,-1 1,0-1,0 1,-1-1,1 0,-2 1,1-1,-1 1,0-1,0 1,-1-1,0 1,0-1,0 1,-1 0,0 0,0 0,-1 1,1-1,-1 1,0 0,-1 0,1 0,-9-6,-10-7,-1 1,-1 2,0 1,-1 0,0 2,-50-15,61 25,-1 0,0 1,1 1,-1 0,0 2,0 0,1 0,-1 1,-19 7,-47 7,-5-8,0-4,-108-8,190 3,0-1,0 0,0 0,0 0,1 0,-1-1,1 1,-1-1,1 0,-7-4,11 5,-1 0,0 1,0-1,0 0,1 0,-1 0,0 1,1-1,-1 0,0 0,1 0,0 0,-1 0,1 0,-1 0,1 0,0 0,0 0,0-1,-1 0,2 0,-1 0,1 0,-1 1,1-1,0 0,-1 0,1 0,0 1,0-1,0 1,1-1,-1 0,0 1,0 0,3-3,1 0,1 0,-1 1,1-1,0 1,0 0,0 0,1 1,-1 0,1 0,-1 0,1 1,10-1,14 0,45 2,-41 1,97 3,-1 5,0 6,-1 6,-1 6,-2 5,0 5,157 71,-82-1,-72-36,-100-56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30.8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6,'6'1,"0"0,0 0,-1 1,1 0,0 0,-1 0,7 4,18 7,666 259,-260-92,199 58,-489-176,-145-62,-1 1,1-1,0 1,-1-1,1 0,-1 0,1 1,0-1,-1 0,1 0,0 0,-1 0,1 0,0 0,0 0,-1 0,1 0,0 0,-1 0,1 0,0 0,-1 0,1-1,-1 1,1 0,0-1,-1 1,1 0,-1-1,1 1,-1 0,1-1,-1 1,1-1,-1 1,1-1,-1 0,0 1,1-1,-1 1,0-1,1 0,-1 1,0-1,0 0,0 1,1-1,-1 0,0 1,0-1,0-1,-3-46,2 32,0 5,-3-47,3-1,10-89,-7 131,1-1,1 1,0 1,2-1,-1 1,2 0,0 0,1 1,1 0,0 0,1 1,1 0,15-15,-5 9,1 2,0 0,2 1,0 2,1 0,0 2,1 1,46-16,-31 17,0 1,1 2,0 2,0 2,53 1,5 8,-1 5,0 5,-1 3,110 37,-166-44,52 17,-85-25,0 1,0 0,-1 1,0 0,1 0,-2 0,12 10,-17-12,0-1,0 1,0-1,0 1,-1 0,1 0,-1 0,1 0,-1 0,0 0,0 0,-1 0,1 0,0 0,-1 1,0-1,0 0,0 0,0 1,-1-1,1 0,-1 0,1 0,-1 1,0-1,-1 0,1 0,0 0,-1-1,-3 6,-5 6,0 1,-1-1,-1-1,-16 15,26-26,-118 106,-227 157,200-165,-297 149,434-244,1 0,-1-1,0-1,-1 0,1 0,-15 1,21-4,0 0,0 0,0 0,0-1,0 1,0-1,0 0,0-1,0 1,0-1,0 1,1-1,-1 0,1-1,-1 1,1 0,0-1,0 0,-4-4,-55-73,46 55,-38-41,-2 14,-2 1,-2 4,-70-42,125 86,2 1,-1 0,1 1,0-1,0-1,0 1,0 0,0-1,1 0,-1 1,1-1,0 0,-1 0,1 0,1-1,-4-5,5-2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2.6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33,'2'-26,"2"20,14 34,-7-8,15 32,-2 0,25 84,19 115,-53-187,185 982,-40-169,-148-822,33 129,-37-158,1 0,1-1,1 1,22 34,-31-57,1 0,-1 0,0 0,1-1,-1 1,1-1,0 0,0 0,0 0,0 0,0 0,0 0,1-1,-1 0,0 1,1-1,-1-1,1 1,0 0,-1-1,1 0,-1 0,1 0,0 0,-1 0,1-1,-1 0,7-1,9-5,-1 0,1 0,-1-2,20-13,-5 4,1066-639,-1076 641,2 1,0 1,0 1,55-19,-51 26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2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0,'6'1,"0"-1,0 2,0-1,-1 0,1 1,0 0,-1 1,1-1,-1 1,7 4,53 41,-43-30,200 159,233 239,-418-379,746 703,-707-674,-41-35,0-1,2-2,41 24,-46-32,-22-10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3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643,'-9'1,"-1"1,1 0,0 0,0 1,0 0,0 1,0 0,1 0,-1 1,-7 6,-18 7,-65 35,2 4,3 4,2 4,4 4,-108 108,143-122,3 1,2 3,3 2,2 2,4 1,2 2,3 2,-47 134,79-195,-8 22,-7 49,15-71,1 0,1 0,-1 0,1 0,0 0,1 0,0 0,0 0,0 0,1 0,0 0,6 11,-6-14,1-1,0 1,0-1,0 0,1 0,-1-1,1 1,-1-1,1 0,0 0,0 0,0 0,0 0,0-1,0 0,1 0,-1 0,0 0,1-1,4 0,13 1,0-1,36-5,-58 5,56-9,-1-2,-1-3,100-39,144-88,-221 99,-2-3,134-107,-177 125,-2-1,-1-2,-1-1,-1-1,-2-1,-2-1,-1-1,24-52,-37 63,-1 0,-1 0,-1-1,-1 0,-2 0,0 0,-2-39,0 51,-2 0,1 0,-2 0,0 1,0-1,-1 0,-1 1,0-1,-1 1,0 0,-1 1,0-1,-1 1,-8-11,120 118,4-5,130 83,-215-157,329 208,-303-199,0-2,2-2,1-2,1-2,79 14,-112-29,0 0,1-2,-1 0,1-2,-1 0,0-2,0 0,1-1,-2-1,1-1,-1-1,33-16,-28 9,0-1,-1-1,-1-1,0-1,-2-1,0-1,-1-1,33-45,-27 30,-2-1,-2-1,-1-1,-2-1,-2-1,22-77,-32 90,-1-1,-2-1,-1 1,-1-1,-1 1,-2-1,-1 1,-1-1,-2 1,-1 0,-12-36,-2 14,-2 1,-2 0,-3 2,-1 0,-3 3,-1 0,-3 2,-1 1,-2 3,-2 0,-79-57,115 93,-61-37,60 38,1-1,-1 1,-1 0,1 1,0-1,0 1,-1 0,1 0,0 1,-1 0,-6 0,10 1,0-1,0 1,0 0,0 0,0 0,0 0,1 0,-1 1,0-1,1 1,-1-1,1 1,-1-1,1 1,0 0,0 0,0-1,0 1,0 0,0 0,0 0,0 0,1 0,-1 1,1-1,0 0,-1 0,1 0,0 0,0 0,1 3,-1 11,1-1,0 0,4 17,2 0,2-1,1 0,2 0,0-1,2 0,32 49,-18-38,1-1,2-2,68 65,-57-68,1-1,2-2,1-2,2-2,98 43,269 67,-27-10,-372-122,0 1,0 0,-1 1,0 1,-1 0,16 13,-26-18,0 0,-1 0,0 0,1 0,-1 0,0 1,-1 0,1 0,-1-1,0 1,-1 0,1 1,-1-1,0 0,0 0,0 1,-1-1,0 0,0 1,0-1,-1 0,1 1,-4 8,-4 16,-2 0,-1-1,-1 0,-2-1,-1 0,-1-1,-28 35,11-20,-2-2,-1-1,-66 53,76-69,-2-2,0-1,-1-1,-1-2,-1 0,0-3,-47 17,52-25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4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25,'0'-1,"0"-1,0 1,0 0,0-1,0 1,0-1,0 1,-1-1,1 1,-1 0,1-1,-1 1,1 0,-1-1,0 1,-1-2,2 4,0 1,1-1,-1 0,0 1,1-1,-1 0,0 0,1 0,0 1,-1-1,1 0,0 0,-1 0,1 0,0 0,0 0,0 0,2 1,325 380,-68-83,-249-286,0 0,1 0,0-1,1-1,19 14,-26-22,0 0,0 0,1 0,-1-1,1 0,-1 0,1 0,0-1,0 0,-1 0,1-1,0 0,0 0,0-1,0 0,8-2,36-12,-1-2,0-2,-2-2,63-38,12-4,-88 46,0 3,0 1,51-11,-79 22,-13 3,-15 4,-2 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4.9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94,'4'0,"6"0,5 0,9 0,9 0,11 0,12-4,13-2,7 0,4 2,2-4,-6-4,-11 0,-7 2,-11 2,-7-1,-8 1,-8 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5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45,'-4'-1,"1"-1,-1 0,0 0,1 0,-1 0,1-1,-1 1,1-1,0 0,-5-6,-2-4,24 22,459 487,-430-446,374 473,-251-306,-162-212,5 7,0 0,1-1,1 0,13 11,-21-20,0 1,1-1,-1 0,0 0,1-1,-1 1,1-1,-1 0,1 0,0 0,0 0,-1 0,1-1,0 0,0 0,0 0,-1 0,1-1,0 1,0-1,6-2,198-86,-179 79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6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0 444,'1'-2,"-1"1,0 0,1 0,-1-1,1 1,0 0,-1 0,1 0,0 0,-1 0,1 0,0 0,0 0,0 0,0 1,0-1,0 0,0 0,0 1,0-1,2 0,31-13,-21 9,328-127,-207 83,351-138,-395 159,-75 21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6.7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0,3 0,2 5,5 5,10 5,3 9,3 5,1 1,-2 1,-5-2,-4-1,-5-5,-8-7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7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46,'-5'-5,"-5"-5,-5-5,0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8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0 330,'9'6,"1"1,0-2,0 1,0-1,0-1,1 0,0 0,0-1,20 3,15 6,-8-1,-8-3,-2 1,33 15,-55-22,0 1,0 1,0-1,0 1,-1 0,1 0,-1 1,0 0,0 0,-1 0,1 0,-1 1,0 0,5 11,-39-133,22 86,2 1,0-2,2 1,1 0,2-1,1 1,5-42,-5 68,1 0,0 0,0 1,1-1,-1 0,1 1,0-1,0 1,0-1,0 1,0 0,1 0,-1 0,1 0,0 0,0 1,0-1,0 1,6-3,-3 2,1 1,0-1,-1 1,1 1,0-1,0 1,0 0,0 1,1 0,8 0,2 2,0 1,-1 0,1 1,0 1,-1 1,0 0,30 17,-3 5,-2 2,-1 2,-2 2,-1 2,51 60,-89-96,0 1,0-1,0 0,1 1,-1-1,0 0,0 1,0-1,1 0,-1 0,0 1,0-1,1 0,-1 0,0 0,1 1,-1-1,0 0,1 0,-1 0,0 0,1 0,-1 0,0 0,1 0,-1 1,0-1,1 0,-1 0,0-1,1 1,-1 0,0 0,1 0,4-14,-5-40,1 17,1 20,1 1,1 0,1 0,1 0,0 0,1 1,0 0,1 1,1 0,11-15,-16 24,0 0,0 0,0 0,1 1,0-1,-1 1,1 0,1 1,-1-1,1 1,-1 0,1 1,0-1,0 1,0 0,0 1,0-1,1 1,-1 0,0 1,1 0,-1 0,1 0,-1 0,0 1,1 0,-1 1,0 0,7 2,6 5,0 1,0 0,-1 2,0 0,-1 1,21 21,88 102,-41-41,66 65,-136-144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49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493 369,'143'-152,"-120"125,-2-1,-1-1,30-57,-49 84,0 0,0 1,0-1,0 0,0 0,-1 0,1 0,-1 0,1 0,-1 0,0 0,1 0,-1 0,0 0,0 0,-1 0,1 0,-1-3,0 4,0 0,1 1,-1-1,0 1,0-1,0 1,0-1,1 1,-1-1,0 1,0 0,0 0,0-1,0 1,0 0,0 0,0 0,0 0,0 0,0 0,0 0,0 1,0-1,0 0,-1 1,-9 2,1 1,0 0,0 1,0 0,-10 7,-17 14,1 2,2 2,-35 38,-85 110,68-75,14-23,39-47,1 2,3 2,-38 58,65-93,1-1,0 1,0 0,0-1,0 1,0 0,0 0,1 0,-1-1,0 1,1 0,0 0,-1 0,1 0,0 0,0 0,0 0,0 0,0 0,1 0,-1 0,1 0,-1 0,1-1,0 1,-1 0,1 0,0 0,0-1,0 1,1-1,0 3,4 0,0-1,0 1,0-1,1 0,-1-1,1 1,10 1,1 2,134 41,3-6,1-6,168 14,-303-48,1 0,0-2,0 0,0-1,-1-1,1-2,-1 0,0-1,-1-1,22-9,-13 0,0 0,-1-1,-1-2,0-1,44-44,-55 49,0 0,34-23,-43 33,0 1,0 1,1-1,-1 1,1 0,0 1,0 0,0 0,0 1,13-1,0 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0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1 156,'0'0,"0"-1,0 0,0 1,0-1,0 0,0 1,0-1,0 1,0-1,0 0,0 1,1-1,-1 0,0 1,0-1,1 1,-1-1,0 1,1-1,-1 1,1-1,-1 1,0-1,1 1,-1-1,1 1,-1 0,1-1,-1 1,1 0,0-1,0 1,23 6,35 37,-43-31,126 93,208 159,-241-174,107 114,-204-190,29 27,-40-39,1 0,0 0,0-1,0 1,0-1,0 0,0 1,1-1,-1 0,0 0,1 0,-1-1,1 1,-1-1,1 1,-1-1,4 0,-5 0,0-1,0 0,1 1,-1-1,0 0,0 0,0 0,0 0,0 0,0 0,0 0,0 0,-1 0,1-1,0 1,-1 0,1 0,-1-1,1 1,-1 0,0-1,1 1,-1-1,0 1,0 0,0-3,0-43,-1 39,-3-37,1 34,2-1,0 0,0 0,1 0,0 0,1 0,5-23,-5 33,0 0,1 0,-1 0,1 0,-1 0,1 0,0 0,0 0,-1 1,1-1,1 0,-1 1,0 0,0 0,0-1,1 1,-1 1,1-1,-1 0,1 1,-1-1,1 1,2-1,67 1,-57 1,444 29,-350-20,37 2,-144-12,-1 0,0 0,1 0,-1 0,0 0,1 0,-1 0,0-1,0 1,1-1,-1 1,0-1,0 1,0-1,0 1,1-1,-1 0,0 0,0 0,0 0,-1 0,1 0,0 0,0 0,0 0,-1 0,1 0,-1 0,1 0,-1-1,1 1,-1 0,1 0,-1-1,0 1,0 0,0-1,0 1,0 0,0 0,0-1,0 1,0 0,-2-3,0-8,-1 0,-1 1,0-1,-6-10,4 7,-86-196,-34-94,115 268,5 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3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 1,'-3'5,"0"0,0 0,1 1,-1-1,1 1,1 0,-1 0,1 0,0 0,0 0,0 10,-2 9,-18 96,-6 197,26-245,3 1,4-1,30 144,-28-183,3 0,0 0,2-2,2 1,30 49,-33-63,2 0,0-1,2-1,0 0,0-1,1-1,1 0,1-2,32 19,-21-15,1-2,1-2,0 0,0-2,1-2,0-1,1-1,0-2,0-2,61 0,-72-5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1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363 686,'0'-5,"1"0,-1 0,1 0,1 0,-1 0,1 1,0-1,0 0,0 1,5-8,36-42,-23 29,-6 7,54-65,-3-4,78-143,-138 223,-1-1,-1-1,1 1,-1 0,-1-1,0 1,2-18,-4 24,0 0,0 0,0 1,0-1,0 0,-1 0,1 1,-1-1,0 0,1 1,-1-1,0 0,0 1,0-1,0 1,0 0,0-1,-2 0,1 0,-1 0,1 1,-1 0,0-1,0 1,0 0,1 0,-1 1,0-1,0 0,0 1,0 0,0 0,-4 0,-10 1,0 1,0 1,1 0,-1 2,1-1,0 2,0 0,1 1,-1 1,1 0,1 1,0 1,0 0,-17 17,-4 6,2 1,1 2,-51 75,36-39,4 1,-35 80,57-104,3 0,1 1,3 1,-12 78,23-114,2 0,0 1,0-1,3 20,-1-32,-1 1,1 0,0-1,-1 1,2-1,-1 1,0-1,1 0,-1 0,1 1,0-1,0 0,0 0,1-1,-1 1,1 0,-1-1,1 0,0 1,0-1,0 0,0 0,6 2,2-1,0 0,1 0,-1-1,1-1,0 0,19-1,77-9,-83 6,99-16,233-66,110-72,-461 155,0 0,33-12,43-22,-74 32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2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1098,'4'-20,"0"1,2 0,8-21,-3 9,223-739,-220 696,-12 55,1 0,1 0,1 0,11-27,-15 46,-1 0,0-1,0 1,0 0,0 0,0 0,0 0,0 0,1-1,-1 1,0 0,0 0,0 0,0 0,1 0,-1 0,0 0,0 0,0 0,1 0,-1-1,0 1,0 0,0 0,0 0,1 0,-1 0,0 0,0 0,0 1,1-1,-1 0,0 0,0 0,0 0,1 0,-1 0,0 0,0 0,0 0,0 0,0 1,1-1,-1 0,0 0,0 0,0 0,0 1,11 13,7 19,-17-32,8 16,1-1,0 0,2-1,0 0,0 0,2-2,-1 0,2 0,0-1,0-1,24 13,19 7,118 44,-171-73,479 162,-258-94,259 120,-454-175,1 1,-2 1,-1 2,0 1,-1 2,26 25,-43-36,0 1,-1 0,-1 1,0 0,-1 0,0 0,-1 1,-1 0,0 1,-1 0,0 0,-1 0,-1 0,0 0,0 32,-4-19,-2 0,-1 0,-1 0,-1-1,-2 0,0 0,-2 0,-1-1,-16 27,-5 3,-2-2,-79 96,88-120,-1 0,-2-2,-1-1,-1-1,-52 34,79-58,0 0,0-1,0 1,1-1,-2 1,1-1,0 0,0 0,0 0,0-1,-1 1,1-1,0 0,0 0,-6 0,-4-7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3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498 410,'0'4,"-1"1,0 0,-1 0,1-1,-1 1,0-1,0 0,0 1,-4 4,-10 24,0 17,2 2,2-1,-5 59,14-85,1 0,2 0,0 1,2-1,1 0,0 0,2 0,13 38,-14-54,-1-1,1 0,1-1,-1 1,1-1,1 0,-1 0,1 0,1-1,-1 0,1 0,0-1,9 6,-4-5,0 1,0-2,1 0,0-1,0 0,0-1,26 3,-7-4,1-1,0-2,-1-1,0-2,1-1,43-13,5-8,0-3,144-76,134-113,-312 186,-1-1,-1-3,-2-2,-2-1,49-61,-85 95,-1-1,0 0,0 0,0 0,0-1,-1 1,0-1,-1 0,3-9,-5 14,0-1,0 0,0 0,-1 1,1-1,-1 0,1 1,-1-1,0 0,0 1,0-1,0 1,0-1,-1 1,1 0,-1-1,0 1,0 0,0 0,0 0,0 0,0 1,0-1,0 1,-1-1,1 1,-4-2,-47-26,-2 2,-67-22,-123-30,170 56,-283-74,290 83,-1 4,0 2,-93 2,156 6,0 1,0 0,0 0,0 1,0-1,1 1,-1 1,0-1,1 1,-1 0,1 0,0 0,0 1,0 0,1 0,-1 0,-4 6,-6 10,0-1,2 2,-13 24,-4 6,-113 191,-8 14,113-199,-3-2,-60 65,84-106,17-26,21-28,-5 17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4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16,'0'-1,"0"0,0 1,0-1,0 0,1 1,-1-1,0 0,0 1,0-1,1 1,-1-1,0 0,1 1,-1-1,0 1,1-1,-1 1,1-1,-1 1,1 0,-1-1,1 1,-1-1,1 1,0 0,-1 0,1-1,-1 1,1 0,0 0,-1 0,1-1,0 1,-1 0,1 0,0 0,-1 0,1 0,0 0,-1 1,1-1,-1 0,1 0,0 0,-1 1,1-1,0 0,-1 0,1 1,-1-1,1 1,35 19,18 23,-1 2,54 61,-31-29,99 94,660 670,-632-627,-167-176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4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0 393,'349'208,"-238"-136,305 200,352 217,-747-477,14 11,1-3,1 0,1-3,69 23,-107-40,1 1,0-1,0 0,-1 1,1-1,0 0,0 0,0 0,-1 0,1 0,0 0,0 0,0 0,0 0,-1 0,1 0,0 0,0 0,0-1,-1 1,1 0,0-1,0 1,-1 0,1-1,0 1,0-1,-1 1,1-1,-1 1,1-1,-1 0,1 1,-1-1,1 0,-1 0,1 1,-1-1,0 0,1 0,-1 1,0-1,0 0,0 0,0 0,1 1,-1-1,0 0,0 0,-1 0,1-1,-15-52,11 42,-7-21,-369-1039,373 1054,-22-54,4-2,-22-99,42 136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5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583 1175,'-2'-46,"-3"1,-12-57,-1-3,-3-94,7-346,20 491,-4 41,0 0,-1 0,-1-19,0 31,0 1,0 0,0-1,0 1,0 0,0-1,0 1,-1 0,1 0,0-1,0 1,0 0,0-1,0 1,-1 0,1 0,0-1,0 1,-1 0,1 0,0 0,0-1,-1 1,1 0,0 0,0 0,-1 0,1 0,0-1,-1 1,1 0,0 0,-1 0,1 0,0 0,-1 0,1 0,0 0,-1 0,1 0,0 0,-1 0,1 1,0-1,0 0,-1 0,1 0,0 0,-1 0,1 1,0-1,0 0,-1 0,1 0,0 1,0-1,0 0,-1 1,1-1,0 0,0 0,0 1,-19 18,18-17,-75 84,5 4,4 3,3 3,-67 139,117-207,1 1,2 1,1 0,-12 58,21-80,0 1,0 0,1 0,0-1,0 1,1 0,0 0,1-1,0 1,0-1,1 1,0-1,0 0,1 0,0 0,1-1,-1 0,1 1,1-1,0-1,-1 1,10 6,6 3,2 0,0-2,0-1,1 0,1-2,0-1,27 7,190 38,-65-30,1-8,0-8,348-27,-421 9,303-40,-346 35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6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1,'5'1,"-1"0,1 1,0 0,0 0,-1 0,1 1,-1-1,0 1,1 0,-2 0,6 5,8 5,509 424,-505-419,440 414,-366-331,-4 4,121 181,-185-243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7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0,'5'2,"-1"-1,1 1,0-1,-1 1,1 1,-1-1,0 1,0-1,0 1,0 0,4 5,11 6,815 617,-95-64,-659-502,-75-61,0 0,0 0,-1 1,0 0,0 0,0 0,0 0,-1 1,0-1,4 10,-16-81,3 0,3-1,3 1,3-1,11-69,-5 73,2 0,3 1,3 1,3 0,2 1,59-112,-76 163,1-1,0 1,1 0,0 1,15-14,-20 19,1 1,0 0,0 0,0 1,0-1,0 1,0-1,0 1,0 0,1 0,-1 0,0 1,1-1,-1 1,1 0,-1 0,1 0,-1 0,0 1,1-1,-1 1,5 1,5 4,0-1,0 2,-1 0,0 0,-1 1,1 0,14 15,71 80,-74-78,196 246,53 59,-232-288,2-2,2-1,1-3,2-1,63 35,-102-66,0 1,1-2,-1 1,1-1,0 0,13 2,-21-5,0 0,1 0,-1 0,1 0,-1 0,1 0,-1 0,1 0,-1 0,1-1,-1 1,1-1,-1 1,1-1,-1 1,0-1,1 0,-1 0,0 0,0 0,0 0,0 0,0 0,0 0,0 0,0 0,0 0,0-1,0 1,-1 0,1-1,-1 1,1-1,-1 1,1 0,-1-1,0 1,0-1,0 1,0-1,0 1,0-1,0 1,0-1,0 1,-1-3,-4-23,-1 0,-1 0,-1 1,-1 0,-21-42,1 3,16 32,-4-7,2-1,-12-54,26 93,0 0,1 0,-1 0,1 0,0 0,0 0,0 0,0-1,0 1,0 0,0 0,1 0,-1 0,1 0,-1 0,1 0,0 0,0 0,0 0,0 0,0 0,0 1,1-1,-1 0,0 1,1-1,-1 1,1-1,0 1,0 0,-1 0,1 0,0 0,0 0,0 0,0 0,0 1,0-1,0 1,0-1,3 1,10-1,0 0,1 1,-1 1,29 6,-15-3,160 19,134 12,-253-31,0-3,114-14,-179 13,0-1,0 0,0 0,0 0,0-1,0 1,0-1,-1 0,1-1,-1 1,1-1,-1 0,0 0,0 0,0-1,0 1,4-7,-5 5,0-1,0 0,-1 0,0 0,0 0,0-1,-1 1,1 0,-2-1,1 1,-1-1,0 1,-1-9,-2-9,-1 0,-1 0,-1 1,-1-1,-1 1,-1 1,-1 0,-14-23,-4-3,-3 1,-51-59,27 44,-97-85,131 124,20 23,1-1,0 1,0 0,-1-1,1 1,0-1,0 1,0-1,0 1,-1-1,1 1,0-1,0 1,0-1,0 1,0 0,0-1,0 1,0-1,1 1,-1-1,0 1,0-1,0 1,0-1,1 1,-1 0,0-1,1 0,2 0,0 0,0 0,0 0,0 0,0 1,0-1,1 1,-1 0,0 0,0 0,0 0,0 1,1-1,4 2,82 19,0 4,-1 4,86 41,-154-62,216 91,-5 11,328 207,-548-309,112 82,-113-81,-1 0,0 1,-1 0,0 0,-1 1,0 0,0 1,9 20,-16-30,1 1,-1-1,0 1,0 0,0 0,-1 0,1-1,-1 1,1 0,-1 0,0 0,0 0,0 0,-1 0,1 0,-1-1,1 1,-1 0,0 0,0-1,0 1,-3 4,1-4,0 0,-1 0,0 0,1 0,-1-1,0 1,0-1,0 0,0 0,0-1,-1 1,1-1,-7 1,-101 31,2 5,-111 54,163-67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7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10,'-4'0,"-6"-4,-2-2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8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897 1,'-3'1,"-1"0,1 1,0-1,0 1,0 0,0 0,0 0,0 1,0-1,1 1,-1-1,1 1,0 0,-1 0,-2 6,-7 7,-70 67,-128 100,185-163,-293 215,161-124,113-78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4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0 511,'1'7,"0"1,0-1,1 1,0-1,0 0,5 9,3 13,13 43,4-1,2-2,58 97,-77-149,0-1,2 1,0-2,0 1,2-2,0 0,19 15,-30-26,1 0,0 0,0 0,1-1,-1 0,1 1,-1-2,1 1,-1 0,1-1,0 0,0 0,0 0,0-1,0 1,0-1,0 0,-1-1,1 1,0-1,0 0,0 0,0-1,-1 1,1-1,-1 0,1-1,-1 1,0-1,1 1,-2-1,1-1,6-5,4-7,0 0,-2-1,0-1,-1 0,0 0,-2-1,0 0,-1-1,-1 0,-1 0,-1-1,4-30,-1-16,-3 0,-6-105,0 147,-2-1,-1 0,-1 1,-1-1,-1 1,-1 1,-1 0,-1 0,-2 0,0 2,-18-26,128 169,159 150,-127-140,102 89,-225-215,1 1,-1-1,1-1,0 1,0-1,10 3,-16-6,-1 0,0-1,1 1,-1-1,1 0,-1 1,0-1,1 0,-1 0,1 0,-1 0,1 0,-1 0,1-1,-1 1,1 0,-1-1,1 1,-1-1,0 1,1-1,-1 0,0 0,0 1,1-1,-1 0,0 0,0 0,0 0,0-1,0 1,0 0,-1 0,1 0,0-1,0 1,-1 0,1-1,-1 1,0-1,1 1,-1-1,0 1,0-1,1-1,-1-21,0 0,-2 0,-1 0,0 0,-2 1,-1-1,-9-25,0-1,-30-124,-82-203,117 356,-1-1,0 2,-2-1,-16-20,17 26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1:59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1431 445,'-287'-156,"168"87,-2 4,-177-64,281 123,1 1,-1 1,1 0,-1 1,0 1,-27 0,35 3,-1 0,1 0,0 1,0 0,0 1,0 0,0 0,0 1,1 0,0 0,-1 1,2 1,-11 7,-4 7,2 1,0 1,1 0,1 2,-21 36,12-13,2 1,-19 56,18-35,-27 116,47-158,2 1,1-1,0 1,3-1,0 1,1-1,9 45,-9-65,1 1,0-1,1 0,-1 0,1 0,1-1,-1 1,1-1,0 1,1-1,0 0,-1-1,2 1,-1-1,12 9,-8-9,-1-1,1 0,0 0,0 0,0-1,0-1,1 0,-1 0,1 0,0-1,9-1,8-1,0-1,0-2,-1-1,1 0,-1-2,-1-1,1-2,24-12,-17 4,0-1,-1-2,-2-1,0-1,-1-2,-1-1,-1-1,-2-1,-1-1,-1-2,33-57,-33 44,-1-1,-2 0,-2-2,-2 0,-2-1,-2-1,-3 0,6-74,-15 122,0 0,-1 0,1-1,0 1,0 0,0 0,0 0,1 0,-1 0,0 0,0 0,1 0,-1 0,0-1,1 1,-1 1,1-1,0 0,0-2,11 18,1 5,61 71,3-4,116 101,-159-157,126 114,8-7,5-8,364 208,-376-255,4-6,3-8,2-7,4-8,186 34,-347-86,38 9,0-3,1-1,81-2,-132-5,-1 0,1 0,-1 1,1-1,0-1,-1 1,1 0,-1 0,1 0,-1 0,1 0,-1 0,1-1,-1 1,1 0,-1 0,1-1,-1 1,1 0,-1-1,0 1,1 0,-1-1,1 1,-1-1,0 1,0 0,1-1,-1 1,0-1,0 1,1-1,-1 1,0-1,0 1,0-1,0 0,0 1,0-1,0 1,0-1,0 1,0-1,0 1,0-1,0 1,0-1,-1 1,1-1,0 1,0-1,0 1,-1-1,1 1,0-1,-1 1,1-1,-1 1,1 0,0-1,-1 1,0-1,-34-37,24 27,-962-960,403 486,533 457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0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63 295,'-5'-4,"0"0,0 1,0-1,0 1,-1 0,0 0,1 0,-1 1,-8-2,72 54,14 1,3-3,1-3,2-4,161 60,-173-79,1-2,2-4,-1-3,2-3,-1-3,122-2,-167-6,1-1,-1-1,0-1,0-2,-1 0,26-10,-40 12,-1 0,1 0,-1-1,0 0,-1 0,1-1,-1 0,0 0,-1-1,1 0,-1 0,-1 0,1-1,-1 0,-1 0,1-1,-1 1,5-16,-5 7,0 0,-2-1,1 1,-2-1,0 1,-2-1,1 1,-2-1,-1 1,-8-32,-3 3,-3 0,-37-71,52 111,-1 0,1 0,-1 0,0 0,-1 0,0 0,1 1,-2 0,1 0,-1 0,1 0,-1 0,-10-6,15 11,0 1,0-1,1 0,-1 0,0 0,0 1,0-1,1 0,-1 0,0 1,0-1,0 0,0 0,0 1,0-1,0 0,0 1,0-1,0 0,0 0,0 1,0-1,0 0,0 1,0-1,0 0,0 0,0 1,0-1,0 0,0 0,0 1,-1-1,1 0,0 0,0 1,0-1,0 0,-1 0,1 0,0 1,0-1,-1 0,1 0,0 0,0 0,-1 0,1 1,0-1,0 0,-1 0,1 0,0 0,-1 0,1 0,0 0,0 0,-1 0,1 0,0 0,0 0,-1 0,1 0,0 0,-1-1,1 1,0 0,-1 0,12 22,10 1,1 0,1-1,1-2,1 0,1-2,28 16,-12-6,96 51,-87-53,57 40,-57-26,-31-24,0 0,1-2,1 0,0-1,26 10,-24-16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2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56 876,'2'-5,"0"0,0 1,1-1,0 1,0 0,0 0,1 0,-1 0,1 0,0 1,0 0,6-4,-3 1,222-203,-47 45,-178 161,-1-1,0 1,0-1,0 1,-1-1,1 0,-1 0,0 0,0 0,0 0,-1 0,1-1,-1 1,0-1,0 1,-1-1,1 1,-1-1,0 1,0-1,-1 1,1-1,-2-4,0 3,-1 1,1-1,-1 1,0-1,-1 1,1 0,-1 0,0 1,0-1,0 1,-1 0,0 0,0 0,0 1,0-1,-11-4,1 1,0 1,0 1,-1 0,1 1,-1 1,0 1,-1 0,1 0,0 2,0 0,-1 1,-26 5,32-4,-1 1,1 0,0 0,0 1,0 1,0 0,1 0,0 1,0 0,0 1,1 0,0 1,0 0,1 0,0 0,0 1,1 1,-7 12,4-3,2 1,0 0,2 1,0-1,1 1,1 1,1-1,1 0,1 1,1-1,0 1,5 22,-1-12,2-1,1 0,2 0,1-1,1 0,2-1,24 43,-18-43,1-1,2-1,1-1,0-1,2-1,1 0,1-3,1 0,0-1,2-2,0-1,1-2,34 13,-20-12,0-2,1-2,0-2,0-2,1-1,0-4,1-1,-1-2,49-6,-74 3,1 0,-1-2,-1 0,1-2,-1 0,0-1,28-16,-34 15,0-1,-1-1,0 0,-1-1,0 0,-1-1,0 0,-1-1,16-27,-11 12,-1-1,-2 0,-1-1,-1 0,-2-1,9-56,-9 23,-4 0,-3-93,-4 115,-1 1,-3 1,-1-1,-2 1,-21-57,23 79,0 0,-2 0,0 1,-2 0,0 1,0 0,-2 1,0 0,-1 1,0 1,-1 0,-1 0,-17-10,16 16,12 11,23 21,16 7,2-2,1-2,72 39,-39-24,-56-33,230 151,-198-126,-2 2,-1 2,41 46,-74-72,0 0,-1 1,0 0,-1 1,0-1,-1 2,-1-1,0 1,-1 0,0 0,-2 0,3 17,-5-13,0 1,-1-1,-1 1,-1-1,-1 1,0-1,-2 0,0 0,-9 21,-4 3,-2-2,-35 56,38-69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2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0,'34'19,"-1"1,-1 2,36 32,-6-5,-2-3,549 449,-267-164,43 39,-350-338,2-1,1-3,74 43,-91-60,1-1,-1-1,1-1,1-1,0-1,0-1,0-1,0-1,39 0,-46-5,-1 0,0 0,0-2,-1 0,1-1,-1 0,0-1,0-1,0 0,-1-1,0 0,-1-1,0 0,0-1,10-12,-5 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3.0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54 599,'-3'0,"1"0,0 0,0-1,-1 1,1-1,0 1,0-1,0 0,-1 0,1 1,0-2,0 1,0 0,1 0,-1-1,0 1,0-1,1 1,-1-1,1 0,-1 0,1 1,0-1,0 0,0 0,0-1,0 1,0 0,0 0,1 0,-1 0,1-1,0 1,-1 0,1-1,0 1,0 0,1 0,-1-1,0 1,1 0,-1 0,1-1,0 1,0 0,0 0,0 0,2-4,16-10,0 1,1 0,1 2,0 0,0 1,30-11,6-5,624-320,-620 317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3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1,'1'4,"-1"1,1-1,0 1,0-1,1 0,-1 0,1 0,0 0,0 0,0 0,1 0,0 0,-1-1,1 1,0-1,4 3,9 8,0 0,21 12,-18-13,212 127,-157-100,135 99,-205-136,2 1,-1-1,0 1,0 1,-1-1,1 1,-1-1,0 1,0 1,0-1,-1 0,0 1,4 8,-6 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3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40,'5'-5,"5"0,5-9,1-2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4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0,'-21'24,"1"0,1 1,1 1,2 1,0 0,-17 45,-55 179,75-204,-13 72,23-102,1 0,1 0,1 0,1 0,0 0,1 0,7 31,-7-43,0 0,0-1,0 1,1-1,-1 1,1-1,0 0,0 0,1 0,-1-1,1 1,0-1,0 0,0 0,0 0,1 0,-1-1,1 0,-1 0,1 0,0 0,0-1,0 0,9 1,11 1,1-2,-1 0,48-6,-19 1,-2 3,131-9,-158 7,-1-1,0-1,0-2,0 0,31-15,-31 11,25-11,-1-2,-1-2,80-60,-121 81,-1 1,0-1,0-1,0 1,-1-1,1 0,-2 0,1 0,-1 0,5-13,-7 16,0 0,0-1,-1 1,0 0,1-1,-1 1,0-1,-1 1,1 0,-1-1,1 1,-1 0,0-1,0 1,-1 0,1 0,-1 0,1 0,-1 0,0 0,0 0,0 1,-1-1,-3-3,-19-15,-2 1,0 1,-1 2,-48-23,22 12,18 8,-2 2,1 2,-68-19,82 29,-1 1,1 2,-1 0,0 2,0 0,0 2,-43 6,-59 17,32-6,-169 13,231-30,16 1,1-1,0-1,-1-1,1 0,-30-7,44 8,0 0,0 0,0 0,0-1,0 1,0 0,0-1,0 1,0-1,0 1,0-1,0 1,1-1,-1 0,0 0,0 1,1-1,-1 0,0 0,1 0,-1 0,1 1,-1-1,1 0,-1 0,1 0,0 0,-1 0,1-2,4-7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5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1135,'182'202,"-118"-122,-69-104,1-1,1 0,2 0,0 0,2 0,1 1,1-1,0 0,2 1,1-1,16-38,4-2,4 1,71-113,-24 59,116-138,-143 198,3 2,2 2,122-90,-158 131,0 1,1 0,0 2,0 0,1 1,28-7,-40 13,1 2,-1-1,1 1,-1 0,1 1,0 0,-1 1,1 0,-1 0,1 1,-1 0,0 1,0 0,0 1,0-1,0 2,10 6,-2 1,0 1,0 1,-2 0,0 2,-1-1,23 33,61 118,-67-109,41 58,-48-85,-4-5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7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2430,'-4'0,"-11"-3,14 2,1 0,-1-1,1 1,0 0,-1-1,1 1,0 0,0-1,0 1,0 0,0-1,0 1,0 0,0-1,1-1,1-10,2 1,-1 0,1 0,1 1,0-1,1 1,8-14,57-74,-36 57,1 1,3 2,1 2,1 2,2 1,2 2,1 3,63-32,-48 33,0 3,2 2,1 3,0 3,1 3,97-9,-67 14,1 4,0 3,-1 6,101 15,-183-17,0 1,-1 1,0 0,21 10,-31-13,0-1,1 2,-1-1,0 0,0 0,0 1,0-1,0 1,0-1,0 1,-1 0,1 0,0 0,-1 0,0 0,1 0,-1 0,0 1,0-1,0 0,0 1,-1-1,1 0,-1 1,1-1,-1 1,0-1,0 1,0-1,-1 5,1-6,-1 1,0 0,0-1,1 1,-1-1,0 1,-1-1,1 1,0-1,0 0,0 1,-1-1,1 0,-1 0,1 0,-1 0,1 0,-1 0,0-1,1 1,-1 0,0-1,0 1,1-1,-1 0,0 0,0 1,0-1,1 0,-1-1,0 1,0 0,0 0,1-1,-4 0,-3-1,0 0,-1-1,1 0,1 0,-1-1,-9-5,4-1,1 0,0-1,1 0,0-1,0 0,1-1,1 0,0 0,1-1,1 0,-10-25,6 11,2 0,1-1,1 0,1-1,-2-40,7 50,2 0,0 0,1 0,1 0,1 0,0 1,2-1,0 1,1 0,1 1,1 0,1 0,0 1,1 0,1 0,27-27,-17 21,2 1,1 2,1 0,0 1,1 2,1 1,1 1,0 1,56-17,-46 19,0 2,0 2,1 2,0 1,0 2,0 2,62 6,-74-2,-1 2,1 2,-1 0,0 1,0 2,-1 1,-1 1,0 1,0 1,-1 2,33 27,-19-10,-2 3,-1 1,35 48,-53-57,-17-21,-11-15,-15-16,10 3,1 0,1-1,1-1,1 0,1-1,1 0,-13-47,13 29,1 1,2-1,3-1,-1-48,7 46,1 0,2 1,2-1,2 1,2 0,17-45,-20 67,1 1,1-1,1 2,0-1,2 2,0 0,1 0,1 1,1 1,0 0,1 1,1 1,30-19,-36 27,1 1,0 0,0 1,0 0,1 1,-1 0,1 2,0-1,0 2,0 0,27 1,-21 3,0 0,0 1,0 1,0 1,-1 0,0 2,26 14,-1 4,0 3,-2 2,-2 1,-1 2,55 62,77 74,-147-149,1-1,1-1,1-1,1-2,42 19,-39-23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05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1,'8'1,"-1"1,0 0,0 0,1 1,-1 0,-1 0,1 0,-1 1,1 0,7 7,11 5,271 167,-213-126,111 100,-154-118,-2 2,-1 1,-3 2,-2 2,-1 1,-3 1,-2 1,-2 2,25 73,-27-52,-3 0,-2 1,-5 1,-2 0,-4 1,-4 112,-3-161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8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872 1,'-31'1,"1"2,-1 1,1 1,0 2,0 1,1 1,-39 18,15-2,0 3,-87 62,105-65,2 2,1 1,1 2,1 1,-39 53,54-63,1 1,0 1,2 0,1 1,1 1,1-1,1 1,1 1,1 0,-2 31,7-49,0 0,1 1,0-1,1 0,-1 0,2 0,-1 0,1 0,0 0,1 0,0-1,0 1,1-1,-1 0,2 0,-1 0,1 0,0-1,0 0,1 0,0 0,0-1,0 0,1 0,0 0,0-1,0 0,0 0,0-1,1 0,0-1,10 3,6 1,0-2,1 0,-1-2,1-1,-1-1,1-1,-1-1,1-1,-1-1,0-1,0-1,-1-2,0 0,0-1,-1-2,40-24,-34 18,-1-2,0 0,-2-2,0-1,-2-1,0-1,-2-1,-1-1,0 0,-2-2,-2 0,18-39,-24 40,-1 0,-2-1,0 0,3-43,-2-115,-7 137,-1 47,0 1,0-1,-1 0,2 1,-1-1,0 1,0-1,0 0,1 1,-1-1,1 1,-1-1,1 0,0 1,-1 0,1-1,0 1,0-1,0 1,0 0,0 0,1 0,-1 0,0 0,0 0,1 0,-1 0,1 0,-1 0,1 1,1-2,3 2,0-1,0 1,0 0,0 0,0 1,0 0,7 1,13 3,11 0,-1 1,-1 3,0 1,0 1,41 20,158 93,-59-27,-143-82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8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58,'52'2,"-1"3,0 1,0 3,55 17,190 74,-148-44,-4 6,-2 7,220 143,-330-189,-1 1,39 39,-57-47,-15-9,1-7,-1 0,1 0,-1 0,0-1,1 1,-1-1,1 1,-1-1,1 1,-1-1,1 0,-1 0,1 0,0 0,-1 0,-1-2,-15-13,1-1,1-1,0 0,1-2,1 1,-20-39,-55-139,73 157,-5-9,3 10,2-1,2 0,-15-67,29 105,0 0,0 1,0-1,0 0,1 1,-1-1,0 1,1-1,-1 0,1 1,-1-1,1 1,0-1,-1 1,1-1,0 1,0 0,0-1,0 1,1 0,-1 0,0 0,0 0,1 0,-1 0,1 0,-1 0,1 0,-1 1,1-1,-1 1,1-1,0 1,-1 0,1-1,2 1,10-2,-1 1,1 0,21 1,-18 1,18-2,0 2,1 2,-1 1,-1 2,1 1,60 22,14 17,-2 6,164 105,173 167,-406-295,-9-9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9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1,'0'4,"9"6,6 1,10 8,10 4,10 7,20 7,11 6,6 4,6-6,-7-2,-14-7,-10-4,-9-8,-14-3,-13-3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09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0,'75'19,"104"40,-66-18,20 1,15 5,154 71,-297-116,-1 0,1 0,-1 1,0-1,0 1,0 0,0 0,-1 0,1 0,-1 1,0 0,0-1,0 1,0 0,-1 1,0-1,0 0,0 1,2 5,-3-4,-1 0,1 0,-1 0,-1 1,1-1,-1 0,0 0,0 0,-1 0,1 0,-2 0,1 0,0-1,-6 9,-8 13,-2 0,0-1,-2-1,-41 41,-105 79,147-129,-439 340,324-255,98-74,-1 0,-73 37,89-55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0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89,'-22'0,"-1"1,1 2,0 0,0 1,0 1,1 1,-1 1,1 1,1 1,0 1,0 0,0 2,2 0,0 1,0 1,1 1,1 0,0 1,1 1,1 0,-22 36,19-28,2 1,-17 39,27-55,1 0,1 0,0 1,1-1,0 1,0 0,1-1,0 1,1 0,2 12,-1-19,0 1,0-1,1 0,0 0,0 0,0 1,0-2,1 1,-1 0,1 0,0-1,0 0,1 1,-1-1,1-1,-1 1,1 0,0-1,0 0,0 0,0 0,0 0,1-1,-1 1,1-1,-1 0,8 0,13 3,0-2,0 0,42-4,-64 2,36-4,0-1,-1-2,0-1,0-3,-1-1,-1-1,0-2,-1-2,0-1,-2-1,0-2,-1-2,-1-1,-1-1,-2-1,43-51,-59 61,0-1,-1 0,0-1,-2 0,12-30,-17 36,0 1,-1-1,-1 0,0 1,0-1,-1 0,-1-1,0 1,-1 0,-3-21,3 27,-1 1,1 1,0-1,1 1,-1-1,1 1,0-1,0-6,0 10,1 1,-1-1,0 1,0-1,0 0,1 1,-1-1,0 1,1-1,-1 1,0-1,1 1,-1 0,1-1,-1 1,1-1,-1 1,1 0,-1-1,1 1,-1 0,1 0,-1-1,2 1,24 5,77 42,119 74,5 4,-202-113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1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0,'8'0,"12"0,15 0,19 5,39 9,37 20,40 17,24 12,19 13,3 11,-11 7,-17 1,-29-3,-36-9,-32-14,-26-19,-20-13,-18-14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1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0,'50'3,"1"1,-1 3,76 20,158 58,-209-60,491 136,-217-66,-175-39,302 145,-452-190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2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0 697,'13'1,"-1"0,0 1,0 1,19 6,20 4,18-3,-1-4,1-2,0-4,0-2,0-3,115-25,-170 27,0 0,0-1,0-1,0 0,-1-1,0 0,14-9,-21 11,-1 0,0-1,0 0,-1 0,1 0,-1 0,0 0,0-1,-1 0,0 0,0 0,0 0,0 0,-1-1,0 1,-1-1,2-8,-1-2,-1-1,0 0,-1 1,-1-1,0 1,-1-1,-1 1,-1 0,-1 0,0 0,-1 0,-1 1,0 0,-11-17,-10-8,-1 1,-1 2,-63-61,89 95,1 1,-1-1,1 0,1 0,-1 0,0 0,1-1,0 1,-2-7,4 11,0 0,-1-1,1 1,0-1,0 1,0-1,0 1,0-1,0 1,0-1,0 1,0-1,0 1,1-1,-1 1,0 0,0-1,0 1,0-1,1 1,-1 0,0-1,1 1,-1-1,0 1,1 0,-1-1,0 1,1 0,-1 0,0-1,1 1,0-1,1 1,1 0,-1 0,1 0,-1 0,0 0,1 0,-1 0,0 1,1 0,-1-1,4 3,77 30,-1 5,-3 2,93 64,-135-81,230 148,250 210,-361-250,-7 7,229 270,-311-323,-3 3,-4 3,50 102,-88-147,-1 0,-3 2,-1 0,-3 0,-2 2,-2 0,-2 0,2 83,-10-116,-1 0,-1 0,0 0,-1 0,-8 26,8-35,0 0,-1 0,0-1,0 1,0-1,-1 0,0-1,-1 1,0-1,0 0,0 0,0-1,-10 7,-6 0,0-1,0-1,-1-1,0-1,-1-1,0 0,0-2,-41 3,3-4,-1-2,-76-8,69-2,1-3,0-3,1-3,0-4,2-2,1-2,1-4,1-3,2-2,1-3,-94-76,100 68,3-2,2-2,2-2,3-2,2-2,2-2,3-1,2-2,3-2,3-1,-41-125,63 161,0 0,2 0,1 0,-2-50,7 63,0 1,0 0,1 0,1 0,1 0,-1 0,2 1,0 0,0-1,1 2,15-23,20-15,-24 34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5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72,'1'-5,"-1"0,0-1,-1 1,1 0,-1 0,0-1,0 1,0 0,-1 0,0 0,-5-9,22 62,137 342,-112-275,318 1017,-210-637,-144-478,11 29,-15-44,1 0,0 0,0 0,0 0,0 0,0-1,0 1,0 0,1-1,-1 1,1 0,-1-1,1 0,0 1,-1-1,4 2,8-4,-2-6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0,'35'62,"2"-3,66 81,-53-75,276 351,193 271,-412-529,103 158,-205-308,0 0,-1 0,0 0,4 14,-4-4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43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1395,'572'-607,"-451"470,343-413,-456 539,21-29,-28 38,0 0,0 1,0-1,0 1,0-1,-1 0,1 0,0 0,-1 1,0-1,1 0,-1 0,0 0,0 0,0 0,0 1,0-1,0 0,-2-4,2 6,-1-1,0 0,1 0,-1 1,0-1,0 0,0 1,0-1,1 1,-1-1,0 1,0-1,0 1,0 0,0 0,0-1,0 1,0 0,-1 0,1 0,0 0,0 0,0 0,0 0,0 0,-2 1,-31 10,28-9,-52 24,1 3,2 2,-79 59,107-71,-286 220,257-188,2 2,3 2,-55 75,95-114,1 1,0 0,1 0,1 1,1 0,0 0,2 1,0 0,1 0,1 0,0 1,2-1,0 1,1-1,1 1,4 21,-2-31,0 0,0 0,1 0,0 0,1-1,0 0,1 0,-1 0,2 0,-1-1,1 0,0-1,1 1,0-1,15 9,12 8,2-1,57 25,-83-43,32 14,1-1,1-3,0-2,1-1,0-3,1-1,63 1,-18-3,220 3,-275-11,-1-2,1-2,-1-1,-1-1,1-2,50-22,-7-7,128-84,60-68,-254 181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6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1 712,'8'-4,"12"-14,11-13,17-19,22-12,20-14,4-6,-2 1,-3 3,-13 14,-15 10,-9 13,-13 10,-10 10,-5 9,-6 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6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0,'1'68,"3"0,3 0,3 0,3-2,31 97,-30-122,2-1,1 0,3-2,1 0,1-1,2-2,2 0,1-1,55 51,-63-69,0-1,2-1,-1 0,2-2,-1-1,2 0,-1-2,2 0,-1-2,1 0,0-2,0-1,45 3,-31-6,0-3,0 0,0-3,0-1,-1-2,0-1,0-2,41-19,189-88,-235 105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7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1,'-1'4,"0"0,0 1,-1-1,1 0,-1 0,0 0,0 0,0 0,-4 4,-9 19,14-25,0 1,0-1,0 0,0 0,1 1,-1-1,1 1,-1-1,1 0,0 1,0-1,0 1,0-1,1 1,-1-1,0 0,1 1,0-1,0 0,0 1,0-1,0 0,0 0,0 0,1 0,-1 0,1 0,-1 0,1 0,0-1,2 2,3 2,1-1,1-1,-1 1,0-1,1-1,-1 0,14 2,-11-2,80 15,99 32,-164-40,0 0,0 2,-1 1,0 1,-1 1,-1 1,0 1,26 25,-46-39,-1 0,0-1,0 1,0 0,0 0,-1 0,1 1,0-1,-1 0,0 1,1-1,-1 0,0 1,0 0,-1-1,1 1,0-1,-1 1,0 0,1 0,-1-1,0 1,0 0,-1-1,1 1,-1 0,1-1,-1 1,0 0,0-1,0 1,0-1,0 1,-1-1,1 0,-1 0,1 0,-1 1,0-1,0-1,0 1,0 0,-3 2,-12 7,1 1,-2-2,1-1,-34 14,37-17,-194 80,193-80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7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1,'28'1,"0"1,0 2,0 0,-1 2,37 13,128 60,-174-71,114 53,-2 7,-3 4,-3 7,146 120,-232-166,0 1,-2 2,47 61,-73-84,-1 0,-1 1,0 0,0 1,-2 0,0 0,0 0,-1 0,-1 1,-1 0,0 0,-1 0,-1 0,-2 31,-1-23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8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1 358,'287'-1,"454"-58,-436-1,456-151,-680 189,-55 18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19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0 279,'8'-5,"-1"0,1 0,0 1,0 0,0 0,0 1,1 0,0 1,-1-1,1 2,12-2,7-2,603-91,7 47,-377 32,444-47,-625 59,-56 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1.1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483 205,'0'-19,"1"1,-1 1,-1-1,-1 0,-7-34,8 49,0 0,0-1,0 1,0 0,-1 0,0 0,1 0,-1 0,0 0,0 0,-1 0,1 1,-1 0,1-1,-1 1,0 0,0 0,0 0,0 0,0 1,0-1,0 1,0 0,-1 0,1 0,-1 0,1 1,-1-1,1 1,0 0,-8 1,-2 1,1 0,-1 1,1 1,-1 0,1 1,0 0,1 1,-1 0,1 1,0 0,1 1,-11 10,-14 13,-60 71,84-88,1-1,1 1,0 0,1 1,1 0,0 0,1 1,1 0,0 0,1 0,-2 24,4-27,1 0,1 1,0-1,1 0,0 1,1-1,1 0,0 0,1 0,0 0,1-1,0 0,1 0,13 20,-1-9,2 0,0-1,2-2,0 0,45 31,135 71,-176-108,541 254,-387-190,-170-73,157 75,-148-69,-1 1,0 0,-1 1,0 1,-1 0,18 22,-28-28,-1-1,1 2,-2-1,1 1,-1-1,-1 1,0 0,0 1,0-1,-1 0,-1 1,0-1,0 1,-1 0,0-1,0 1,-1-1,0 1,-1-1,0 1,-5 11,-3 6,-1 0,-1 0,-2-1,0-1,-32 42,22-37,-2-1,-1-2,-1 0,-1-2,-2-1,-47 29,-15 1,-107 45,139-73,-2-2,0-2,-124 23,137-37,0-2,-1-3,0-1,1-3,-88-12,127 11,0 0,0-1,0 0,-14-6,6-2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1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0 256,'21'-1,"0"-1,31-8,11-1,756-115,-288 39,-497 82,-2 0,1 1,41 0,-46 9,-28-5,1 1,0-1,-1 0,1 1,0-1,-1 1,1-1,-1 1,1-1,0 1,-1-1,1 1,-1-1,0 1,1 0,-1-1,1 1,-1 0,0-1,0 1,1 0,-1-1,0 1,0 0,0 0,0-1,0 1,0 0,0 0,0-1,0 1,0 1,-5 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2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1,'9'0,"0"2,0-1,0 1,0 0,-1 1,1 0,-1 1,1-1,-1 2,0-1,-1 1,1 0,7 8,12 10,45 51,-68-69,43 51,-2 3,-3 1,44 83,83 207,-153-315,24 41,-24-47,17 41,-15-30,-11-24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3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1 432,'1'-5,"1"1,0 0,0 0,0 0,1 0,-1 0,1 1,0-1,0 1,0 0,1 0,5-5,-1 1,35-32,3 2,1 2,1 2,2 2,1 3,2 2,0 2,2 2,0 3,1 2,1 2,98-11,-52 15,148 2,-199 11,1 2,-1 2,0 3,84 25,-122-30,0 1,0 1,0 0,-1 1,0 0,-1 1,1 1,20 18,-28-21,-1-1,1 1,-1 0,0 0,0 0,-1 0,0 1,0 0,0-1,-1 1,0 0,0 0,-1 0,0 1,0-1,-1 0,0 0,0 0,0 1,-2 6,-1 0,-1 0,0-1,-1 0,0 0,-1 0,0 0,-1-1,-16 21,-10 8,-38 38,47-54,-459 419,208-203,273-239,-3 2,1 0,-1 0,1 0,0 1,0 0,1 0,-6 8,9-13,0 0,0 1,0-1,0 0,0 0,0 0,0 0,0 1,0-1,0 0,0 0,0 0,0 0,0 1,0-1,0 0,0 0,0 0,0 0,0 1,0-1,0 0,0 0,0 0,0 0,0 1,0-1,0 0,0 0,0 0,1 0,-1 0,0 1,0-1,0 0,0 0,0 0,1 0,-1 0,0 0,0 0,0 0,0 0,1 1,-1-1,0 0,0 0,1 0,13-2,16-10,-29 12,1-1,591-239,18 19,-597 216,1 0,0 2,25-4,-22 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44.1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1 292,'0'-15,"0"5,0 0,0 0,1 0,4-18,-4 24,1 0,-1 0,1 1,0-1,0 1,0 0,1 0,-1 0,1 0,0 0,-1 0,1 0,1 1,-1 0,6-4,36-17,0 3,1 1,87-22,-76 26,48-15,-84 22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3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1,'11'0,"0"1,0 0,-1 1,1 0,0 1,-1 0,0 1,18 8,2 5,41 31,-44-29,65 49,-3 4,-3 5,105 119,-66-48,127 196,-138-164,-7 4,89 216,-154-301,-5 3,25 108,-50-159,-2 1,-3 1,-2 0,-2 0,-3 0,-7 63,7-111,-1 0,0-1,0 1,-1-1,1 1,-1-1,0 0,-5 9,-5 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4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1,0-1,-1 1,0 0,0 0,-1 0,0 1,2 12,5 12,278 920,-78-247,-186-629,9 31,58 130,-85-226,0-1,1 0,11 13,-6-11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6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7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2960,'-3'0,"0"0,1-1,-1 1,0-1,1 0,-1 0,1 0,-1 0,1-1,-1 1,1-1,0 1,0-1,0 0,0 0,0 0,0 0,0 0,1 0,-3-4,-29-58,21 35,-32-65,4-2,-30-111,-27-209,63 222,9-2,1-364,29 495,4 1,2 0,3 1,31-87,-19 84,3 1,66-109,-82 151,-4 4,0-1,-1 0,-1 0,4-23,19-50,-21 71,0 5,-2-1,0-1,6-27,-44 81,-2 14,3 1,-30 65,-39 117,48-109,-136 352,155-377,4 2,-29 198,54-270,1 1,2-1,0 0,2 1,1-1,2 0,0 0,2 0,20 52,-16-58,0 0,1-1,1-1,1 0,1 0,1-2,0 0,1 0,1-2,1 0,39 24,16 11,-58-40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29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2698,'5'-4,"0"0,0 1,1 0,0 0,-1 0,1 1,0 0,0 0,0 0,7 0,6-3,911-192,-542 125,7-6,1517-277,-50 70,-1338 187,622-201,32-74,-585 152,-547 202,172-62,274-64,231-12,-706 154,1106-195,-835 151,-220 35,-31 4,0 2,0 1,1 2,42 2,-74 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1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330 742,'109'-543,"-103"507,-2 21,-1-1,-1 0,-1 1,0-1,0 0,-4-19,3 34,0-1,0 1,0-1,-1 1,1-1,0 1,-1-1,0 1,1-1,-1 1,0 0,0-1,1 1,-1 0,0 0,0-1,-1 1,1 0,0 0,0 0,0 1,-1-1,1 0,-1 0,1 1,0-1,-3 0,0 0,1 1,-1 0,1 0,-1 1,1-1,-1 1,1 0,0 0,-1 0,1 0,-6 3,-4 3,0 1,1 0,0 0,0 1,-10 11,-10 14,2 1,1 2,1 1,3 0,1 2,2 1,2 1,1 1,3 0,1 2,2-1,-6 48,17-80,1 0,0-1,1 1,0 0,1 0,0 0,1 0,6 18,-6-22,2-1,-1 1,1-1,1 0,-1 0,1 0,0-1,1 0,-1 0,1 0,0 0,1-1,8 6,12 5,0 0,1-2,1-1,50 15,126 22,-132-35,111 38,-175-50,0 1,0 0,-1 1,1 0,-1 0,0 1,0 0,-1 0,0 1,11 13,-15-16,0 1,0 0,0 0,0 0,-1 0,0 0,0 0,-1 1,1-1,-1 1,0 0,0-1,-1 1,0 0,0-1,0 1,-1-1,0 1,-3 11,-10 19,-2 0,-1-2,-2 1,-1-2,-38 47,28-37,-12 17,-119 161,133-188,-1-1,-1-2,-1 0,-45 31,64-53,-1 0,1-1,-1 0,-1-1,1 0,-1-1,0-1,-1 0,1-1,-1 0,1-1,-1-1,0 0,0-1,-17-2,8-1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2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1 599,'0'-4,"8"-11,8-5,13-10,15-11,13-8,18-4,9-6,7 3,6 3,-2 1,-3 5,-9 11,-15 8,-10 3,-10 7,-14 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3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236 294,'6'9,"-1"-1,1 0,1 0,-1 0,13 10,19 23,43 88,-144-186,-62-101,38 43,44 58,-43-78,316 503,-26-42,-188-300,-1 2,-1 0,-2 1,12 37,-17-48,0 0,1-1,1 0,0-1,2 0,-1 0,23 24,-22-30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4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1,'8'2,"0"0,-1 0,1 1,0 1,-1-1,0 1,0 0,0 1,0-1,-1 2,0-1,7 7,16 12,76 56,118 119,73 113,-170-170,-110-127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5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0,'17'1,"-1"0,-1 2,1-1,0 2,29 10,75 39,-46-18,13 1,130 62,-182-80,-2 2,0 1,-2 2,34 30,5 13,-2 2,-3 4,-4 2,-3 3,65 112,-85-118,-2 0,-3 3,-4 0,-3 2,-4 1,-2 1,-5 0,-2 1,-4 1,-2 101,-8-145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9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1,'-30'34,"2"1,2 1,1 2,2 0,1 2,-19 50,24-53,3 1,1 1,1 0,3 1,1 0,-5 66,13-100,0 0,0 0,0 1,1-1,0 0,0 0,1 0,0-1,0 1,0 0,4 6,-4-10,0 1,0 0,0 0,1-1,0 0,-1 1,1-1,0 0,0 0,0-1,0 1,0-1,1 1,-1-1,0 0,1 0,-1 0,1-1,-1 1,6-1,75 1,0-4,106-17,-98 9,-81 10,355-53,-317 43,-1-2,0-2,-1-3,-1-1,61-35,45-44,-131 82,-1 0,0-2,-1 0,30-38,-34 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45.1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0,'9'1,"-1"0,1 0,-1 1,1 0,-1 1,0-1,0 2,0-1,0 1,-1 0,1 1,-1-1,0 2,-1-1,1 1,9 10,8 12,-1 1,31 52,-21-30,226 353,-244-379,-2 1,-1 0,-1 0,-1 2,-1-1,-2 1,0 0,-2 1,-1-1,-2 1,-1 43,-3-64,-1 0,1 0,-1 0,-1-1,0 1,0-1,0 0,-1 0,0 0,0-1,-1 0,-9 9,-17 22,21-21,2-3,0 0,-1 0,0-1,0-1,-2 0,-22 18,32-28,1-1,-1 1,0 0,0-1,1 0,-1 0,0 1,0-1,0 0,1 0,-1 0,0-1,0 1,0 0,1-1,-1 1,0-1,1 0,-1 1,0-1,1 0,-1 0,1 0,-1 0,1 0,0 0,-1-1,1 1,0 0,0-1,0 1,0-1,0 1,0-1,-1-2,-6-10,1 0,1 0,-6-18,7 20,-23-60,4-1,3-1,-14-87,32 135,2 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5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1,'5'89,"4"-1,39 162,-31-168,240 1029,-240-1044,-16-61,61 216,-52-196,0 0,2 0,1-1,0-1,2 0,20 24,-28-40,0 0,1-1,1 0,-1 0,1-1,0 0,0-1,1 0,10 4,-3-3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6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1,'-4'1,"0"0,1 0,-1 1,0-1,0 1,1 0,-1 0,1 0,0 1,-5 4,-1 0,-12 10,0 0,2 2,0 1,1 0,1 1,-22 38,10-11,3 2,-24 60,28-49,3 1,3 0,2 2,3 0,3 0,2 0,4 1,2 0,3 0,3-1,3 0,2 0,4-1,37 104,-40-136,2-1,1-1,1-1,1 0,1-1,2-1,1 0,0-2,2 0,1-2,1-1,1 0,0-2,2-1,0-2,55 25,-22-18,1-2,1-3,1-2,0-4,88 7,-107-16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7.5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0,'-4'1,"1"0,0-1,0 1,0 1,1-1,-1 0,0 1,0-1,1 1,-1 0,1 0,-1 0,1 0,0 0,0 1,0-1,0 1,0-1,-2 5,-29 57,31-59,-17 35,2 1,3 1,0 1,3 0,2 0,2 1,-3 54,10-75,0 0,2 0,0-1,2 1,0-1,2 0,0 0,2 0,0-1,1 0,1-1,1 0,1-1,1 0,28 33,-22-33,1-1,0-1,1 0,1-2,0-1,36 18,154 53,-22-10,-184-72,0 0,1 1,-1-1,0 1,-1 0,1 1,-1 0,0 0,0 0,0 0,-1 1,1-1,-2 1,1 0,0 1,-1-1,0 1,-1-1,3 10,-3-4,-1-1,0 1,0-1,-2 1,1-1,-1 1,-1-1,0 1,-1-1,0 0,-5 12,-18 38,-2-1,-3-2,-3-1,-2-2,-3-1,-58 64,92-112,-1 1,1-1,-1 0,0-1,-1 1,0-1,0 0,0-1,0 0,0 0,-1 0,0-1,0 0,0-1,0 0,0 0,-1-1,1 0,0 0,-1-1,-10 0,-2-1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8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1 875,'207'-179,"-114"104,328-254,-134 147,-269 172,39-18,-41 21,-1 0,-1-1,1 0,13-12,-18 8,-8 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38.7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19,'1'-1,"-1"0,0 0,1 0,-1 0,1 0,-1 0,1 0,0 1,-1-1,1 0,0 0,-1 0,1 0,0 1,0-1,0 0,0 1,0-1,0 1,0-1,0 1,0 0,0-1,0 1,0 0,0-1,0 1,0 0,0 0,0 0,0 0,1 0,-1 0,1 1,41 4,-26 2,1 1,-1 0,-1 1,1 0,-2 2,18 13,85 84,-78-69,491 544,-287-299,-201-239,-29-33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4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1 613,'-1'-42,"8"-54,-5 81,1 0,1 1,0-1,1 1,0 0,1 1,9-16,10-10,1 1,3 2,0 1,2 1,2 1,1 2,48-34,-73 60,0 0,1 1,0 0,0 0,0 1,0 0,1 1,-1 0,1 1,-1 0,1 1,-1 0,1 0,-1 1,1 1,16 4,-5-1,-1 1,0 1,0 1,0 1,-1 1,35 23,-50-29,1 0,-1 0,0 1,0 0,0 0,-1 0,0 0,0 1,0 0,-1 0,1 0,-1 0,-1 0,1 1,-1-1,-1 1,1-1,-1 1,0 0,0 0,-1 0,0-1,0 1,-1 0,0 0,-1 7,-6 15,-1-1,-1 1,-1-1,-25 44,14-27,-54 82,76-127,0 0,0 1,0-1,-1 0,1 0,0 1,0-1,0 0,0 1,0-1,0 0,0 1,0-1,0 0,0 1,0-1,0 0,0 0,0 1,0-1,0 0,0 1,0-1,0 0,0 1,0-1,0 0,1 1,-1-1,0 0,0 0,0 1,1-1,-1 0,0 0,1 1,14-1,31-13,-31 7,33-8,2 1,0 3,87-7,-123 16,0 1,0 0,0 1,0 1,-1 0,1 1,0 1,-1 0,0 0,0 1,0 1,-1 0,0 1,0 1,0 0,-1 0,0 1,15 17,-4-2,-3 2,0 0,-1 1,24 50,-35-61,0 0,-1 1,-1 0,0 0,-1 0,-1 0,-1 0,0 1,-2-1,-1 25,-2-27,0 1,-2-1,1 0,-2-1,0 1,-1-1,0 0,-1-1,-13 18,3-8,-1 0,-1-1,-1 0,-25 18,29-28,-1-1,-38 18,-11 8,44-21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41.1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0,'19'1,"1"2,-1 0,0 1,-1 0,1 2,-1 0,0 1,0 1,-1 1,0 0,20 16,21 17,86 81,-137-116,33 31,-1 1,-2 2,-2 2,32 51,-46-60,-2 0,-2 2,-1 0,-2 1,-1 0,12 61,10 89,0 10,107 335,-138-522,0 0,-1 1,0-1,0 1,-1 0,-1-1,0 1,0 0,-1 0,-1 12,-4-2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46.9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1143 4755,'0'0,"0"4,-5 2,0 5,-5-2,-5-6,-13-7,-9-22,-12-22,-10-25,-18-25,-16-36,-8-27,-15-25,-2-15,6-12,13-9,14-4,23 13,21 9,17-4,17 2,15 5,14 7,6 16,9 11,-4 18,4 12,-3 12,3 6,-2 12,-1 10,2-2,-3 2,5 4,-3 9,3 5,-2 14,3 7,3 15,2 9,-2 7,1 8,2 8,-4 4,-3-1,0 3,-7-5,-4 2,3 1,-6-3,4-3,0 1,-10 1,-11 4,-11 2,-9 2,-7 2,-3 1,1-5,0 1,0-1,4-4,-5 1,-1 1,-1 2,-7-3,-4 1,-6 1,-8 6,-4 3,-1 5,-5 0,5 0,2-1,7-3,6-1,10 3,21 0,17-1,28-6,12-1,8-7,3-4,-4-1,-7 3,-8 3,-6 2,1 3,-3 1,-7 7,-2 5,-2 1,-4 4,0 3,-5 7,-2 3,1 2,-3-1,-1 0,-3-1,-1-1,3-1,5-1,-1-5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49.0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468.98987"/>
      <inkml:brushProperty name="anchorY" value="5698.66211"/>
      <inkml:brushProperty name="scaleFactor" value="0.5"/>
    </inkml:brush>
  </inkml:definitions>
  <inkml:trace contextRef="#ctx0" brushRef="#br0">567 609,'0'0,"-4"0,-7 0,-15 5,-9 0,-8 10,-5 0,-9 8,0 3,-1 2,6 0,-3 0,6-1,6-5,17-11,27-12,-1 1,0-1,0 1,1 0,-1 0,0 0,0 0,0 0,0 0,0-1,0 1,0 0,0 0,0 0,0 0,0 0,0 0,0 0,-1-1,1 1,0 0,0 0,0 0,0 0,0 0,0 0,0 0,0-1,0 1,0 0,0 0,0 0,-1 0,1 0,0 0,0 0,0 0,0 0,0 0,0 0,0 0,0 0,-1 0,1 0,0 0,0 0,0 0,0 0,0 0,0 0,-1 0,1 0,0 0,0 0,18-15,15-12,22-10,16-7,19-14,19-8,16-12,8-9,-2-1,-5 5,-17 3,-18 13,-14 16,-18 13,-19 23,-38 14,-1 0,1 1,-1 0,0-1,1 1,-1 0,1 0,-1 0,0 0,1 1,-1-1,1 0,-1 1,0-1,3 1,-2 0,-2 0,1-1,0 1,0 0,0 0,0-1,-1 1,1 0,0 0,-1 0,1 0,-1 0,1 0,-1 0,1 0,-1 0,0 1,1 0,4 35,-10 15,-3 12,-5 12,0 10,-3 8,-2 4,-2 9,-3-5,-1 1,4-6,0-11,-1-6,0-10,3-12,0-10,-1-6,3-5,5-6,-2-2,3-13,3-12,2-10,2-9,7-6,5-4,2-7,8-5,5-1,7-8,6 2,11-3,9 5,18 4,10-1,15 4,0 7,3 8,-5 8,-6 5,-15 4,-10 3,-14 1,-11 1,-13-6,-11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0.7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82.36719"/>
      <inkml:brushProperty name="anchorY" value="4138.39014"/>
      <inkml:brushProperty name="scaleFactor" value="0.5"/>
    </inkml:brush>
  </inkml:definitions>
  <inkml:trace contextRef="#ctx0" brushRef="#br0">1 1568,'0'0,"4"0,12-5,9-15,10-11,17-9,11-16,13-15,15-12,7-9,-4-6,-4 2,-10 3,-9 5,-13 9,-17 9,-14 8,-12 11,-9 9,-10 13,-8 9,-16 10,-5 5,-7 5,-5 6,-8 6,-3 6,0 13,0 9,6 10,2 11,11 6,6 5,9 4,7-4,7 0,10-10,7-5,8-4,4-7,13-8,8-4,10-10,9-13,-47-12,0 1,0-1,16-3,58-12,7-8,2-3,2-7,-10-1,-14-3,-5-4,-18-3,-6-8,-9-2,-5-5,-4 0,-3-10,-1-12,-5-4,-5-1,-6 1,-3 3,-8 7,-7 8,-1 11,-9 11,1 8,-2 12,-1 10,-2 7,0 5,4 9,5 6,6 7,3 3,3 8,2 12,2 6,0 5,0 1,9 0,16 6,11-11,7-6,6-12,7 0,-3-9,-6 0,-1-1,-7-5,-4-3,-9 0,-9 2,-2 3,-6 3,-3 8,2 11,3 6,4 5,-2-2,-2 0,1-10,-2-5,2-9,3-9,2-6,3-10,-3-8,2-13,0-4,-4-4,1-10,2-5,-4 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45.7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1.6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816.11768"/>
      <inkml:brushProperty name="anchorY" value="3580.67188"/>
      <inkml:brushProperty name="scaleFactor" value="0.5"/>
    </inkml:brush>
  </inkml:definitions>
  <inkml:trace contextRef="#ctx0" brushRef="#br0">92 296,'0'0,"-4"0,-2 10,1 11,1 4,1 9,1 1,1 0,1-2,4-7,7-8,4-7,10-9,3-10,12-2,5-5,0-9,2 2,-4-1,-5-2,-4 6,-9-1,-7 0,-8 0,-4-3,-10 5,-6-6,-7 4,-4-6,-3 0,-2-1,-6 4,1-3,-1-1,7 0,1 5,7 1,0 5,-1 4,-1 10,4 9,-3 12,0 10,2 5,-6 1,4-1,-2-7,3-3,0-6,4-1,3-5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2.5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54.22729"/>
      <inkml:brushProperty name="anchorY" value="4890.61865"/>
      <inkml:brushProperty name="scaleFactor" value="0.5"/>
    </inkml:brush>
  </inkml:definitions>
  <inkml:trace contextRef="#ctx0" brushRef="#br0">331 1,'0'0,"-5"0,-6 0,-4 0,-5 0,-2 0,-3 5,0 0,-2 5,6 5,0 3,1 9,-2 6,0 3,-1 4,4-2,4-1,5-4,5-3,2-2,7-7,7-6,5-6,0 2,2 1,2-2,2 4,1 2,2 3,-5 3,5 6,-5 2,1 1,1-6,-5 3,-4 0,-5 0,-8-6,-3-1,-6 0,-11 5,-4-4,-4-4,0-5,-1-5,6 1,1-2,0-1,6-3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3.4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30.29565"/>
      <inkml:brushProperty name="anchorY" value="5282.35693"/>
      <inkml:brushProperty name="scaleFactor" value="0.5"/>
    </inkml:brush>
  </inkml:definitions>
  <inkml:trace contextRef="#ctx0" brushRef="#br0">5 2257,'0'0,"-4"0,7-10,18-11,15-14,31-25,31-26,49-29,44-33,30-20,22-12,23-20,5 3,1 1,-23 16,-35 19,-26 26,-30 26,-38 22,-29 24,-32 11,-19 17,-23 18,-16 17,-1 0,0 0,-1 0,1 0,0-1,0 1,0 0,0 0,0 0,0 0,0 0,0 0,0 0,0 0,0 0,0 0,0 0,0 0,-13 5,-9 10,-4 9,-3 4,-10 13,-5 5,-4 4,7-8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5.1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906.3418"/>
      <inkml:brushProperty name="anchorY" value="6016.6333"/>
      <inkml:brushProperty name="scaleFactor" value="0.5"/>
    </inkml:brush>
  </inkml:definitions>
  <inkml:trace contextRef="#ctx0" brushRef="#br0">200 25,'0'0,"0"-4,0-7,0 5,-5 2,-5 12,-6 12,-3 6,-9 13,-2 7,5 10,-1 2,7 1,6-2,5-1,13-7,14-1,11-7,10-5,6-5,9-7,3-8,0 3,-1 1,3-3,4 2,-1 5,-8-3,-7 1,-8-4,-7-5,-9 1,-8 1,-7 2,-5 3,-3 2,-7 2,-6 6,-5 1,-9 4,-3 5,-1-6,0-2,0-8,2-3,6-1,6-5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5.7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16.57324"/>
      <inkml:brushProperty name="anchorY" value="3534.08496"/>
      <inkml:brushProperty name="scaleFactor" value="0.5"/>
    </inkml:brush>
  </inkml:definitions>
  <inkml:trace contextRef="#ctx0" brushRef="#br0">0 505,'0'0,"0"-4,0-7,5-5,5-8,6-9,3-2,9-5,2-3,1-4,4 3,-6 5,-1 3,-2 0,-6 2,-6 3,0 12,-4 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6.4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101.27246"/>
      <inkml:brushProperty name="anchorY" value="2768.53979"/>
      <inkml:brushProperty name="scaleFactor" value="0.5"/>
    </inkml:brush>
  </inkml:definitions>
  <inkml:trace contextRef="#ctx0" brushRef="#br0">0 412,'0'0,"0"4,0-3,10-6,10-11,6-6,3-4,6-2,-1-5,5-5,-2 0,-2 2,-2-3,-4 8,-7 3,-6 3,-1 5,-4 2,-4 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7.1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769.01953"/>
      <inkml:brushProperty name="anchorY" value="1910.09058"/>
      <inkml:brushProperty name="scaleFactor" value="0.5"/>
    </inkml:brush>
  </inkml:definitions>
  <inkml:trace contextRef="#ctx0" brushRef="#br0">1 349,'0'0,"4"-4,2-7,4 0,0-8,8-3,-2-4,4-1,1 0,-4 0,2 0,-5 1,2 0,-4 1,2-1,-3 1,-2 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8.2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256.45801"/>
      <inkml:brushProperty name="anchorY" value="988.49591"/>
      <inkml:brushProperty name="scaleFactor" value="0.5"/>
    </inkml:brush>
  </inkml:definitions>
  <inkml:trace contextRef="#ctx0" brushRef="#br0">0 763,'0'0,"0"-4,0-12,0-10,5-9,5-7,6-5,4-3,7-7,8-1,11-4,5 1,-2 6,6 3,-1 2,1 7,-1 5,3 9,-4 10,-2 8,-6 5,-1 4,-11 8,-3 1,-4 10,-2 9,-1 9,-5 7,0 5,1 8,-4 6,2 12,-4 4,-4 2,-3-4,-2 5,-2-6,-2-1,-5 0,-11-5,0 0,-14-9,-3 1,-6-3,-4-8,1-1,3-7,9-4,9-6,7-12,15-19,-1 0,0 0,0 0,0 0,0 0,0 0,0 0,0 0,-1 1,1-1,0 0,0 0,0 0,0 0,0 0,0 1,0-1,0 0,0 0,0 0,0 0,0 0,0 1,0-1,0 0,0 0,0 0,0 0,0 0,0 0,0 1,0-1,0 0,0 0,0 0,0 0,1 0,-1 1,0-1,0 0,0 0,0 0,0 0,0 0,0 0,0 0,1 0,-1 0,0 0,0 1,0-1,0 0,0 0,1 0,-1 0,0 0,0 0,0 0,8-6,12-9,5-6,14-9,10-2,6-1,8-4,-1 2,5-9,7-2,-2-4,-4-1,-5 4,-9 10,-9 11,-13 5,-6 7,-9 11,-6 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2:59.5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035.07715"/>
      <inkml:brushProperty name="anchorY" value="-413.89352"/>
      <inkml:brushProperty name="scaleFactor" value="0.5"/>
    </inkml:brush>
  </inkml:definitions>
  <inkml:trace contextRef="#ctx0" brushRef="#br0">317 980,'0'0,"-4"0,-7-5,-4-6,0-4,7 6,9 11,9 9,11 13,20 20,14 17,16 27,22 22,5 13,11 7,-4-1,0-11,-17-16,-11-16,-16-15,-14-15,-16-12,-7-15,-8-6,-18-9,-14-11,-14-19,-20-14,-17-25,-25-19,-5-13,-7-10,-11-20,-1 2,11 4,8 4,9 4,11 7,9 11,13 1,11 4,9-3,6 2,8-10,12 1,12 2,9 8,12 8,9 3,9 10,4 6,-6 8,-3 7,-1 1,3 9,-3 7,-1 8,1 10,-6 11,7 11,-2 7,5 8,2 12,-2 5,-3 2,-8 7,-8 0,-9 4,-5-2,-5 3,-2-3,-1-2,-11-8,1-8,-6-7,-2-6,-3-3,-2-3,-1-1,5 0,-1 0,0 0,5 0,-1-5,3 1,0-5,2-4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0.2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472.69336"/>
      <inkml:brushProperty name="anchorY" value="-1776.03662"/>
      <inkml:brushProperty name="scaleFactor" value="0.5"/>
    </inkml:brush>
  </inkml:definitions>
  <inkml:trace contextRef="#ctx0" brushRef="#br0">385 0,'0'0,"-5"0,-5 5,-6 5,-8 6,-4 3,-2 9,-5 2,-4 11,0 10,-2 3,7 3,4 0,7 4,8-7,6-1,4-7,4-7,11-10,7-4,0-4,8-5,2-5,1-4,6-9,-1-2,-1-1,-1-5,-3 0,0-3,-7-3,0 2,-2-3,2-1,-4-3,1-2,-5 0,2-2,-3 0,-3-1,-3 1,-3-6,-1 1,-2-1,0 1,-1 2,1 1,-6 6,1 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49.5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0 124,'1'15,"1"1,0-1,1 0,1 0,0 0,1-1,0 1,12 20,2 0,2-1,28 34,-23-35,2-1,2-1,0-2,2-1,1-1,1-2,2-2,0-1,44 20,-74-39,0-1,0 1,1-1,-1 0,1-1,-1 0,1 0,7 0,-12-1,0 0,0 0,-1 0,1-1,0 1,0-1,-1 0,1 1,0-1,-1 0,1 0,0 0,-1 0,1 0,-1 0,0-1,1 1,-1 0,0-1,0 1,0-1,0 1,0-1,0 0,0 1,-1-1,1 0,-1 0,1 1,-1-1,1 0,-1 0,0-2,1-8,0 0,-1-1,-1 1,0 0,0 0,-1 0,-1 0,0 0,-7-18,-8-12,-28-49,12 26,22 41,7 15,0 0,0 0,1 0,1-1,-1 1,2-1,-1 0,-1-12,4 21,0 1,0-1,0 0,0 0,0 1,1-1,-1 0,0 0,0 1,0-1,1 0,-1 0,0 1,1-1,-1 0,0 1,1-1,-1 0,1 1,-1-1,1 1,0-1,-1 1,1-1,-1 1,1-1,0 1,-1 0,1-1,0 1,0 0,-1 0,2-1,1 1,0 0,0 0,0 0,0 1,0-1,0 1,0 0,0-1,4 3,53 29,43 37,-48-30,109 58,-50-42,-113-54,0-1,-1 0,1 1,-1-1,1 0,0 1,-1-1,1 0,0 0,-1 0,1 0,0 0,-1 0,1 0,0 0,0 0,-1 0,1 0,0 0,-1 0,1-1,0 1,-1 0,1 0,-1-1,1 1,0 0,-1-1,1 1,0-1,7-23,-10-43,1 52,-5-30,-1 1,-2-1,-3 2,-1-1,-28-62,24 64,7 17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0.8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833.80859"/>
      <inkml:brushProperty name="anchorY" value="-3285.64429"/>
      <inkml:brushProperty name="scaleFactor" value="0.5"/>
    </inkml:brush>
  </inkml:definitions>
  <inkml:trace contextRef="#ctx0" brushRef="#br0">0 1,'0'0,"4"0,7 10,4 5,10 10,8 14,7 13,5 9,4 3,2 10,0-3,-4 3,0-5,-11-5,-5-10,-3-8,-9-9,-5-11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2.0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649.62891"/>
      <inkml:brushProperty name="anchorY" value="-5337.20361"/>
      <inkml:brushProperty name="scaleFactor" value="0.5"/>
    </inkml:brush>
  </inkml:definitions>
  <inkml:trace contextRef="#ctx0" brushRef="#br0">15 1281,'0'0,"0"-5,5-6,0-4,5-10,4-3,0-7,7-5,3-4,7-4,1-2,0-6,-1 5,-6 5,-7 1,-2 5,-5 5,-3 4,-4 2,-6 8,-8 6,-5 6,-5 4,-4 9,-1 6,-6 6,-1 10,-4 8,5 12,2 5,8-1,1-5,5-6,10-10,10-9,7-8,12-6,4-4,7-8,6-6,0-5,7-4,2-8,-3-7,5 0,1-10,-5 2,0-2,-6-7,-5 0,-5-7,-8 1,-7 1,-7-4,-10 2,-9-3,-7 7,-4 7,-4 8,-2 6,-1 11,0 7,6 13,14 5,12 8,10 7,6 4,4 3,7 2,1 1,5-4,-2 4,-1 0,3 1,-8 0,2 4,-1 0,3 5,-6-1,-1-1,-2-3,-6-2,-5-1,-5-2,-4-1,-3 5,-2 5,-6 5,-5 5,-11 2,-8 8,-9-4,-6 0,2 4,-3-4,4-2,5-5,8-5,9-11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2.7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586.38672"/>
      <inkml:brushProperty name="anchorY" value="-6501.00977"/>
      <inkml:brushProperty name="scaleFactor" value="0.5"/>
    </inkml:brush>
  </inkml:definitions>
  <inkml:trace contextRef="#ctx0" brushRef="#br0">1 3199,'0'0,"8"-9,14-13,14-19,23-28,27-28,24-27,18-27,29-31,23-26,16-31,8-14,9-24,1-2,-5 15,-14 17,-23 30,-32 40,-29 45,-32 39,-22 32,-23 21,-16 24,-17 16,-1 0,0 0,0 0,1 0,-1 0,0 0,0 0,0 0,1 0,-1 0,0 0,0 0,0 0,0 0,1 0,-1 0,0 0,0 0,0 0,1 0,-1 0,0 0,0 0,0 0,0 0,1 1,-1-1,0 0,0 0,0 0,0 0,0 0,0 1,1-1,-1 0,0 0,0 0,0 0,0 1,0-1,0 0,0 0,0 0,0 1,0-1,0 0,0 0,0 0,0 1,0-1,0 0,0 0,0 0,0 0,0 1,0 13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4.2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491.65234"/>
      <inkml:brushProperty name="anchorY" value="-4593.35742"/>
      <inkml:brushProperty name="scaleFactor" value="0.5"/>
    </inkml:brush>
  </inkml:definitions>
  <inkml:trace contextRef="#ctx0" brushRef="#br0">682 380,'0'0,"-5"-8,-10-14,-11-9,-9-8,-7-1,-5-4,1 3,0 3,4 9,4 4,-1 2,5 6,1 5,3 5,3 3,0 13,2 6,0 11,0 9,6 12,-1 11,5 7,5 6,3-1,4 1,6-4,2-3,11-6,4-13,5-7,11-8,7-9,10-7,3-7,1-9,5-7,9-3,3 2,-2-4,-4 2,-5 3,-9 2,-5 4,-7 0,-6 3,-5 0,-3 5,-7 6,-2 0,-5 4,-5 3,2 2,-3 8,-2 1,-2 7,-2-1,-5 3,-12 4,-1 9,-14 1,-2 8,-12 4,-5 5,-3-6,4 1,-1-8,11-9,5-12,10-7,3-10,7-6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4.8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133.64453"/>
      <inkml:brushProperty name="anchorY" value="-4579.79395"/>
      <inkml:brushProperty name="scaleFactor" value="0.5"/>
    </inkml:brush>
  </inkml:definitions>
  <inkml:trace contextRef="#ctx0" brushRef="#br0">0 645,'0'0,"0"-8,5-9,5-3,6-9,3-2,4-11,1 1,7-4,0-7,11-2,-2 0,4-1,-8 7,-3 10,-9 7,-3 5,-7 2,1 6,-4 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5.5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842.24414"/>
      <inkml:brushProperty name="anchorY" value="-5204.86719"/>
      <inkml:brushProperty name="scaleFactor" value="0.5"/>
    </inkml:brush>
  </inkml:definitions>
  <inkml:trace contextRef="#ctx0" brushRef="#br0">1 587,'0'0,"4"0,12-10,9-6,5-9,12-9,5-7,5-10,10-9,2-6,0-1,-8 8,-9 3,-7 14,-7 7,-9 11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6.5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718.66992"/>
      <inkml:brushProperty name="anchorY" value="-5889.19189"/>
      <inkml:brushProperty name="scaleFactor" value="0.5"/>
    </inkml:brush>
  </inkml:definitions>
  <inkml:trace contextRef="#ctx0" brushRef="#br0">1 336,'0'0,"0"4,0-3,0-6,10-6,5-5,6-10,3-3,1-1,7 0,0-5,0 7,-2-4,-1 7,-6 0,-2 7,-5 0,-6 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7.0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308.96094"/>
      <inkml:brushProperty name="anchorY" value="-6823.16797"/>
      <inkml:brushProperty name="scaleFactor" value="0.5"/>
    </inkml:brush>
  </inkml:definitions>
  <inkml:trace contextRef="#ctx0" brushRef="#br0">0 1,'0'0,"0"4,10 2,1 9,9 5,9 13,3 3,11 6,4 9,9 7,2 3,10 9,-1-1,-1 8,-4-4,-9-10,-3-4,-12-11,-7-7,-4-13,-8-4,-7-8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7.6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377.53711"/>
      <inkml:brushProperty name="anchorY" value="-8986.8916"/>
      <inkml:brushProperty name="scaleFactor" value="0.5"/>
    </inkml:brush>
  </inkml:definitions>
  <inkml:trace contextRef="#ctx0" brushRef="#br0">0 1,'0'0,"5"0,6 0,9 5,5 5,2 0,-3 4,0-1,-1 2,-5 2,-5 3,-4 2,-4 7,-3 1,-2 0,0 0,-1 4,0-2,0 0,0 3,1-1,0-2,0-2,0-6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8.4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848.85547"/>
      <inkml:brushProperty name="anchorY" value="-10754.88672"/>
      <inkml:brushProperty name="scaleFactor" value="0.5"/>
    </inkml:brush>
  </inkml:definitions>
  <inkml:trace contextRef="#ctx0" brushRef="#br0">1 302,'0'0,"0"-4,0-7,0-5,0-3,5-4,5-2,0 0,5 3,-3-4,3 0,-2-6,2 6,-3-1,-3 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0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9,'5'1,"-1"0,0 1,0 0,0 0,0 0,0 1,0-1,-1 1,1 0,-1 0,0 0,0 1,0-1,4 7,-1-3,54 70,-3 2,-4 3,61 125,-43-22,-122-291,28 62,2 0,2-1,-21-79,32 85,-5-61,12 84,0 1,2 0,0 0,0 0,2 0,-1 0,7-17,-7 29,-1-1,1 1,0 0,1 0,-1 0,0 0,1 1,0-1,-1 1,1-1,0 1,0 0,0 0,1 0,-1 0,0 1,1-1,-1 1,1 0,-1 0,1 1,0-1,-1 1,1-1,7 1,11 0,0 2,0 0,27 6,-26-4,-14-3,29 4,-1 2,0 1,39 16,-66-21,0 2,0-1,0 1,-1 1,0 0,0 0,-1 0,0 2,0-1,0 1,-1 0,0 0,-1 0,0 1,9 17,-6-2,0 0,-2 1,-1 0,5 37,-6-30,17 60,-14-72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09.7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234.58203"/>
      <inkml:brushProperty name="anchorY" value="-11722.92969"/>
      <inkml:brushProperty name="scaleFactor" value="0.5"/>
    </inkml:brush>
  </inkml:definitions>
  <inkml:trace contextRef="#ctx0" brushRef="#br0">0 758,'0'0,"4"-8,2-9,4-4,10-8,3-16,4-8,1-8,10-2,0-4,5-3,-3 2,-8 5,-4 3,-2 9,-3 13,0 12,1 10,-6 14,6 5,1 13,5 6,2-1,9 6,5-3,-2 10,2 0,1 5,-4-2,1-1,-10 2,-3-3,-4-2,-8-3,-5-1,-6-2,-4-2,-3 0,-1 0,-6-5,0-1,-5-4,0 1,7 0,8-2,7 2,6-4,10-2,7 1,8-2,4 3,-2-2,2 3,-10 3,-3-2,-5 8,-3-4,-5 2,-7 2,-4 0,-15 2,-8 0,-6 1,-10 0,-2 0,-1 1,1-1,2 5,1-4,2-1,6-1,6-5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07.6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26492 615,'15'-25,"1"0,30-36,0 1,-9 9,-24 36,0-1,-1-1,-1 0,-1 0,0-1,-2-1,0 1,6-22,-14 39,0 1,1 0,-1-1,0 1,0-1,0 1,0-1,0 1,0 0,0-1,0 1,0-1,0 1,0-1,0 1,0 0,0-1,0 1,0-1,0 1,-1 0,1-1,0 1,0-1,0 1,-1 0,1-1,0 1,0 0,-1-1,1 1,0 0,-1 0,1-1,-1 1,1 0,0 0,-1 0,1-1,-1 1,1 0,0 0,-1 0,1 0,-1 0,1 0,-1 0,1 0,0 0,-1 0,1 0,-1 0,1 0,-1 0,1 0,0 1,-1-1,1 0,-1 0,1 0,0 1,-1-1,1 0,0 0,-1 1,-27 17,-127 120,-17 15,-11-7,-600 474,-27-36,659-485,-305 145,441-238,2 0,-1 1,1 1,-14 10,23-15,0 1,0 0,1 0,-1 0,1 0,0 1,0-1,0 1,0 0,1 0,0 0,0 0,1 0,-3 9,-6 32,-2 1,-27 64,33-99,2 0,-1 1,2-1,0 1,0 0,-1 21,4-28,1 0,0 0,-1-1,2 1,-1 0,1 0,0-1,0 1,0-1,1 0,0 1,0-1,0 0,1-1,-1 1,9 7,75 84,88 127,29 33,123 137,-325-391,1 0,0 0,-1 1,1-2,0 1,0 0,0-1,0 1,0-1,1 0,-1 0,0 0,1 0,-1-1,0 1,1-1,-1 0,1 0,-1 0,0-1,1 1,-1-1,0 0,6-1,10-4,-1-1,0-1,21-12,-10 6,198-96,367-240,-560 327,512-361,-370 250,159-160,-120 50,-50 52,-55 68,-48 52,77-68,-128 130,55-48,79-89,-143 144,0 0,0 0,0 0,-1 0,1-1,-1 1,0 0,0-1,0 1,0-1,0 1,-1-1,0 0,1 1,-1-1,-1 1,1-1,0 0,-1 1,0-1,0 1,0-1,-2-3,-4-9,0 1,-1 0,-17-23,21 31,-312-403,-32 25,-14 4,354 372,6 6,-1 0,0 1,1-1,-1 1,0-1,0 1,0 0,-7-3,9 5,0 0,0 0,-1 0,1 0,0 0,0 1,0-1,-1 0,1 1,0-1,0 1,0 0,0-1,0 1,0 0,0-1,0 1,0 0,0 0,0 0,1 0,-1 0,0 0,0 0,1 0,-1 0,1 0,-1 0,1 0,-1 3,-16 32,-16 56,-5 11,23-66,-13 55,21-65,0-1,-2 0,-1-1,-1 0,-16 26,-8 0,-2-1,-3-3,-90 85,41-56,-113 74,178-135,-1-1,0-1,-1 0,-45 13,47-16,2 1,0 1,0 1,1 1,-20 17,-28 18,-1015 558,370-291,-124 44,606-255,-1401 646,215-17,117 116,357-223,-30-53,698-438,-469 164,-689 164,-398 140,1615-525,-935 314,875-314,-3-13,-352 38,-221-64,6-74,490 19,-431 35,730-14,0 3,0 1,-56 20,-161 66,168-55,-211 51,225-78,0-3,0-5,-136-7,-279-51,452 45,-50-5,1 4,-2 5,-122 12,178-2,1 3,0 2,-52 19,-143 64,224-86,-466 189,-164 68,600-246,-1-2,-1-2,-1-3,0-2,0-3,-97 4,66-19,13-1,-424 13,212 2,165-5,-34 2,-303-33,445 28,-9-2,0-1,-31-10,48 13,-1 0,1 0,0 0,0-1,0 1,0-1,0 0,0 0,0 0,1 0,-1 0,1 0,-1-1,1 1,0-1,0 0,0 0,1 0,-1 0,1 0,-1 0,-1-6,3 7,0 1,0-1,0 1,0-1,0 1,0-1,0 1,0 0,1-1,-1 1,1-1,-1 1,1 0,-1-1,1 1,0 0,0-1,-1 1,1 0,0 0,0 0,0 0,3-2,-1 1,1 0,-1 0,1 0,0 1,0-1,0 1,0 0,7-1,5 0,1 1,0 0,21 3,316 37,-304-34,1 2,-1 3,-1 1,0 3,0 2,-2 2,0 2,-1 3,79 51,-113-66,-1 0,0 1,0 0,-1 0,13 17,-19-19,0-1,0 0,-1 1,0-1,0 1,-1 0,0 0,0 0,0 1,-1-1,0 0,-1 10,-2 263,3 53,-1-324,0-1,1 1,0 0,0 0,1 0,0-1,1 1,0-1,7 14,-10-22,0 1,0-1,1 0,-1 1,0-1,0 1,0-1,1 0,-1 0,0 1,1-1,-1 0,0 1,1-1,-1 0,0 0,1 0,-1 1,0-1,1 0,-1 0,1 0,-1 0,0 0,1 0,-1 0,1 0,-1 0,0 0,1 0,-1 0,1 0,-1 0,1 0,6-14,-1-22,-1-449,-9 260,4 128,0 77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08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829 0,'3'18,"0"0,0-1,2 0,0 0,1 0,1-1,0 0,19 29,-3-1,66 132,172 388,-254-546,66 198,-60-169,-2 1,8 81,-12-79,-5-37,0 1,-1-1,0 0,-1 0,0 0,-4 22,-1-13,-1 0,0 0,-2-1,0 0,-2 0,0-1,-1 0,-1-1,-1 0,-26 29,-59 53,-4-5,-4-4,-5-5,-3-4,-3-6,-4-5,-246 108,338-168,16-6,1 0,-1-1,1 0,-1-1,-25 4,38-8,0-1,0 1,1 0,-1 0,0 0,0-1,0 1,1 0,-1 0,0-1,0 1,0 0,0 0,1-1,-1 1,0 0,0 0,0-1,0 1,0 0,0-1,0 1,0 0,0-1,0 1,0 0,0 0,0-1,0 1,0 0,0-1,0 1,0 0,-1 0,1-1,0 1,0 0,0 0,0-1,-1 1,1 0,0 0,0 0,0-1,-1 1,1 0,0 0,0 0,-1 0,1-1,0 1,-1 0,1 0,0 0,0 0,-1 0,1 0,0 0,-1 0,1 0,20-16,-2 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13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10 965,'0'0,"0"0,0 0,-1 1,1-1,0 0,0 0,-1 0,1 0,0 0,0 0,0 0,-1 0,1 0,0 0,0 0,-1 0,1 0,0 0,0 0,-1 0,1 0,0 0,0 0,-1 0,1 0,0 0,0 0,-1 0,1-1,0 1,0 0,0 0,-1 0,1 0,0 0,0-1,0 1,0 0,0 0,-1 0,1-1,0 1,0 0,0 0,0-1,0 1,0 0,0 0,0-1,0 1,0 0,0 0,0-1,16-11,43-18,-49 26,295-137,397-126,-345 167,547-81,-606 144,2 13,391 18,-572 14,0 6,0 4,177 53,-285-68,0 1,0 1,0 0,-1 0,0 1,0 0,0 1,-1 0,0 0,9 10,-2-4,0 0,0-2,1 0,1-1,0-1,27 11,126 33,-152-48,179 43,330 37,222-41,-212-51,671-94,-850 56,795-91,3 53,687 98,-1720-10,477 4,-502-14,-1-4,-1-4,0-5,98-30,-173 42,-1 0,0-2,0-1,-1 0,0-1,0-1,-1-1,-1-1,28-25,-38 29,0 0,1 1,0 0,0 1,1 0,0 0,0 1,1 0,0 1,0 0,0 1,0 0,1 0,0 1,18-2,107-3,258 18,-292-4,597 47,-5 53,-548-71,-2 6,-1 7,-3 5,243 132,626 323,-839-434,215 88,9-32,-345-118,1-1,0-3,77 3,-122-10,-1-1,0 0,0 0,0 0,1-1,-1 0,0 0,0 0,0 0,0-1,0 0,-1 0,1 0,0-1,-1 1,0-1,1 0,-1-1,-1 1,1-1,0 0,-1 1,1-2,-1 1,-1 0,1-1,0 1,-1-1,0 0,2-7,6-13,-7 13,2 1,-1 0,1 1,7-11,-9 17,0 0,0 0,1 0,-1 1,1 0,0-1,0 1,0 1,0-1,1 1,-1-1,1 1,6-2,8-1,0 0,0 2,0 0,1 1,37 1,104 17,-133-13,878 152,-764-127,386 70,-522-96,0-1,0 1,0 1,0-1,-1 1,1-1,9 8,-13-9,0 1,0 0,0 0,0 0,0 0,0 0,-1 0,1 0,-1 1,1-1,-1 0,0 1,0-1,0 1,0 0,0-1,-1 1,1 0,-1 2,0-4,0-1,0 1,0 0,0-1,0 1,-1-1,1 1,0-1,0 1,-1-1,1 1,0-1,-1 1,1-1,0 0,-1 1,1-1,0 1,-1-1,1 0,-1 1,1-1,-1 0,1 0,-1 1,1-1,-1 0,1 0,-1 0,0 0,1 0,-1 0,1 0,-1 0,1 0,-1 0,0 0,1 0,-1 0,1 0,-1 0,1 0,-1-1,1 1,-1 0,1 0,-1-1,-31-12,29 11,-29-16,1-1,0-2,-38-34,34 26,-56-35,80 57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18.6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893.22266"/>
      <inkml:brushProperty name="anchorY" value="-14689.87207"/>
      <inkml:brushProperty name="scaleFactor" value="0.5"/>
    </inkml:brush>
  </inkml:definitions>
  <inkml:trace contextRef="#ctx0" brushRef="#br0">234 583,'0'0,"0"-4,0-7,-5 0,0 7,0 12,10 13,8 15,10 15,15 21,13 24,15 19,4 17,-6 1,-4-8,-9-12,-8-17,-12-21,-11-19,-9-28,-11-21,-9-27,-7-21,-11-27,-12-21,-8-17,-10-12,-2-8,-6-8,-3-6,2 4,-3 3,4 12,14 18,3 18,14 14,11 15,8 13,9 10,7 31,0 1,-1 0,0-1,0 1,1-1,-1 1,1 0,-1-1,1 1,0 0,0 0,-1-1,1 1,0 0,0 0,1-1,-1 1,1 0,0 0,0 0,-1 0,1 0,0 1,0-1,0 0,0 1,0 0,-1-1,4 1,33-2,17 9,31 18,33 10,35 14,34 20,22 14,14 5,3-3,-7-7,-20-4,-27-6,-30-12,-25-14,-31-9,-23-12,-24-3,-18-12,-22-6,0 0,0 0,0 0,0 0,0 0,0 0,0 0,1 1,-1-1,0 0,0 0,0 0,0 0,0 0,0 0,0 0,0 0,1 0,-1 0,0 0,0 0,0 0,0 0,0 0,0 0,0 0,1 0,-1 0,0 0,0 0,0 0,0 0,0-1,0 1,0 0,0 0,1 0,-1 0,0 0,0 0,0 0,0 0,0 0,0 0,0-1,0 1,0 0,0 0,0 0,0 0,0 0,0 0,0 0,0-1,0 1,0 0,0 0,0 0,0 0,0 0,0 0,0 0,0-1,0 1,0 0,0 0,0 0,0 0,-14-27,-14-12,-21-14,-19-16,-8-12,-16-14,-17-7,-10 6,9 4,1 16,19 16,24 12,17 17,13 12,13 14,16 7,7 8,9 2,2-1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19.3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0314.57422"/>
      <inkml:brushProperty name="anchorY" value="-15412.97949"/>
      <inkml:brushProperty name="scaleFactor" value="0.5"/>
    </inkml:brush>
  </inkml:definitions>
  <inkml:trace contextRef="#ctx0" brushRef="#br0">455 156,'0'0,"-13"0,-19 0,-14 5,-8 5,-4 10,0 5,5 18,8 11,6 16,11 6,10 10,7 1,11 0,9-8,12-2,6-13,8-6,-28-51,-1 0,1 0,1 0,9 8,-9-10,1 0,-1 0,1 0,13 4,41 9,8-10,7-5,9-13,-61 2,45-17,47-29,17-23,17-30,2-9,-3-5,-15 6,-21 19,-27 26,-22 18,-34 20,-30 30,-2 1,1 0,0 0,-1 0,1 0,0 0,-1 0,1 0,-1 0,0 0,1 0,-1 0,0 0,0 0,1 0,-1 0,0 0,0 0,0-2,-1 0,0 1,0 1,0-1,0 1,0-1,0 1,0-1,-1 1,1 0,0 0,-1 0,1 0,-1 0,-1-1,-34-15,-22 0,-5-6,-14 3,-7-6,2 3,6 5,12 6,13 4,10 4,9 2,5 2,8 11,2 5,5 6,-6 2,4 3,-3 0,4 0,3-1,4 0,2-5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0.3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011.80859"/>
      <inkml:brushProperty name="anchorY" value="-16754.61914"/>
      <inkml:brushProperty name="scaleFactor" value="0.5"/>
    </inkml:brush>
  </inkml:definitions>
  <inkml:trace contextRef="#ctx0" brushRef="#br0">0 641,'0'0,"0"-4,0-7,0-5,0 7,5 12,11 8,9 18,10 9,8 9,4 4,8 2,2-4,-4-5,-2-7,-6-10,-6-3,-6-8,-8-16,-8-9,-8-14,-4-11,-3-8,-8-10,-6-4,0 4,2 5,-4 7,3 1,2 3,8 9,8 8,7 2,14 6,11 3,16 4,16 7,22 7,9 1,17 4,-4 3,0 3,-9 2,-14 2,-9-5,-10-5,-14-4,-12-5,-15 2,-16-2,-16-6,-11-7,-8-1,-11-10,-2-5,-12-7,-3-13,-10-5,-6-14,-15-12,-5-1,3-2,11 5,11 10,12 15,15 11,11 12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1.8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266.53516"/>
      <inkml:brushProperty name="anchorY" value="-17383.90625"/>
      <inkml:brushProperty name="scaleFactor" value="0.5"/>
    </inkml:brush>
  </inkml:definitions>
  <inkml:trace contextRef="#ctx0" brushRef="#br0">35 151,'0'0,"0"-4,0-7,-5-5,-5-3,-1-4,2 9,12 3,7 16,17 8,6 12,13 15,9 17,9 11,6 7,4 4,-7-4,-5 0,-5-11,-9-6,-2-15,-11-8,-6-11,-3-9,-8-13,-5-9,-6-9,-3-5,-8-9,-2-6,-5-2,0-3,2-4,-3-1,-3 2,2 4,2 5,4 4,12 8,8 7,6 6,10 5,12 9,12 6,9 2,7-1,0-3,-3 3,-9-2,-9-2,-8-2,-12 3,-5-1,-8-7,-6-5,-4-8,-8-10,-2-4,-6-3,-5-5,1-4,3-5,-2 2,-2 3,3 4,-3 3,3 4,3 7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2.6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6703.71875"/>
      <inkml:brushProperty name="anchorY" value="-18503.29688"/>
      <inkml:brushProperty name="scaleFactor" value="0.5"/>
    </inkml:brush>
  </inkml:definitions>
  <inkml:trace contextRef="#ctx0" brushRef="#br0">8 609,'0'0,"0"-4,5-2,5-9,10-5,5-4,3-7,6-1,0-5,9-4,-1-4,3-2,1 2,-3 0,1-1,-9 5,-5 8,-8 5,-7 3,-11 7,-11 5,-7 6,-6 3,-4 3,-7 1,-2 1,1 5,-4 0,-3 15,-5 4,-2 9,3 7,-2 4,9 4,5 1,8 1,8 1,7-5,4-1,3 0,6-5,7-3,5-10,4-9,2-7,3-6,5 1,5-2,6-1,9-7,7 0,8-2,14-4,0 1,1 0,-6 3,-7 1,-10 2,-6 1,-9 0,-12 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4.2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8923.54688"/>
      <inkml:brushProperty name="anchorY" value="-19796.48828"/>
      <inkml:brushProperty name="scaleFactor" value="0.5"/>
    </inkml:brush>
  </inkml:definitions>
  <inkml:trace contextRef="#ctx0" brushRef="#br0">533 870,'0'0,"0"-4,-5-2,-5 1,-6 1,-3 0,-4 3,-11 10,-2 10,-11 12,-3 18,-8 22,0 14,-1 21,7 21,12 9,17 14,21-102,2 58,4-64,14 68,-10-75,26 68,-22-76,2 1,23 37,-22-46,-1 0,2-1,28 26,-27-31,0-1,1 0,0-1,28 13,-24-15,1 0,1-1,41 8,-30-11,0-2,57 0,-41-7,87-16,65-33,13-28,-8-15,-11-5,-18-8,-33 4,-20 1,-26 1,-75 73,24-36,1-14,-20 10,-16 10,-10 1,-11-6,-17 2,-16-14,26 60,0-1,-18-17,-53-52,-18 0,-18-11,-9-3,1 2,0 5,10 5,12 10,21 10,14 7,22 11,18 9,31 41,0-1,0 0,0 0,0 0,1 0,-1 0,0 0,1-1,0 1,-1 0,1 0,0-3,1 4,-1 1,0-1,1 0,-1 0,0 1,1-1,-1 0,1 0,-1 1,1-1,0 0,-1 1,1-1,-1 1,1-1,0 1,0-1,-1 1,1 0,0-1,0 1,0 0,-1-1,1 1,0 0,1 0,48 5,22 16,52 28,42 25,36 26,16 27,17 10,5 19,1 2,-18 1,-18 4,-23-2,-27-1,-25-13,-22-7,-27-22,-21-16,-21-18,-12-23,-12-17,-8-21,-7-23,0 0,0 0,0 1,0-1,0 0,0 0,1 0,-1 0,0 0,0 0,0 0,0 0,0 0,0 1,0-1,0 0,0 0,0 0,0 0,0 0,0 0,0 0,0 1,0-1,0 0,0 0,0 0,0 0,0 0,0 0,0 1,0-1,0 0,0 0,0 0,0 0,0 0,0 0,0 0,-1 0,1 0,0 1,0-1,0 0,0 0,0 0,0 0,0 0,0 0,0 0,-1 0,1 0,0 0,0 0,0 0,0 0,0 0,0 0,-1 0,1 0,0 0,0 0,0 0,0 0,0 0,0 0,0 0,-1 0,-5-14,-11-15,-5-11,-8-12,-3-20,0-7,-4-15,2-1,1 2,8 3,7 9,7 9,5 9,10 6,7 14,6 4,5 5,8-1,7-2,6 6,4 2,3 3,2 6,5 11,11 10,5 10,9 12,2 9,6 14,-2 6,-6-2,-8-5,-3-5,-6-5,-10 1,-9-4,-7-1,-7-3,-9-6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2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2,'0'21,"2"0,0 0,1 0,9 35,-9-46,1 0,0 0,0-1,1 1,0-1,0 0,1 0,1-1,-1 1,1-1,12 9,-15-14,0 0,1-1,-1 1,1-1,-1-1,1 1,0 0,0-1,0 0,0 0,0-1,0 0,0 1,0-2,0 1,0 0,0-1,0 0,9-3,5-2,-1 0,-1-2,33-17,-48 24,0 0,0 0,0 0,0-1,0 1,0 0,0-1,0 1,0-1,-1 0,1 0,-1 1,1-1,-1 0,0 0,0 0,1-1,-1 1,-1 0,1 0,0-1,-1 1,1 0,-1-1,0 1,1 0,-1-1,0 1,-1 0,1-1,0 1,-1-1,0-2,-2-1,0 1,0-1,0 1,-1 0,0 0,0 1,0-1,-1 1,1 0,-1 0,0 0,-7-3,-23-17,22 15,0-1,-1 2,0 0,-1 0,0 1,0 1,-28-7,22 10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4.9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523.37109"/>
      <inkml:brushProperty name="anchorY" value="-21642.23438"/>
      <inkml:brushProperty name="scaleFactor" value="0.5"/>
    </inkml:brush>
  </inkml:definitions>
  <inkml:trace contextRef="#ctx0" brushRef="#br0">15 1087,'0'0,"-4"0,-2-5,1-6,6-4,6-5,11-12,11-8,14-11,11-20,5-6,6-11,4-1,-1-4,2-2,-9 2,-15 14,-3 14,-13 9,-9 12,-19 13,-2 29,-1 1,1 0,-1-1,1 1,-1 0,1 0,-1 0,0 0,1-1,-1 1,0 0,0 0,0 1,0-1,0 0,0 0,-2-1,-26-9,-6 11,-11 10,-16 12,-2 20,-6 8,2 12,3 16,9 10,45-60,-19 51,19-43,-6 44,0 49,16-88,4 46,9 37,15-10,9-17,-26-77,0-2,19 26,-19-31,0 0,2 0,14 12,-13-14,0-1,1-1,18 10,50 19,-59-33,0 1,31 2,-18-5,46-1,48-15,7-20,6-15,-2-4,-11-3,-5-10,-13-4,-11 0,-21-2,-12 4,-21 9,-16 15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6.4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669.40234"/>
      <inkml:brushProperty name="anchorY" value="-22606.33789"/>
      <inkml:brushProperty name="scaleFactor" value="0.5"/>
    </inkml:brush>
  </inkml:definitions>
  <inkml:trace contextRef="#ctx0" brushRef="#br0">394 1539,'0'0,"-4"4,-7 7,-9 9,-5 10,-13 18,-11 21,0 15,2 11,5 7,5 2,5 7,9-11,7-11,16-8,6-14,-2-58,-2 0,2 0,-1-1,8 15,-5-14,0 0,0 0,1-1,8 8,-8-9,1 0,1-1,0 1,11 5,-8-6,1 0,0-1,18 5,46 6,-53-15,0-1,24-2,-16-4,48-11,48-24,11-16,-3-10,0-7,-8 1,-17 4,-24 6,-16 4,-22 3,-18 9,-10 6,-9-3,-6-1,-9-7,-13-22,-21-26,-21-22,-16-20,-24-16,-19-10,-15-3,-6 8,3 8,12 25,14 19,21 25,32 33,56 54,0-2,-1 0,0 0,0 0,0 0,1 0,-1 1,0-1,0 0,0 1,0-1,0 1,0-1,0 1,0-1,0 1,0 0,-1 0,-1-1,28 24,46 41,46 38,36 31,31 18,23 19,3-1,-6-16,-12-19,-29-20,-21-27,-28-12,-29-22,-24-9,-18-14,-17-6,-17-13,-9-17,-5-24,-11-29,-6-29,-9-46,-2-33,0-39,1-15,2 0,1 21,7 30,6 41,1 31,5 40,-3 27,14 30,-1 0,0 1,-1 0,1-1,0 1,0 0,0-1,0 1,0 0,-1 0,1-1,0 1,0 0,-1 0,1-1,0 1,0 0,-1 0,1 0,0-1,0 1,-1 0,1 0,0 0,-1 0,1 0,0 0,-1 0,1 0,0 0,-1 0,1 0,0 0,-1 0,1 0,0 0,-1 0,-11 10,-4 16,-7 16,-8 24,-7 25,-6 12,-4 12,2-3,0-6,9-13,10-14,10-25,7-26,5-20,4-17,2-11,6-1,0-3,5-1,3 0,9 4,9 6,11 4,21 5,14 4,11 1,13 7,0 5,1 10,-6 5,0 2,-11-3,-6 4,-8-1,-14-5,-11-6,-9 0,-8-5,-14 1,-8-3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7.0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490.58984"/>
      <inkml:brushProperty name="anchorY" value="-23357.49023"/>
      <inkml:brushProperty name="scaleFactor" value="0.5"/>
    </inkml:brush>
  </inkml:definitions>
  <inkml:trace contextRef="#ctx0" brushRef="#br0">1 1,'0'0,"4"0,7 0,9 0,10 10,12 10,23 11,19 18,22 16,18 15,13 16,10 2,-10-2,-14-8,-14-21,-23-20,-26-13,-17-14,-17-9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7.8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4115.0625"/>
      <inkml:brushProperty name="anchorY" value="-25439.29297"/>
      <inkml:brushProperty name="scaleFactor" value="0.5"/>
    </inkml:brush>
  </inkml:definitions>
  <inkml:trace contextRef="#ctx0" brushRef="#br0">1 1089,'0'0,"4"0,7 0,4 0,10 0,13 0,7 5,15 5,9 0,10 5,9-3,11 3,-1 3,-2 2,-15-3,-10-4,-15 2,-12 0,-8-1,-12 1,-14-2,-13-4,-9-7,-12-9,-1-11,-6-6,-1-9,0-7,-3-10,6-8,6 2,8-4,6-4,11 49,-1 1,1 0,3-16,19-46,23-8,23-5,20 0,27-8,27 2,12 8,7 10,-4 19,-11 18,-9 16,-12 17,-98 8,54 9,-58-6,-1 2,27 10,-31-9,0 1,24 15,27 23,-5 9,-11 3,-5 11,-3-1,-5-7,-1-4,-9-8,-3-9,-4-10,-6-11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8.2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8331.02344"/>
      <inkml:brushProperty name="anchorY" value="-26247.92969"/>
      <inkml:brushProperty name="scaleFactor" value="0.5"/>
    </inkml:brush>
  </inkml:definitions>
  <inkml:trace contextRef="#ctx0" brushRef="#br0">0 1,'0'0,"4"0,7 0,5 0,13 0,29 5,-2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29.2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774.84375"/>
      <inkml:brushProperty name="anchorY" value="-27528.33594"/>
      <inkml:brushProperty name="scaleFactor" value="0.5"/>
    </inkml:brush>
  </inkml:definitions>
  <inkml:trace contextRef="#ctx0" brushRef="#br0">658 1835,'0'0,"4"0,7 5,5 5,8 6,4 8,7 4,5 2,-5 0,2-6,-7-1,-3-6,-13-5,-15-12,1 0,0 0,0 0,0 0,0 0,0 0,0 0,0 0,0 0,0 0,-1 0,1 0,0 0,0 0,0 0,0 0,0 0,0 0,0 0,0 1,0-1,0 0,0 0,0 0,0 0,0 0,0 0,0 0,0 0,0 0,0 0,0 0,0 0,0 0,0 1,0-1,0 0,0 0,0 0,0 0,0 0,0 0,0 0,0 0,0 0,0 0,0 0,0 0,-27-16,-19-13,-26-27,-15-16,-15-21,-2-14,-2 0,6-2,11 12,16 12,16 12,14 15,13 12,13 10,13 2,17-2,18-2,21-4,19 1,13 9,11 8,10 9,9 11,10 16,5 12,-2 12,-6 8,-5 10,-12-2,-13 6,-19-6,-12-6,-18-6,-4-6,-12-4,-9-4,-12-16,-16-11,-14-16,-20-23,-20-25,-14-22,-17-23,-8-12,2-3,9-3,11 15,16 11,14 15,17 19,14 15,10 8,7 9,14 5,13 3,15 3,19 7,31 4,29 6,23 13,24 24,12 22,12 20,-13 14,-10 11,-19-5,-26-2,-23-10,-24-13,-21-13,-18-17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30.5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995.41406"/>
      <inkml:brushProperty name="anchorY" value="-27715.34375"/>
      <inkml:brushProperty name="scaleFactor" value="0.5"/>
    </inkml:brush>
  </inkml:definitions>
  <inkml:trace contextRef="#ctx0" brushRef="#br0">1082 2604,'0'0,"-18"-13,-30-15,-19-8,-26-2,-13 0,-10 7,-3 13,7 14,88 7,-1-1,-34 10,42-8,-2 2,-34 15,38-13,1 0,-1 0,-17 16,22-14,0 0,1 0,0 0,-12 19,12-15,1 1,1 0,-10 30,8-19,3 0,-5 31,9-22,1 62,5-51,12 57,25 54,21 5,16-1,12-16,8-13,5-23,-9-25,-72-66,40 22,-46-31,-1-1,33 10,-37-16,-1 1,0-2,0 0,1 0,16-1,-18 0,2-1,-1-1,0 0,0 0,12-5,-11 3,-1-1,1 0,-1 0,15-12,-10 5,-2 0,0 0,12-15,-11 8,0-1,15-27,24-53,-8-21,-11-9,-12-15,-18-21,-18 0,-15 5,-11 2,-7 15,-4 12,-2 22,4 24,6 22,5 23,11 23,27 17,0 0,-1 1,1 0,-1 0,1-1,0 1,-1 0,1 0,-1 0,1 0,-1 0,1 0,-1-1,1 1,-1 0,1 0,-1 1,1-1,-1 0,1 0,-1 0,1 0,-1 0,1 0,-1 1,1-1,0 0,-2 1,-3 12,10 8,8 10,16 8,9 11,13 14,20 12,12 10,30 14,28-1,18-7,19-10,16-16,-1-14,-5-16,-20-14,-25-10,-27-13,-20-5,-24-6,-19 0,-13-4,-15-3,-11-7,-8-12,-9-7,-19-20,-16-28,-20-32,-26-38,-18-27,-24-26,-14-19,-15-11,-5 3,-6 12,-5 5,-3 13,3 27,20 31,15 33,29 33,27 32,27 20,17 17,16 17,20 2,0 1,0 0,-1 1,1-1,0 0,0 0,-1 0,1 0,0 1,0-1,-1 0,1 0,0 1,0-1,0 0,0 0,-1 1,1-1,0 0,0 0,0 1,0-1,0 0,0 1,0-1,0 0,0 0,0 1,0-1,0 0,0 1,0-1,0 0,0 1,0-1,0 0,0 1,4 22,12 20,22 30,15 16,27 26,32 27,32 17,29 3,29 6,11-12,11-18,-5-24,-9-21,-20-25,-29-17,-18-19,-28-14,-24-10,-22-7,-19-3,-14-1,-8 0,-5 0,-2 1,5 0,0 1,-3 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31.0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744.49219"/>
      <inkml:brushProperty name="anchorY" value="-28028.54492"/>
      <inkml:brushProperty name="scaleFactor" value="0.5"/>
    </inkml:brush>
  </inkml:definitions>
  <inkml:trace contextRef="#ctx0" brushRef="#br0">1 409,'0'0,"4"-4,2-7,4-4,14-5,10-8,18-7,16-11,13-10,16-8,6-6,-16 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32.3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8580.51563"/>
      <inkml:brushProperty name="anchorY" value="-28890.56836"/>
      <inkml:brushProperty name="scaleFactor" value="0.5"/>
    </inkml:brush>
  </inkml:definitions>
  <inkml:trace contextRef="#ctx0" brushRef="#br0">1614 1585,'0'0,"0"-4,0-7,-10-14,-11-10,-14-8,-20-21,-20-18,-25-22,-14-13,-20-18,-11-11,-12-6,-3 7,13 9,18 27,17 19,30 23,22 17,18 18,16 9,17 10,19 11,15 15,12 7,13 16,16 9,17 14,26 20,18 25,28 25,9 10,20 9,5-1,-9-8,-1-19,-4-26,-11-24,-5-24,-16-20,-107-23,64-3,-76-2,1-1,40-9,-42 7,-1-2,32-14,33-22,-74 32,1 1,-1 0,17-19,-17 16,0-2,15-21,14-34,-14 2,-11 3,-9 0,-5-3,-4-1,-6-2,-6 3,-9 9,-5 9,-2 9,-6 12,1 6,-4 8,1 5,-3 15,-2 9,-3 11,3 6,-1 11,8 5,-1 9,9 2,7 1,7-2,6-1,14-7,7-7,13-6,13-11,13-2,15-3,17-5,25-4,17-10,13-12,-11-14,-11-10,-19-7,-26-2,-64 36,0 1,-1-1,-1 0,13-16,-14 16,0 0,-1-1,0 0,6-15,7-35,-10 6,-7 7,-4-3,-6 6,-5 3,1 6,1 3,-2 9,-2 6,2 11,3 11,9 7,7 7,8 9,6 7,13 7,9 13,16 9,8 12,13 13,14 3,-3-5,-1-8,-13-15,-14-13,-12-16,-12-14,-11-5,-11-7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33.3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439.07031"/>
      <inkml:brushProperty name="anchorY" value="-29906.48242"/>
      <inkml:brushProperty name="scaleFactor" value="0.5"/>
    </inkml:brush>
  </inkml:definitions>
  <inkml:trace contextRef="#ctx0" brushRef="#br0">1 1,'0'0,"4"0,7 5,9 5,10 15,13 10,16 23,25 16,37 28,19 10,14 0,6-1,-8-12,-11-9,-23-17,-22-15,-18-8,-19-11,-14-6,-16-4,-12-14,-9-11,-6-16,-3-14,-1-6,-1-12,0-11,1-8,1-6,0-5,1-2,0-2,5 1,10 0,6 5,14 5,-29 60,1-2,0 1,1 0,11-10,40-28,12 14,17 10,18 14,12 7,12 14,5 18,-15 5,-10 12,-14 4,-19 3,-17-4,-19-7,-17-5,-12-6,-13 1,-1-31,1 0,-1 1,0-1,0 0,0 0,0 0,0 0,-3 3,-39 34,-15 9,-21-1,-22 7,-9 0,-9 5,-9 0,7-6,14-13,16-12,16-11,16-4,14-5,16 1,6-2,10 2,6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4.4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861 0,'-1'1,"-1"-1,0 1,0 0,0-1,1 1,-1 0,1 0,-1 0,1 0,-1 1,1-1,-1 0,1 1,0-1,0 1,-2 2,-21 34,18-27,-30 57,3 2,-43 132,53-136,-93 252,-216 418,205-459,80-208,33-52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3:34.1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391.10156"/>
      <inkml:brushProperty name="anchorY" value="-32366.3418"/>
      <inkml:brushProperty name="scaleFactor" value="0.5"/>
    </inkml:brush>
  </inkml:definitions>
  <inkml:trace contextRef="#ctx0" brushRef="#br0">1 12139,'0'0,"0"-4,0-7,10-4,10-5,16-12,33-23,48-37,88-49,110-62,116-58,97-58,109-61,132-75,138-78,41-36,36-34,19-20,10-6,-7-4,-10-1,-28 6,4-9,-47 11,-60 30,-70 48,-60 36,-90 54,-80 57,-78 52,-79 53,-84 55,-69 46,-62 44,-55 39,-41 28,-38 26,-33 28,-26 30,0 0,0 0,0 0,0 0,-1 0,1 0,0 0,0 0,0 0,0 0,0 0,-1 0,1 0,0 0,0 0,0 0,0 0,0 0,-1 0,1 0,0-1,0 1,0 0,0 0,0 0,0 0,0 0,0 0,-1 0,1-1,0 1,0 0,0 0,0 0,0 0,0 0,0-1,0 1,0 0,0 0,0 0,0 0,0 0,0-1,0 1,0 0,-20 8,-21 11,-19 11,-11 3,-1 11,-9-1,4-1,11-10,11-3,10-4,15-7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25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183 539,'9'5,"-1"0,0 0,-1 1,0 0,1 0,-2 0,1 1,-1 0,0 1,-1 0,1-1,6 16,3 0,488 803,-447-729,-46-81,5 10,0 0,12 34,-26-59,-1 0,1 0,-1 0,1 0,-1 0,0 0,1 0,-1 0,0 0,0 0,0 0,0 0,0 0,0 0,0 0,0 0,-1 0,1 0,-1 2,-13-6,-23-28,-244-319,232 284,-73-104,7-6,-148-305,256 468,2 2,-1-1,1 0,1 0,0 0,-5-24,9 34,0 0,0 0,0 0,0 0,0 0,1 1,-1-1,1 0,-1 0,1 0,-1 0,1 1,0-1,0 0,0 0,0 1,0-1,2-1,-1 1,1 1,-1-1,1 0,0 1,0 0,-1 0,1 0,0 0,0 0,0 0,0 1,0-1,0 1,0 0,4 0,40 4,1 1,-2 2,1 3,69 23,-8-3,232 52,399 42,-548-103,556 77,-727-96,-17-6,-30-12,-333-133,185 83,-346-153,105 42,384 164,-26-11,-69-18,116 39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26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184 169,'-21'10,"4"-2,-1 1,1 0,1 1,-22 17,33-22,0 0,0 1,1-1,0 1,0-1,0 1,0 1,1-1,0 0,1 1,-1-1,1 1,1 0,-1 0,0 13,0-10,1 0,1-1,0 1,0 0,1 0,0 0,1-1,0 1,1-1,0 1,0-1,1 0,0 0,0 0,1-1,0 1,1-1,0 0,0-1,1 0,0 0,0 0,0-1,1 0,0 0,0-1,1 0,0 0,0-1,0 0,0-1,0 0,1 0,-1-1,1 0,11 0,13 1,1-2,-1-1,1-2,-1-2,1-1,-1-1,-1-2,43-16,15-10,144-76,-227 105,87-49,-88 48,1 1,-1-1,0 0,-1 0,1-1,-1 0,0 0,-1 0,6-11,-10 16,0-1,0 1,0-1,0 1,-1-1,1 1,-1-1,0 1,1-1,-1 0,-1 1,1-1,0 1,-1-1,1 1,-1-1,0 1,1-1,-1 1,0-1,-1 1,1 0,0 0,-1 0,1 0,-1 0,0 0,0 0,1 0,-1 0,-1 1,1-1,-4-1,-7-5,1 1,-2 0,1 1,-22-6,-457-127,396 116,64 14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27.0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1 460,'82'41,"130"58,-177-85,1-2,0-2,0-1,47 5,-81-14,139 11,-125-11,0-1,0 0,0-1,0 0,0-2,24-7,-36 9,0 1,0-1,-1 0,1 0,-1 0,1 0,-1-1,0 0,0 1,0-1,0 0,0 0,-1-1,0 1,1 0,-1-1,0 0,-1 1,3-7,-2 3,-1 1,0-1,-1 0,1 0,-1 0,-1 0,1 0,-1 0,0 1,-4-12,-4-7,0 0,-2 1,-1 0,-28-40,13 28,20 27,-1-1,1 0,-10-18,17 27,0 1,-1-1,1 1,0-1,0 1,0-1,-1 1,1-1,0 1,0-1,0 1,0-1,0 1,0-1,0 1,0-1,0 1,0-1,0 1,0-1,1 1,-1-1,0 1,0-1,1 1,-1-1,0 1,0-1,1 1,-1-1,0 1,1 0,-1-1,1 1,-1 0,0-1,1 1,-1 0,1 0,-1-1,1 1,-1 0,1 0,-1 0,1 0,-1 0,1-1,-1 1,1 0,-1 0,2 1,28 0,189 41,170 24,-357-62,39 6,1-4,-1-2,86-7,-151 2,0 0,0 0,0 0,0-1,0 1,0-2,0 1,8-5,-13 6,0 0,1 0,-1 0,0 0,0 0,0 0,0-1,0 1,0 0,0-1,-1 1,1-1,0 1,-1-1,1 1,-1-1,1 1,-1-1,0 0,0 1,0-1,0 0,0 1,0-1,0 1,0-1,-1 0,1 1,-1-1,1 1,-1-1,0 1,1-1,-1 1,0 0,-1-3,-13-16,0 1,-1 0,-1 1,-1 1,0 0,-28-19,15 11,-75-71,87 79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28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0 532,'6'0,"-1"1,0 0,1 0,-1 0,0 1,0-1,0 1,0 1,0-1,8 6,48 38,-26-18,157 112,221 120,-315-205,3-6,2-3,2-6,159 41,-255-79,15 4,1-1,0-1,0-1,36 0,-56-3,0 0,0-1,0 1,0-1,-1 0,1 0,0 0,-1-1,1 0,-1 0,1 0,-1 0,0-1,0 1,0-1,0 0,-1 0,1-1,-1 1,0-1,0 0,0 0,0 0,0 0,-1 0,0 0,0-1,0 1,1-9,2-12,-1-1,-1 0,-2 0,0 0,-2 0,-4-27,-4-2,-26-97,-6 34,-6 2,-4 2,-75-122,121 228,-14-30,19 38,0 0,0 0,0 0,-1-1,1 1,0 0,0 0,0 0,0 0,0 0,0 0,0 0,0-1,0 1,0 0,-1 0,1 0,0 0,0 0,0-1,0 1,0 0,0 0,0 0,0 0,0-1,0 1,0 0,0 0,1 0,-1 0,0 0,0-1,0 1,0 0,0 0,0 0,0 0,0 0,0 0,0-1,1 1,-1 0,0 0,0 0,0 0,0 0,0 0,0 0,1 0,-1 0,0 0,0 0,0-1,18 15,76 70,3-5,203 126,-134-110,216 88,-302-150,96 26,-134-49,-1-1,1-1,0-3,59 0,-93-5,1 0,-1-1,1 0,-1 0,0-1,1 0,15-7,-22 9,-1-2,1 1,0 0,0 0,0-1,-1 1,1 0,-1-1,1 0,-1 1,1-1,-1 0,0 0,0 0,0 0,0 0,0 0,-1 0,1 0,0 0,-1 0,0 0,1-1,-1 1,0 0,0 0,0 0,-1 0,1-1,0 1,-1 0,1 0,-1 0,-2-4,-5-12,-1 1,-1 0,0 0,-1 1,-1 1,-1 0,-27-26,4 4,-618-614,622 624,9 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29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352 1388,'1'-25,"1"0,2 0,0 1,2-1,0 1,18-41,75-136,-65 139,364-670,-383 704,-2 4,-1 0,-1 0,12-38,-23 45,-10 17,-20 22,28-21,-378 389,292-292,-379 391,465-487,-1 0,1 0,0 0,0 0,1 0,-1 0,0 1,1-1,-1 0,1 1,0-1,0 1,0 0,0-1,0 1,1 0,-1 0,1-1,0 1,-1 0,1 0,1 3,1-3,0 1,1-1,-1 0,1 0,0 0,0 0,0 0,0-1,0 1,1-1,-1 0,1 0,-1 0,1-1,5 3,124 56,273 83,29-49,-325-78,0-5,115-4,-172-8,0-1,1-3,-1-3,62-16,-110 22,0 1,1-1,-1 0,-1-1,1 1,0-1,0 0,-1 0,0 0,8-8,0-7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1349 1017,'-1'-3,"1"0,-1 0,0 0,0 1,0-1,0 0,0 1,-1-1,0 0,1 1,-1 0,0-1,0 1,0 0,0 0,0 0,-1 0,1 1,-1-1,-4-2,-57-25,48 23,0 2,-1 0,0 0,1 2,-1 0,0 0,-1 2,1 0,0 1,-20 5,10-1,1 2,1 1,-1 1,1 1,-45 26,22-6,1 3,1 2,3 2,0 2,-52 62,30-21,5 4,2 1,5 3,3 2,5 3,4 1,3 2,-40 165,69-227,-11 53,19-80,0 0,0 0,1 1,0-1,0 0,1 0,0 1,0-1,3 8,-3-14,-1 1,1 0,0 0,0-1,0 1,0-1,0 1,0 0,0-1,1 0,-1 1,0-1,1 0,-1 0,1 0,0 0,-1 0,1 0,0 0,-1 0,4 0,-1 0,0-1,1 1,-1-1,0 0,0-1,0 1,0 0,0-1,7-2,7-3,-1-1,0-1,23-13,-39 20,51-31,-1-3,-2-2,-2-2,-1-1,-2-3,53-67,-52 52,-3-1,-2-2,-4-2,-1-2,27-74,-48 99,-1 0,-2-1,-2-1,-2 0,-1 0,-3 0,-1-1,-2 1,-2-1,-2 1,-2 0,-1 0,-2 0,-2 1,-31-73,-3 13,-4 1,-4 2,-5 3,-4 3,-4 2,-3 3,-131-125,170 185,48 53,27 26,82 64,153 108,158 78,-128-110,-223-144,153 58,-185-82,-49-19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0.8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 1096,'71'-101,"-14"19,58-109,-101 164,-2-1,0 0,-2 0,-1-1,-1-1,-2 1,-1-1,2-44,-7 56,-1 1,-1-1,0 1,-2 0,0 0,0 0,-2 0,0 1,-1 0,-1 0,-9-15,4 11,-1 2,0 0,-1 0,-1 1,0 1,-1 1,-39-26,49 36,-1 0,1 0,-1 1,-1 1,1 0,0 0,-1 0,0 1,1 0,-1 1,0 0,0 0,0 1,0 0,0 0,0 1,1 1,-12 2,9 0,1 0,0 0,0 1,0 1,1-1,0 2,0-1,0 1,1 1,0-1,0 1,1 1,0 0,-8 13,1 0,2 1,1 0,0 1,2 0,1 1,1 0,1 0,1 1,1 0,1 0,2-1,1 1,0 0,2 0,1 0,1 0,10 33,-6-31,2 0,0 0,2-1,1 0,1-1,2 0,0-1,2-1,0-1,2-1,0 0,1-1,2-2,46 33,-34-32,1-2,1-1,0-2,1-2,1-1,0-2,0-1,72 5,21-7,174-14,-305 7,18-2,0 1,1 2,-1 0,35 6,-48-5,-1-1,1 1,-1 0,0 0,0 1,0 0,0-1,-1 2,1-1,-1 0,0 1,0 0,0 0,0 0,-1 1,1-1,-1 1,0-1,-1 1,1 0,1 6,7 21,-3 0,6 35,14 52,-24-108,0 0,0 0,1-1,1 1,0-1,0-1,1 1,8 9,-10-15,0-1,0 1,0-1,0 1,0-1,1-1,0 1,-1-1,1 0,0 0,0-1,0 0,13 1,9 0,50-4,-52 1,81-7,-1-3,0-6,188-54,-202 42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1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686 132,'-6'-4,"0"0,0 0,0 1,0 0,-1 0,1 1,-1 0,0 0,1 0,-1 1,0 0,-12 0,-1-2,-7-1,0 2,0 0,-1 2,1 1,0 1,0 1,0 2,-46 13,57-13,1 1,0 1,0 0,1 1,0 0,0 1,1 1,0 0,0 1,1 0,1 1,0 1,1-1,0 2,-15 26,15-18,0 0,2 1,1 0,0 0,2 1,0-1,2 1,1 0,1 1,1-1,3 28,-1-37,0 0,2 0,0 0,0 0,1-1,1 0,1 0,9 15,-10-19,0-1,1-1,0 1,1-1,0 0,0-1,1 0,0 0,0-1,1 0,-1-1,13 5,0-2,1-1,1-1,-1-1,1-2,0 0,-1-1,1-2,0 0,0-1,0-2,0 0,-1-2,1 0,-1-2,-1 0,1-2,-1-1,-1 0,0-1,29-22,-41 25,-1 0,0-1,0 0,-1-1,0 0,-1 0,0 0,0-1,-1 0,-1 0,0 0,0 0,-1-1,-1 1,0-1,0 0,-1 0,-1-17,-1-11,-2 0,-2 1,-1-1,-14-43,7 42,-1 1,-2 1,-36-62,9 18,43 83,-1-1,1 1,-1-1,1 1,-1-1,1 0,0 1,-1-1,1 0,0 1,-1-1,1 0,0 1,0-1,0 0,0 0,0 1,0-1,0 0,0 0,0 1,0-1,0 0,0 1,0-1,1 0,-1 1,0-1,0 0,1 1,0-2,0 2,1 0,-1 0,1 0,-1 0,1 0,-1 0,0 1,1-1,-1 0,1 1,-1-1,0 1,1 0,1 0,56 37,-54-35,68 49,152 98,-189-129,0-2,2-1,0-2,59 16,-65-25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2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1163,'0'7,"0"53,13 115,-9-155,0 0,2-1,0 0,1 0,0 0,2-1,0 0,2 0,18 25,-6-16,2-1,0-2,2 0,0-2,2-1,0-1,1-1,1-2,1-1,0-2,1-1,0-1,49 9,-32-10,0-3,0-2,0-2,1-2,-1-3,0-1,1-3,88-21,-107 18,0-1,-1-2,0-1,-1-2,-1-1,0-1,-1-2,28-21,-46 30,1 0,-2 0,1 0,-1-1,-1-1,0 0,0 0,-1 0,-1-1,0 0,0 0,-1-1,-1 0,0 1,-1-1,0-1,-1 1,0 0,-1-1,-1 1,0-1,-3-18,-2 10,0 1,-1-1,-1 2,-2-1,0 1,-22-37,-84-106,102 146,-18-21,-46-42,64 67,14 11,8 2,17 3,-19-2,56 6,0-3,1-3,75-9,187-36,-298 40,163-29,313-97,-483 124,54-22,-72 27,0-1,-1 1,1-1,0 1,-1-1,1 0,-1 0,1 0,-1 0,0-1,0 1,0-1,0 1,0-1,-1 0,1 1,-1-1,0 0,2-6,-3 6,0 0,-1-1,1 1,-1 0,0 0,0 0,0 0,0 0,-1 0,1 0,-1 0,0 0,1 1,-1-1,-1 1,1-1,0 1,-3-3,-50-38,53 41,-91-57,-139-66,57 34,-7-14,-141-75,294 167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5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1,'2'6,"0"1,1 0,0-1,0 1,0-1,1 0,0 0,0-1,0 1,1-1,0 1,7 5,1 3,77 78,140 109,-129-116,772 571,-828-626,-1 2,-2 2,-2 1,40 45,-64-63,-2-4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3.5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563 1220,'15'1,"0"0,0 1,0 1,0 0,0 1,25 10,-3-1,603 243,-16 48,158 120,-748-404,-10-7,-1 1,0 1,-1 1,-1 1,28 29,-48-46,-1 0,1 1,-1-1,0 1,1-1,-1 0,1 1,-1-1,0 1,0-1,1 1,-1 0,0-1,0 1,1-1,-1 1,0-1,0 1,0 0,0-1,0 1,0-1,0 1,0 0,0-1,0 1,0-1,-1 1,1-1,0 1,0 0,-1 0,-19 8,-35-7,52-2,-119-10,1-6,-173-45,264 54,-182-46,4-9,2-8,3-10,4-8,4-9,5-8,4-9,-330-267,499 367,-97-90,104 93,0-1,0 0,1 0,1-1,0 0,0 0,-8-23,15 30,0 1,0 0,0-1,0 0,1 1,0-1,0 1,1-1,-1 1,1-1,0 1,1-1,-1 1,1 0,0 0,1 0,-1 0,4-5,7-10,1 2,0-1,18-16,-25 27,103-107,165-134,-189 182,3 3,177-95,-194 124,1 3,129-38,-171 61,1 2,1 1,0 1,-1 2,1 1,0 2,0 1,0 1,41 9,-57-7,0 2,0-1,0 2,-1 0,-1 1,1 1,-1 0,0 1,-1 1,-1 0,1 1,-2 0,0 1,17 23,-14-13,-1 1,-1 0,-1 1,-1 0,-1 1,-2 0,0 1,6 45,-5-9,-3 1,-2-1,-3 1,-3 0,-14 92,8-112,-2-1,-2 0,-1-1,-2-1,-3 0,0-1,-3-1,-46 65,25-49,29-36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4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1105,'0'-4,"0"1,1 0,-1-1,1 1,0 0,0-1,0 1,0 0,1 0,-1 0,1 0,0 0,0 1,0-1,0 0,0 1,1-1,2-1,6-5,1 1,0 0,15-7,-8 4,511-261,-67 37,-389 195,288-166,-19-28,-343 233,1 1,0-1,-1 0,1 1,0-1,0 1,0-1,-1 1,1-1,0 1,0 0,0-1,0 1,0 0,0 0,0 0,-1 0,1 0,1 0,3 12,-14 35,6-38,-52 225,-44 440,58 340,32-574,9-385,1-36,-1-1,-1 0,0 0,-1 0,-1 0,-6 21,8-38,1-1,0 1,0 0,0 0,-1-1,1 1,0 0,-1-1,1 1,-1 0,1-1,-1 1,1-1,-1 1,1-1,-1 1,1-1,-1 1,0-1,1 1,-1-1,0 0,0 0,1 1,-1-1,0 0,1 0,-1 0,0 1,-1-1,0-1,0 1,0-1,0 0,0 0,0 0,1 0,-1 0,0 0,1 0,-1 0,-2-3,-38-48,39 47,-26-34,-34-51,58 82,0 0,1 0,0 0,1-1,0 1,0-1,1 0,0 0,0-10,2 14,0 1,1 0,0-1,0 1,0 0,0 0,1-1,-1 1,1 0,0 0,1 1,-1-1,1 0,-1 1,1-1,0 1,0 0,1 0,4-4,7-4,1 1,0 0,24-10,323-127,17 26,-80 27,64-37,-311 108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5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1858,'4'-7,"1"0,0 1,0 0,1 0,0 0,0 1,1 0,-1 0,1 0,0 1,8-4,3-2,40-23,0 4,2 2,1 2,1 3,100-21,-43 20,1 6,138-3,-167 18,-1 4,1 4,106 21,-142-16,-1 2,0 3,-1 2,-1 2,-1 3,66 39,-98-50,0 1,-1 1,-1 1,0 1,-1 0,0 1,-2 0,0 1,-1 1,-1 0,16 33,-24-43,0 0,-1 1,0 0,-1-1,0 1,0 0,-1 0,0 0,-1 1,0-1,0 0,-1 0,-1 0,0 0,0 0,-1 0,0-1,0 1,-1-1,-1 0,0 0,0 0,0-1,-1 1,0-1,-1-1,-13 13,6-9,1 0,-2-1,0-1,0-1,0 0,-1 0,0-2,-1 0,0-1,1-1,-35 5,31-6,-1-2,1 0,-1-1,1-1,-1-1,1-1,0 0,0-2,-36-13,38 10,1 0,0-2,0 0,1 0,1-2,-1 0,2-1,0 0,1-1,0-1,-18-27,18 20,0 0,2-1,1 0,1-1,1 0,1-1,1 0,-4-29,6 12,2 1,2-1,1 0,2 0,2 1,2 0,2 0,1 1,2 0,30-67,-19 62,2 0,2 1,2 2,2 1,1 1,2 2,2 1,1 2,49-35,-55 47,1 2,0 1,2 2,0 1,1 2,1 1,0 2,1 1,0 2,0 2,1 1,0 2,40 1,-63 3,-1 1,1 0,-1 1,0 1,1 0,-1 1,-1 0,1 1,-1 1,0 0,0 1,0 0,-1 1,0 1,-1 0,0 0,0 1,-1 0,0 1,-1 0,0 1,-1 0,0 0,-1 1,8 17,0 4,-1 0,-2 1,15 65,-70-237,36 108,2-1,1 1,1-1,2 0,1 1,1-1,1 0,2 1,1-1,1 1,2 0,1 1,1 0,1 0,2 1,0 1,2 0,25-34,-12 25,2 2,1 0,2 2,1 2,1 1,1 1,2 2,0 2,2 1,53-20,-26 16,1 2,1 4,1 3,0 3,123-8,-151 19,-1 2,1 2,-1 2,1 2,77 18,-98-16,-1 0,0 1,0 1,-1 0,0 2,-1 0,0 1,-1 1,0 1,-1 0,-1 1,0 1,13 19,-13-15,-1 1,0 0,-2 1,-1 1,-1 0,10 31,-13-26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6.5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691 0,'-8'1,"0"0,0 0,0 1,0 0,0 0,0 1,1 0,-1 1,1-1,0 1,-9 7,-11 9,-34 33,50-43,-45 42,3 3,2 3,-76 112,97-123,1 2,3 2,2 0,2 1,-27 100,42-124,1 0,2 1,0-1,1 45,4-65,0 0,0 0,0-1,1 1,0-1,0 1,1-1,0 0,6 11,-6-14,0 0,0-1,0 1,1-1,-1 1,1-1,0 0,0 0,0-1,0 1,0-1,0 0,1 0,-1 0,1-1,8 2,4 0,0-2,0 0,1 0,-1-2,0 0,0-1,0-1,0-1,30-10,-23 6,0-2,0-1,-1-1,-1 0,41-32,-52 36,-1-2,0 1,-1-2,0 1,-1-1,0 0,-1-1,0 0,-1 0,0-1,0 1,-2-1,5-18,-4 6,-2 1,0-1,-2 0,0 0,-2 0,-5-37,2 46,0 1,-1-1,-1 1,0 1,-1-1,-1 1,0 0,-19-24,14 20,1-1,0 0,-10-26,21 44,1 0,-1 0,1 0,-1 0,1 0,0 0,-1 0,1 0,0 0,0 0,0 0,0 0,0 0,0 0,0 0,0 0,0 0,0 0,1 0,-1 0,0 0,1 0,-1 0,1 0,-1 0,1 0,0 0,-1 0,1 0,0 0,1 0,0-1,1 1,-1 0,1 1,-1-1,1 0,0 1,-1-1,1 1,0 0,-1 0,1 0,3 1,10 1,0 0,-1 2,20 6,249 98,32 10,-185-72,204 59,-290-95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7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419 1580,'103'-9,"-13"-1,-9 10,1 3,-1 4,0 3,0 4,-1 3,-1 4,108 44,29 28,258 152,45 61,164 89,-631-371,26 16,-78-40,0 0,0 0,1 0,-1 1,0-1,0 0,1 0,-1 0,0 0,0 0,0 0,1 0,-1 0,0 0,0 1,0-1,0 0,0 0,1 0,-1 0,0 1,0-1,0 0,0 0,0 0,0 1,0-1,1 0,-1 0,0 0,0 1,0-1,0 0,0 0,0 0,0 1,0-1,0 0,0 0,0 1,0-1,0 0,-1 0,1 0,0 1,0-1,0 0,0 0,0 0,0 1,0-1,-1 0,1 0,0 0,0 0,0 0,0 1,-1-1,-19 4,-29-2,-66-11,0-4,-124-32,-218-84,232 46,5-9,-265-154,-375-301,751 472,4-5,-184-182,277 249,0-1,1 0,0 0,1-1,1-1,-13-29,19 38,1-1,0 0,0 1,1-1,0 0,0 0,1 0,0 0,0 0,1 0,0 0,0 0,1 0,0 1,1-1,-1 1,7-12,7-9,1 0,1 1,2 1,0 1,32-30,3 4,77-57,-41 46,3 3,2 5,2 3,155-55,-58 41,302-61,-82 56,-343 63,0 3,0 3,128 15,-174-11,-1 2,0 1,-1 0,0 2,0 1,41 22,-56-26,0 1,0 0,-1 0,1 1,-2 1,1-1,-1 1,0 0,-1 1,1-1,-2 1,1 1,-2-1,1 1,-1 0,0 0,-1 0,3 19,-4-9,0 1,-2-1,-1 1,0-1,-1 1,-2-1,0 0,-1 0,-1 0,0-1,-19 37,-9 8,-3-1,-46 57,72-104,-567 696,355-452,206-238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8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47,'1'-2,"-1"0,1 0,-1-1,1 1,0 0,0 0,0 0,0 0,0 0,1 1,-1-1,0 0,1 1,-1-1,1 0,0 1,0 0,-1-1,1 1,0 0,0 0,0 0,0 0,0 0,1 1,-1-1,0 1,0-1,0 1,1 0,3 0,12-2,0 1,33 2,-44-1,728 88,-707-83,-3-2,0 1,-1 1,0 2,0 0,33 15,-38-10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8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174 136,'-4'0,"-6"-5,-5 0,-5-5,-3-5,3-3,0 1,-1-2,-1-5,4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9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0 862,'14'0,"369"11,-322-6,-1 4,1 2,-1 2,68 26,-124-38,6 2,0 1,-1 0,1 0,-1 0,0 1,-1 1,1-1,12 12,-20-16,-1-1,1 0,-1 1,0-1,1 1,-1-1,1 1,-1-1,0 0,1 1,-1-1,0 1,0 0,1-1,-1 1,0-1,0 1,0-1,0 1,0-1,0 1,0 0,0-1,0 1,0-1,0 1,0 0,0-1,0 1,0-1,-1 1,1-1,-1 2,-19 4,-30-10,24-4,-1-1,2-1,-1-1,1-1,1-1,0-2,1 0,1-1,-27-26,17 13,1-3,2 0,1-2,2 0,-27-48,36 53,2-1,0 0,2-1,-9-34,19 55,0 1,1-1,1 0,-1 0,2 0,-1 0,1 0,1 0,0 1,0-1,1 0,1 0,-1 1,1-1,1 1,0 0,0 0,6-9,2 3,0 1,1 0,1 1,0 0,1 1,0 0,1 2,0 0,1 0,0 2,35-13,4 2,1 3,89-13,-10 11,229-1,139 36,-136-2,-266-9,-70-1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39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1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742 2807,'-56'-26,"33"17,1-1,0-1,1 0,0-2,1-1,-27-23,46 37,1-1,-1 1,1 0,-1-1,1 0,-1 1,0-1,1 1,0-1,-1 0,1 1,-1-1,1 0,0 1,-1-1,1 0,0 1,0-1,0 0,0 0,0 1,0-1,0 0,0 0,0 0,0 1,0-1,0 0,0 0,0 1,1-1,-1 0,0 1,1-1,-1 0,0 1,1-1,-1 0,1 1,-1-1,1 1,-1-1,1 1,0-1,-1 1,1-1,0 1,0-1,3-1,0 1,0-1,0 1,0 0,0 0,1 0,5 0,30 3,-1 1,0 2,0 2,0 1,47 18,-15-6,276 60,-308-64,-31-5,-9-10,1-1,-1 1,1 0,-1-1,1 1,-1 0,0-1,1 1,-1-1,0 1,1-1,-1 0,0 1,0-1,1 0,-1 1,0-1,0 0,0 0,1 1,-3-1,-13 3,0-1,0 0,-1-1,1-1,-1 0,1-1,-1-1,-17-4,-3-3,-1-2,-54-22,19 0,2-4,1-2,1-3,3-4,2-2,2-3,2-2,2-3,3-3,-91-127,125 153,0 0,3-2,1 0,1-1,2-1,2 0,1-1,-8-59,16 74,1 0,1 0,2 0,0 0,1 0,2 0,0 0,1 0,1 1,2 0,0 0,1 1,1 0,1 1,22-31,-15 27,1 2,1 0,1 2,0 0,2 1,44-28,-30 26,0 1,1 2,1 2,51-14,-25 13,0 4,1 2,0 3,0 4,127 6,-80 10,-1 5,-1 5,-1 4,-1 5,207 91,-222-82,-41-19,-1 3,57 34,-108-58,0 0,0 1,0-1,0 0,0 1,-1-1,1 0,0 1,0-1,0 1,-1 0,1-1,0 1,-1-1,1 1,-1 0,1 0,0-1,-1 1,0 0,1 0,-1-1,1 1,-1 2,-27-17,-24-22,2-2,-73-73,-74-105,17-10,149 183,2-2,2-1,-30-71,52 107,0-1,0 0,1 0,1-1,0 1,0 0,1-1,0 1,2-18,1 20,0 0,0 0,1 1,0-1,0 1,1 0,0 0,1 0,0 0,0 1,0 0,11-11,11-7,0 1,2 1,0 1,1 2,2 0,0 3,0 0,2 3,0 0,41-9,-14 7,-1 3,2 2,-1 3,1 3,77 4,-64 6,-2 4,1 3,-1 3,-1 3,-1 4,-1 2,119 60,-6 17,253 183,53 49,-464-315,-9-4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5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 0,'-2'1,"0"-1,0 1,0 0,0-1,1 1,-1 0,0 0,1 1,-1-1,1 0,-1 0,1 1,-1-1,1 1,0-1,0 1,0-1,-1 3,-20 36,20-37,-11 29,0 1,2 0,1 1,-7 52,-6 142,21-184,2 0,2 0,1 0,3 0,21 82,-18-99,0 0,2 0,1-1,1-1,1 0,1-1,1 0,1-2,2 0,23 23,-10-16,2-2,1-2,1-1,0-1,2-2,50 20,5-7,151 37,-214-64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1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832 2349,'0'1,"1"-1,-1 0,0 0,1 0,-1 0,1 0,-1 0,0 0,1 0,-1 0,0 0,1 0,-1-1,0 1,1 0,-1 0,0 0,1 0,-1 0,0-1,1 1,-1 0,0 0,0-1,1 1,-1 0,0 0,0-1,1 1,-1 0,0-1,0 1,0 0,0-1,0 1,1 0,-1-1,0 1,0 0,0-1,0 1,0 0,0-1,0 1,0-1,0 1,0 0,0-1,-1 1,1 0,0-1,0 1,0 0,0-1,0 1,-1 0,1 0,0-1,0 1,-1 0,1-1,0 1,0 0,-1 0,0-1,-17-19,18 20,-43-43,2-2,-47-64,-58-109,140 209,-77-123,7-4,-83-201,120 235,4-2,5-1,4-1,-14-138,36 208,2 0,1 0,2 0,1 1,9-44,-8 63,1-1,1 1,1 0,0 1,1-1,0 1,2 1,0-1,0 1,1 1,1 0,0 0,16-13,-5 9,1 1,1 0,0 2,1 1,1 1,0 2,0 0,1 1,0 2,45-6,-41 9,0 1,0 1,1 2,-1 1,0 2,0 0,0 3,0 0,41 16,32 24,-2 5,166 112,50 26,-284-172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2.4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0 689,'0'-4,"0"-6,9-5,11-5,7-7,15-13,10-11,12-6,5-10,7-3,0 3,-10 7,-7 7,-13 7,-11 12,-6 7,-9 4,-7 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2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1,'18'1,"-1"0,0 2,0 0,-1 1,1 0,16 8,96 46,-126-56,148 82,214 159,-237-153,-110-78,113 80,220 115,-318-192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4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1287,'1'-18,"1"0,1 0,1 0,0 0,1 1,1 0,1 0,1 0,0 1,1 0,0 0,13-14,20-24,88-86,-125 134,65-59,2 3,3 3,2 3,2 4,3 3,2 4,108-42,-156 72,76-19,-103 31,0-1,0 1,0-1,-1-1,1 0,-1 0,0 0,10-10,57-59,-57 55,17-17,-11 13,-1-1,-1-1,21-33,-33 40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4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18,'-20'-11,"16"5,15 6,11 8,0 1,-1 1,0 1,26 19,-2-2,329 214,6 5,-297-199,2-5,156 58,-216-92,2-1,-1-1,1-1,0-1,0-2,0 0,0-2,0-1,1-1,-1-2,0 0,0-2,-1-1,1-1,48-21,-47 16,-1-2,-1 0,0-2,-1-1,0-1,-2-1,0-1,-1-1,-1-1,-1-1,-1 0,28-48,-31 43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5.7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1387 1730,'25'-4,"-26"3,1 1,0-1,0 1,0-1,0 1,0-1,0 1,-1-1,1 1,0 0,0-1,-1 1,1-1,0 1,-1 0,1-1,0 1,-1 0,1-1,0 1,-1 0,1 0,-1-1,1 1,-1 0,1 0,-1 0,0-1,-49-18,-49-5,1-5,1-3,2-5,1-5,-160-96,189 96,2-2,2-3,2-2,-56-62,89 83,2-2,0-1,2-1,2 0,1-2,1 0,2-1,2-1,1 0,-9-42,11 26,2 0,2-1,1-100,6 148,1 0,0 0,0-1,1 1,0 0,-1 0,2 0,-1 0,1 1,-1-1,1 1,0-1,1 1,-1 0,1 0,0 1,0-1,0 1,0-1,9-4,9-4,1 1,0 1,31-10,-4 2,3-4,69-29,2 4,167-38,-275 82,0 0,0 1,0 0,0 2,0 0,0 1,0 0,27 6,-30-3,0 1,0 0,-1 1,0 0,0 1,0 0,-1 1,0 0,0 1,14 16,1 5,-1 2,-1 1,31 59,27 38,-70-114,0-1,1-1,0 0,1 0,28 20,-35-30,-1 0,1-1,0 0,0 0,0 0,0-1,0 0,1 0,7 0,7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6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1428,'13'-14,"-2"0,0-1,18-32,-13 20,249-382,316-418,-535 764,-34 52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7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1,'0'2,"0"0,1-1,-1 1,1 0,0 0,0 0,0 0,0 0,0-1,0 1,0 0,0-1,1 1,-1-1,1 1,-1-1,1 0,-1 1,1-1,0 0,0 0,-1 0,1-1,0 1,0 0,0-1,0 1,3 0,66 9,-56-9,62 11,-1 3,110 38,5 1,-159-47,2 0,0 1,0 2,-1 2,46 21,-64-22,-4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8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434 1080,'55'30,"55"39,-14-7,645 330,-724-384,-9-6,0 1,0 1,0 0,-1 0,1 0,-1 1,0 0,-1 0,1 1,5 6,-11-11,-1-1,1 1,-1 0,1-1,-1 1,1-1,-1 1,1 0,-1 0,0-1,0 1,1 0,-1 0,0-1,0 1,0 0,0 0,0-1,0 1,0 0,0 0,0 0,0-1,0 1,0 0,0 0,-1-1,1 1,0 0,-1 0,1-1,-1 1,1 0,0-1,-1 1,1-1,-1 1,0 0,1-1,-1 1,1-1,-1 0,0 1,0-1,1 1,-1-1,0 0,1 0,-1 1,-1-1,-42 8,-1-7,0-2,0-2,0-1,-68-17,-169-59,163 40,-114-56,165 62,0-2,-117-86,164 105,0 0,1-1,1-1,1-1,1-1,1 0,1-1,0 0,-15-36,21 36,1 0,1 0,1-1,1 0,1 0,1-1,1 1,1-1,1 1,6-46,1 31,1 0,3 1,0 0,3 1,1 0,30-52,140-188,-170 256,0 1,1 0,0 1,2 1,0 1,21-14,-31 24,0 1,0 1,1-1,0 1,0 1,0 0,0 0,0 1,1 0,-1 0,1 1,-1 0,1 1,0 0,-1 1,1 0,18 4,-9 2,-1-1,1 2,-1 1,-1 0,1 1,-2 0,1 2,-2 0,1 1,-2 0,0 2,0-1,13 21,-2 0,-3 0,0 2,-3 0,0 2,14 48,-24-62,-1 1,-1 0,-2 0,0 1,-2-1,-1 1,-1 0,-1 0,-2-1,0 1,-2 0,-1-1,-1 0,-1 0,-1-1,-2 1,0-2,-2 0,0 0,-22 30,-27 34,-139 153,194-234,-1-1,1 1,-1-2,-1 1,1-1,-10 5,17-10,0 0,0-1,0 1,0 0,1 0,-1 0,0 0,0 0,0 0,0-1,0 1,0 0,0 0,0 0,0 0,-1 0,1 0,0 0,0-1,0 1,0 0,0 0,0 0,0 0,0 0,0 0,0 0,0 0,0-1,0 1,0 0,-1 0,1 0,0 0,0 0,0 0,0 0,0 0,0 0,0 0,-1 0,1 0,0 0,0 0,0 0,0 0,0 0,0 0,0 0,-1 0,1 0,0 0,0 0,0 0,0 0,0 0,0 0,0 0,-1 0,1 0,0 0,0 0,0 0,0 1,9-17,17-17,645-547,-524 462,-115 92,154-118,-150 120,1 1,0 1,55-21,-80 38,-1 1,1 0,0 1,0 0,0 1,0 1,0 0,0 0,0 1,1 1,11 1,-14 1,-1-1,0 1,1 1,-2-1,1 2,0-1,-1 1,0 1,0-1,0 1,-1 1,0-1,0 1,7 10,11 15,-1 2,-2 0,-1 2,-2 0,-2 1,22 67,-29-70,-1 0,-2 0,-1 0,-2 1,-1 0,-2-1,-1 1,-7 46,5-66,-2 1,0 0,0-1,-2 0,0 0,0-1,-2 0,0 0,0 0,-20 22,13-19,-2 0,0-2,-1 0,0-1,-1-1,-35 19,-14-2,-1-3,-1-3,-117 24,165-42,-102 28,97-27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49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82,'0'-3,"0"-1,1 1,-1-1,1 1,0 0,-1-1,2 1,-1 0,0 0,1 0,-1-1,1 2,0-1,0 0,0 0,0 1,1-1,-1 1,1-1,0 1,-1 0,1 0,0 0,0 1,0-1,0 1,1 0,-1 0,0 0,0 0,1 0,-1 0,1 1,4 0,12-2,1 2,-1 0,1 1,32 6,224 55,-116-22,-81-22,391 80,-392-81,-51-10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6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1,'1'11,"1"-1,0 1,1-1,0 1,1-1,0 0,8 15,2 4,110 251,13-5,202 301,-260-469,-48-68,45 76,-72-106,1 1,-1-1,-1 0,0 1,0 0,-1 0,-1 0,1 0,-1 0,-1 0,-1 11,0-5,-2 0,0-1,-1 1,0-1,-1 0,-10 20,-9 8,-1 0,-3-1,-45 52,70-90,1 0,-1-1,1 0,-1 1,0-1,0-1,0 1,-1 0,1-1,-1 1,1-1,-1 0,0 0,0-1,0 1,-4 0,5-2,-1 0,1 0,-1 0,1-1,-1 1,1-1,-1 0,1 0,0-1,-1 1,1-1,0 1,0-1,0 0,0 0,1 0,-1-1,-3-3,-55-53,2-2,3-3,3-2,3-2,3-3,4-1,2-3,-55-142,91 204,0-1,1 1,1-1,-3-24,5 17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08:50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14741,'144'-160,"103"-105,-34 33,78-87,75-91,86-104,88-104,78-94,66-77,2320-2704,-1078 1342,92 97,-1309 1385,-83 92,-95 103,-101 95,-96 85,106-107,-212 190,-212 192,-26 19,-43 25,33-16,-5 0,2-2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1988,'1005'20,"26"26,-615-30,969-40,-542-7,670 3,-60-74,-18-141,-796 122,218-48,-52 23,-770 142,869-114,-689 84,1 9,288 5,-287 22,974-1,-384-27,776-95,-1114 44,292-37,1308-73,-1636 147,481-25,49 67,-895 3,0 4,124 32,-174-37,35 6,0-3,100 2,-131-11,0 0,0-1,0-2,36-11,-16 4,140-31,333-37,-476 77,0-2,-1-1,0-2,0-2,-1-2,56-25,-64 21,-14 7,1 1,0 0,0 1,1 1,22-6,71-14,-47 10,118-14,427-40,-522 60,-55 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1245 1,'-1'6,"0"1,0 0,0 0,-1-1,0 1,0 0,-1-1,0 0,0 0,0 0,-1 0,-6 8,-8 8,-35 34,28-31,-68 71,-307 308,276-290,-190 135,298-238,-3 4,-1-2,0 0,-1-1,-40 16,40-27,20-1,1 0,0 0,0-1,-1 1,1 0,0 0,0-1,0 1,0 0,-1 0,1-1,0 1,0 0,0-1,0 1,0 0,0-1,0 1,0 0,0-1,0 1,0 0,0-1,0 1,0 0,0-1,0 1,0 0,1 0,-1-1,0 1,0 0,0-1,0 1,1 0,0-3,1 1,-1 0,1 0,0 0,0 1,0-1,0 0,0 1,0-1,0 1,1 0,-1 0,0 0,4-2,19-2,-1 2,1 0,0 1,0 1,0 2,0 0,0 2,25 5,16 7,111 40,-146-44,61 22,118 61,-185-82,-1 2,0 1,-2 1,0 1,0 1,-2 0,0 2,-1 0,27 39,-26-21,-17-31,0 0,0 0,1 0,0 0,0-1,1 0,0 0,0 0,1 0,6 5,-11-10,0-1,0 1,-1-1,1 0,0 1,0-1,0 0,0 1,0-1,0 0,0 0,0 0,0 0,0 0,0 0,0 0,0 0,0-1,0 1,-1 0,1 0,0-1,0 1,0-1,0 1,0-1,-1 1,1-1,0 1,0-1,-1 0,1 1,0-1,-1 0,1 0,-1 1,1-1,-1 0,1 0,-1 0,0 0,1 0,-1 1,0-1,0 0,1 0,-1 0,0 0,0-1,6-57,-5 53,-3-103,-3 1,-28-147,-4-44,25 177,-3-69,16-160,-1 329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41,'0'-1,"0"0,1 0,-1 0,0 0,1 0,-1 1,1-1,0 0,-1 0,1 0,-1 1,1-1,0 0,0 0,0 1,-1-1,1 1,0-1,0 1,0-1,0 1,0 0,0-1,0 1,0 0,0 0,0 0,1-1,35-3,-31 4,69-3,1 3,0 4,-1 3,86 20,290 90,-363-92,138 20,-155-33,-47-6,0 1,41 17,-62-22,-44 21,10-6,0 0,2 2,0 2,2 0,-26 27,-119 133,150-155,-127 150,-48 53,70-108,126-120,0 0,0 0,0 0,1-1,-1 1,0 0,0 0,-1 0,1-1,0 1,0-1,0 1,0-1,-1 1,1-1,0 0,0 1,-1-1,1 0,0 0,0 0,-1 0,1 0,0 0,-1 0,-1-1,1 0,0-1,0 1,0-1,0 1,0-1,0 0,0 1,0-1,1 0,-1 0,1 0,-3-5,-3-8,0-1,1 0,-5-21,8 27,-40-148,-31-238,67 327,6-132,-1-18,-2 198,-2 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662 522,'-2'1,"0"-1,0 1,1-1,-1 1,0 0,0 0,0 0,1 0,-1 0,0 0,1 1,-1-1,1 0,0 1,-1-1,1 1,-1 2,-25 38,16-24,-107 174,-144 317,220-415,4 3,5 0,4 3,4 0,-17 143,39-221,2 0,0-1,1 1,2 0,0 0,8 35,-8-51,0 1,0-1,0 0,1 0,0 0,0 0,1 0,0-1,0 1,0-1,0 0,1 0,0-1,0 1,0-1,1 0,-1-1,1 1,0-1,0 0,0 0,0-1,1 0,-1 0,12 1,18 2,1-2,0-2,-1-2,1-1,56-10,-25-2,131-45,-193 57,1-1,-1 1,0-1,0 0,0-1,-1 1,1-1,-1 0,0-1,0 1,0-1,-1 0,7-8,-8 6,1 0,-1-1,0 1,-1 0,0-1,0 1,-1-1,1 0,-2 0,1 1,-2-13,-7-97,-48-224,49 304,-71-314,56 272,-4 1,-48-103,59 152,-2 0,0 2,-40-48,51 67,0 1,0-1,1 1,1-1,-1-1,1 1,1-1,-5-15,7 21,1 0,-1 1,1-1,0 0,0 1,0-1,0 0,0 0,1 1,-1-1,1 1,0-1,-1 0,1 1,1-1,-1 1,0-1,1 1,-1 0,1 0,-1 0,1 0,0 0,0 0,0 0,0 0,0 1,1-1,-1 1,0-1,1 1,4-2,53-24,-1-2,92-64,380-274,-446 301,-74 56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1,'2'33,"3"1,0 0,2-1,2 0,15 38,6 26,134 690,-55 12,-96-702,15 131,226 1516,83-165,55 279,-194-340,-79-640,79 100,-106-537,41 447,-57 5,-61-687,10 45,5 80,-16-201,6 0,44 152,-45-204,33 116,8-3,9-3,101 195,129 262,-272-575,-3 1,-4 1,-2 1,12 120,13 401,-45-517,0-13,6 67,-4-130,0 0,0 0,0 0,0 0,0 0,0 0,0 0,1 0,-1 0,0 0,1 0,-1 0,1 0,-1 0,1 0,-1-1,1 1,-1 0,2 1,10-10,6-33,119-424,-109 390,4 2,3 0,3 3,48-68,-73 125,-10 24,-11 39,4-35,-213 1162,198-1035,-11 53,30-195,0 1,0-1,0 0,0 1,0-1,0 1,0-1,0 0,0 1,-1-1,1 0,0 0,0 1,0-1,0 0,-1 1,1-1,0 0,0 0,-1 1,1-1,0 0,0 0,-1 1,1-1,0 0,-1 0,1 0,0 0,-1 0,1 1,0-1,-1 0,1 0,-1 0,-12-10,-15-31,18 25,-49-60,-3 3,-4 3,-2 2,-3 4,-3 3,-149-94,195 138,-1 2,0 1,-1 1,0 1,-1 2,-36-8,49 15,0 0,0 2,0-1,-1 2,1 1,0 0,0 1,0 1,0 1,0 0,1 2,-23 9,16-6,33-16,40-21,28-14,608-289,-8 76,-642 240,1 2,0 2,71-13,-80 22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950 194,'-2'18,"0"0,-2-1,0 1,0-1,-8 17,-5 19,-186 597,-140 262,331-886,8-19,6-16,286-1205,-221 931,-14 138,8-29,-28 38,-29 133,3 13,7 25,-6-17,7 9,2 0,1-1,1 0,1-2,1 0,1-2,1 0,1-1,38 24,33 16,131 62,-153-86,154 70,-197-96,0-1,1-2,0-1,0-1,60 2,-19-11,-51 1,0 1,0 1,39 5,-59-6,-1 1,1 0,-1 0,1 0,-1 0,0 1,1-1,-1 0,1 0,-1 0,1 0,-1 0,1 1,-1-1,1 0,-1 0,0 1,1-1,-1 0,0 0,1 1,-1-1,0 1,1-1,-1 0,0 1,0-1,1 1,-1-1,0 0,0 1,1 0,-12 11,-26 6,37-18,-304 104,112-42,-146 63,-348 107,656-227,-1 0,-55 1,61-6,0 1,0 2,1 0,-1 2,-26 8,-16 11,9-2,-91 22,119-39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7,'0'0,"0"0,0-1,0 1,0 0,1-1,-1 1,0 0,0-1,0 1,1 0,-1 0,0-1,0 1,1 0,-1 0,0-1,1 1,-1 0,0 0,1 0,-1 0,0-1,1 1,-1 0,0 0,1 0,-1 0,0 0,1 0,-1 0,1 0,-1 0,0 0,1 0,-1 0,0 0,1 0,-1 1,0-1,1 0,-1 0,0 0,1 0,-1 1,0-1,0 0,1 0,-1 1,0-1,0 0,1 0,-1 1,0-1,0 0,0 1,1-1,19 18,27 46,-4 2,69 143,-81-148,-16-32,261 554,-272-574,-1 0,0 1,0 0,-1 0,0 0,1 11,-3-16,-1-1,1 1,-1 0,0 0,0-1,0 1,0-1,-1 1,0-1,0 0,0 1,-1-1,1 0,-7 7,-15 18,4-3,-1-1,0-2,-36 30,53-50,1 0,0-1,-1 0,1 0,-1 0,1 0,-1 0,0-1,0 0,0 1,0-2,0 1,0 0,0-1,0 0,0 1,0-2,0 1,0 0,0-1,0 0,0 0,0 0,0 0,0-1,0 0,-5-3,3 1,0-1,1 1,0-1,-1-1,2 1,-1-1,1 0,0 0,0 0,0 0,1-1,0 1,1-1,-4-11,-24-106,22 100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141 446,'-14'14,"-4"2,0 1,2 1,0 0,-19 31,31-44,1 1,1 0,-1-1,1 1,-1 0,2 1,-1-1,1 0,0 0,0 1,1-1,-1 0,2 1,-1-1,1 1,0-1,0 0,0 0,1 1,0-1,0 0,4 7,1-2,0 0,1 0,0-1,0 0,1 0,0-1,1 0,0 0,0-1,1-1,18 10,12 4,86 29,-45-19,-79-29,1-1,0 1,0-1,0 1,0-1,0 0,1-1,-1 1,0-1,0 0,0 0,1 0,-1-1,0 1,6-2,-6 0,-1 0,1-1,-1 1,0-1,1 1,-1-1,0 0,-1 0,1-1,0 1,-1 0,0-1,0 1,0-1,3-7,15-40,22-88,-30 92,69-294,-81 339,1-1,-1 1,0-1,1 0,0 1,0-1,-1 1,1-1,1 1,-1 0,0-1,1 1,-1 0,1 0,-1 0,1 0,0 0,0 0,0 0,0 1,0-1,1 1,-1 0,4-2,-2 2,1 1,-1 0,0 0,1 1,-1-1,0 1,0 0,0 0,1 0,-1 1,0 0,-1-1,1 1,5 4,69 41,-41-24,61 29,165 42,-216-81,1-2,0-2,83 4,-128-13,1 0,0 0,-1 0,1 0,-1 0,1-1,-1 1,0-1,1 0,-1 0,0 0,1 0,-1-1,0 0,0 1,6-5,-8 3,0 1,0 0,1-1,-2 1,1-1,0 1,0-1,-1 0,1 1,-1-1,0 0,0 1,0-1,0 0,0 1,-1-1,1 0,-1 1,0-1,0 1,0-1,0 1,-1-3,-20-45,-3 2,-1 0,-36-47,41 63,4 5,-2 1,-1 1,-1 1,-1 1,-36-31,34 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7.0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919 1,'-137'90,"-238"173,325-222,3 1,1 3,2 2,3 1,-42 62,71-91,0 1,1 0,0 0,2 1,1 1,0-1,2 1,0 0,2 1,0 0,2-1,0 35,2-51,1-1,0 0,0 1,1-1,-1 0,1 0,0 0,1 0,-1-1,1 1,0 0,0-1,0 0,1 0,-1 0,1 0,0 0,0-1,1 0,-1 0,0 0,1 0,0-1,0 1,0-1,0-1,7 3,14 2,1 0,-1-2,1-1,34-1,-38-1,645 1,227 15,-879-15,174 21,-157-17,0 2,-1 0,50 23,-74-28,1 1,-1 1,0-1,0 1,-1 1,0-1,0 1,0 1,-1-1,11 14,-14-14,1 0,-1 0,-1 0,1 0,-1 0,0 0,0 1,-1-1,0 1,0-1,0 1,-1 0,0-1,0 1,-2 9,-4 8,0 0,-1-1,-1 0,-2-1,0 0,-1 0,-27 38,-114 132,141-180,-55 61,-3-3,-2-3,-86 60,100-86,-1-2,-3-3,-1-3,-1-2,-73 23,111-46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1 300,'4'-4,"6"-6,10-2,5-6,8-5,10-3,3-1,2-1,1-3,1-2,-4 2,-5 5,-6 7,-9 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0 638,'41'71,"3"-2,60 72,-81-112,126 160,7-6,190 169,-322-330,1 0,0 1,-1 1,38 52,-61-75,0 1,0-1,0 1,0-1,0 1,0 0,-1-1,1 1,0 0,-1 0,1-1,-1 1,0 0,0 0,0 0,0-1,0 1,0 0,0 0,0 0,-1-1,1 1,-1 0,-1 3,1-4,0 0,-1 0,1 0,0 0,-1 0,1-1,-1 1,1 0,-1-1,1 1,-1-1,0 1,1-1,-1 0,0 0,1 0,-1 0,0 0,1 0,-1 0,0 0,1-1,-1 1,1 0,-1-1,0 0,-1 0,-17-7,0-1,0-1,1-1,1 0,-1-2,-19-17,-96-98,118 112,-64-70,4-3,3-4,5-2,5-4,3-2,5-2,-79-214,123 287,1-2,2 1,1-1,1 0,2 0,2-1,0-34,4 51,0-1,0 0,2 1,0 0,1 0,0 0,1 0,1 1,1 0,0 1,1-1,0 1,1 1,1 0,15-15,-11 14,0 2,0 0,2 1,-1 0,1 1,1 1,-1 1,2 0,-1 1,1 1,0 1,0 1,1 1,-1 0,1 1,-1 1,1 1,0 1,-1 1,29 6,-39-5,0 1,0 0,0 0,-1 1,0 0,0 0,0 1,-1 0,0 1,0 0,0 0,-1 0,0 1,-1-1,1 1,-1 1,-1-1,0 1,4 11,1 5,0 1,-2-1,-1 1,-2 1,4 46,-8-45,-2 0,0-1,-2 1,-1-1,-1 0,-1 0,-2-1,0 0,-25 47,1-15,-3-1,-81 99,77-108,-2-3,-63 54,76-76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0,'6'1,"0"1,1-1,-1 1,0 1,0-1,0 1,-1 0,1 0,-1 0,1 1,-1 0,0 0,0 1,-1-1,5 6,7 6,373 352,-196-181,-187-181,-1-1,1 0,0 0,1 0,-1-1,1 0,0 0,0-1,0 0,0 0,14 3,-12-5,0-1,0 0,0 0,0-1,0 0,0 0,0-1,0 0,13-6,32-13,68-37,-46 20,-36 19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353 207,'-1'-7,"0"0,-1 0,0 0,0 0,0 1,-1-1,0 1,0-1,-1 1,0 0,0 0,0 1,-1-1,0 1,-8-8,-11-8,-53-37,72 55,-1 0,1 1,-1-1,0 1,0 1,0-1,0 1,0 0,0 0,0 0,-1 1,1 0,-10 2,11-2,1 1,0-1,-1 1,1 0,0 1,0-1,0 1,0-1,0 1,0 0,0 1,0-1,1 1,-1 0,1 0,0 0,0 0,0 0,-3 6,2-3,1 0,1 0,-1 0,1 1,0-1,1 1,-1 0,1 0,1-1,-1 1,1 0,0 0,1 0,-1-1,1 1,1 0,-1-1,5 11,-3-12,-1 0,1 0,0 0,0-1,0 0,1 1,0-1,0-1,0 1,0 0,0-1,1 0,0 0,-1 0,1-1,0 0,0 0,1 0,-1 0,0-1,0 0,1 0,8 0,-8-1,1 0,-1-1,0 0,0-1,0 1,1-1,-1-1,-1 1,1-1,0 0,-1 0,1 0,6-6,-7 5,0 0,1 0,0 1,0-1,0 1,0 1,1-1,-1 1,1 0,-1 1,1 0,11-1,-9 3,0 1,0-1,0 2,0 0,-1 0,1 0,-1 1,0 0,0 1,0 0,10 8,11 11,38 39,-44-40,26 30,-37-38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0 261,'15'1,"-1"0,1 1,-1 1,0 0,0 1,0 1,14 6,93 51,-74-35,78 37,65 36,-154-79,0 3,62 54,-73-49,-19-19,-13-18,-20-31,2 0,2-2,1 0,-28-80,48 117,-19-50,-16-65,30 94,2-1,1 0,1 0,1-51,2 74,1 0,-1 1,1-1,-1 1,1-1,0 1,0-1,0 1,0-1,0 1,1 0,-1 0,1 0,0 0,-1 0,1 0,0 0,0 0,0 1,0-1,1 1,-1-1,0 1,1 0,-1 0,0 0,1 0,0 1,-1-1,1 0,4 1,9-2,1 1,-1 1,0 1,19 3,-15-2,27 5,-1 2,1 3,-2 1,0 2,0 3,-2 1,0 2,-2 2,47 33,-60-36,-1 0,-2 2,38 39,-49-43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235 519,'3'-2,"-1"1,1-1,0 1,0-1,-1 0,1 0,-1 0,1-1,-1 1,0 0,0-1,0 0,0 1,2-5,2-2,49-68,60-113,-72 114,-36 65,-1 0,-1-1,1 0,4-20,-9 31,-1-1,1 1,0-1,-1 1,0-1,1 0,-1 1,0-1,0 1,0-1,0 1,0-1,0 0,-1 1,1-1,0 1,-1-1,1 1,-1-1,1 1,-1 0,0-1,0 1,0 0,0-1,0 1,0 0,0 0,0 0,0 0,0 0,-1 0,1 0,0 0,-1 0,1 1,-1-1,1 0,-1 1,1 0,-1-1,1 1,-1 0,1 0,-1-1,1 1,-1 0,0 1,1-1,-3 0,-5 2,0 0,-1 0,1 0,0 1,0 1,1 0,-1 0,1 0,0 1,0 0,-13 12,-10 9,-37 43,53-53,-26 26,2 2,2 2,-32 52,59-83,2 0,0 0,1 1,0-1,1 2,1-1,0 1,2-1,0 1,0 0,2 0,0 1,1-1,1 0,3 21,-4-34,1 0,0 1,0-1,0 0,1 0,-1 0,1 0,0 0,0 0,0-1,1 1,-1-1,1 1,0-1,0 0,0 0,0 0,1 0,-1-1,1 1,0-1,-1 0,6 2,-3-3,0 0,0 0,0-1,1 1,-1-1,0-1,1 1,-1-1,0 0,0-1,0 1,0-1,0 0,0-1,7-3,59-33,97-68,-58 34,225-157,-35 23,-297 205,50-29,-26 27,-28 4,1 0,0 0,0 0,-1 1,1-1,0 0,0 0,-1 1,1-1,0 1,-1-1,1 1,-1-1,1 1,-1-1,1 1,-1-1,1 1,-1 0,1-1,-1 1,0 0,1-1,-1 1,0 0,0-1,1 1,-1 1,1 17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4014,'-9'0,"7"-1,0 1,-1 0,1-1,0 1,-1 1,1-1,0 0,-1 0,1 1,0-1,-1 1,1 0,0 0,0 0,0 0,0 0,-3 2,15-5,11-10,661-450,-522 362,920-559,-55 36,1866-1225,-2761 1761,-36 21,174-90,-267 156,16-7,-17 7,0 0,0 0,0 0,0 0,0 0,1 0,-1 0,0 0,0-1,0 1,1 0,-1 0,0 0,0 0,0 0,1 0,-1 0,0 0,0 0,0 0,1 0,-1 0,0 0,0 1,0-1,0 0,1 0,-1 0,0 0,0 0,0 0,0 0,1 0,-1 1,0-1,0 0,0 0,0 0,0 0,0 1,1-1,-1 0,0 0,0 0,0 0,0 1,0-1,0 0,0 0,0 0,0 1,0-1,0 0,0 0,0 0,0 1,0-1,0 0,0 0,0 0,0 1,-1-1,-2 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3977,'23'-20,"1"1,33-20,-9 7,1084-757,752-487,-1278 871,625-348,-296 137,-914 599,-9 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0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0 837,'1'-1,"-1"-1,1 1,-1 0,1-1,0 1,0 0,0 0,0 0,0 0,0 0,0 0,0 0,0 0,0 0,0 0,1 0,-1 1,0-1,1 0,-1 1,0-1,2 1,39-13,-35 11,110-24,1 5,177-8,-205 22,151-13,253 12,-458 9,-1 2,1 1,-1 2,66 19,-93-22,0 0,1 0,-1 1,-1 0,1 1,0-1,-1 2,0-1,0 1,-1 0,0 0,0 0,0 1,-1 0,0 0,0 1,0-1,-1 1,-1 0,1 0,-1 1,0-1,-1 1,0-1,1 12,-3-2,0 0,0 1,-2-1,0 0,-2 0,0 0,0-1,-10 22,6-18,-2 0,0 0,-1-1,-1 0,-1 0,-17 18,28-35,0-1,-1 1,1 0,-1-1,0 1,1-1,-1 0,-1 0,1 0,0 0,0 0,-1-1,1 0,-1 0,1 0,-1 0,1 0,-1 0,0-1,1 0,-1 0,0 0,-5-1,4-1,0 1,1-1,-1-1,1 1,0-1,0 1,0-1,0 0,0-1,0 1,1-1,-1 0,1 0,0 0,1 0,-1 0,-2-6,-21-44,3-2,-19-63,14 36,-91-230,-53-161,149 385,18 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8.2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1 598,'-1'26,"2"0,1 1,0-1,13 46,-12-61,1 0,1 0,0 0,1-1,0 0,0 0,1-1,0 0,1 0,-1 0,2-1,0 0,13 9,-8-7,0 0,1-1,0 0,0-1,1-1,0-1,0 0,1-1,0-1,33 5,-48-10,1 1,-1 0,1-1,-1 0,0 1,1-1,-1 0,1 0,-1-1,0 1,0 0,0-1,0 1,0-1,0 0,0 0,0 1,-1-1,1 0,-1-1,1 1,-1 0,0 0,0-1,0 1,0 0,0-1,-1 1,1-4,3-11,0 0,-2 0,1-23,-1 18,5-222,-7 243,0 0,0 0,0-1,0 1,0 0,0 0,0 0,1-1,-1 1,0 0,1 0,-1 0,1 0,-1 0,1 0,0-1,-1 1,1 1,0-1,0 0,0 0,0 0,-1 0,1 0,0 1,0-1,1 1,-1-1,0 0,0 1,0 0,0-1,0 1,1 0,-1-1,0 1,0 0,1 0,-1 0,0 0,0 0,0 0,1 1,-1-1,0 0,0 1,0-1,0 1,2 0,9 4,0 1,0 0,-1 1,11 8,-2-2,319 165,-336-176,0-1,-1 0,1 0,0 0,0 0,-1 0,1 0,0-1,0 0,0 1,0-1,0 0,0 0,0-1,0 1,0-1,-1 1,1-1,4-2,-4 1,-1 0,0 0,0 0,0-1,0 1,-1 0,1-1,0 0,-1 1,0-1,0 0,0 0,0 0,0 0,-1 0,1 0,-1 0,0 0,0-4,5-85,-5-1,-4 0,-32-177,26 224,-23-66,20 76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6,'0'-4,"4"2,2 7,-1 6,4 6,0 8,2 9,0 7,-2 0,2 3,-1 2,1 1,5-2,-2-6,-3-4,-3-4,-3-3,-2-6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87,'4'0,"6"-4,10-6,9-1,5 1,5 3,5 2,-2-2,-3 0,0 1,-2 2,1 1,-1 2,-8-4,-8-1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6,0 3,0 4,0 2,0 1,0 0,0 0,0 0,0 0,0 0,0-1,0 0,0 5,0 1,0-5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5,0 5,0 3,0 2,0 1,0 0,0 0,0 0,0 0,0 0,0-5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0 188,'4'0,"2"-5,-1-5,4-1,4 1,0-2,-2-3,1 1,3-1,3-3,3-2,2 1,2 5,-4 1,-5 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80,'0'-3,"1"0,0 0,-1 0,1 1,0-1,0 0,1 0,-1 1,1-1,-1 1,1-1,0 1,0 0,0 0,0 0,0 0,0 0,1 0,-1 0,1 1,-1-1,1 1,-1 0,5-1,3-3,0 2,0-1,1 2,-1-1,14 0,-8 1,-1 1,1 1,-1 0,1 1,-1 0,0 2,24 6,-35-8,-1 0,1 1,-1-1,1 1,-1 0,0 0,0 0,0 1,0-1,0 1,0 0,-1-1,1 1,-1 0,0 1,0-1,0 0,0 1,0-1,-1 1,1-1,-1 1,0 0,-1 0,1-1,0 1,-1 0,0 0,0 0,0 0,0-1,-1 1,0 0,0 0,-1 3,-12 49,-3-2,-27 59,0 1,38-98,-2 12,16-23,15-9,118-34,-124 32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6,4 3,2 4,-1 2,-1 1,4 0,-1 0,0 0,-2 0,-2-5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0 145,'0'-4,"4"-2,2-4,4-4,0-5,2 2,0-1,2 2,3 5,3 4,-3-2,1 1,-3 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1 249,'3'-1,"1"0,-1-1,0 1,0-1,0 0,0 0,0 0,0 0,0 0,-1-1,1 1,-1-1,4-5,9-8,19-10,0 2,2 2,0 0,2 3,0 1,1 2,0 1,2 3,44-9,-80 19,0 1,0 0,0 1,0-1,0 1,0 0,0 1,0-1,-1 1,1 0,0 0,0 0,0 0,-1 1,1 0,-1 0,1 1,-1-1,6 5,-5-2,-1 0,1 0,-1 1,1 0,-2 0,1 0,-1 1,0-1,0 1,-1-1,0 1,3 13,4 18,-3-1,0 1,-3 0,-1 1,-6 73,4-111,0 1,-1-1,1 0,0 0,0 0,0 0,-1 1,1-1,1 0,-1 0,0 0,0 1,0-1,1 0,-1 0,0 0,1 0,-1 0,1 0,-1 0,1 0,0 0,-1 0,1 0,0 0,0 0,0 0,0-1,0 1,0 0,0 0,0-1,0 1,0-1,0 1,0-1,0 0,0 1,0-1,1 0,-1 0,0 0,0 0,2 0,7 0,0-2,-1 1,1-1,16-6,4 0,-17 6,0 1,0 0,0 0,0 2,0 0,0 0,-1 1,18 5,-24-6,-1 1,0 0,0 0,0 0,0 1,0 0,0 0,-1 0,1 1,-1-1,0 1,0 0,0 0,0 0,-1 1,0 0,0-1,0 1,-1 0,1 0,-1 0,2 7,0 11,0 0,-2-1,0 1,-2 0,0 0,-2 0,-5 30,-3 1,-34 101,25-106,-2-1,-2 0,-2-1,-32 44,54-87,0 0,0 0,0-1,-1 1,0-1,0 0,0 0,0 0,0 0,-1-1,1 1,-1-1,1 0,-1-1,-9 3,-3-2,0 0,0-1,-24-1,-39 3,52 1,4 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1,'0'8,"0"8,0 9,0 10,4 6,2 1,3 7,1 6,3 4,4 0,-2-6,-3 1,1-4,-2-7,1-6,-1-5,-2-4,-3-7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1:58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1,'17'2,"-1"1,1 1,-1 0,0 2,-1 0,1 0,-1 1,15 10,-3-3,22 12,-1 3,-1 1,-1 3,-2 2,-1 1,-2 2,-2 2,-2 2,-1 1,-2 2,40 71,199 371,51 82,-318-559,0-1,-1-1,0 1,-1 0,7 17,-11-24,1 0,-1 0,1 0,-1 1,0-1,0 0,0 0,0 1,0-1,-1 0,1 0,0 1,-1-1,0 0,0 0,1 0,-1 0,-1 0,1 0,0 0,0 0,-1-1,1 1,-1 0,1-1,-3 2,-7 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0,'0'4,"0"6,5 6,0 4,1 3,3 6,4 2,0 1,-2 7,5 2,1-3,-4 2,1 2,-2 3,1-3,-1-8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9,0 7,0 2,0 6,5 9,4 6,3 3,2 2,-1 0,2-1,-2-5,1-6,-2-7,-2-4,-4-3,-3-7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0 128,'1'-5,"0"0,0 0,0 0,1 0,0 0,0 1,0-1,0 0,1 1,0 0,0-1,0 1,0 0,1 1,-1-1,6-3,-3 1,0 1,1 0,-1 1,1-1,0 1,0 0,1 1,-1 0,14-4,-9 6,-1 0,1 1,0 0,-1 1,1 0,-1 1,1 0,-1 1,0 0,1 1,-2 0,1 0,0 2,-1-1,0 1,0 1,-1-1,0 2,0-1,0 1,-1 1,0 0,-1 0,0 0,-1 1,0 0,0 0,-1 0,0 1,-1 0,0 0,0 0,-2 0,1 1,0 19,-4-21,0-1,-1 1,-1-1,0 0,0 0,0 0,-1 0,-1 0,0-1,0 0,-12 15,-13 24,30-47,-1 1,1 0,-1 0,1-1,0 1,-1 0,1 0,0 0,0 0,-1-1,1 1,0 0,0 0,0 0,0 0,0 0,0 0,0-1,1 1,-1 0,0 0,0 0,1 0,-1 0,0-1,1 1,-1 0,1 0,0 0,1 1,0-1,0 0,-1 0,1 0,1 0,-1 0,0 0,0 0,0-1,0 1,4 0,11 1,0-2,27-1,-30 1,268-23,-255 20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0,'2'41,"1"-1,2 0,14 59,45 113,-8-31,15 102,-66-264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0 124,'6'-1,"-1"-1,0 0,1 0,-1 0,0-1,0 0,0 0,4-4,5-1,-7 3,10-6,1 0,1 1,0 0,0 2,0 0,1 1,0 1,1 1,28-3,-4 6,-1 3,1 2,-1 1,0 3,0 1,-1 3,0 1,56 24,-96-35,1 0,0 0,-1 1,1 0,-1-1,0 1,0 0,1 1,-1-1,4 5,-7-6,1-1,-1 1,0-1,0 1,0-1,1 1,-1 0,0-1,0 1,0-1,0 1,0 0,0-1,0 1,0-1,0 1,0 0,-1-1,1 1,0-1,0 1,0 0,-1-1,1 1,-21 18,2-5,1 0,0 0,1 2,0 0,2 1,0 1,1 0,-23 40,36-57,0 0,1 1,-1-1,1 0,-1 1,1-1,0 0,-1 1,1-1,0 1,0-1,0 0,0 1,0-1,0 1,1-1,-1 0,0 1,1-1,-1 0,1 1,-1-1,1 0,0 0,0 0,-1 1,1-1,0 0,0 0,0 0,0 0,0 0,0-1,0 1,1 0,0 0,6 3,1-1,-1 0,0 0,1-1,8 1,14 5,-11-1,0 1,-1 0,0 2,0 0,-1 2,-1 0,0 1,0 0,-1 1,-1 1,-1 1,0 0,-1 1,21 34,-33-48,0-1,0 1,0 0,0 0,0-1,-1 1,0 0,1 0,-1 0,0 0,0 0,-1-1,1 1,0 0,-1 0,0 0,0-1,0 1,0 0,0-1,0 1,-1-1,1 1,-1-1,0 1,0-1,0 0,0 0,0 0,0 0,-3 1,-10 8,0 0,0-2,-34 16,21-11,-54 33,-85 66,137-93,3-5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1 118,'4'-5,"6"0,5-1,5 2,-1-3,0-1,1 1,2 3,-3-4,0 1,0 1,-3-3,1 0,1 2,2 2,2-3,1 1,-3 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9,0 11,4 13,2 7,3 4,6 1,3 0,0 0,0-6,-3-7,-3-6,0-10,-2-4,-3-6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1 222,'8'0,"12"0,7-5,2 0,2 0,-1-4,-2 0,-4-3,-3-3,8-4,3-3,5-1,1-2,-3 3,2 6,-1 1,-3 4,-6 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48,'35'-14,"-16"4,-6 5,-1 1,2 0,-1 1,0 0,1 1,-1 1,1 0,-1 0,1 2,-1 0,1 0,-1 1,1 1,23 8,-27-7,-1 0,-1 0,1 1,0 1,-1-1,0 1,-1 1,1-1,-1 1,0 1,-1-1,0 1,0 0,-1 1,0-1,0 1,-1 0,0 0,0 1,-1-1,2 12,-1-1,-1 0,-1 0,0 1,-2-1,0 1,-1-1,-2 0,-6 31,0-18,-2 0,0-1,-3 0,-21 37,20-38,12-23,-1 0,0 0,-1 0,1 0,-8 8,23-25,0 2,1-1,0 1,0 1,0 0,1 1,0 0,26-5,-16 3,0 0,-1-2,23-11,-4 1,-22 12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0 414,'0'-3,"1"-1,-1 0,1 0,0 0,0 0,0 0,0 1,1-1,-1 0,1 1,0-1,0 1,0 0,1 0,3-5,49-37,-16 16,29-30,3 4,154-91,-193 128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15.5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 1395,'9'0,"-1"-2,1 1,0-1,-1-1,1 1,-1-2,0 1,0-1,0 0,0-1,-1 1,1-2,11-10,9-11,46-54,-64 69,20-24,-2-1,-2-1,-1-1,-2-2,-2 0,-2-1,-2-1,-1 0,-3-2,13-66,-15 43,-3-1,0-111,-9 152,0 0,-2 0,-2 0,0 0,-2 1,-1 0,-1 0,-1 1,-16-30,22 50,1 0,-1 0,0 1,0 0,-1 0,0 0,0 0,0 1,0 0,-1 0,1 0,-1 1,0-1,0 1,0 1,-1-1,1 1,-1 0,1 1,-1 0,1 0,-1 0,0 1,0 0,1 0,-1 0,0 1,0 0,1 1,-1-1,1 1,-1 0,1 1,0 0,0 0,0 0,0 1,1-1,-9 8,2 0,1 0,0 0,0 1,1 0,1 1,0 0,-9 17,-45 108,42-86,5-16,3 0,0 1,3 1,-11 74,19-92,0-1,2 1,0 0,1 0,2-1,-1 1,2-1,1 0,0 0,2 0,14 30,7-1,2-1,3-1,1-2,2-1,2-2,55 45,-25-29,3-4,2-2,95 48,-141-84,1-2,0-1,1-1,0-1,0-1,1-2,0-1,58 3,-82-10,1 1,-1-1,1-1,-1 1,0-1,0 0,0-1,0 1,0-1,0 0,-1-1,8-5,7-8,34-35,-39 36,1 0,20-15,39-11,-54 32,36-24,-44 23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1 225,'34'-35,"3"2,63-44,-84 66,1 1,-1 1,2 0,-1 1,1 1,0 1,1 0,-1 2,31-5,-46 9,0 0,0-1,0 1,0 0,0 1,0-1,-1 0,1 1,0 0,0-1,0 1,-1 0,1 0,0 1,-1-1,1 1,-1-1,1 1,-1 0,0 0,0 0,0 0,0 0,0 0,0 1,-1-1,1 0,-1 1,1 0,-1-1,0 1,0 0,0 0,-1-1,1 1,-1 0,1 0,-1 0,0 5,0 2,0 1,-1 0,-1 0,1 0,-2 0,0-1,0 1,0-1,-8 15,-61 94,-6 15,77-132,0 0,0-1,0 1,0 0,0 0,1 0,-1 0,0 0,1 0,0 0,0 0,-1 0,1 0,0 0,1 1,-1-1,0 0,0 0,1 0,0 2,1-2,-1-1,0 0,0 1,0-1,1 0,-1 0,1 0,-1 0,1 0,-1 0,1-1,-1 1,1 0,0-1,-1 1,1-1,0 0,3 1,9-1,1 0,0-1,-1 0,22-6,-28 6,22-5,-13 2,0 0,0 1,1 1,-1 1,1 0,-1 1,31 4,-45-3,-1 0,1 0,0 0,0 0,-1 0,1 1,-1-1,1 1,-1 0,0-1,1 1,-1 0,0 0,0 1,-1-1,1 0,0 1,-1-1,1 1,1 4,-1-1,-1-1,0 1,0 0,0-1,-1 1,0 0,0 0,0-1,-1 1,-1 5,-2 8,-1-1,-1-1,-1 1,0-1,-15 24,-24 27,33-50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0 297,'30'-35,"-27"30,0 0,1 0,0 1,0-1,0 1,1 0,-1 0,1 0,0 1,0-1,0 1,1 0,8-3,248-85,-185 62,2 4,110-20,-159 36,-17 5,-30 18,2-4,1-1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0 200,'2'-3,"0"-1,0 0,0 1,1-1,-1 1,1 0,0-1,0 1,0 1,6-5,3-5,-3 4,0-1,1 1,0 1,1 0,-1 0,1 1,1 1,22-9,103-23,-113 32,158-27,-161 30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1,'4'4,"6"6,1 5,3 5,-1 7,2 3,2 2,-1-2,0 4,-1 0,-1 2,-1 5,0-6,-1-4,-3-7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1 227,'11'1,"0"-1,1 0,-1-1,1-1,-1 1,0-2,0 0,0 0,21-10,25-11,109-31,-136 48,1 1,35-2,-42 6,-1-1,1-1,-1-1,1-1,24-10,-1-7,-31 14,-1 2,1-1,28-7,-26 12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0 227,'1'-3,"0"-1,0 1,0-1,0 1,1-1,-1 1,1 0,0 0,0 0,0 0,0 0,1 0,-1 1,1-1,3-2,44-32,13 5,2 3,87-27,-90 40,-37 11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0 204,'20'-18,"1"1,0 1,2 1,-1 1,2 1,0 1,0 1,1 1,34-9,8 3,0 2,97-8,-154 21,16-2,-1 1,0 1,1 2,33 4,-52-4,-1 0,0 0,-1 1,1 0,0 0,0 1,-1-1,1 1,-1 1,0-1,0 1,0-1,-1 1,1 1,-1-1,0 1,0 0,0-1,-1 2,0-1,0 0,0 1,3 8,-2-1,-1 0,-1 0,0 1,0-1,-1 0,-1 1,0-1,-1 1,-1-1,0 0,-1 0,-6 19,-2 1,-2-1,-1 0,-30 47,40-70,-2-1,1 0,-1-1,0 1,-1-1,0 0,0-1,0 0,-1 0,-15 9,54-40,-1 10,0 0,1 2,35-10,-48 19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0 247,'7'-1,"0"0,0-1,0 0,0 0,0 0,0-1,-1 0,11-6,14-6,363-130,-263 98,-118 39,-8 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1 220,'0'-5,"8"-5,3-5,5-5,2 1,4 0,1-1,2-2,1 3,-4 1,-2 2,-4 1,-1 3,-2 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1 108,'0'-3,"1"0,0 0,0 0,0 0,0 0,0 1,1-1,-1 0,1 0,0 1,0-1,0 1,0 0,0 0,1-1,-1 1,1 1,-1-1,6-3,3-1,0 0,1 0,17-5,3 3,1 1,0 2,0 2,0 1,0 1,0 2,39 6,-69-7,-1 0,0 0,0 0,0 1,1-1,-1 1,0 0,0 0,0 0,0 0,0 0,0 0,0 0,0 1,-1-1,1 0,0 1,-1 0,1-1,-1 1,0 0,1 0,0 2,-1 0,0 0,0 0,0 0,0 0,-1 0,1 0,-1 0,0 1,0-1,-1 0,-1 7,-3 7,0 0,-1 0,-1 0,-14 23,13-25,0-2,0-1,2 2,0-1,-6 20,11-32,0 1,1-1,-1 0,1 0,-1 1,1-1,0 0,0 0,0 1,0-1,1 0,-1 0,0 1,1-1,0 0,0 0,-1 0,1 0,0 1,0-1,1-1,-1 1,0 0,1 0,-1 0,1-1,0 1,-1-1,1 1,0-1,0 0,0 0,0 0,0 0,0 0,4 1,12 2,1 0,0-2,0 0,0-2,0 0,29-4,45 1,-91 3,1 0,-1 0,1 0,-1 1,0-1,1 1,-1-1,1 1,-1 0,0 0,0 0,0 0,1 0,-1 0,0 1,-1-1,1 1,3 2,-4-2,0 0,0-1,-1 1,1 0,-1 0,1-1,-1 1,0 0,1 0,-1 0,0 0,0 0,0-1,-1 1,1 0,0 0,-1 0,0 3,-4 5,0 1,0-1,-1 0,0 0,-1 0,-9 10,-61 63,-152 128,60-62,144-125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16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280 985,'-1'-8,"0"0,0 0,-1 1,0-1,-6-15,-3-10,-111-388,4 13,105 348,58 112,18 51,60 137,-35-64,104 207,-140-266,49 166,-76-198,39 145,-52-180,-4 1,5 83,-12-128,-1 0,0 1,0-1,-1 1,1-1,-1 0,-1 0,1 1,-1-1,0 0,-1 0,0 0,1-1,-2 1,1-1,-1 1,0-1,0 0,0-1,0 1,-1-1,0 0,0 0,0 0,-1 0,1-1,-1 0,0 0,0-1,0 0,0 0,-9 2,-46 11,24-5,0-1,0-2,-1-2,0-1,-57-2,88-3,-1 0,1-1,0 0,-1 0,1 0,0-1,0-1,0 1,1-1,0 0,-1 0,1-1,0 0,1 0,-1 0,1-1,0 0,1 0,0 0,-7-12,-4-12,1 0,2 0,-14-50,12 35,-14-44,5 0,3-2,-12-141,29 197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890,'-1'-22,"0"0,0 0,-2 0,-1 0,-1 1,-1 0,0 0,-2 0,-1 1,0 0,-16-26,-1 7,-2 2,-1 0,-54-52,31 34,30 31,0 1,-2 0,-45-32,-29-15,54 37,-1 2,-67-34,99 59,-1 1,1 1,-1 0,1 1,-1 1,0 0,0 1,0 0,0 1,-1 0,1 2,0-1,0 2,1 0,-1 0,1 2,-1-1,-16 10,-18 11,0 2,2 2,-59 49,48-34,16-14,3 2,1 1,1 2,2 2,1 1,2 2,-46 78,65-91,0 0,3 1,0 1,-6 34,-4 14,15-65,1-1,0 1,1 0,0 0,1-1,1 1,-1 0,2 0,0 0,0 0,1 0,1 0,0 0,0-1,1 0,1 1,7 14,16 21,2-1,1-1,2-2,43 42,-9-9,-61-68,2-1,-1-1,1 1,0-1,0-1,1 0,0 0,0 0,0-1,0 0,1-1,-1 0,1-1,0 0,10 1,20 0,-1-1,63-6,-19 1,100 15,-6 1,-46-12,244-4,-363 3,0-1,0 0,0-1,0 0,0-1,-1-1,1 0,13-6,-21 7,0 1,0-1,0 0,0 0,0-1,-1 1,1-1,-1 1,0-1,0 0,0 0,-1-1,1 1,-1 0,0-1,0 0,-1 1,1-1,-1 0,0 0,-1 0,1-6,0-60,-3 1,-3 0,-3 0,-3 0,-21-69,13 58,-41-154,50 205,0 0,-24-46,31 69,-1 0,1 0,-1 0,-1 1,1-1,-1 1,0 0,-1 0,1 1,-1-1,0 1,0 0,-1 1,0 0,1 0,-1 0,-1 1,1 0,-10-3,0 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0,'-4'2,"-1"0,1 0,-1 1,1-1,0 1,0 0,0 0,0 1,1-1,-1 1,1-1,0 1,-3 5,-16 15,-52 47,4 4,-82 110,-22 26,-321 323,252-231,232-287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1,'1'18,"0"-1,1 1,1 0,0-1,2 1,0-1,1 0,0 0,2-1,0 0,20 29,71 110,8-5,133 146,18-42,-162-165,77 66,-74-68,174 195,-180-162,45 56,-103-140,-22-22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1,'-3'21,"0"1,-1-1,0 0,-2-1,-14 33,1 3,-53 183,-115 339,111-349,54-157,-51 180,67-235,2-7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1,1-1,0 0,8 18,0 4,3 8,3-1,0-1,42 67,89 109,-3-6,-136-195,-2-1,0 2,-1-1,-1 1,-1 0,0 0,3 36,-6-34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0 106,'10'-1,"0"0,0-1,0-1,0 0,0 0,-1-1,11-5,44-14,85-5,-143 28,-1-1,1 0,-1-1,0 1,0-1,1 0,-1 0,9-6,-3-2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13.3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0,'15'394,"-12"-333,-3-40,1 0,1 0,1-1,10 39,-13-58,1 1,-1-1,1 0,-1 1,1-1,0 1,-1-1,1 0,0 0,0 1,0-1,0 0,0 0,0 0,0 0,1 0,-1 0,0 0,1-1,-1 1,0 0,1-1,-1 1,1-1,2 1,-1-1,0 0,0-1,0 1,0-1,0 1,0-1,-1 0,1 0,0 0,0-1,-1 1,4-3,6-5,0 0,-1 0,0-1,13-17,6-6,-21 24,0 0,-1-1,0 0,-1-1,0 1,0-1,9-23,-17 50,1 1,1-1,0 1,1-1,0 0,9 26,14 39,-17-62,-1 1,-2 0,0 1,-1-1,3 30,-7-28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43.8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658 482,'-1'-18,"0"-1,-2 1,0 0,-1 0,0 0,-2 0,0 1,-1-1,-1 2,0-1,-1 1,-1 0,-1 1,0 0,0 1,-2 0,-24-20,15 14,-4-4,-1 1,-46-30,63 47,-1 0,-1 0,1 2,-1-1,0 1,0 1,0 0,0 1,-1 0,-24 0,20 2,0 1,-1 0,1 1,0 1,-24 7,37-9,-1 1,1-1,0 1,0 0,0 1,1-1,-1 1,0-1,1 1,0 0,0 0,0 1,0-1,0 1,0-1,1 1,0 0,0 0,0 0,0 0,1 0,-1 1,1-1,0 0,1 1,-2 5,0 70,3 1,12 83,2 40,-15-152,-1-32,1 1,1-1,0 0,2 0,0 0,1-1,1 1,9 22,16 44,-26-68,1-1,2 1,-1-1,2-1,13 22,-10-21,0 0,2-1,0-1,1 0,0-1,1-1,1 0,0-1,26 15,10 2,-26-13,1-1,1-1,0-2,1-1,0-1,40 9,-24-11,-18-2,0-2,34 2,-53-6,1 0,-1 0,0-1,1 0,-1-1,0 0,0 0,0-1,0 0,-1 0,13-8,11-12,-2-2,-1-1,0-1,-2-1,26-37,-32 40,-16 20,0-1,-1 1,0-1,0 1,0-1,0 0,-1 0,0 0,-1 0,1-1,-1 1,0 0,-1-1,1 1,-1-1,-1 1,1 0,-1-1,0 1,0 0,-1-1,-2-5,-7-14,0 1,-1 0,-31-44,12 18,-136-207,161 251,-1 0,1 0,-2 1,1 0,0 0,-1 1,-14-7,-22-17,41 27,1 0,0 0,0-1,0 1,0-1,1 1,-1-1,1 1,-3-7,-1-7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47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0,'-2'24,"-1"-1,-2 0,0 0,-1 0,-2-1,-13 31,-10 31,-14 73,-22 70,54-202,13-24,-1-1,1 0,0 1,0-1,-1 0,1 0,0 1,0-1,-1 0,1 0,0 1,-1-1,1 0,0 0,-1 0,1 0,0 1,-1-1,1 0,0 0,-1 0,1 0,-1 0,1 0,0 0,-1 0,1 0,0 0,-1 0,1 0,-1 0,1-1,0 1,-1 0,1 0,0 0,-1 0,1-1,0 1,0 0,-1 0,1-1,0 1,-1 0,1 0,0-1,0 1,0 0,-1-1,1 1,0 0,0-1,0 1,0 0,0-1,-1 1,1 0,0-1,0 1,0-1,0 1,0 0,0-1,1 0,-5-12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17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11,'-4'-4,"-1"-2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48.7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0,'89'5,"-1"4,141 33,32 4,-219-40,-1 3,0 1,58 23,-32-13,-46-13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51.4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1,'-2'16,"-1"0,0 0,-1 0,-1-1,0 1,-1-1,-1-1,-1 1,1-1,-12 14,-23 51,-38 108,-58 123,136-307,-14 24,16-26,0-1,-1 1,1-1,0 1,-1-1,1 1,0-1,-1 1,1-1,-1 0,1 1,-1-1,1 0,-1 1,1-1,-1 0,1 1,-1-1,0 0,1 0,-1 0,1 0,-1 0,1 0,-1 1,0-1,1 0,-1-1,1 1,-1 0,0 0,1 0,-1 0,1 0,-1-1,1 1,-1 0,0 0,1-1,-1 1,0-1,-5-7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1:52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1,'34'3,"0"2,0 1,0 1,-1 2,-1 1,39 19,6-1,153 62,257 141,-139-79,-323-141,-8-2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4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1826,'-5'4,"0"0,-1 0,0 0,0-1,-12 6,-22 13,35-18,-1 2,-1 0,-1-1,1 0,-13 6,19-11,0 1,1-1,-1 0,0 0,0 1,0-1,0 0,1 0,-1 0,0 0,0 0,0 0,0 0,1 0,-1 0,0 0,0-1,0 1,0 0,1 0,-1-1,0 1,0-1,0 0,0-1,0 1,0 0,1-1,-1 1,1-1,-1 1,1-1,0 1,-1-1,1 1,0-1,0 1,0-1,0 1,0-1,0 1,1-3,6-33,1 0,3 0,0 1,25-52,-5 10,189-453,63-172,-275 678,31-99,-35 109,-1-1,-1 1,0-1,-1 0,-2-30,1 44,0-1,-1 0,1 0,-1 1,0-1,1 0,-1 0,-1 1,1-1,0 1,0-1,-1 1,0 0,1-1,-1 1,0 0,0 0,0 0,0 1,-5-4,3 3,0 1,0-1,1 1,-1 0,0 0,0 1,0-1,0 1,0 0,0 0,0 0,0 1,-5 0,-1 2,1-1,-1 1,1 0,-1 1,1 0,1 1,-1 0,1 0,-1 0,1 1,-8 9,8-5,1 0,-1 0,2 1,0 0,0 0,1 1,0 0,1 0,1 0,-5 24,4-7,2 0,0 0,5 48,-2-70,0 1,1 0,0 0,0-1,0 1,1-1,1 0,-1 0,1 0,0 0,1-1,-1 1,1-1,1 0,-1-1,1 1,0-1,0 0,1-1,6 5,15 6,0-1,1-1,50 15,-59-21,58 19,-5-3,0 2,-1 5,108 60,-162-80,-1 2,0 0,0 1,-2 1,1 1,-2 0,0 0,-1 2,0-1,-1 2,-1 0,-1 0,-1 1,0 0,-1 0,-1 1,-1 0,4 27,-7-22,0 0,-2 1,-1 0,-1-1,-1 1,-2-1,0 0,-1 0,-2 0,-1 0,-19 41,7-26,-2-2,-2 0,-1-2,-2-1,-2 0,-32 29,-21 22,63-65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5.2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55,'-5'8,"0"0,1 1,0-1,0 1,1 0,0 0,0 0,1 1,-1 16,2-23,-6 44,1 1,1 55,5-84,1 0,1 0,0 0,2 0,0 0,1-1,1 1,10 22,-13-36,-1 0,1 0,0-1,0 1,0-1,1 1,0-1,0 0,0-1,0 1,0-1,1 0,0 0,-1 0,1 0,0-1,10 3,-7-3,0-1,-1 0,1 0,0-1,0 0,0-1,0 0,0 0,0-1,-1 0,10-3,12-7,0-1,-1-2,0-1,-1-1,26-21,-13 7,-2-1,-1-1,44-51,-70 71,0 0,-1-1,0-1,-1 1,-1-1,0-1,-2 1,1-1,-2 0,0-1,-1 1,0-1,1-24,-5 38,-1-1,1 1,-1 0,1-1,-1 1,0 0,-1 0,1-1,0 1,-1 0,1 0,-1 1,0-1,0 0,0 0,-1 1,1 0,-1-1,1 1,-1 0,0 0,0 0,0 1,0-1,0 1,0-1,0 1,0 0,0 0,-1 0,-3 0,-14-3,-1 1,0 1,-37 1,36 1,-19-1,-1 3,-44 6,69-5,0 1,1 0,0 2,0 0,0 0,0 2,-22 13,18-6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6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9,'0'0,"0"0,0-1,0 1,0-1,0 1,0 0,0-1,0 1,1 0,-1-1,0 1,0 0,0-1,0 1,1 0,-1 0,0-1,0 1,1 0,-1 0,0-1,0 1,1 0,-1 0,0 0,1-1,-1 1,0 0,1 0,-1 0,0 0,1 0,-1 0,0 0,1 0,-1 0,1 0,-1 0,0 0,1 0,-1 0,0 0,1 0,-1 0,0 0,1 0,-1 1,0-1,1 0,-1 0,0 0,0 1,1-1,-1 0,0 0,0 1,1-1,-1 0,0 1,0-1,1 1,23 19,-22-19,299 303,-146-142,-13-17,318 318,27-30,-435-391,-16-12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7.9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1387,'5'1,"0"0,1 1,-1 0,-1 0,1 0,0 0,0 1,-1 0,1 0,6 6,-1-2,438 302,249 225,-643-484,-55-70,-2-1,0 1,0 0,-2 0,-1 0,-8-19,1-2,-175-489,185 523,-3-9,0-1,1 0,-4-21,9 36,-1-1,1 1,0-1,0 1,0 0,0-1,0 1,1-1,-1 1,1 0,0-1,-1 1,3-4,-2 5,0 0,0 0,0 1,0-1,0 0,0 0,0 1,0-1,0 0,0 1,0 0,1-1,-1 1,0-1,0 1,1 0,-1 0,0 0,0 0,1 0,-1 0,0 0,1 0,-1 1,0-1,0 0,2 1,16 6,-1 1,-1 1,1 0,-2 1,1 1,-1 1,-1 0,18 18,-5-6,-13-11,295 239,18-24,-328-228,1 0,-1 1,1-1,-1 1,1-1,-1 0,1 1,0-1,-1 0,1 0,-1 1,1-1,0 0,-1 0,1 0,0 0,-1 0,1 0,-1 0,1 0,0 0,-1 0,1 0,0 0,-1 0,1-1,0 1,-1 0,1-1,1-18,-19-38,13 46,-20-61,-6-16,-27-128,57 213,-1 0,0 0,1 0,-1 0,1 1,0-1,0 0,0 0,0 0,1 0,-1 0,1 0,-1 0,1 0,0 1,0-1,1 0,-1 1,0-1,1 1,3-5,-2 5,0 0,0 1,1-1,-1 1,1 0,-1 0,1 0,-1 0,1 0,0 1,-1 0,1-1,0 1,-1 1,1-1,0 1,5 0,258 62,-185-40,145 22,-223-45,-1 1,0-1,1 1,-1-1,0 0,1 0,-1-1,0 1,1-1,-1 1,0-1,1 0,-1 0,0-1,0 1,0-1,5-3,-5 2,-1 0,0 0,0-1,0 1,-1-1,1 1,-1-1,0 1,0-1,0 0,-1 0,1 1,-1-1,0 0,0 0,-1-5,-3-126,-7 0,-6 0,-42-167,7 110,-120-291,163 462,1-1,0 0,-2 1,-1 0,-1 1,0 0,-17-18,28 36,0 1,0-1,-1 1,1 0,-1 0,1-1,-1 1,0 0,1 0,-1 1,0-1,0 0,1 0,-1 1,0 0,0-1,-2 1,-4 7,12 12,3-6,0-1,1 1,1-2,-1 1,2-1,11 11,71 56,-73-62,56 38,2-4,2-3,102 44,82 48,-247-130,0 1,-1 0,0 2,-1 0,0 0,14 17,-25-24,1 0,0 0,-1 1,0 0,0-1,-1 1,0 0,0 0,0 0,0 1,-1-1,0 0,-1 1,1-1,-1 1,0-1,-1 0,0 1,0-1,0 0,-4 9,-3 10,-2-2,-1 1,-1-2,0 1,-2-2,-33 41,-118 108,107-114,42-42,3-3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08.8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759 1,'-9'1,"0"1,-1 1,1-1,0 1,1 1,-1 0,1 0,-1 1,1 0,-12 10,-8 3,-112 64,-181 121,182-94,117-89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0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1 896,'0'-1,"0"0,1 0,-1 1,1-1,-1 0,0 1,1-1,0 0,-1 1,1-1,-1 1,1-1,0 1,-1-1,1 1,0-1,-1 1,1 0,0 0,0-1,0 1,-1 0,1 0,0 0,0 0,0 0,-1 0,1 0,0 0,0 0,0 0,-1 0,1 0,0 0,0 1,0-1,-1 0,2 1,39 11,68 33,176 100,-164-79,1151 595,-1269-659,6 3,0-1,0 0,1 0,15 3,-24-7,0 1,0-1,0 0,0 0,1 0,-1 0,0 0,0 0,0 0,0-1,0 1,0 0,0-1,1 1,-1 0,0-1,0 1,0-1,-1 0,2 0,-1-1,0 1,0 0,-1-1,1 1,-1-1,1 1,-1-1,1 1,-1-1,0 1,0-1,0 1,0-1,0 1,0-1,0 0,-1 1,1-1,-1-1,-10-35,-2 2,-1-1,-2 1,-24-39,18 33,-35-67,-35-65,-86-231,175 397,0-1,1 1,-1 0,2-1,-1 1,1-17,1 23,0-1,0 1,1 0,-1-1,1 1,0-1,0 1,0 0,0-1,0 1,1 0,-1 0,0 0,1 0,0 0,-1 0,1 0,0 1,0-1,0 1,0-1,0 1,1 0,-1 0,0 0,0 0,4-1,6-2,0 1,0 1,1 0,0 0,-1 1,22 1,80 13,-83-9,129 18,1-7,184-7,-342-8,5-1,-1 1,1-1,-1 0,1 0,10-4,-17 4,0 1,0 0,0-1,0 0,0 1,0-1,0 0,0 1,0-1,0 0,0 0,-1 0,1 0,0 0,-1 0,1 0,0 0,-1 0,1 0,-1 0,0 0,1-1,-1 1,0 0,0 0,0 0,1 0,-1-1,-1 1,1 0,0 0,0 0,0-1,-1 1,1 0,0 0,-1 0,1 0,-1 0,0-2,-11-17,1 0,-2 0,-1 1,-26-28,-4-5,-80-100,55 70,3-2,-62-106,118 170,3 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18.4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1 176,'4'50,"21"89,-15-91,-2-6,2-1,2 0,22 51,-29-79,1-1,0 0,1 0,0 0,1-1,0 0,1-1,1 0,-1 0,1-1,1 0,0 0,0-2,16 10,-23-15,1 0,0 0,0 0,-1-1,1 1,0-1,0 0,0-1,1 1,-1-1,0 0,0 0,0 0,0-1,0 0,0 0,0 0,0-1,8-3,-7 1,-1 0,1 0,0-1,-1 0,0 0,0 0,0-1,-1 1,0-1,0 0,-1-1,1 1,3-12,5-15,-1 0,-2-1,-1 0,-2 0,-1-1,-2 1,-3-68,-4 35,-4 0,-2 1,-23-76,31 117,2 24,0 1,0 0,1 0,-1 0,0-1,0 1,0 0,1 0,-1 0,0 0,0-1,1 1,-1 0,0 0,1 0,-1 0,0 0,0 0,1 0,-1 0,0 0,1 0,-1 0,0 0,1 0,-1 0,0 0,0 0,1 0,-1 1,0-1,0 0,1 0,-1 0,0 0,0 0,1 1,-1-1,0 0,1 1,36 34,-23-20,596 493,-574-480,1-1,77 41,-112-67,-1 0,1 0,0 0,0-1,-1 1,1 0,0-1,0 1,0-1,0 0,0 0,0 0,0 0,0 0,0 0,0 0,0 0,2-2,-3 2,0-1,0 0,0 0,0 1,-1-1,1 0,0 0,-1 0,1 0,-1 0,1 0,-1 0,1 0,-1 0,0 0,0-1,1 1,-1 0,0 0,0 0,0 0,0-2,-2-9,0 1,0 0,-1-1,-7-17,-62-145,43 111,3-2,-25-95,43 129,1 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0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583 44,'-28'-2,"0"-1,0-1,-29-9,25 6,-51-6,69 12,0 1,0 0,0 1,1 1,-1 0,0 0,1 2,-1 0,1 0,0 1,0 1,-22 13,25-12,0 0,1 1,0 0,0 1,1 0,0 0,0 1,1 0,1 0,0 1,0 0,1 0,0 0,-6 24,8-23,0 1,1 0,0 0,1 0,0 0,1 0,3 21,-3-30,1 0,0 0,0 0,0 0,0-1,1 1,0 0,-1-1,1 1,1-1,-1 0,0 0,1 0,-1 0,1 0,0 0,0-1,0 1,0-1,1 0,-1 0,1 0,-1 0,1-1,-1 0,1 1,0-1,0-1,5 2,5-1,0-1,1-1,-1 0,0-1,0 0,0-1,-1 0,1-1,22-11,6-4,64-41,-92 52,-1 0,0-1,0-1,22-22,-31 27,-1 0,1 0,-1 0,0 0,0-1,-1 1,1-1,-1 0,-1 0,1 1,-1-1,0 0,0 0,-1-1,1 1,-2-7,0 0,1 6,-1 0,1 0,0-1,1 1,-1 0,3-8,-3 14,1-1,-1 1,1 0,0 0,-1-1,1 1,0 0,0 0,0 0,0 0,0 0,0 0,0 0,0 0,0 0,0 1,1-1,-1 0,0 1,0-1,1 1,-1-1,0 1,1 0,-1-1,1 1,-1 0,0 0,1 0,-1 0,1 0,-1 1,0-1,1 0,-1 0,0 1,2 0,17 6,-2 1,1 1,-1 1,-1 0,0 1,0 1,26 25,3-1,3 1,175 126,-181-136,1-2,1-1,68 24,-89-40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1.9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0 699,'1'8,"1"0,-1 0,1-1,1 1,0 0,0-1,0 0,1 0,0 0,0 0,1-1,0 1,5 5,14 14,38 33,-40-41,1-1,1-1,1-1,0-1,0-1,2-1,-1-2,42 11,-32-12,0-2,1-1,-1-2,1-2,0-1,42-4,-64 1,0 0,0-1,0-1,0 0,0-1,-1 0,0-1,0-1,0 0,-1-1,0-1,-1 0,0 0,15-16,-19 17,-2-1,1 1,-1-1,0 0,-1-1,0 1,-1-1,0 0,0 0,-1 0,0-1,-1 1,0-1,-1 0,0 0,-1 1,0-1,0 0,-1 0,-1 1,-3-16,-3 0,-1 0,-1 1,-1 0,-1 0,-2 1,-31-43,-118-123,122 145,-181-178,198 196,24 28,0-1,0 0,1 0,-1 0,0 0,0 0,1 0,-1 0,0 0,0 0,1 0,-1 0,0 0,0 0,1 0,-1 0,0 0,0 0,1 0,-1 0,0 0,0 0,1 0,-1-1,0 1,0 0,0 0,1 0,-1 0,0-1,0 1,0 0,1 0,-1 0,0-1,0 1,0 0,0 0,0-1,0 1,0 0,1 0,-1-1,0 1,0 0,0 0,0-1,0 1,0 0,0 0,0-1,0 1,0 0,-1-1,1 1,0 0,0 0,0-1,0 1,0 0,0 0,-1 0,1-1,0 1,0 0,0 0,0 0,-1-1,1 1,25 7,272 122,-88-37,963 382,143 60,-1278-518,108 52,-130-60,-1 1,0 1,0 0,-1 1,0 0,22 26,-31-30,1 0,-1 1,-1-1,0 1,0 0,0 0,-1 0,0 0,0 0,-1 1,0-1,-1 1,0-1,0 0,-1 1,0-1,0 0,-1 1,0-1,-4 11,-7 16,-1-1,-2 0,-23 37,39-71,-56 94,-4-3,-91 107,105-145,-3-2,-2-1,-2-4,-94 64,118-90,-1-2,-1-2,-1 0,0-3,-1 0,0-2,-43 8,66-16,-1-2,1 0,-1 0,1-1,-1 0,0 0,1-1,-1-1,1 0,0 0,0-1,0-1,0 1,0-2,0 1,1-1,0-1,0 1,1-2,-1 1,1-1,1 0,-1-1,1 0,1 0,-1-1,1 1,-4-11,-11-23,2-1,2-1,1 0,3-1,2-1,2 0,-4-51,3-33,8-169,22 2,12 1,79-319,-103 572,-5 24,1 0,0 0,1 0,2 0,-1 1,2 0,10-18,-1 16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3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1242,'2'0,"0"0,1 0,-1 0,0 1,1-1,-1 1,0-1,0 1,1 0,-1 0,0 0,0 0,0 0,2 2,-2-2,384 195,55 27,75 5,17-45,-506-175,-1-2,40 5,-65-11,0 0,0 1,-1-1,1 0,0 0,0 0,-1 0,1 0,0 0,0 0,0 0,-1 0,1 0,0 0,0 0,-1 0,1 0,0-1,0 1,-1 0,1-1,0 1,-1-1,1 1,0-1,-1 1,1-1,-1 1,1-1,-1 1,1-1,-1 0,1 1,-1-1,1 0,-1 1,0-1,1 0,-1 0,0 1,0-1,0 0,0 0,0 1,0-1,0 0,0 0,0 0,0 1,0-1,0 0,0 0,-1 1,1-1,0 0,0 0,-1 1,1-1,-1 0,1 1,-1-1,1 0,-1 1,0-1,-41-55,32 45,-134-166,-231-379,363 537,8 13,0-1,0 1,0-1,0 0,1 0,0 0,1-1,0 1,0-1,0 1,1-1,0-8,1 14,1 1,0-1,0 0,0 1,0-1,0 1,0 0,1-1,-1 1,0 0,1 0,-1-1,1 1,-1 0,1 1,0-1,-1 0,1 0,0 1,-1-1,1 1,0-1,0 1,0 0,-1 0,5 0,56-1,-57 1,82 7,135 28,84 39,17 3,-278-68,0-3,0-1,67-2,-112-3,1 1,-1-1,1 0,-1 0,1 0,-1 0,1 0,-1 0,1 0,-1 0,1 0,-1 0,1 0,-1 0,1 0,-1-1,1 1,-1 0,1 0,-1 0,1-1,-1 1,0 0,1-1,-1 1,1 0,-1-1,0 1,1 0,-1-1,0 1,1-1,-1 1,0-1,0 1,1-1,-1 1,0-1,0 1,0-1,0 1,0-1,0 1,0-1,0 1,0-1,0 1,0-1,0 1,0-1,0 1,0-1,-1 1,1-1,0 1,0-1,0 1,-1-1,1 1,0 0,-1-1,1 1,0-1,-1 1,-34-36,21 22,-455-510,150 163,14 9,273 311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4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658 1091,'1'-23,"0"0,2 1,1-1,11-35,38-87,-12 36,-34 91,76-253,-68 214,-4 0,9-110,-20 159,0 0,0 0,0 0,-1 0,-1 0,1 0,-1 1,-5-14,6 19,0 0,-1 0,1 0,0 0,-1 0,1 0,-1 0,0 0,1 1,-1-1,0 1,0-1,0 1,0 0,0-1,-1 1,1 0,0 1,-1-1,1 0,0 1,-1-1,1 1,-1 0,1-1,0 1,-1 0,1 1,-1-1,1 0,-5 2,-6 2,1 0,0 0,0 2,1-1,-1 1,-20 15,-62 57,79-65,-58 51,2 4,4 3,3 2,4 4,2 2,-60 110,93-139,-28 77,47-110,0 1,2 0,0 0,1 0,1 0,0 1,2-1,1 24,0-37,0 1,0-1,0 1,1-1,-1 0,1 1,1-1,-1 0,1 0,0 0,0-1,0 1,0-1,1 1,0-1,0 0,6 4,-3-4,0 0,0 0,1 0,-1-1,1-1,0 1,0-1,0 0,0-1,14 1,12-3,1-1,-1-1,0-2,48-13,-80 17,135-35,156-65,127-77,-320 135,21-12,165-100,-264 140,-8 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5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103 788,'-1'0,"0"1,-1-1,1 1,0-1,-1 1,1 0,0-1,0 1,0 0,0 0,0 0,0 0,0 0,0 0,0 0,0 0,1 0,-1 0,0 1,0 1,-14 31,13-27,-13 38,1 1,3 0,2 1,2 0,2 1,2-1,5 74,0-103,0 0,0 0,2 0,0-1,10 23,-12-33,1 0,0-1,1 0,-1 0,1 0,0 0,1 0,-1-1,1 0,1 0,-1 0,0 0,1-1,0 0,0 0,11 4,-3-3,0-1,0-1,1 0,-1-1,1 0,0-1,-1-1,1 0,21-4,16-4,66-20,-118 28,130-39,-2-6,235-117,208-185,-473 281,-3-5,125-120,-208 178,0-1,-1-1,-1 0,0 0,-2-1,1 0,-2-1,0 0,-1 0,-1 0,4-23,-4 11,-2 1,-1-1,-1 0,-1 0,-2 0,-6-36,7 59,0 0,-1 0,1 1,-1-1,0 0,0 1,-1-1,0 1,0 0,0 0,0 0,-1 0,0 0,0 1,0 0,-1 0,-5-5,1 5,0-1,1 1,-2 0,1 1,0 0,-1 1,1 0,-1 0,0 1,-9 0,-6 0,1 2,0 0,-1 2,1 1,0 1,1 1,-1 0,1 2,0 1,1 1,0 1,1 1,0 1,1 0,0 2,-23 22,25-21,1 1,1 0,1 1,0 1,2 1,0 0,1 0,1 2,1-1,0 1,2 0,1 1,1 0,1 0,0 1,-1 42,6-61,0 1,0 0,1 0,0-1,0 1,0-1,1 1,-1 0,2-1,-1 0,0 0,1 0,0 0,0 0,0 0,6 5,-3-5,-1 0,1 0,0-1,0 0,1-1,-1 1,1-1,0 0,0-1,0 0,10 2,5 0,0-2,0 0,1-2,-1-1,1 0,-1-2,32-7,-26 3,0-1,0-1,45-23,-58 24,0 0,-1-1,0-1,0 0,-1-1,0-1,19-22,-27 27,-1 0,0 0,0-1,5-14,-8 17,1 0,0 0,0 0,1 0,-1 1,1-1,0 1,0-1,0 1,1 0,-1 0,1 1,0-1,6-3,3 0,1 1,0 0,0 1,1 1,-1 0,1 1,0 0,0 2,0-1,0 2,0 0,0 1,0 0,16 4,27 7,-1 3,66 25,-104-33,263 116,-222-93,-37-20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6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0 479,'63'3,"-1"1,83 18,120 41,-238-57,424 121,-421-112,-23-9,-20-7,4-2,0-1,0 0,0-1,1 0,-1 0,1-1,1 0,-1 0,1-1,-9-10,-63-83,67 83,-22-30,4-2,-28-56,44 76,2-1,0 0,2-1,2 0,-6-40,13 68,0-1,1 0,0 1,0-1,0 1,0-1,1 0,0 1,-1-1,1 1,0-1,1 1,-1-1,1 1,-1 0,1 0,0 0,0 0,1 0,-1 0,0 0,1 1,0-1,-1 1,1 0,0 0,0 0,1 0,-1 0,0 1,1-1,4-1,10-2,1 1,-1 1,1 0,37 0,-41 2,39 1,0 3,-1 1,1 3,-1 3,-1 1,61 23,295 133,-380-154,-17-7,1 0,-1-1,23 6,-17-8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7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728 4,'0'0,"0"0,0 0,0-1,0 1,0 0,0 0,0 0,0 0,0 0,0-1,0 1,0 0,-1 0,1 0,0 0,0 0,0 0,0 0,0-1,0 1,0 0,-1 0,1 0,0 0,0 0,0 0,0 0,0 0,-1 0,1 0,0 0,0 0,0 0,0 0,0 0,-1 0,1 0,0 0,0 0,0 0,0 0,-1 0,1 0,0 0,0 0,0 0,0 0,0 0,0 0,-1 1,1-1,-14 8,-13 14,-19 25,2 2,-54 78,-60 121,103-151,3 2,-67 190,92-209,5 1,3 2,3 0,-6 112,20-163,2-1,0 1,2 0,2-1,1 0,1 0,12 36,-14-56,1 0,-1-1,2 1,-1-1,2 0,-1-1,1 1,1-1,-1 0,2-1,-1 0,1 0,0-1,1 0,0-1,0 0,0 0,1-1,-1-1,1 0,0 0,17 3,-2-3,0-2,-1-1,1 0,0-2,0-1,-1-2,1 0,-1-1,39-14,14-10,125-64,2-19,-6-9,-5-9,213-187,-133 68,-212 184,-2-3,54-82,-100 131,-2-1,0-1,10-26,-11 12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8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456 0,'-2'1,"0"0,0 0,0 0,0 0,0 0,0 0,0 1,0-1,0 1,1 0,-1-1,1 1,-3 4,-3 1,-35 37,2 1,2 2,2 2,3 1,1 2,3 0,3 2,1 2,-26 88,48-134,-15 52,1 0,-12 107,28-166,1-1,0 0,0 1,0-1,0 1,0-1,0 0,1 1,-1-1,1 0,-1 1,1-1,0 0,0 0,0 0,2 3,-2-4,0 0,0-1,0 1,0 0,0-1,0 1,0-1,1 1,-1-1,0 0,0 1,0-1,0 0,1 0,-1 0,0 0,0 0,0 0,1 0,-1 0,0-1,2 1,6-4,-1 1,1-1,-1-1,0 1,0-1,12-11,35-31,-2-3,61-72,77-127,-179 231,0 0,-2 0,0-2,-1 1,-1-1,-1 0,0-1,-2 1,0-1,-2-1,0 1,-1-33,-2 52,0 0,0 0,1 0,-1 0,0 0,1 0,-1 1,1-1,-1 0,1 0,0 0,0 0,0 1,0-1,0 1,0-1,0 0,1 1,-1 0,1-1,-1 1,4-2,-2 1,0 1,0 0,1 0,-1 0,0 1,1-1,-1 1,1 0,-1 0,1 0,-1 0,4 1,13 3,0 1,-1 0,32 15,-37-15,50 20,319 134,-339-133,-31-15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18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0,'22'2,"-1"1,1 2,-1 0,0 1,0 1,-1 0,20 12,-10-6,626 284,-172-74,-410-191,-6-4,-1 3,-1 2,92 64,-139-81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1.5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3990,'-7'7,"1"1,0 0,1 0,0 1,0-1,1 1,0 0,1 1,0-1,-3 16,-1 11,-2 51,8-81,-5 215,7-190,2 0,1 0,2-1,1 0,12 35,-17-59,0 0,1 0,0 0,0 0,1-1,0 1,0-1,0 0,0 0,1 0,0-1,0 1,0-1,0 0,1-1,-1 1,1-1,0 0,0-1,1 0,-1 0,0 0,1 0,-1-1,1 0,-1 0,1-1,-1 0,8-1,0 0,-1-1,1-1,0 0,-1-1,0 0,0-1,0-1,-1 0,1 0,-2-2,1 1,19-18,-13 8,-1 0,0-1,-2-2,0 1,-1-2,-1 0,-1 0,-1-1,13-34,-14 24,-1 0,-2-1,-1 0,-1-1,-2 1,-1-45,-6 17,-2 1,-3 0,-3 0,-2 1,-3 0,-2 2,-36-74,61 139,0 0,0 0,0 0,1-1,0 0,11 8,-1 0,3 4,1-1,1-1,0 0,1-2,0-1,2-1,-1-1,2 0,-1-3,1 0,1-1,0-2,0 0,0-2,0-1,35-1,-36-2,-11 1,-1-1,1-1,0 0,-1-1,16-4,-27 5,0 0,1 0,-1-1,0 1,0-1,0 0,0 0,0 0,-1 0,1 0,-1 0,1-1,-1 0,0 1,0-1,0 0,0 0,0 0,-1 0,1 0,-1 0,0 0,0-1,0 1,-1 0,2-7,-2-5,1 1,-2-1,0 1,-1-1,0 1,-1 0,-9-25,-44-95,45 111,-123-237,106 213,-1 2,-3 2,-53-58,73 86,29 26,5 3,5 0,0-1,1-1,1-2,-1-1,2-1,-1-1,1-1,0-2,0-1,1-2,-1-1,0-1,0-1,0-2,0-1,0-2,45-15,-12 0,103-50,-136 56,0-2,0 0,-2-3,0 0,24-26,-45 42,-1-1,0-1,-1 1,1-1,-1 1,-1-2,1 1,-1 0,-1-1,1 0,-1 0,-1 0,1 0,-1 0,-1 0,0-1,0 1,0-1,-1 1,0-1,-1 1,0 0,0-1,-1 1,0 0,0 0,-1 0,0 0,-1 0,-6-10,-7-10,-3 0,0 1,-45-45,-86-65,112 102,-145-117,-5 8,-236-135,-103-40,397 254,161 79,-1 1,42 30,-11-6,34 14,2-4,2-4,2-4,141 37,-60-34,313 34,-364-63,526 35,-580-50,-1-4,0-2,-1-4,1-3,-2-4,117-41,-178 54,0-1,-1-1,1 1,-1-2,-1 1,1-2,12-10,-21 16,0-1,0 1,0-1,0 1,-1-1,1 0,-1 0,0 0,1 0,-1 0,-1 0,1 0,0 0,-1 0,1 0,-1 0,0 0,0-1,-1 1,1 0,0 0,-1 0,0 0,0 0,0 0,0 0,0 0,-1 0,1 0,-1 1,0-1,0 1,0-1,-3-2,-6-8,-1 0,-1 1,-1 0,1 1,-2 0,0 2,0-1,0 2,-1 0,0 1,-1 0,0 2,0 0,-19-3,-5 0,0 2,0 2,0 2,0 2,-41 4,61-2,0 1,0 0,1 2,0 0,0 2,0 0,1 1,0 1,0 0,1 2,1 0,0 1,0 1,1 0,1 2,0-1,1 2,0 0,2 1,0 0,-10 19,20-34,-2 6,-1 0,1 0,0 0,1 0,0 1,0-1,-2 11,5-17,0 0,0 0,0-1,0 1,0 0,1-1,-1 1,1 0,-1-1,1 1,-1 0,1-1,0 1,0-1,0 1,0-1,1 2,1 0,0-1,-1 0,1 0,0-1,0 1,0-1,0 1,0-1,0 0,0 0,1-1,3 2,19 1,-1-2,0 0,0-1,1-2,-1 0,0-2,-1-1,44-13,16-12,85-42,-163 69,147-77,-39 18,-99 55,0 1,1 1,-1 1,1 0,0 1,0 0,1 2,-1 0,27 2,13 4,78 17,-124-20,302 81,38 7,-346-89,-1 0,1-1,0 1,-1-1,1 1,-1-1,1-1,0 1,-1 0,1-1,-1 1,1-1,-1 0,1-1,-1 1,1 0,-1-1,0 0,0 0,0 0,0 0,3-3,-3 1,0-1,-1 1,0-1,1 0,-2 1,1-1,-1 0,1 0,-1 0,-1 0,1 0,-1 0,0 0,0-1,-1-6,-1-2,0-1,0 1,-2 1,1-1,-2 0,0 1,-1 0,-9-16,-9-10,-36-46,35 52,-123-158,-7 7,-9 6,-248-208,391 368,1 0,-1 1,-1 0,0 2,-36-19,38 28,24 16,30 21,252 164,-183-130,143 116,-233-170,2 0,-1-2,1 1,1-2,0 0,0-1,1 0,30 7,7-3,82 6,-58-9,-60-5,0-2,-1 0,1-1,0 0,-1-2,1 0,-1-1,1-1,-1 0,0-2,-1 0,1 0,26-17,118-77,267-222,-387 289,305-262,-333 284,-8 7,-1 0,1 0,-1 0,0 0,0-1,-1 1,5-8,-6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19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1 281,'34'33,"3"3,-1 2,-1 1,40 60,21 74,-96-174,0 1,0 0,0-1,1 1,-1 0,0-1,0 1,0 0,0-1,0 1,1 0,-1 0,0-1,0 1,0 0,1 0,-1-1,0 1,1 0,-1 0,0 0,0-1,1 1,-1 0,0 0,1 0,-1 0,0 0,1 0,-1 0,0 0,1 0,-1 0,0 0,1 0,-1 0,0 0,1 0,-1 0,0 0,1 0,-1 0,0 0,1 1,-1-1,0 0,0 0,1 0,-1 0,0 1,1-1,-1 0,0 0,0 1,0-1,1 0,-1 1,0-1,1-33,-5-6,-15-63,-2-6,7 15,6 51,2 1,2-1,2-79,2 117,1 1,0-1,0 1,0 0,1 0,-1 0,1 0,-1 0,1 0,0 0,0 0,0 0,1 1,-1-1,1 1,-1 0,1 0,0 0,0 0,0 0,0 1,0-1,0 1,0 0,1-1,-1 2,0-1,5 0,8-2,0 1,0 1,-1 0,31 3,-16 2,0 1,-1 2,0 1,0 1,0 2,49 25,-38-14,0 2,-2 2,64 55,-91-71,-1 1,-1 0,0 1,0 0,-1 0,-1 1,11 25,-1 7,12 49,-6-16,-13-47,-1-5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2.4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683 0,'-143'163,"24"-25,-277 309,381-432,5-8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3.4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1050,'166'-91,"-3"-8,-6-6,258-225,-377 297,76-70,-98 87,0-1,-1-1,-1-1,16-27,-28 42,0 0,0 0,0 0,0 0,-1 0,0 0,0 0,0 0,0-1,0 1,-1 0,0-1,0 1,0 0,-2-6,1 7,0-1,0 1,-1 0,0 0,0 0,0 0,0 0,0 1,0-1,-1 1,1-1,-1 1,1 0,-1 0,0 0,0 0,0 0,0 1,-4-2,-19-7,-1 1,1 1,-2 1,1 2,0 0,-1 2,0 1,0 2,0 0,1 2,-38 7,33-3,1 1,0 2,0 1,1 1,0 2,1 1,1 1,0 1,-39 32,37-22,1 2,2 1,1 1,2 1,1 2,1 0,1 1,3 2,0-1,3 2,1 0,1 1,3 0,1 1,1 0,3 1,1-1,2 1,2 41,1-69,0-1,1 1,0 0,0-1,1 1,1-1,0 0,1 0,0 0,10 16,-10-20,0-1,1 1,0-1,0 0,0-1,1 0,-1 0,1 0,0 0,1-1,-1-1,1 1,0-1,0 0,13 2,14 1,1-1,0-2,0-1,0-2,66-9,-23-4,120-35,-143 30,0-1,-2-4,0-1,-2-3,-1-2,57-43,-78 49,0-2,-2-1,-1-1,0-1,-3-1,0-1,-2-2,-1 0,-2-1,23-53,-28 51,36-101,-43 111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6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683 1190,'-17'1,"0"1,0 1,0 0,1 1,-1 1,1 0,-28 14,1 3,-58 39,65-36,2 2,0 1,2 1,1 2,-48 61,63-70,0 1,1 1,2 0,0 1,2 0,0 1,2 0,1 1,1 0,-4 32,10-51,1 1,-1-1,1 0,1 1,-1-1,2 0,-1 1,1-1,0 0,1 0,0-1,0 1,0 0,1-1,0 0,1 0,5 7,-4-8,1 1,-1-2,1 1,0-1,1 0,-1-1,1 1,0-1,0-1,0 0,1 0,-1 0,1-1,0-1,-1 1,12-1,8 0,1-2,0-1,0-2,0 0,-1-2,0-1,0-2,52-23,2-7,118-78,-197 115,159-106,-132 86,-2-1,-1-1,30-34,-53 54,-1 0,0 0,0 0,0 0,0-1,-1 1,0-1,0 1,0-1,0 0,-1 0,1 0,-1-5,-1 7,0 0,-1 0,1 0,-1 0,0 0,1 0,-2 0,1 0,0 1,0-1,-1 0,0 1,1-1,-1 1,0 0,0-1,0 1,-1 0,1 0,0 0,-1 1,-3-3,-207-114,79 47,89 46,7 5,2-1,0-2,-52-44,85 65,0-1,1 1,-1 0,1-1,-1 0,1 0,0 0,0 0,1 0,-1 0,0 0,1 0,0-1,0 1,0-1,0 1,1-1,-1-4,2 3,0 1,0 0,0 0,1 0,0 0,0 0,0 0,0 0,1 1,-1-1,1 1,0 0,0-1,0 1,5-3,29-25,2 1,1 3,49-27,142-62,-223 112,489-196,-377 163,3 4,154-19,-232 45,0 3,0 2,0 2,1 2,-1 1,46 11,-73-10,-1 1,0 1,0 0,-1 1,0 1,0 0,25 20,-30-20,-2 1,1 0,-1 0,-1 1,1 1,-2-1,0 1,0 1,-1-1,0 1,7 21,-5-5,-1 0,-1 0,-2 0,-1 1,-1-1,-1 1,-4 32,1-38,-1 0,-1-1,-1 1,-1-1,0 0,-2 0,-1-1,-1 0,-16 27,23-44,1 0,-1 0,0 0,1 0,-2 0,1-1,0 1,-1-1,0 0,1 0,-1-1,0 1,-1-1,1 0,0 0,-1 0,1 0,-1-1,1 0,-1 0,0 0,0 0,1-1,-1 0,0 0,0 0,1 0,-1-1,0 0,0 0,1 0,-1-1,1 1,-1-1,1 0,0-1,0 1,0-1,0 1,-6-7,-12-9,2 0,0-2,2 0,0-2,1 0,1 0,-19-37,-77-183,92 192,-24-53,-12-25,6-1,-39-162,80 246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9.0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717 1437,'-3'1,"-1"0,0 1,0-1,1 1,-1 0,0-1,1 1,0 1,-1-1,1 1,0-1,0 1,-4 6,2-5,-24 27,0 2,3 1,-37 59,-57 124,-100 270,175-365,6 2,-25 144,60-246,-3 6,2-1,1 1,1 0,2 0,0 0,7 50,-6-74,1-1,0 1,-1-1,1 0,1 1,-1-1,0 0,1 0,0 1,0-1,0 0,0-1,0 1,1 0,-1-1,1 1,-1-1,1 0,0 0,0 0,0 0,0 0,0-1,1 1,-1-1,0 0,1 0,-1 0,1-1,-1 1,8-1,3 0,0-2,-1 0,1 0,0-1,-1-1,0 0,16-8,31-15,-2-2,-2-3,-1-2,76-62,-26 8,104-115,-151 140,-2-2,89-136,-123 165,-2-1,-1 0,-2-2,-2 0,-1-1,-2 0,13-82,-24 107,0 1,0-1,-1 1,-1-1,-1 1,0-1,-1 1,0 0,-1 0,-1 0,0 0,-1 1,0 0,-1 0,0 1,-1-1,-1 2,0-1,0 1,-1 1,-1 0,0 0,-16-11,-49-34,-2 3,-2 3,-94-40,-270-98,252 111,182 70,26 7,46 10,-49-8,270 44,359 14,288-52,-917-9,53-1,109-16,-173 17,0 0,1 0,-1 0,0-1,0 1,1-1,-1 1,0-1,0 0,0 0,0 0,0 0,0 0,0-1,0 1,0 0,-1-1,1 0,0 1,-1-1,1 0,-1 0,0 0,0 0,0 0,0 0,0 0,0 0,0 0,-1-1,2-2,-3-4,0 1,0-1,0 1,-1 0,-1-1,1 1,-5-10,6 16,-27-60,-2 1,-4 2,-61-85,74 112,-251-335,214 298,-3 3,-4 3,-76-59,132 115,-57-39,61 43,-1 0,0 0,1 0,-1 1,0 0,-1 0,1 0,0 1,-12-1,16 2,0 0,1 0,-1 0,0 1,0-1,1 1,-1-1,0 1,0-1,1 1,-1 0,1 0,-1 0,1 0,-1 0,1 0,0 0,-1 1,1-1,0 0,0 1,0-1,0 1,0-1,0 1,0 0,1-1,-1 1,1 0,-1-1,1 1,-1 0,1 0,0 0,0-1,0 1,0 0,0 0,0-1,1 1,0 3,0 4,1 0,0-1,0 1,1-1,0 0,0 1,7 9,0-2,1-1,1-1,0 1,1-2,0 0,1 0,1-1,31 19,-21-17,0-2,1 0,1-2,0-1,37 8,-3-6,0-3,1-3,0-3,108-9,-52-7,131-31,112-47,-131 30,-213 58,-1-1,1 1,1 1,-1 0,29 0,-43 3,0 0,1 0,-1 0,0 1,1 0,-1-1,0 1,0 0,0 0,0 1,0-1,0 1,0-1,0 1,0 0,-1 0,1 0,-1 1,0-1,1 0,-1 1,0 0,0-1,-1 1,1 0,0 0,-1 0,0 0,0 0,1 5,3 16,-2 0,0 0,-2 0,0 0,-4 26,-20 121,-51 207,73-376,0 6,-1 0,1 0,0 0,0 0,2 16,-1-23,0 1,0 0,1-1,-1 1,1-1,0 1,-1 0,1-1,0 0,0 1,0-1,0 1,0-1,0 0,0 0,1 0,-1 0,0 0,1 0,-1 0,0 0,1 0,-1 0,1-1,0 1,-1-1,1 1,-1-1,1 0,0 1,-1-1,1 0,0 0,0 0,1-1,16 0,1-1,-1-1,0-1,0-1,-1 0,25-11,111-58,-119 56,665-387,-693 401,127-90,-118 81,0-1,-1 0,-1-1,0-1,18-26,-28 35,0 1,-1 0,0-1,-1 0,1 0,-1 0,-1 0,1 0,-1 0,0 0,-1 0,0-1,0 1,-2-14,-2 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29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98 229,'-1'8,"0"0,-1 0,0 1,0-1,-1-1,0 1,-7 14,-6 16,1 13,2 0,3 2,2-1,2 1,2 0,3 0,1 1,4-1,10 56,-11-92,1-1,0 1,2-1,0 0,9 17,-12-27,0-1,0 0,1 0,0-1,0 1,0-1,0 0,0 0,1 0,0 0,0-1,0 0,0 0,1-1,-1 1,1-1,10 3,1-3,-1 0,1-1,-1 0,1-2,0 0,-1-1,1 0,-1-1,0-1,19-7,7-5,1-2,57-34,-82 42,1-2,-2 0,1-1,-2-1,0-1,0 0,-2-1,0 0,-1-2,0 1,-2-1,16-31,-21 33,1-1,-2 1,-1-1,0 0,-1 0,0 0,-2 0,0-1,-1 1,0-1,-2 1,0 0,-1 0,0 0,-2 0,-6-17,-8-8,-3 0,-1 2,-1 1,-3 1,-56-64,-19-26,86 96,16 32,0-1,-1 1,1-1,0 1,0-1,0 1,0-1,0 1,0-1,0 1,0-1,1 1,-1-1,0 1,0-1,0 1,0 0,1-1,-1 1,0-1,0 1,1-1,-1 1,0 0,1-1,-1 1,1 0,-1-1,0 1,1 0,0-1,3 1,-1-1,1 1,0 0,0 0,-1 1,1-1,0 1,0 0,-1 0,1 0,-1 1,1-1,4 3,235 109,242 98,-262-137,317 63,-490-127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0.5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1748,'1'7,"0"0,0 0,1-1,-1 1,2 0,-1-1,1 0,0 1,0-1,0 0,1-1,0 1,0-1,1 1,6 5,2 1,0 0,0-1,2-1,28 17,-11-11,2-2,-1-2,2-1,0-1,0-2,0-1,41 1,4-3,1-4,88-10,-88 1,-1-4,91-25,-125 24,-1-2,0-2,-1-2,81-49,-111 59,1-1,-2-1,0 0,0 0,-1-2,0 1,16-24,-24 29,0 0,0-1,0 1,-1-1,0 0,0 0,-1 0,0 0,-1 0,1-1,-2 1,1 0,-1-1,0 1,-1-1,0 1,-3-11,-2 0,-1 0,-1 1,0 0,-2 0,0 1,-1 0,-20-24,-100-100,6 26,105 99,0 1,0 1,-1 1,-41-19,58 32,15 7,23 10,-2-7,1-1,1-1,0-2,58 3,143-12,-78-11,0-6,-2-7,-1-7,-2-7,-1-6,151-71,-268 104,-19 8,1 1,-1-2,-1 0,0-1,0 0,0-1,-1 0,0-1,-1-1,11-12,-21 20,0 1,0-1,-1 1,1-1,-1 0,0 0,0 0,0 0,0 0,0 0,0 0,-1 0,0 0,0 0,0 0,0 0,0 0,-1-6,-1 4,0-1,0 2,0-1,-1 0,0 0,0 1,0-1,0 1,0 0,-6-5,-9-7,-1 1,-1 0,-40-21,45 27,-683-364,653 351,-76-48,114 63,14 5,7 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1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12,'0'0,"0"-1,0 1,0-1,0 1,0-1,1 1,-1-1,0 1,0-1,0 1,1-1,-1 1,0 0,0-1,1 1,-1 0,0-1,1 1,-1-1,0 1,1 0,-1 0,1-1,-1 1,0 0,1 0,-1 0,1-1,-1 1,1 0,-1 0,1 0,-1 0,1 0,-1 0,1 0,-1 0,1 0,-1 0,1 0,-1 0,0 0,1 0,-1 1,1-1,0 0,24 10,5 7,0 2,-1 0,42 38,75 82,-65-59,484 433,-229-213,-301-268,-13-8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1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1,'9'1,"-1"0,0 0,1 1,-1 0,0 1,0 0,0 0,9 6,-1-2,125 64,136 93,-156-90,1146 779,-1207-806,73 75,-154-145,1-1,1-1,1-1,-26-50,-45-123,66 145,1 0,-86-214,85 203,3-2,-13-77,33 141,-2-4,1-1,0 0,1 1,-1-1,3-14,-2 20,0 1,1-1,-1 0,1 0,0 1,0-1,0 0,-1 1,1-1,1 1,-1-1,0 1,0 0,0-1,1 1,-1 0,1 0,-1 0,1 0,-1 0,1 0,0 1,-1-1,1 0,0 1,0-1,-1 1,1 0,3-1,29 0,0 2,-1 1,1 1,-1 2,61 17,-63-14,133 34,-1 8,-4 7,-1 7,236 133,-330-156,-49-27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2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233 1005,'22'-35,"1"0,2 1,39-40,-2 0,-26 29,-2-2,-2-2,-3 0,-1-2,-3-2,19-56,-41 98,1 0,-2 1,1-1,-1 0,-1 0,0-1,-1 1,0 0,-1 0,0 0,0 0,-1 0,-1 0,0 0,0 1,-1-1,-1 1,0 0,0 0,0 1,-2-1,1 1,-1 1,0-1,-1 1,0 0,0 1,-1 0,0 0,0 1,0 0,-1 0,0 1,0 1,0 0,-13-4,11 5,0 0,0 1,-1 0,1 1,0 0,-1 1,1 0,0 1,-1 0,1 1,0 0,0 1,0 1,0 0,1 1,-1 0,1 0,0 1,1 1,-1 0,2 0,-1 1,1 0,-11 12,2 0,0 1,1 1,2 1,0 0,2 1,0 1,2 0,0 0,-13 53,14-37,2 0,2 0,1 1,2 0,3-1,3 44,-2-77,0 0,1 0,0 0,0 0,1 0,0-1,0 1,0-1,1 0,0 0,1 0,0 0,0-1,0 0,1 0,0 0,0-1,0 1,1-1,0-1,0 0,0 0,0 0,0-1,1 0,0 0,0-1,13 3,6-1,-1-1,1-2,-1 0,1-2,-1-1,1 0,44-12,16-10,-2-4,0-3,-3-4,0-3,-3-4,135-94,-192 120,0-1,-1-1,-1-1,-1-1,0 0,-2-2,0 0,-1 0,-2-2,20-41,-26 47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3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1267 0,'-5'0,"-4"0,-7 5,-12 18,-15 9,-13 17,-18 17,-22 23,-20 17,-17 13,-6 7,2-9,13-8,18-13,23-24,22-19,21-19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0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53,'0'29,"2"0,0-1,7 30,-7-50,-1 0,2 0,-1 0,1-1,0 1,1-1,-1 1,1-1,1 0,0-1,0 1,0-1,0 0,1 0,9 7,-12-12,0 1,0-1,0 0,0 0,0 0,1 0,-1 0,0-1,1 1,-1-1,0 0,0 0,1 0,-1-1,0 1,1-1,-1 0,0 0,0 0,0 0,0 0,0-1,0 1,0-1,0 0,-1 0,4-3,9-7,0-1,-1-1,18-23,-16 19,-1 1,-4 6,-1 1,0-1,-1-1,0 0,-1 0,0-1,-1 0,0 0,7-23,-14 35,1-1,-1 0,0 1,1-1,-1 0,0 0,0 1,0-1,0 0,0 0,-1 1,1-1,-1 0,1 1,-1-1,1 0,-1 1,0-1,0 1,0-1,0 1,0-1,-2-1,1 1,-1 1,1 0,0 0,-1 0,1 0,-1 0,1 0,-1 1,1-1,-1 1,1 0,-1 0,1 0,-4 0,-6 1,1 1,0 0,0 1,0 0,1 1,-13 6,-24 12,15-7,-45 27,62-28,4-1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4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726 1391,'-1'0,"-1"-1,0 1,0-1,1 0,-1 0,0 0,1 1,-1-2,1 1,-1 0,1 0,0 0,-1-1,1 1,0 0,0-1,-2-3,1-7,3 12,0-1,0 1,-1 0,1-1,0 1,0 0,-1 0,1 0,0 0,0 0,-1-1,1 1,0 1,0-1,0 0,-1 0,1 0,0 0,0 0,-1 1,2 0,34 12,0 2,-2 2,0 1,32 22,-8-4,288 160,292 183,-631-374,-3-3,0 0,0 1,0-1,-1 1,1 0,-1 0,0 1,0-1,4 7,-7-10,0 0,1 1,-1-1,0 0,0 0,0 0,0 1,0-1,0 0,0 0,0 1,0-1,0 0,0 0,0 1,0-1,0 0,0 0,-1 1,1-1,0 0,0 0,0 1,0-1,0 0,0 0,-1 0,1 1,0-1,0 0,0 0,-1 0,1 0,0 0,0 1,0-1,-1 0,1 0,0 0,0 0,-1 0,1 0,0 0,-1 0,-19 2,-21-7,4-3,0-2,1-2,-59-27,-104-65,-53-42,7-12,6-10,-309-283,514 420,-94-97,116 115,2 0,0-1,0 0,1-1,1 0,0 0,1 0,-5-18,11 26,-1 1,1-1,1 1,-1-1,1 0,0 0,0 1,1-1,0 1,0-1,1 0,0 1,3-8,-1 4,2-1,-1 1,1 1,1-1,0 1,0 0,10-8,11-8,2 0,1 2,49-28,-78 50,106-61,3 4,2 5,3 5,2 5,1 5,2 6,226-31,-324 60,0 1,0 1,0 1,0 1,24 4,-41-4,0 1,0-1,1 1,-1 0,0 1,-1 0,1 0,0 0,-1 0,0 1,1 0,-1 0,-1 0,1 1,-1 0,0 0,0 0,0 0,-1 0,1 1,-1 0,3 10,0 1,-2 0,0 0,-1 1,-1-1,-1 1,0 0,-3 24,-22 126,23-162,-14 68,-3 0,-4-1,-3-1,-2-1,-4-2,-3-1,-3-1,-77 104,15-40,87-114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5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1683,'95'-105,"88"-124,-124 152,581-831,-445 619,-183 271,-9 13,-1 0,1 0,0 0,1 1,-1 0,1-1,0 1,0 0,0 1,1-1,7-4,-12 8,1 0,-1 0,1 0,-1 0,0 0,1 0,-1 0,1 0,-1 0,1 0,-1 0,0 1,1-1,-1 0,1 0,-1 1,0-1,1 0,-1 0,0 1,1-1,-1 0,0 1,0-1,1 0,-1 1,0-1,0 0,0 1,1-1,-1 1,0-1,0 1,0-1,0 0,0 1,0-1,0 1,0 0,3 20,0 0,-2 0,0 0,-2 0,-3 25,0 18,-6 911,7-346,2-605,-15 270,12-263,-1-1,-2 1,-1-1,-2 0,-1-1,-1 0,-20 35,31-62,0 0,-1 1,1-1,-1 0,1 0,-1 0,0 0,0 0,0-1,0 1,0 0,-1-1,1 0,0 1,-1-1,1 0,0 0,-1 0,0-1,1 1,-1 0,1-1,-5 0,2 0,1-1,-1 0,1 0,-1 0,1-1,0 0,0 1,0-2,0 1,0 0,0-1,-6-5,3 2,0-1,0 1,1-1,0-1,0 1,0-1,1 0,1 0,-1-1,1 1,1-1,0 0,-3-11,6 16,0 0,1 0,-1 0,1 0,0 0,0 0,0 0,0 0,1 1,-1-1,1 0,0 1,0-1,1 1,-1 0,1 0,-1-1,1 2,4-5,9-5,-1-1,31-16,-31 19,443-238,-142 82,-60 14,87-46,-304 178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6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1472,'190'5,"0"8,-1 8,-1 8,199 58,-354-79,-21-6,1 1,-1 0,0 1,0 0,0 1,0 0,-1 1,0 0,0 1,12 10,-21-16,-1 1,0 0,1 0,-1-1,0 1,0 0,0 0,-1 0,1 0,0 0,-1 0,1 0,-1 0,1 1,-1-1,0 0,0 0,0 0,0 0,-1 0,1 1,-1-1,1 0,-1 0,1 0,-1 0,0 0,0 0,0 0,0-1,-1 1,1 0,0-1,-1 1,-1 1,-4 4,0 0,0-1,-1 1,0-2,0 1,-13 6,-1-2,0 0,0-2,-1-1,0 0,-1-2,1 0,-1-2,0 0,0-2,0-1,-33-3,43 1,0 0,1-1,-1 0,1-1,0 0,0-1,0-1,0 0,1 0,0-2,1 1,-1-1,1-1,1 0,0-1,0 0,1 0,0-1,1 0,-12-22,11 15,2-1,0 0,2 0,0 0,1 0,0-1,2 0,1 0,0 0,1 1,1-1,1 0,1 0,1 1,11-35,2 3,3 2,2 0,2 1,51-74,-53 90,1 1,1 1,2 1,1 1,1 1,2 1,0 2,65-38,-78 52,1 2,1 0,-1 1,1 1,0 1,0 0,1 2,26-2,-31 4,0 2,0 0,0 0,0 2,0 0,0 1,-1 0,0 1,1 0,-2 1,26 16,-23-13,-1 1,0 1,-1 0,0 1,-1 0,0 1,-1 1,0 0,-2 0,1 1,-2 1,11 21,-20-30,-6-11,-8-16,6 4,2 0,0 0,0-1,2 0,0 0,1 0,0-19,0-16,4-56,1 73,3-1,0 1,3 0,0 0,3 1,24-55,-23 63,1 1,1 0,1 1,2 1,0 0,1 1,2 1,39-34,-48 47,0 0,0 1,1 1,0-1,0 2,1 0,-1 0,1 2,0-1,23-2,-17 5,0 0,0 1,1 1,-1 1,0 1,33 8,-16 1,-1 1,0 2,-1 1,-1 1,-1 2,-1 2,33 26,-44-30,-1 1,-1 0,-1 2,30 40,-31-34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7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764 0,'-21'2,"1"0,0 1,-1 1,2 1,-1 0,0 2,1 0,1 2,-1 0,1 1,1 0,-28 23,3 1,1 2,2 2,-53 66,53-54,2 2,2 1,-34 68,53-86,1 0,1 0,2 1,2 1,1 0,-6 63,14-86,0 0,2 0,-1 0,2 0,0 0,0 0,1-1,1 1,1-1,10 24,-11-30,1 1,0-1,0 0,0 0,1 0,0-1,1 0,-1 0,1-1,0 1,1-1,-1-1,1 0,0 0,0 0,0-1,0 0,12 2,-1-2,0-1,0-1,-1 0,1-2,0 0,0-1,-1-1,1 0,-1-2,0 0,26-11,-20 6,0-1,-1-1,-1-2,0 0,-1-1,0-1,33-33,-47 41,0-1,0 1,-1-1,0 0,0-1,-1 0,-1 0,1 0,-2 0,1 0,-2-1,1 0,-1 1,-1-1,0 0,0 0,-1 0,-1 0,0 0,-2-11,-2-1,-2 1,0-1,-1 1,-1 1,-1 0,-1 0,-1 1,-18-23,22 32,1 1,0-1,0 0,1 0,1-1,0 1,0-1,1-1,1 1,0 0,1-1,0 0,1 1,0-1,1 0,4-25,-4 36,0-1,1 1,-1-1,1 1,0 0,0-1,0 1,0 0,0 0,0 0,1 0,-1 0,1 0,0 0,-1 0,1 1,0-1,0 1,0-1,4-2,-1 2,1 0,-1 0,1 1,-1-1,1 1,-1 0,1 1,10-1,8 3,0 0,-1 2,31 7,177 65,-157-48,137 31,-109-38,-78-17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8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1 939,'210'1,"338"44,-180 26,678 226,-1040-295,66 22,-1 2,116 62,-184-86,0-1,0 1,-1 0,1 0,0 0,-1 0,1 1,-1-1,0 1,0-1,0 1,0 0,0 0,-1 0,3 4,-4-6,0 0,0-1,0 1,0 0,0 0,0 0,0-1,0 1,0 0,-1 0,1 0,0-1,0 1,-1 0,1 0,-1-1,1 1,-1 0,1-1,-1 1,1 0,-1-1,0 1,-2 1,1 0,-1-1,0 0,1 1,-1-1,0 0,0 0,0-1,-5 2,-47 4,-1-3,-93-5,41-2,-23 2,0-7,1-5,-243-59,291 50,1-4,1-4,1-2,2-5,1-2,3-4,-69-54,113 76,1-2,2-1,0-1,2-1,1-1,-28-43,37 48,2-1,0-1,2 0,1 0,1-1,1 0,1 0,1-1,-1-30,4 25,2 0,1-1,1 1,2 0,1 0,2 1,1 0,1 0,2 0,1 2,19-37,-22 51,0 0,1 1,1 0,0 0,0 1,2 0,0 1,0 1,1 0,0 1,1 0,0 1,0 1,1 0,1 1,-1 1,1 0,0 2,0 0,0 0,35-1,-19 4,125-2,-134 4,1 1,-1 1,1 1,28 8,-46-9,0-1,0 1,0 0,-1 1,1 0,-1 0,0 0,0 1,-1 0,1 0,-1 0,0 0,0 1,6 11,-5-6,-1-1,0 1,-1 0,0 0,-1 0,0 1,-1-1,1 21,-2-4,-2 0,0 0,-2-1,-2 1,0 0,-2-1,-11 30,-6 5,-4-2,-1-1,-49 71,-133 151,145-207,38-46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8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96,'0'-4,"-4"-6,-2-5,1-5,5 1,7 4,11 5,6 8,12 8,13 8,11 2,8 2,6 2,-11-2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39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1 437,'39'0,"176"6,-179-3,-1 2,1 2,67 22,-16 3,-2 4,-1 4,-2 4,92 64,-171-106,1 1,-1-1,1 1,-1-1,0 1,0 0,0 1,0-1,0 0,-1 1,0-1,3 6,-5-9,0 0,0 0,0 0,0 0,0 0,0 1,0-1,0 0,0 0,0 0,0 0,0 0,0 1,0-1,0 0,0 0,0 0,0 0,0 0,0 0,0 0,0 1,0-1,-1 0,1 0,0 0,0 0,0 0,0 0,0 0,0 0,0 0,0 1,-1-1,1 0,0 0,0 0,0 0,0 0,0 0,0 0,-1 0,1 0,0 0,0 0,0 0,0 0,0 0,-1 0,1 0,0 0,0 0,0 0,0 0,0 0,0 0,0-1,-1 1,1 0,0 0,-14-7,-12-13,-16-27,3-2,2-1,-57-104,84 135,1 0,1 0,1-1,0 0,1-1,2 1,0-1,-1-25,4 36,1 1,0 0,0-1,1 1,1 0,0 0,0 0,1 0,0 0,0 0,1 0,0 1,0 0,1 0,0 0,1 0,0 1,0 0,0 0,13-9,-5 6,0 1,1 1,0 1,1 0,-1 0,1 2,0 0,1 1,-1 1,27-3,0 3,1 2,82 9,-107-5,-1 0,0 1,0 1,0 1,-1 0,1 2,-2 0,1 0,-1 2,28 21,-21-12,-1 1,-2 2,0-1,-1 2,-1 1,16 28,-17-26,-4-7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0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 1,'-5'0,"-5"0,-1 4,1 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3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533 2389,'-5'-3,"0"0,0-1,-1 2,1-1,-1 1,1-1,-11-1,-11-6,18 6,3 2,0 0,0-1,1 0,-1 0,1 0,0 0,0-1,0 0,0 0,-7-9,12 13,0-1,-1 1,1-1,0 1,0-1,-1 1,1-1,0 1,0-1,0 0,0 1,0-1,0 1,0-1,0 1,0-1,0 1,0-1,0 0,1 1,-1-1,0 1,0-1,0 1,1-1,-1 1,0-1,1 1,-1 0,0-1,2 0,20-10,31 2,-50 9,65-5,0 3,0 4,126 18,200 62,-296-59,-40-10,-20-7,0 3,-1 1,0 2,0 1,41 22,-72-31,-1-1,1 1,-1 0,0 0,-1 1,7 6,-11-10,1 0,0 0,0-1,-1 1,1 0,-1 0,1 0,-1 1,1-1,-1 0,1 0,-1 0,0 0,0 0,0 0,1 1,-1-1,0 0,0 0,-1 0,1 1,0-1,0 0,-1 0,1 0,0 0,-1 0,1 0,-1 0,0 0,1 0,-1 0,0 0,1 0,-1 0,0 0,0-1,0 1,0 0,0 0,-1 0,-9 5,-1-1,1-1,-1 1,0-2,-1 0,1 0,-1-1,1-1,-14 1,7 0,-42 1,0-1,1-4,-1-2,1-3,0-3,0-2,1-2,-85-34,59 13,1-3,1-4,3-4,-142-107,185 125,2-2,2-2,1-1,1-2,2 0,-28-45,40 50,0 0,2-1,2-1,0-1,3 0,0 0,2 0,-6-61,12 52,1 0,3 0,1 0,2 0,2 1,1-1,3 2,1 0,2 0,1 1,3 1,1 0,24-34,-20 36,1 2,2 1,2 1,1 1,1 1,1 2,2 1,1 2,1 1,0 2,2 1,1 2,40-14,-18 13,2 3,0 2,1 3,1 3,115-2,-93 13,0 4,-1 3,153 38,-98-5,-2 6,-2 5,-3 7,235 143,-25 44,-220-154,-228-181,-182-199,231 228,-384-438,281 312,143 168,8 10,1-1,1 0,0 1,0-2,0 1,1-1,0 0,1 0,-4-10,8 18,-1 0,1-1,0 1,0 0,0 0,0-1,1 1,-1 0,0 0,0-1,1 1,-1 0,1 0,-1 0,1 0,-1-1,1 1,0 0,-1 0,1 0,0 0,0 0,0 1,0-1,0 0,0 0,0 1,0-1,0 0,0 1,2-1,42-13,-39 12,51-8,0 1,64 0,124 7,-212 2,294 14,0 13,-2 15,438 113,-689-134,-59-12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3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1699 2087,'-46'0,"-247"-8,241 3,1-2,0-2,-84-28,79 16,2-2,0-2,2-3,1-2,1-3,-59-49,54 34,2-3,2-2,2-2,-72-108,77 92,2-2,4-2,3-1,4-2,2-1,5-1,3-1,3-1,-12-154,28 202,1 1,2 0,1-1,1 1,2 0,12-39,-14 60,1 1,0 0,1 0,0 0,1 1,0 0,1 0,0 0,0 1,1 0,1 0,-1 1,1 0,0 1,1 0,0 0,0 1,1 0,-1 1,19-7,-10 7,1 1,0 1,-1 1,1 0,0 1,0 1,0 1,0 1,0 1,23 6,18 8,111 44,355 205,-166-74,-277-154,150 45,95 0,-303-76,-10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2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1475 354,'1'-106,"-3"-111,2 215,0 1,0-1,0 1,0-1,0 0,-1 1,1-1,0 1,-1-1,0 1,1 0,-1-1,0 1,1 0,-1-1,0 1,0 0,0 0,0 0,-2-2,2 3,0 0,0 1,0-1,0 0,0 0,0 1,0-1,1 0,-1 1,0-1,0 1,0-1,0 1,1-1,-1 1,0 0,0-1,1 1,-1 0,0 0,1 0,-1-1,1 1,-1 0,1 0,0 0,-1 0,1 0,0 0,0 0,-1 0,1 0,0 1,-87 241,-454 870,366-818,-338 438,391-592,123-142,6-4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4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0 548,'0'-4,"5"-6,5-9,9-7,7-6,6-7,8-6,0-11,2-6,-2 0,1 2,-2 6,-3 9,-9 12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4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1,'7'0,"-1"1,1 0,-1 1,0-1,1 1,-1 0,0 1,0-1,0 1,7 6,58 44,-40-28,204 142,269 145,-466-289,0-3,1-1,1-1,1-3,79 20,-115-35,0 1,0 0,0 1,0-1,0 1,0 0,6 3,-1 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5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1057,'1'-6,"-1"1,1 0,0 0,1 0,-1 0,1 0,0 0,0 0,0 0,5-6,36-45,-31 41,162-188,54-70,89-129,-314 398,0 0,1 0,-1 1,1-1,0 1,0 0,0 1,0-1,1 1,-1-1,1 1,-1 1,7-3,8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6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0,'543'335,"-349"-206,-37-27,418 282,-529-345,-38-31,0-1,0 1,0-2,1 1,-1-1,2 0,-1-1,1 0,-1-1,13 4,-19-8,0 1,0-1,0-1,0 1,1 0,-1-1,0 0,-1 1,1-1,0 0,0 0,0-1,0 1,3-3,37-30,-25 18,444-334,-323 248,-93 67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7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581 1242,'39'0,"-1"1,1 3,0 1,-1 2,0 1,-1 2,1 2,35 17,-71-28,0-1,0 1,-1 0,1 0,-1 0,1 0,-1 0,1 1,-1-1,1 0,-1 1,0-1,0 1,0-1,0 1,0-1,0 1,1 2,-2-3,0-1,0 0,0 1,0-1,0 0,0 1,-1-1,1 0,0 0,0 1,0-1,0 0,-1 0,1 1,0-1,0 0,0 0,-1 1,1-1,0 0,0 0,-1 0,1 0,0 1,0-1,-1 0,1 0,0 0,-1 0,1 0,0 0,-1 0,1 0,-1 0,-24-4,0-6,0-1,0-1,2-2,-1 0,2-1,0-1,1-2,-29-29,-15-22,-58-84,23 22,7-4,5-4,7-4,-64-158,143 297,-2-4,1 0,0 0,0 0,1-1,0 1,0-10,2 16,0 0,0 1,0-1,0 0,1 0,-1 1,1-1,-1 0,1 1,0-1,0 1,-1-1,1 0,0 1,0 0,0-1,1 1,-1 0,0-1,0 1,1 0,-1 0,1 0,-1 0,1 0,-1 1,1-1,0 0,-1 1,1-1,0 1,0-1,-1 1,1 0,3 0,23-3,1 1,-1 1,1 2,49 8,120 32,-63-11,474 50,-229-37,-220-15,-136-24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7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1 762,'2'-9,"0"0,0 0,1 0,0 0,1 1,0-1,0 1,1 0,0 0,0 1,11-12,6-12,-12 16,359-498,-293 437,-64 62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2:49.4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0 728,'2'4,"-1"0,1-1,0 1,0 0,0-1,1 0,-1 1,1-1,-1 0,1 0,0-1,0 1,1-1,-1 1,0-1,6 3,0 1,47 31,1-2,122 53,137 32,-193-76,-34-11,241 79,-323-110,0 0,-1 0,1 1,-1 0,8 5,-13-8,-1 1,1-1,-1 0,1 1,-1-1,1 0,-1 1,0-1,1 1,-1-1,0 1,1-1,-1 1,0-1,1 1,-1-1,0 1,0-1,1 1,-1 0,0-1,0 1,0-1,0 1,0-1,0 2,-1-1,0 0,1 0,-1-1,0 1,0 0,0 0,0 0,0-1,0 1,-1-1,1 1,0-1,0 1,0-1,0 1,-1-1,1 0,-2 0,-20 4,1-1,-1-2,0 0,0-1,1-2,-1 0,0-1,1-1,0-2,-29-9,-3-6,0-1,-93-56,73 32,3-3,1-3,3-2,2-4,3-3,-58-73,95 102,2-1,1 0,1-2,2-1,-14-37,27 58,1 1,0 0,1-1,1 0,0 0,1 0,1 0,0 0,1 0,1-1,0 1,1 0,0 0,2 0,-1 0,9-18,-5 21,0 0,0 1,2 0,-1 1,1-1,1 2,0-1,0 1,1 1,0 0,0 0,1 1,0 1,0 0,1 1,17-6,0 2,0 1,1 1,0 2,0 1,0 1,34 2,39 8,0 4,-1 5,-1 5,146 48,-238-66,16 5,-1 1,0 0,0 2,31 20,-50-27,0 0,-1 0,0 0,0 1,0 0,0 0,-1 0,0 0,0 1,0 0,-1 0,1 0,-1 0,-1 0,1 1,-1-1,-1 1,1-1,-1 1,0 0,0 0,-1 11,-2 1,-1 0,0-1,-2 1,0 0,-1-1,-16 34,-64 102,83-149,-651 949,595-875,50-72,6-13,10-19,15-24,2 2,48-70,74-82,-125 171,304-356,-260 318,2 3,4 2,110-71,-146 110,0 2,2 2,0 1,1 1,61-15,-82 26,1 2,0 0,0 1,0 0,0 2,0 0,0 1,-1 1,1 0,0 1,-1 2,1-1,-1 2,30 14,-36-13,-1 0,-1 0,1 1,-1 1,0 0,-1 0,0 0,-1 1,0 0,0 1,-1 0,0 0,-1 0,-1 0,7 22,-4-7,-1 1,-2 0,0 0,-2 0,0 1,-4 29,1-48,-1 1,0-1,0-1,-1 1,0 0,-1-1,0 1,0-1,-1 0,0 0,-10 12,-9 7,-45 41,44-45,-52 50,-339 292,409-358,-2-1,1 0,-1-1,0 0,0-1,0 1,-1-2,1 1,-1-1,0-1,0 0,-12 1,2-3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19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944 2454,'-45'-82,"-103"-140,46 74,98 143,0-1,1 0,0 0,0 0,-4-13,7 19,0 0,0 0,0-1,0 1,0 0,0 0,0 0,0-1,0 1,0 0,0 0,0 0,0 0,0-1,0 1,0 0,0 0,0 0,0 0,0-1,0 1,0 0,0 0,1 0,-1 0,0-1,0 1,0 0,0 0,0 0,0 0,1 0,-1 0,0-1,0 1,0 0,0 0,0 0,1 0,-1 0,0 0,0 0,0 0,1 0,-1 0,0 0,0 0,0 0,0 0,1 0,-1 0,0 0,0 0,0 0,1 0,-1 0,0 0,0 0,0 0,0 1,0-1,1 0,26 22,48 60,79 111,-63-76,236 289,362 470,-662-840,91 135,-118-170,1-1,-1 0,0 0,1 1,-1-1,0 0,1 1,-1-1,0 0,0 1,1-1,-1 0,0 1,0-1,0 1,1-1,-1 0,0 1,0-1,0 1,0-1,0 1,0-1,0 0,0 1,0-1,0 1,0-1,0 1,0-1,-1 0,1 1,0-1,0 1,0-1,-1 0,1 1,0-1,0 1,-1-1,1 0,0 0,-1 1,1-1,0 0,-1 1,1-1,-27-6,-31-23,-449-364,395 299,-408-357,38-42,429 429,3-1,3-2,2-3,4-1,3-2,-54-151,75 172,3 0,2-1,2-1,3 1,2-2,3 1,2 0,2 0,3 0,2 0,20-79,-11 82,3 1,1 0,3 2,1 1,3 0,2 2,1 1,65-70,-13 30,4 5,182-132,-231 185,1 2,1 1,1 3,75-28,-90 39,0 2,1 1,0 1,0 1,1 1,-1 1,0 2,1 1,37 5,-55-4,0 0,0 0,-1 1,1 0,-1 1,0 0,1 0,-2 1,1-1,-1 2,1-1,-2 1,11 10,-8-5,-1 0,0 1,-1 0,0 0,-1 1,0-1,8 28,-3 6,-3 0,-1 1,-2 0,-2 54,-5-9,-3 0,-5 0,-3-1,-5 0,-45 140,6-72,-7-2,-98 172,-3 20,51-98,113-251,1 0,0 0,0 0,0 0,0 1,-1-1,1 0,0 0,0 0,0 1,0-1,0 0,0 0,0 0,-1 1,1-1,0 0,0 0,0 1,0-1,0 0,0 0,0 1,0-1,0 0,0 0,1 0,-1 1,0-1,0 0,0 0,0 1,0-1,0 0,0 0,0 0,1 0,-1 1,0-1,0 0,0 0,0 0,1 0,-1 1,0-1,0 0,0 0,1 0,-1 0,18-4,38-23,-28 13,14-4,0 2,1 1,0 3,90-14,-106 23,0 2,0 1,1 1,-1 1,0 1,0 2,0 0,-1 2,41 16,-26-5,-2 2,0 2,-1 2,62 49,119 131,-86-75,-92-92,-19-19,-2 1,0 1,-1 0,20 30,-12-14,-18-27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0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0 835,'9'0,"-1"1,1 0,0 1,-1 0,1 1,-1 0,14 6,58 36,-37-19,69 35,335 166,-440-223,1-1,-1 0,1 0,0-1,0 0,0-1,0 1,0-2,0 1,1-1,-1 0,0-1,0 0,0 0,0-1,0 0,0 0,0-1,-1 0,1 0,-1-1,0 0,0 0,0-1,0 0,-1 0,0 0,0-1,0 0,-1 0,0 0,0-1,-1 0,1 0,4-13,4-9,-2 0,-1-1,-1 0,-1-1,-2 0,-2 0,0 0,-2-37,-2 7,-4-1,-2 1,-17-72,1 32,-6 2,-61-149,67 213,21 34,1 0,0 1,-1-1,1 1,0-1,-1 0,1 1,0-1,-1 1,1-1,-1 1,1 0,-1-1,1 1,-1-1,0 1,1 0,-1-1,1 1,-1 0,0 0,1 0,-1-1,0 1,1 0,-1 0,0 0,1 0,-1 0,0 0,1 0,-1 0,0 1,1-1,-1 0,0 0,1 0,-1 1,1-1,-1 0,0 1,1-1,-1 1,1-1,-1 0,1 1,-1-1,1 1,-1-1,1 1,0 0,-1 0,0 1,1 1,-1-1,1 0,0 0,-1 1,1-1,0 1,0-1,1 0,-1 1,0-1,1 0,0 1,-1-1,1 0,0 0,0 0,0 0,3 4,30 42,-25-36,84 101,6-4,181 155,-74-106,-191-145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1.3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1 774,'13'0,"-1"2,1-1,-1 2,1 0,-1 0,0 1,16 8,84 47,-56-27,215 109,173 95,-317-161,163 128,-268-186,-13-11,0 1,0 0,-1 1,1 0,-2 0,14 17,-46-36,-33-39,1-3,-80-99,114 126,-94-114,-148-226,215 285,3-3,4-1,3-3,-44-145,78 216,1 0,0-1,2 1,0-1,0 0,2 0,1 0,2-35,0 50,-1 0,1 0,0 1,-1-1,1 0,0 1,1-1,-1 1,0 0,1-1,-1 1,1 0,0 1,-1-1,1 0,0 1,0 0,0-1,0 1,0 0,6 0,12-4,0 1,24-2,-28 4,50-4,0 4,0 2,1 3,118 21,259 84,-264-55,-2 8,175 88,-331-138,-9-6,-1 1,0 1,0 0,0 1,-1 0,0 1,-1 0,20 20,-24-16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3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0,'15'2,"0"1,1 0,-2 0,1 2,0 0,-1 1,0 0,17 10,3 1,372 202,-17 31,-58-36,-260-170,545 351,-529-333,78 50,-140-99,-5-4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2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1764,'0'-10,"2"1,-1-1,1 0,0 1,1-1,0 1,1 0,0 0,0 0,8-12,10-11,35-41,-8 11,-17 17,1 1,52-95,-79 126,0 1,0-1,-1 0,-1-1,0 1,-1-1,-1 0,0 0,0 0,-2 0,0 0,-3-26,1 33,-1-1,0 1,0 0,-1 0,0 0,0 0,-1 1,0-1,0 1,0 1,-1-1,0 1,0 0,0 0,-1 0,1 1,-13-6,10 5,-1 1,1 0,0 0,-1 1,0 0,0 0,0 1,0 1,0 0,0 0,0 1,-1 0,-14 3,19-2,1 1,-1 1,1-1,0 1,0 0,0 0,0 0,0 1,1 0,0 0,0 0,0 0,0 1,0-1,1 1,-4 6,-4 11,0 0,-12 36,18-44,-13 36,3 1,2 0,-7 58,15-73,2 1,2 0,1-1,2 1,8 50,-9-81,1 1,0 0,1 0,-1-1,1 1,1-1,-1 0,1 0,0 0,0-1,1 1,-1-1,1 0,0 0,1-1,-1 1,1-1,0 0,0-1,0 0,1 0,-1 0,1 0,10 1,12 3,1-1,0-2,0-2,41 0,-64-2,70-1,0-4,0-2,-1-4,128-36,-145 29,-1-2,-1-3,-1-2,-1-3,-1-2,69-52,-103 66,0 0,-1-2,0 0,-2-1,0-1,15-24,-28 37,0 0,0-1,-1 1,1-1,-2 0,1 0,-1 0,-1 0,2-16,-3 18,0 0,-1 0,0 1,0-1,0 0,-1 1,0-1,0 1,0 0,-1 0,1 0,-1 0,0 0,-1 0,-6-7,7 9,-20-28,22 30,1 1,0-1,0 1,0-1,0 1,-1-1,1 1,0-1,0 1,0-1,0 1,0-1,0 1,0-1,1 1,-1-1,0 1,0-1,0 1,0-1,1 1,-1 0,0-1,0 1,1-1,21-5,15 9,1 2,55 13,-2 0,48 0,1-5,198-8,-279-8,64-12,-101 11,-1 0,1-2,-1-1,0 0,-1-2,25-13,-41 20,0 0,0-1,0 0,0 1,-1-1,1-1,-1 1,0-1,0 1,0-1,0 0,-1 0,1 0,-1 0,0 0,0-1,-1 1,1-1,-1 1,0-1,0 0,0 1,-1-7,-1 3,0 0,0 1,-1-1,0 1,-1-1,0 1,0 0,0 0,-1 0,0 0,0 0,-1 1,-7-8,-48-43,48 47,0-1,1 0,0 0,0-1,1-1,-8-13,17 25,0 0,1 0,-1 0,1 0,-1 0,1 0,-1 0,1 0,-1-1,1 1,0 0,0 0,0 0,0-1,-1 1,2 0,-1 0,0 0,0-1,0 1,0 0,1 0,-1 0,1 0,-1 0,1 0,-1 0,1 0,0 0,-1 0,1 0,0 0,0 0,0 0,-1 0,1 0,0 1,0-1,0 1,0-1,0 0,1 1,-1 0,0-1,0 1,0 0,2-1,7-1,1 0,0 1,0 0,14 1,-13-1,507 3,-184 1,-330-3,4 0,1 0,-1 0,1-1,0-1,13-3,-21 4,0 1,0-1,0 0,0 0,0 0,0-1,0 1,0 0,0-1,-1 1,1-1,0 0,-1 0,0 1,1-1,-1 0,0 0,0 0,0 0,0 0,0-1,-1 1,1 0,-1 0,1 0,-1-1,0 1,0-4,0-8,-1 1,-1 0,0-1,-1 1,0 0,-11-24,-40-76,31 69,-16-30,-4 2,-83-106,107 154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4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151 240,'-21'-23,"1"-1,1-2,1 0,2 0,-15-32,11 23,14 17,12 14,-3 5,-1 1,1-1,0 0,-1 1,1-1,-1 1,0 0,0 0,4 3,108 120,115 164,-134-162,74 96,223 274,-389-493,0-1,0 1,1-1,-1 0,0 0,1 0,0 0,0-1,0 0,0 0,0 0,0 0,0 0,1-1,-1 0,6 1,-6-2,-1 0,1-1,-1 0,1 0,-1 0,0 0,1 0,-1-1,0 1,0-1,0 0,0 0,0 0,0-1,-1 1,1 0,-1-1,0 0,1 0,-1 1,1-5,29-41,27-56,-10 15,-36 67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5.1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1342,'24'-13,"-1"-2,-1 0,36-34,-2 3,336-277,-57 42,-302 258,44-25,-46 31,-2-2,29-23,47-60,-43 39,-59 59,1 1,0-1,0 1,1 0,-1 0,1 0,8-3,-12 6,0-1,0 1,0 0,0 0,0 0,0 0,0 0,1 0,-1 0,0 0,0 0,0 0,0 1,0-1,0 0,0 1,0-1,0 1,0-1,0 1,0-1,0 1,0 0,0-1,0 1,0 0,-1 0,1 0,0 0,-1 0,1 0,-1 0,1 0,-1 0,1 0,-1 0,0 0,1 0,-1 0,0 0,0 2,10 39,6 68,-12-71,2 0,16 57,-15-72,2-1,1 0,0 0,2-1,0 0,2-1,16 20,-23-33,0 0,0-1,1 0,-1 0,2-1,-1 0,1 0,0-1,0 0,0-1,1 0,0 0,0-1,0 0,0-1,0 0,0-1,1 0,17-1,-7-1,-1-2,0 0,0-2,-1 0,1-1,-1-1,0 0,-1-2,0 0,0-1,-1-1,0-1,-1 0,-1-1,0-1,18-20,-16 14,-1-1,-1-1,0-1,-2 0,-1 0,-1-1,0-1,-2 0,-1 0,-2-1,0 0,2-27,-4 21,-1 0,-2 1,-5-57,3 79,-1 0,1 0,-2 0,1 0,-1 1,-1-1,0 1,0 0,0 0,-1 0,0 1,-1-1,1 1,-2 0,1 1,-1 0,-12-10,4 7,0 1,-1 0,0 1,-1 1,1 1,-1 0,0 1,-1 0,-23 0,-23 0,-77 6,96 0,19-2,-38 3,61-2,0-1,1 1,-1 0,0 0,1 0,-1 0,0 0,1 0,0 1,-1-1,1 1,0 0,0 0,0 0,0 0,0 0,0 0,-3 5,-10 16,-1 0,-2-1,0-1,-2-1,0 0,-31 23,-7 8,15-12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6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1060,'0'0,"-1"0,1 0,0 0,0 0,0 0,-1 0,1 0,0 0,0 0,0 0,-1 0,1 0,0 0,0 0,0 0,0 1,-1-1,1 0,0 0,0 0,0 0,0 0,0 0,-1 1,1-1,0 0,0 0,0 0,0 0,0 1,0-1,0 0,0 0,0 0,0 0,0 1,0-1,0 0,0 0,0 0,0 1,0-1,0 0,0 0,5 13,10 9,232 225,-90-97,106 138,-240-250,-23-38,0 1,1-1,-1 0,0 1,0-1,0 0,0 0,0 1,0-1,0 0,1 1,-1-1,0 0,0 1,0-1,0 0,-1 1,1-1,0 0,0 1,0-1,0 0,0 0,0 1,0-1,0 0,-1 1,1-1,0 0,0 0,0 1,-1-1,1 0,0 0,-1 1,-20-9,-37-30,1-4,2-1,-66-68,74 66,16 16,-88-81,-153-181,241 252,2 0,1-2,2-2,3 0,1-1,2-1,2-1,1-1,-11-62,21 73,2 0,2 0,1 0,2-1,2 1,10-64,-8 80,1 1,0 1,2-1,0 1,1 0,1 0,0 1,1 0,1 1,1 0,1 1,0 0,0 1,17-14,-25 24,0 1,-1-1,1 1,0 0,1 0,-1 0,0 1,1-1,0 2,-1-1,1 0,0 1,10-1,-11 3,-1-1,0 1,0 0,0 0,0 0,0 1,0-1,0 1,-1 0,1 0,0 1,-1-1,0 1,1-1,-1 1,0 0,-1 0,1 0,0 1,2 3,25 40,-2 2,29 69,-49-98,-1 1,0-1,-2 2,-1-1,0 0,-2 1,0 0,-1-1,-2 1,0 0,-1-1,-1 1,-1-1,-1 0,-1 0,-1 0,-1-1,-14 28,1-8,-3 0,-1-2,-2 0,-1-2,-2-2,-2 0,-61 51,74-70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6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0,'14'1,"-1"1,0 0,0 0,0 1,0 1,-1 0,0 1,1 0,20 14,11 8,48 42,-17-13,-56-44,38 28,-54-37,0-1,-1 0,1 1,-1 0,1-1,-1 1,0 0,0 0,0 1,0-1,-1 0,0 0,1 1,0 6,-2-9,0 0,0-1,0 1,0 0,0 0,0 0,-1 0,1 0,0 0,-1 0,1 0,0 0,-1-1,1 1,-1 0,0 0,1-1,-1 1,0 0,1-1,-1 1,0 0,0-1,1 1,-1-1,0 0,-2 1,-11 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7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8.0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0,'-6'1,"1"0,0 0,-1 0,1 1,0-1,0 1,0 1,0-1,0 1,0-1,-5 5,-49 43,49-41,-32 29,2 2,-36 47,61-67,0 1,1 0,1 1,1 1,0 0,-15 48,26-68,0 0,0 1,1-1,-1 1,1-1,0 1,0 0,0-1,0 1,0-1,1 1,0-1,-1 1,3 3,-2-5,1 0,-1 0,1 0,-1 0,1 0,0-1,0 1,0-1,0 1,0-1,0 0,0 0,0 0,0 0,0 0,1 0,-1-1,0 1,1-1,-1 1,1-1,3 0,23 1,1-1,0-2,0-1,-1-1,30-8,146-48,-167 47,21-6,-1-2,-1-3,-1-3,97-62,-26 11,-109 66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29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36,'-1'-2,"1"1,0-1,0 1,0 0,0-1,0 1,0-1,0 1,1-1,-1 1,1 0,-1-1,1 1,-1 0,1-1,-1 1,1 0,0 0,0 0,0 0,0 0,0 0,0 0,0 0,2-2,-1 3,0 0,0-1,0 1,0 0,0 0,-1 0,1 1,0-1,0 0,0 1,0-1,0 1,0-1,-1 1,1 0,2 1,11 7,-1 1,-1 0,17 15,-27-22,598 633,-507-527,118 142,105 117,-304-353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0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1,'9'2,"-1"0,0 0,0 1,0 0,-1 1,1 0,-1 0,1 0,-2 1,1 0,9 10,19 11,107 73,232 216,-65-49,114 94,-407-344,5 3,0 2,20 27,-41-48,0 0,0 0,0 0,0 0,0 0,0-1,0 1,1 0,-1 0,0 0,0 0,0 0,0 0,0-1,0 1,0 0,0 0,0 0,0 0,0 0,1 0,-1 0,0 0,0 0,0 0,0-1,0 1,0 0,0 0,1 0,-1 0,0 0,0 0,0 0,0 0,0 0,0 0,1 0,-1 0,0 0,0 0,0 0,0 0,0 0,1 0,-1 0,0 0,0 1,0-1,0 0,0 0,0 0,0 0,0 0,1 0,-1 0,0 0,0 0,0 1,0-1,0 0,0 0,0 0,0 0,1-20,-6-26,-8-29,-1 8,4-1,-3-111,13 174,0-1,0 1,1 0,0-1,0 1,1 0,-1 0,1 0,0 0,0 0,1 0,-1 0,1 1,0-1,1 1,6-8,-4 8,0-1,0 1,0 0,1 0,-1 1,1 0,0 0,0 1,0-1,0 1,8 0,7-1,0 1,0 2,0 0,0 1,0 2,0 0,29 8,229 88,-118-36,-107-44,-19-8,0 1,0 2,-1 2,-1 1,43 30,-59-33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1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1112,'1'-13,"0"0,1 0,1 1,0-1,0 1,2-1,-1 1,2 0,11-19,10-13,39-46,-17 24,475-633,-466 643,-51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1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1350,'21'-45,"-3"-1,-2 0,15-67,-30 106,4-12,-1 0,-1 0,-1 0,0-29,-2 44,0 0,0 0,-1 0,1 1,-1-1,0 0,0 0,-1 0,1 0,-1 1,0-1,0 1,0-1,0 1,0 0,-1 0,0 0,1 0,-1 0,0 1,0-1,-1 1,1 0,0 0,-1 0,0 0,1 1,-5-2,-4 0,-1 1,0 0,1 1,-1 0,0 1,1 1,-1 0,1 1,-1 0,1 1,-1 0,1 1,-16 7,2 0,1 2,0 1,0 1,-41 33,48-32,0 1,1 0,2 2,-1 0,2 0,1 1,0 1,2 0,0 1,-11 34,16-41,1 2,1-1,1 0,0 1,1 0,1 0,0-1,1 1,1 0,1 0,0 0,2-1,-1 1,2-1,12 29,-11-33,1-1,0 0,1-1,0 1,1-2,0 1,1-1,0 0,0-1,0 0,1-1,1 0,-1-1,1 0,0-1,0 0,1-1,-1 0,20 2,21 3,0-4,0-1,79-6,-95 2,271-19,-254 11,1-2,-1-3,82-30,-105 31,-1-1,0-2,-1-1,-1-1,0-1,-2-2,0-1,24-25,-31 25,0-1,-2-1,-1 0,0-2,-2 0,-1 0,-1-1,-1-1,11-41,-16 48,-2 1,0-1,-1 0,-1-1,-1 1,-1 0,-1 0,-1 0,0-1,-2 1,-8-30,3 27,0 1,-1 0,-1 1,-1 0,-1 1,-1 1,-1 0,0 0,-29-24,3 6,-3 3,0 1,-2 3,-64-32,-211-78,162 84,47 18,1-5,-118-64,197 95,22 16,16 12,19 22,1-2,2-1,2-2,1 0,2-2,66 48,-52-46,2-2,1-2,1-3,103 38,-93-46,1-2,70 8,130 4,-152-18,158 9,-222-20,0-1,-1-2,88-19,-49-1,-1-3,139-67,-167 67,-2-3,-1-3,-2-1,84-76,-111 86,0-2,-2 0,-1-2,-1 0,-2-1,17-35,-19 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4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1,'0'0,"-1"0,0 1,0-1,1 0,-1 1,0-1,0 1,1-1,-1 1,0-1,1 1,-1-1,1 1,-1 0,1-1,-1 1,1 0,-1 0,1-1,-1 1,1 0,0 0,0 0,-1-1,1 1,0 0,0 1,-4 29,3-24,-5 128,7 1,18 148,-11-191,4 0,4-1,3-1,42 115,-46-167,2-1,2-1,1 0,2-2,27 34,-30-46,1-1,1 0,1-2,1 0,1-2,0 0,50 26,3-10,2-2,0-4,122 26,-161-46,-9-4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3.6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571 938,'-81'-166,"9"15,-126-194,179 316,-8-13,-1 1,-2 2,-2 1,-52-48,156 157,1082 934,-1064-929,242 224,-273-228,-42-48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4.3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1,'7'1,"-1"1,1 0,-1 0,1 1,-1-1,0 2,0-1,0 1,0-1,6 7,2 0,220 161,-41-28,531 389,-620-459,-89-61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5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0 636,'1'-7,"0"0,1 1,0-1,0 1,0-1,7-11,2-7,98-237,-105 253,0 0,0 1,1 0,1 0,-1 0,1 0,1 1,-1 0,1 1,0-1,1 1,0 1,12-8,26-22,-34 24,-1 0,-1 0,16-23,1-3,6 12,-23 18,6-4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5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21,'0'-1,"1"0,-1 0,1 0,-1 0,1-1,0 1,-1 0,1 0,0 0,0 0,-1 1,1-1,0 0,0 0,0 0,0 1,0-1,0 1,0-1,1 1,-1-1,0 1,0-1,0 1,0 0,1 0,-1-1,0 1,0 0,2 1,40-1,-8 8,0 2,0 1,-1 1,-1 3,-1 0,33 21,12 5,127 64,-176-93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6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0,'30'3,"-1"0,0 2,-1 1,40 14,-22-7,-9-3,71 19,165 68,-262-93,0 2,-1-1,0 1,0 1,-1-1,12 12,-19-16,0 0,1 0,-1 1,-1-1,1 1,0-1,-1 1,1 0,-1 0,0 0,0 0,0 0,0 0,0 0,-1 0,0 0,1 0,-1 0,0 0,0 0,-1 1,1-1,-1 0,1 0,-1 0,0 0,0 0,-2 3,-14 24,-1 0,-1-1,-25 29,-9 13,-54 83,-157 176,261-328,3-1,-1 0,1 0,-1-1,1 1,-1 0,0 0,1-1,-1 1,0-1,0 1,1 0,-1-1,0 0,0 1,0-1,0 1,0-1,0 0,0 0,0 1,0-1,0 0,-1 0,-2-5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8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1179,'0'-5,"1"-1,0 1,0 0,1-1,0 1,0 0,0 0,0 0,1 0,0 0,0 1,0-1,0 1,1 0,7-7,9-7,0 1,24-15,-14 11,17-14,2 2,1 2,1 2,76-30,-99 48,1 2,0 0,0 2,1 2,-1 0,1 2,0 1,0 1,0 2,46 7,-64-5,0 0,-1 1,1 1,-1-1,0 2,0 0,-1 0,1 1,-1 0,-1 1,1 0,-2 1,1 0,-1 0,0 0,-1 1,12 21,-8-11,-1 0,-1 1,-1 0,-1 0,0 1,-2 0,0 1,2 44,-12-23,5-44,0 1,0 0,0-1,-1 1,1 0,0-1,-1 1,1-1,0 1,-1-1,1 1,-1-1,1 1,-1-1,1 1,-1-1,0 1,1-1,-1 0,1 1,-1-1,-1 0,1 0,0 0,0 0,-1 0,1 0,0-1,0 1,0-1,0 1,0-1,0 1,0-1,-1 0,2 1,-1-1,0 0,0 0,0 0,-1-1,-9-10,1-1,0 0,0-1,1 0,1 0,-7-18,-37-100,40 98,-37-108,-31-154,60 201,5-2,-5-164,20 229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39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1009,'35'1,"-1"2,0 1,50 13,100 38,-92-25,252 70,-340-98,0-1,0 0,1 0,-1 0,1-1,-1 0,0 1,8-2,-11 1,0-1,0 1,0-1,0 1,0-1,0 1,0-1,0 1,0-1,-1 0,1 0,0 0,-1 1,1-1,0 0,-1 0,1 0,-1 0,1 0,-1 0,0 0,1 0,-1 0,0 0,0 0,0 0,0 0,0 0,0 0,0 0,0 0,0 0,0 0,0-1,-1 1,1 0,0 0,-1 0,1 1,-1-1,0-1,-11-30,-2 0,-1 1,-36-55,0 0,-91-196,139 275,-1 0,1 0,1 0,-1 0,1 0,0-1,1 1,-1-12,2 18,0-1,0 1,0-1,1 1,-1 0,0-1,1 1,0-1,-1 1,1 0,0 0,-1-1,1 1,0 0,0 0,0 0,0 0,2-2,0 1,0 1,0-1,0 1,0 0,0 0,0 0,0 1,0-1,0 1,1 0,-1-1,3 2,33 1,-1 3,1 1,54 17,-12-4,82 23,26 5,-187-46,0-1,0 1,1-1,-1 0,0 1,1-1,-1-1,0 1,0 0,1 0,-1-1,0 1,1-1,-1 0,0 0,0 0,3-1,-3 0,-1 1,0 0,0-1,0 1,0 0,0-1,0 1,0-1,-1 0,1 1,0-1,-1 1,0-1,1 0,-1 0,0 1,0-1,0-2,0-4,-1 0,0 0,-1 0,1 0,-2 0,1 0,-1 0,-5-8,-198-359,182 342,0 2,-52-52,69 77,5 5,0 0,0 0,1 0,-1-1,1 1,-1 0,1-1,0 1,-1-1,1 0,0 1,0-1,-1-3,4 2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0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0,'5'5,"5"5,5 1,5 3,7 3,8-1,2 5,7 4,6 5,2 3,0-1,1 0,-9-3,-3-1,-5-2,-4-4,-11-7,-10-6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0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2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1,'43'28,"-15"-11,298 180,41 28,-313-186,-1 2,-2 2,-2 3,60 72,-100-107,-1 0,1-1,1 0,0-1,0 0,1 0,16 8,-23-14,1-1,0-1,0 1,-1-1,1 0,0 0,0 0,0-1,0 1,0-1,0-1,0 1,0-1,0 1,0-2,0 1,0 0,0-1,-1 0,1 0,-1 0,1-1,3-3,30-21,-3-1,0-2,-2-2,48-58,-42 46,99-123,-125 148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4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0,'185'345,"350"564,-426-735,-66-102,46 100,-74-137,-2 1,-1 0,-2 1,-1 1,4 45,-12-79,-1 1,1-1,-1 1,0-1,-1 0,1 1,-1-1,1 1,-1-1,-1 0,1 0,-1 0,1 0,-1 0,0 0,-1 0,-4 7,2-7,0 1,-1-1,0 0,1-1,-1 0,0 1,0-2,-1 1,1-1,-1 0,-7 1,-2 2,-1-2,1 0,-1-1,0 0,0-1,0-2,-24-2,29 1,0-1,1 0,-1-1,1 0,-1-1,1 0,1-1,-1 0,1 0,0-1,-12-12,1-1,1-1,0 0,2-2,-19-29,-52-105,61 104,-24-53,6-2,4-2,-49-206,80 270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2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1 616,'4'-4,"11"-11,6-10,8-6,13-10,7-7,3 1,7-5,6-2,-4 0,-5 4,-2 3,-6 4,-11 6,-9 9,-8 5,-7 7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4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1 776,'0'-33,"1"0,2 0,1 0,2 1,1 0,2 0,0 0,3 1,0 1,27-47,-14 33,6-14,3 2,2 1,67-80,-100 133,-1-1,1 1,-1-1,1 1,0 0,0 0,0 0,0 0,0 0,1 1,-1 0,0-1,1 1,-1 0,1 1,-1-1,1 1,-1-1,1 1,0 0,-1 0,1 1,-1-1,1 1,-1 0,1 0,-1 0,0 0,1 1,-1-1,0 1,0 0,0 0,5 3,8 9,-1 0,0 0,-1 1,23 32,-24-30,16 19,-2 2,-2 0,25 49,-44-74,0 1,-1-1,0 1,-1 0,-1 0,0 1,-1-1,0 1,-1-1,-1 1,0-1,-1 1,-1-1,-4 20,-5 2,-2 0,-2 0,-31 55,-70 93,92-147,-150 198,76-109,97-125,0 0,1 0,-1 0,0 0,0 0,1 0,-1 0,0 1,1-1,0 0,-1 0,1 0,-1 1,1-1,0 0,0 2,0-2,0-1,1 0,-1 0,1 1,-1-1,0 0,1 0,-1 0,1 1,-1-1,0 0,1 0,-1 0,1 0,-1 0,1 0,-1 0,1 0,-1 0,0 0,1 0,-1 0,1 0,-1-1,1 1,-1 0,0 0,1-1,38-20,78-92,-7 4,-55 62,2 3,3 2,1 3,1 3,3 2,0 3,113-35,-131 52,0 2,1 2,1 2,-1 3,1 1,0 3,0 2,0 2,-1 2,1 2,-1 3,57 18,-50-7,-1 2,-1 2,-2 3,0 2,-2 2,-2 2,-1 2,-1 3,-2 1,45 55,-46-44,-2 3,-2 1,-3 1,-2 3,-2 0,-4 2,-2 1,31 116,-46-132,-1 0,-2 1,0 85,-7-110,-2 1,0 0,-1-1,-2 1,0-1,-1 0,-1-1,-2 0,0 0,-12 21,-4-5,-1-1,-2 0,-2-3,0 0,-3-2,0-1,-2-2,-1-1,-1-2,-1-2,-1-1,-2-2,1-2,-2-2,-1-1,1-2,-2-2,-83 9,110-19,0-1,1-1,-1-1,0 0,0-1,1-1,0 0,-1-2,2 1,-1-2,1 0,0-1,0-1,1 0,0-1,1 0,0-1,0-1,-15-19,-2-5,2-3,2 0,1-1,2-2,-31-79,-7-39,-69-299,14-180,96 511,-4-200,24 323,0 1,0 0,1-1,-1 1,1 0,0-1,0 1,0 0,1 0,0 0,0 0,0 0,0 0,0 0,1 1,-1-1,1 1,5-5,1 1,0 1,1 0,0 0,0 1,17-6,-8 4,51-19,-46 18,1-2,33-17,-43 18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7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2188 676,'1'-79,"-5"-141,1 191,-1 0,-1 1,-1-1,-1 1,-15-36,17 53,-1 0,0 0,0 1,-1 0,0 1,0-1,-1 1,-1 1,1 0,-1 0,-1 0,1 1,-1 1,-1-1,1 2,-1-1,0 2,0-1,-1 2,1-1,-1 2,0-1,1 1,-1 1,-13 0,-28 1,-1 2,1 2,-1 2,-102 27,42 1,-129 56,166-54,2 2,2 4,1 2,2 4,3 3,2 3,2 3,-77 89,84-80,4 2,2 2,4 3,3 1,3 2,3 2,4 2,-27 97,50-143,2 1,2 1,1 0,1-1,2 1,2 0,4 37,-2-55,2 0,-1 0,2-1,0 1,1-1,1 0,1-1,0 0,1 0,1-1,0 0,1 0,0-2,2 1,23 20,-11-16,0-1,1-1,1-1,1-1,0-2,0-1,1-1,1-1,33 5,14-2,0-3,115-1,-41-12,210-33,152-55,67-8,-505 90,0 3,1 3,0 4,0 3,103 17,-149-14,0 2,0 1,-1 1,0 2,-1 1,47 28,-57-28,0 1,0 0,-1 1,-1 1,-1 1,0 0,-1 1,-1 1,-1 0,13 25,-12-15,-2 1,-1 0,-1 1,-1 0,-2 1,-1-1,-2 1,-1 0,-1 0,-2 0,-1 0,-9 44,-1-19,-2-1,-2-1,-3 0,-2-2,-56 101,61-127,-1-1,-2 0,0-1,-2-1,0-1,-2-1,-1-1,0-1,-2-1,-43 24,33-24,-1-2,0-2,-1-1,-1-2,0-2,-1-2,-72 7,37-10,-1-3,0-3,1-4,0-3,-97-22,129 20,10 3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8.1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0,'94'76,"126"140,294 275,-370-366,274 181,-366-273,1-3,2-3,0-1,2-4,106 29,-123-43,0-1,0-2,1-2,-1-1,1-3,0-1,-1-2,1-1,64-19,-44 5,0-3,-2-3,0-2,-2-3,-1-2,-2-3,-1-2,81-73,-125 102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8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1165,'2'-9,"0"0,1 0,0 0,1 0,-1 1,2 0,-1-1,1 1,0 1,1-1,9-9,5-11,68-91,139-145,129-83,-161 180,-168 147,2 0,0 2,1 2,1 0,46-16,-50 25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49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850 0,'-7'1,"-1"0,1 0,0 1,0-1,0 1,1 1,-1 0,0 0,1 0,-10 6,-61 49,60-43,-63 52,3 5,4 2,3 3,3 4,-95 150,140-195,2 1,2 0,1 2,2 0,2 1,1 0,-7 48,17-71,0 0,1-1,0 1,1 0,1 0,1 0,1 0,0-1,1 1,1-1,0 0,1 0,1-1,0 0,1 0,1 0,0-1,1 0,1-1,16 16,-16-18,1-2,0 1,1-1,0-1,0-1,1 0,0 0,0-1,21 5,-12-5,-1-2,2-1,-1 0,0-2,37-2,-9-4,0-3,0-2,-1-2,90-35,-137 46,15-6,-1 0,1-1,20-13,-33 18,-1 0,0-1,0 1,0-1,0 0,0 0,-1 0,1-1,-1 1,-1-1,1 0,0 1,-1-1,0 0,0-1,1-6,0-6,-1 0,-1 0,-1-1,0 1,-1-1,-2 1,-6-32,-47-124,43 138,-30-77,-4 3,-6 1,-4 3,-74-103,110 174,18 23,19 20,21 26,64 74,-12-11,416 358,-466-427,-8-7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0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0 114,'34'3,"-1"1,0 1,0 2,0 2,-1 0,43 20,-46-18,417 185,-9 35,-355-187,814 504,-895-547,6 4,1 0,-1 0,1-1,12 4,-19-7,-1-1,1 0,0 0,0 1,0-1,0 0,0 0,0 0,0 0,-1 0,1 0,0 0,0 0,0-1,0 1,0 0,0-1,-1 1,1 0,1-1,-1-1,0 1,0 0,-1 0,1 0,-1 0,1 0,-1 0,1-1,-1 1,0 0,0 0,1-1,-1 1,0 0,0 0,0-1,0 1,-1 0,1-2,-7-33,-2 0,-1 1,-2 0,-19-39,-11-36,19 41,3-1,4-1,2 0,4-1,-2-102,12 158,1 0,0 0,2 1,-1-1,2 1,0 0,1 0,1 0,13-25,-13 29,1 1,1 0,-1 0,2 1,-1 0,1 1,1-1,-1 2,1 0,1 0,-1 0,1 2,13-6,7-1,0 1,1 2,0 1,1 1,-1 2,64-2,-48 8,0 2,0 2,-1 2,55 16,-5 7,-1 4,-1 5,159 90,-224-112,1-1,0 1,-2 1,0 2,-1 1,47 45,-72-63,0 0,0 1,-1-1,1 1,-1 0,0 0,0 0,0 0,-1 0,0 0,1 0,-1 0,0 1,-1-1,1 0,-1 1,0-1,0 0,0 1,-1-1,0 0,0 1,0-1,0 0,0 0,-1 0,0 0,0 0,0 0,0 0,-1 0,1-1,-5 5,-10 10,0-1,-1-1,0-1,-40 25,34-23,-102 67,-3-6,-3-5,-4-6,-272 93,403-158,-16 5,-1 0,0-2,0 0,-43 2,64-7,0 1,0-1,0 0,0 0,0 0,0 0,0 0,0 0,0 0,0 0,0 0,0 0,0-1,0 1,0 0,0-1,0 1,0-1,0 1,0-1,1 1,-1-1,0 0,0 1,1-1,-1 0,0 1,1-1,-1 0,1 0,-1 0,1 0,-1 0,1 0,0 0,-1 0,1 1,0-1,0 0,-1 0,1 0,0 0,0 0,0 0,1 0,-1 0,0 0,0 0,0 0,1 0,0-2,6-15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0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1,'4'0,"10"0,7 0,4 0,7 0,6 4,1 6,2 1,-1-1,-4 2,-3-2,-3-1,-7 1,-7-1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1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3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2337 5063,'-10'0,"0"1,0-1,0-1,0 0,0 0,1-1,-1 0,0 0,1-1,-1-1,1 0,0 0,0-1,1 0,-1 0,-8-8,-36-36,2-2,3-2,-50-72,39 50,-672-792,571 699,-7 7,-352-261,459 380,-116-60,141 88,35 14,0-1,0 1,-1 0,1 0,0 0,-1 0,1 0,0 0,-1 0,1 0,0 0,0 0,-1 0,1 0,0 0,-1 0,1 0,0 0,-1 0,1 0,0 0,-1 1,1-1,0 0,0 0,-1 0,1 0,0 1,0-1,-1 0,1 0,0 1,0-1,0 0,0 0,-1 1,1-1,0 0,0 1,0-1,0 0,0 0,0 1,0-1,0 0,0 1,0-1,0 0,0 1,0-1,0 0,0 1,0-1,0 0,0 0,0 1,0-1,0 0,1 1,-1-1,0 0,0 0,0 1,0-1,1 1,14 22,13 10,1-2,2-1,40 31,117 78,-167-125,167 111,6-8,5-8,4-10,5-8,3-10,4-9,2-9,3-10,231 25,-398-70,88 7,-124-14,-1-1,1-1,0 0,0-2,30-7,-42 9,-1-1,0 0,-1-1,1 1,0-1,-1 1,1-1,-1 0,0 0,0-1,0 1,0-1,-1 1,1-1,-1 0,0 0,0 0,0 0,-1 0,0-1,1 1,-1 0,-1-1,1 1,-1-1,0-4,1-15,-1 0,-1-1,-7-34,8 55,-11-52,-3-1,-1 2,-3 0,-3 1,-2 1,-29-50,-2 12,-4 1,-92-108,144 191,-21-27,-34-30,54 57,-1 0,0 0,-1 1,1 0,-1 1,0 0,0 0,-1 1,-19-7,27 11,1 0,-1-1,0 1,1 0,-1 0,0 0,1 0,-1 0,0 0,1 0,-1 1,0-1,1 1,-1-1,0 1,1-1,-1 1,1 0,-1 0,1 0,0 0,-1 0,1 0,0 0,0 0,-1 1,1-1,0 1,0-1,1 0,-1 1,0-1,0 1,1 0,-1-1,1 1,-1 0,1-1,0 1,-1 2,0 5,1 1,-1-1,1 1,1-1,0 0,2 12,4 7,1 0,0-1,3 0,0 0,1-1,2-1,1 0,0-1,2-1,1 0,1-1,21 19,-13-16,0-3,2 0,0-1,1-2,1-1,1-2,1-1,0-1,45 11,-22-11,0-3,0-2,1-2,0-3,88-5,-104-2,1-2,-1-2,0-1,-1-2,0-2,0-2,-1-1,46-25,-74 34,-1-1,1 0,-1 0,0-1,-1 0,0 0,0-1,9-12,-16 17,1-1,-1 1,1-1,-1 1,-1-1,1 1,-1-1,1 0,-1 0,-1 0,1 0,-1 0,0 0,0 0,0 0,-1 0,1 0,-1 0,-1 0,1 1,-1-1,1 0,-5-6,-13-22,-1 1,-2 0,-1 2,-1 1,-29-27,11 10,-279-294,-14 14,-611-458,647 577,207 150,-132-59,182 96,32 14,22 9,26 11,774 364,397 163,-907-427,399 93,-658-199,-43-8,0 0,1 0,-1 0,0 0,0 0,1 0,-1 0,0 0,0 0,1 0,-1 0,0 0,0 0,0 0,1 0,-1 0,0 0,0 0,1 0,-1 0,0 0,0 0,0-1,1 1,-1 0,0 0,0 0,0 0,1 0,-1-1,0 1,0 0,0 0,0 0,0-1,1 1,-1 0,0 0,0 0,0-1,0 1,0 0,0 0,0-1,0 1,0 0,0 0,0 0,0-1,0 1,0 0,0-1,-12-15,-29-20,35 31,-625-548,433 376,183 164,10 10,1 0,-1-1,1 1,0-1,0 0,0-1,0 1,0-1,1 1,0-1,0 0,1 0,-4-8,7 12,-1 0,0 1,0-1,1 0,-1 1,1-1,-1 0,0 1,1-1,0 0,-1 1,1-1,-1 1,1-1,-1 1,1-1,0 1,0 0,-1-1,1 1,0 0,-1-1,1 1,0 0,0 0,0 0,-1 0,1 0,0 0,0 0,-1 0,1 0,1 0,38 4,-32-3,262 31,295-3,-72-58,-390 16,0-5,172-52,-257 65,0-2,0 0,-1-1,0 0,0-2,23-17,-37 24,1 0,-1 0,1-1,-1 1,0-1,0 0,0 0,-1 0,0 0,1 0,-2-1,1 1,0-1,-1 1,0-1,0 0,0 0,0 1,-1-1,0 0,0 0,0 0,-1 1,0-1,1 0,-2 1,1-1,0 0,-1 1,-3-7,-10-19,-1 1,-2 0,-33-41,-74-75,108 126,-417-417,-3-4,431 433,0 1,1 0,0 0,0-1,0 1,-4-10,8 15,1 1,0-1,-1 0,1 0,0 1,0-1,0 0,0 0,-1 0,1 1,0-1,0 0,1 0,-1 0,0 0,0 1,0-1,0 0,1 0,-1 1,0-1,1 0,0 0,0-1,0 1,1 0,-1 1,0-1,1 0,-1 0,1 1,0-1,-1 0,1 1,-1 0,1-1,0 1,-1 0,1 0,2 0,29 1,0 2,-1 1,1 2,-1 0,0 3,54 21,-78-27,131 49,-4 7,160 93,239 188,558 477,-815-580,429 474,-624-617,-4 5,85 137,-160-230,5 7,-1 0,0 1,0 0,5 22,-11-32,0-1,0 1,-1-1,1 1,-1-1,0 1,0 0,0-1,-1 1,1-1,-1 1,0-1,0 1,0-1,0 1,-1-1,1 0,-1 0,0 0,0 0,0 0,0 0,-1 0,-4 4,-9 5,-2 0,0-1,0-1,-37 14,31-13,-262 106,-5-12,-501 110,692-193,-2-3,-142 6,212-24,0-1,0-2,0-1,0-2,1 0,-1-3,1 0,1-2,0-2,0 0,-52-32,37 12,2-2,1-1,2-3,1-1,3-2,-55-78,21 11,-96-199,129 231,4-2,-24-84,41 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5.2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16 156,'0'-4,"0"-6,0-5,0-5,0-3,0-2,-5 4,0 0,0 5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3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1,'-4'0,"-6"4,-5 6,-14 10,-9 5,-7 8,-10 11,-11 10,-8 5,-4 1,2-2,2-1,9-2,11-11,15-12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4.3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1,'-4'0,"-1"0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1208 70,'2'-2,"0"1,0-1,-1 0,1 1,-1-1,1 0,-1 0,0 0,1 0,-1 0,0 0,0 0,-1 0,1-1,0 1,-1 0,1-1,-1 1,0 0,0-1,0 1,0-4,-1 5,0 0,0-1,0 1,0 0,0 0,-1 0,1-1,0 1,0 1,-1-1,1 0,-1 0,1 0,-1 1,1-1,-1 1,1-1,-1 1,1-1,-1 1,0 0,1 0,-1 0,0 0,1 0,-1 0,1 0,-1 1,0-1,1 1,-1-1,-1 2,-26 5,1 2,0 1,0 1,-45 25,-101 75,109-63,3 3,2 2,3 3,2 2,-87 121,85-96,4 3,4 2,4 2,-43 120,68-154,3 1,2 0,2 1,4 0,-5 81,14-113,1 1,1-1,2 0,0-1,1 1,11 29,-10-39,1 0,1 0,0-1,1 0,0 0,1-1,1 0,0-1,1-1,17 15,-12-14,0-2,1 1,0-2,1 0,0-2,0 0,1-1,0-1,39 7,-6-5,1-3,89-3,-49-7,-1-4,0-4,-1-4,122-40,-89 14,-1-5,177-96,-250 116,-2-3,82-64,-110 77,-1-1,0-1,-2-1,0-1,-2 0,0-1,23-47,35-108,-62 149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6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1607,'86'-83,"4"3,2 5,4 4,3 3,139-69,-165 101,1 3,2 4,1 3,2 3,0 4,0 3,2 4,136-4,-164 18,-1 2,0 2,-1 3,1 2,-2 2,0 2,0 2,-2 3,0 1,-1 3,-2 2,62 45,-76-47,-1 2,-1 1,-1 1,-1 1,-2 2,-1 0,28 49,-37-52,-1 1,-2 0,0 1,-3 0,0 0,-2 1,-1 1,-1-1,1 61,-7-60,-1 0,-2 0,0 0,-3 0,0-1,-2 0,-1 0,-2-1,-1-1,-17 30,21-44,0-1,-1 0,0 0,-2-1,1 0,-1 0,-1-2,0 0,-1 0,0-1,-1-1,0 0,0-1,-1-1,0 0,0-1,0-1,-1 0,0-1,-20 1,26-4,1-1,-1 0,1-1,-1 0,1-1,-1 0,1 0,0-1,0-1,0 0,-13-7,7 2,0-2,1 1,1-2,-1 0,-23-27,4-2,3-3,1 0,-36-73,-1-19,6-2,-67-229,72 158,-34-257,71 317,1-298,20 393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7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40,'0'-5,"-5"-5,4-1,10 1,12 7,7 8,11 3,12 13,6 3,2 6,-1 2,-1 0,-7-1,-7-2,-11-1,-6-6,-9-2,-6-4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7.7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8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0,0 0,0 1,0-1,0 1,0 0,0 0,5 5,2-1,52 37,-2 2,64 61,-64-54,794 723,-625-561,-180-167,1 3,3-2,1-2,3-3,64 38,-114-78,1 1,-1-1,1 0,-1-1,1 0,0 0,0-1,0 0,0-1,0 0,0 0,0-1,0 0,0-1,0 0,0 0,14-7,10-5,0-2,-2-1,36-25,-19 12,228-143,-242 153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3:58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1,'-4'0,"-6"0,-6 0,-8 0,-5 4,-5 10,-6 7,-9 9,-5 7,-5 6,-7 9,1 4,1-3,9-11,4-4,11-9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0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2875,'101'-178,"-5"9,-46 67,-5-2,34-120,-61 163,-4-2,-2 1,-3-2,-2 1,-3-83,-5 125,0-1,-2 1,0 0,-1 0,-11-30,13 45,0 1,-1-1,0 1,0 0,0 0,0 0,-1 1,0-1,0 1,-9-7,10 8,0 1,-1 0,0 1,1-1,-1 1,0-1,0 1,0 0,0 1,0-1,0 1,0-1,0 1,0 1,0-1,0 0,-6 2,1 1,1 0,0 0,0 1,0 0,1 0,-1 1,1-1,0 2,0-1,1 1,-1 0,1 0,-9 14,-2 4,1 1,-24 47,19-23,2 1,2 0,3 1,2 1,2 0,2 0,2 1,3 0,2 0,7 61,-4-97,0 0,1-1,1 1,0-1,1 0,1 0,0 0,11 18,-12-27,0 1,1-1,0 0,0-1,0 1,1-1,0 0,0-1,1 0,-1 0,1-1,0 1,0-2,1 1,-1-1,1 0,11 1,6 0,0-1,0-1,1-1,-1-1,0-2,1 0,40-10,10-8,97-38,1-10,-3-6,-3-9,262-172,-335 187,-3-5,128-130,-162 140,-3-2,-3-3,-4-2,48-88,-74 116,-1-2,-3-1,-2-1,-1 0,17-93,-29 112,-2 0,0-1,-2 1,0-1,-2 1,-1-1,-2 1,0 0,-2 1,-1-1,-22-49,12 42,-2 0,-1 2,-1 0,-2 1,-1 2,-1 0,-2 2,0 1,-2 1,-42-27,54 41,0 1,-1 1,0 0,0 2,-1 0,0 1,0 1,-1 1,-23-2,29 5,0 1,0 1,0 0,0 1,0 1,0 0,1 1,-1 0,1 2,0-1,0 2,1 0,-22 15,28-17,0 1,1-1,0 1,0 1,0-1,1 1,0 0,0 0,1 1,0 0,0-1,1 1,0 0,0 1,1-1,0 0,-1 10,2-11,1-1,0 0,0 0,0 0,1 0,-1 0,1 0,1 0,0 0,-1 0,2 0,-1 0,1-1,-1 1,2-1,-1 0,1 0,-1 0,1 0,0-1,1 1,-1-1,1 0,9 5,3 0,0 0,0-1,1-1,0-1,1-1,21 4,124 12,-55-9,-20 0,-15-2,93 23,-161-31,0 0,0 0,0 0,-1 1,1 0,-1 0,0 0,0 1,0 0,0 0,0 0,-1 0,0 1,0 0,0 0,0 0,-1 0,0 0,0 1,0-1,-1 1,0 0,0 0,-1 0,2 10,0 10,-1 1,-2 0,0 0,-8 45,3-28,0 6,-6 57,5 194,6-287,2 0,0-1,0 1,2-1,-1 1,2-1,0 0,13 24,-14-30,0-1,1 0,0 0,0 0,1-1,0 0,0 0,0 0,0-1,1 0,0 0,0 0,0-1,0 0,0-1,1 1,11 1,18 2,1-2,0-1,-1-2,59-6,-25-4,100-25,-86 10,-1-3,126-61,143-108,-336 186,9-6,0-1,28-25,-48 37,-1 1,0-1,-1 0,1-1,-1 1,0-1,0 0,0 1,-1-2,0 1,-1 0,1-1,-1 1,0-1,1-11,-3-2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0.8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1,'69'0,"-1"2,85 15,-134-14,397 82,-296-55,167 66,-281-94,1 1,-1 1,1-1,-1 1,0 0,-1 1,1-1,-1 1,0 0,0 1,0-1,0 1,-1 0,0 0,-1 0,1 0,2 8,-2-6,0-1,0 0,1 0,1 0,-1 0,1-1,0 0,0 0,1-1,-1 1,1-2,1 1,-1-1,0 0,15 6,-4-7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6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29 226,'-1'1,"0"-1,0 0,0 1,0-1,0 1,0-1,0 1,0-1,0 1,1 0,-1-1,0 1,0 0,1 0,-1-1,0 1,1 0,-1 0,1 0,-1 0,1 0,0 0,-1 0,1 0,0 0,0 0,-1 0,1 2,-4 36,4-32,-6 84,8 95,0-153,2 1,1-1,2 1,1-1,1-1,16 37,-20-59,1 0,-1 0,2-1,-1 0,1 0,0-1,1 0,0 0,1-1,-1 0,1 0,1-1,-1 0,1 0,0-1,0-1,0 0,1 0,21 4,-23-6,1-1,0 0,0-1,0 0,0 0,0-1,0 0,0-1,0 0,-1-1,1 0,-1 0,1-1,-1 0,0-1,-1 0,1 0,-1-1,0 0,0 0,-1-1,10-11,-5 3,-2-1,1 0,-2 0,-1-1,0 0,0 0,-2-1,5-19,1-18,8-77,-19 123,7-29,2 34,8 17,17 25,-23-24,0 0,1-1,1-1,22 17,-30-26,-1 0,1 0,0-1,0 1,0-1,0 0,0-1,0 0,0 0,1 0,-1-1,0 1,1-2,-1 1,0-1,1 0,8-2,-2 0,1-1,-2 0,1-1,0 0,-1-1,0-1,0 0,18-14,-26 17,0 1,-1-1,0 0,1 0,-1-1,0 1,-1 0,1-1,-1 0,0 0,0 1,-1-1,1 0,-1 0,0-1,-1 1,1 0,-1 0,0 0,0-1,0 1,-1 0,0 0,0 0,-3-8,-2-5,-2 0,1 1,-2 0,0 1,-2-1,1 2,-17-19,-100-97,84 90,-66-67,82 82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1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11,'-4'0,"-1"-5,-1-1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1.9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439 129,'-2'1,"0"-1,0 0,0 1,0 0,0-1,0 1,0 0,0 0,0 0,1 0,-1 1,0-1,1 0,-1 1,1-1,-1 1,1-1,0 1,0 0,0-1,0 1,0 0,0 0,0 0,0 3,-16 58,16-56,-8 46,2-1,3 1,1 1,3-1,3 0,16 97,-16-136,1 0,0-1,1 1,1-1,0 0,0-1,1 1,9 11,-9-17,-1 1,1-1,1 0,-1 0,1-1,1 0,-1-1,1 0,0 0,0-1,0 0,12 3,11 2,0-2,0-2,1-1,0-1,-1-2,47-4,5-6,108-24,186-73,-308 81,-2-4,0-3,81-52,-134 74,0 0,-1-1,-1-1,1-1,-2 0,0 0,0-1,-2 0,1-1,-2-1,0 1,7-19,-13 25,0 0,0-1,-1 1,0-1,0 1,-1-1,-1 0,1 1,-2-1,1 0,-1 1,-1-1,0 1,0-1,-1 1,0 0,-1 0,1 0,-2 0,1 1,-1 0,-1 0,-11-14,5 10,0 0,-1 0,-1 2,0-1,0 2,-1 0,0 0,-1 2,0 0,-28-8,-15-2,-102-13,152 29,-110-15,-1 5,0 5,0 6,-171 20,280-19,1 1,1-1,-1 2,0-1,-17 8,22-7,1 0,0 0,-1 0,1 1,1-1,-1 1,0 0,1 0,0 0,0 1,0-1,0 1,-1 5,-33 52,-2-1,-3-2,-2-1,-58 56,56-62,-184 205,126-141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3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1 613,'8'-6,"1"0,0 1,0 0,0 0,1 1,-1 0,1 1,0 0,19-3,-6 0,23-5,1 2,0 3,0 1,0 3,0 1,0 3,0 1,81 18,-59-5,-1 4,0 3,-2 3,-1 2,71 43,-110-58,-12-6,-1 0,1 1,-1 0,18 16,-29-22,0-1,0 1,0 0,-1 0,1 0,0 0,-1 0,0 0,1 1,-1-1,0 0,0 1,0-1,0 0,-1 1,1 0,-1-1,0 1,1-1,-1 1,0-1,-1 1,1 0,0-1,-1 1,1-1,-1 1,0-1,0 0,0 1,0-1,0 0,-2 4,0-3,1-1,0 1,-1 0,0-1,1 0,-1 1,0-1,0 0,0-1,0 1,-1 0,1-1,0 0,-1 0,1 0,-1 0,1 0,-1-1,0 0,1 1,-1-1,1 0,-1-1,0 1,1-1,-1 0,1 0,-1 0,-3-1,-5-2,0-1,0 0,1-1,-1 0,1-1,-19-15,13 7,1-2,1 0,0-1,1-1,1 0,0 0,2-1,0-1,2 0,0-1,1 0,2 0,0 0,-5-39,7 29,1-1,2 1,1 0,2-1,1 1,1 0,2 0,1 1,23-60,-27 80,2 1,0 0,0 1,0-1,2 1,-1 0,1 0,0 1,11-10,-11 13,-1 0,1 1,0 0,0 1,0 0,0 0,1 0,-1 1,1 0,0 0,0 1,-1 0,14 0,17 2,0 1,-1 2,0 2,0 1,62 21,173 81,-239-95,97 44,-3 6,-3 5,-3 6,118 95,-200-144,-24-20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04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10890,'0'-6,"1"0,0 0,1 0,0 0,-1 0,2 0,-1 0,1 0,0 1,0 0,0-1,1 1,0 0,8-8,-9 9,991-1158,-909 1065,369-411,74-71,57-49,2109-1999,239 253,-972 1017,-836 591,-984 669,449-335,-583 428,-1-1,0 1,0-2,0 1,-1-1,0 1,0-1,0-1,-1 1,0-1,0 0,-1 0,1 0,-2 0,1 0,-1-1,0 1,0-1,-1 0,0-12,0 2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42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17,'0'0,"0"-1,0 0,0 0,0 1,-1-1,1 0,0 1,0-1,-1 0,1 1,0-1,-1 0,1 1,-1-1,1 1,0-1,-1 1,0-1,1 1,-1-1,1 1,-1-1,1 1,-1 0,0-1,1 1,-1 0,0 0,0-1,1 1,-1 0,0 0,1 0,-1 0,0 0,0 0,1 0,-1 0,0 0,1 0,-1 1,-1-1,-31 12,21-3,0 0,1 1,0 0,1 0,0 1,1 1,-16 24,2 5,-22 51,19-30,4 2,2 0,2 1,4 1,3 0,2 1,4 0,3 97,5-124,2 1,1-2,2 1,2-1,2 0,1-1,2-1,1 0,2-1,31 47,-29-54,0-2,2 0,1-1,2-2,0 0,1-1,1-2,1-1,1-1,1-1,0-2,47 18,-37-20,1-2,0-1,1-2,0-2,0-2,0-2,0-2,1-1,78-12,-96 8,-1-1,1-2,-1 0,-1-2,0 0,0-1,0-2,-2 0,1-2,-2 0,0-1,0-1,-2-1,0 0,-1-2,-1 0,28-42,-25 26,-1 0,-2-2,-2 1,18-70,-19 48,-3-1,5-90,-16 111,0 0,-3 0,-1 0,-1 1,-3 0,0 0,-28-63,10 38,-3 2,-3 1,-60-83,72 114,-1 0,0 2,-3 1,0 1,-1 1,-36-25,44 37,0 0,-1 1,0 1,0 1,-1 1,0 1,-1 0,1 2,-1 0,0 1,-33 0,29 5,0 1,0 1,1 1,0 2,-31 11,24-8,0-1,-46 8,50-14,3-2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43.9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0 455,'1'-8,"0"0,1 0,0 0,0 0,0 1,1-1,0 1,1-1,0 1,0 0,0 1,1-1,0 1,11-11,11-9,57-44,-62 53,35-27,93-55,-129 87,1 1,1 0,0 2,0 1,1 0,0 2,0 1,29-3,-48 8,0 0,1 0,-1 0,0 1,0 0,1 0,-1 0,0 1,0-1,0 1,0 1,0-1,-1 1,1-1,-1 1,1 1,-1-1,0 1,0-1,-1 1,1 0,-1 0,0 1,3 5,5 10,-1 0,-1 1,-1 1,8 31,-6-18,7 25,-2 1,-3 0,-3 0,-2 1,-3 1,-3-1,-2 0,-20 123,7-84,3 0,6 1,7 120,3-164,3 0,3 0,26 85,-37-140,1 0,0 0,0 0,0 0,0 0,0 0,1-1,0 1,-1-1,1 1,0-1,0 1,4 3,-4-6,0 1,-1-1,1 0,-1 0,1 0,0 0,-1 0,1 0,-1-1,1 1,0 0,-1-1,1 1,-1-1,1 0,-1 0,0 1,1-1,-1 0,0 0,1 0,-1 0,0 0,0-1,0 1,0 0,0 0,1-2,51-50,-34 37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4:44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69,'0'-4,"0"-6,4-6,2-3,0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0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343 236,'-5'0,"-1"-4,-8-2,-6-8,-8-1,-4-8,-4-3,-1-2,1 0,4 4,1 2,3 5,6 1,7 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1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90,'7'128,"37"212,-23-208,7 180,-28-275,-1-1,-14 71,12-89,-1 0,-2-1,1 0,-2 0,0 0,-1-1,-20 30,28-45,-1 0,1-1,0 1,-1 0,1-1,-1 1,1-1,0 1,-1-1,0 1,1-1,-1 1,1-1,-1 1,1-1,-1 1,0-1,1 0,-1 0,0 1,0-1,1 0,-1 0,0 0,1 0,-1 1,0-1,0 0,1 0,-1-1,0 1,-1 0,1-1,0 0,0-1,0 1,0 0,0-1,0 1,0-1,0 1,1-1,-1 1,0-1,1 1,-1-4,-7-60,8 65,10-672,3 368,-12 256,-2 23,1 0,2 0,0-1,2 1,12-44,-14 65,0 1,0-1,0 1,1 0,-1 0,1 0,0 0,0 0,0 1,0-1,1 1,-1 0,1 0,-1 0,1 0,0 1,-1-1,1 1,0 0,0 0,0 1,0-1,0 1,0 0,0 0,5 0,16 1,0 1,0 1,25 7,-24-5,118 23,-2 7,177 68,-228-67,-1 4,-3 3,-2 5,113 82,-168-108,-2 2,-1 1,26 29,-44-44,0 1,-1 1,0-1,-1 2,-1-1,0 1,0-1,-1 2,-1-1,0 0,2 16,-4-6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2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0 281,'4'-1,"0"0,-1-1,0 1,1-1,-1 0,0 0,0-1,0 1,0 0,5-6,7-5,39-21,2 2,1 2,1 4,1 1,1 4,1 2,102-18,-98 28,0 3,97 3,-127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27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1,'26'1,"-1"2,1 0,-1 2,0 1,-1 1,1 1,-1 1,-1 2,0 0,0 1,30 22,10 13,-1 2,78 82,-7 9,143 194,83 180,-103-95,-193-302,79 209,-134-307,-2 0,0 1,-1 0,-1-1,2 32,-6-27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2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60 479,'7'9,"0"0,-1 0,0 1,0 0,-1 1,7 18,7 13,348 585,-333-574,-14-21,0 0,-2 2,24 63,-40-87,-6-8,-13-15,-20-28,-30-43,3-4,4-2,5-3,3-2,-51-132,68 143,-61-169,86 219,1 1,2-1,1-1,2 1,0-57,4 84,0-1,1 0,0 0,1 1,0-1,0 1,1-1,-1 1,2 0,-1 0,1 0,0 1,0-1,1 1,0 0,6-7,-6 9,1 0,-1 0,1 0,0 1,0 0,0 0,0 0,0 1,1 0,-1 0,1 1,0-1,-1 2,1-1,0 1,-1 0,1 0,0 0,7 3,0 0,-1 1,0 0,1 2,-2-1,1 2,-1-1,0 2,0 0,-1 0,0 1,0 0,-1 1,0 0,-1 1,0 0,-1 0,0 1,9 18,-8-13,-1 0,0 0,-1 1,-1 0,0 0,-2 0,0 1,-1 0,-1-1,0 1,-2 0,0 0,-5 27,1-29,0 0,-2-1,0 0,-1 0,-1-1,0 0,-1 0,-13 17,-10 7,-55 53,69-74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3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1 702,'89'89,"297"314,-369-384,-1 1,0 0,-2 2,17 30,-31-51,1-1,-1 1,1-1,-1 1,1-1,-1 1,0 0,1-1,-1 1,0 0,0-1,1 1,-1 0,0-1,0 1,0 0,0-1,0 1,0 0,0 0,0-1,0 1,0 0,-1-1,1 1,0 0,0-1,0 1,-1 0,1-1,-1 1,1 0,0-1,-1 1,1-1,-1 1,0 0,-1-1,0 0,0 0,0 0,0 0,-1 0,1-1,0 1,0-1,0 1,0-1,0 0,-2-1,-56-32,16 3,1-2,2-2,1-1,2-2,2-2,-58-83,75 95,1-2,2 1,0-2,3 0,0-1,2 0,2-1,1 0,1 0,2-1,1 0,1-36,5 43,1 0,2 0,0 0,2 1,1-1,1 1,1 1,22-40,-15 37,0 0,2 1,1 0,1 2,2 1,46-41,-67 63,1-1,0 1,0 0,0 0,0 0,0 0,0 1,0-1,0 1,1 0,-1 0,1 0,-1 0,1 0,-1 1,7 0,-7 1,0 0,0 0,0 0,0 1,0 0,0-1,-1 1,1 0,-1 0,1 0,-1 1,0-1,0 1,0-1,0 1,0 0,-1-1,3 6,12 23,-1 1,-1 1,-2 0,-1 0,-2 1,-2 1,0 0,-3 0,-1 0,-1 0,-2 0,-1 1,-2-1,-2 0,-1 0,-2-1,-1 0,-1 0,-2-1,-31 59,30-66,3-6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4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1,'2'17,"1"-1,1 1,0-1,1 0,1 0,0 0,1-1,11 18,10 25,130 309,84 203,-217-508,-16-41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5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0 451,'1'4,"-1"1,1-1,1 1,-1-1,0 0,1 1,0-1,0 0,0 0,0 0,1 0,0-1,5 7,45 39,-40-40,0-1,1-1,0 0,0 0,0-2,1 1,0-2,0 0,0-1,28 2,16-1,84-6,-129 2,8-1,1-1,-1-1,1 0,-1-2,0-1,37-14,-51 16,0 0,0 0,0-1,-1 0,1 0,-1-1,-1 0,1 0,-1 0,0-1,0 0,-1 0,0-1,0 0,-1 0,0 0,0 0,-1 0,5-17,-4-5,-1 0,-1 0,-1 1,-2-1,-1 0,-1 0,-2 0,-1 1,-1 0,-2 0,0 1,-20-39,29 65,-1 1,1 0,0 0,-1 0,1-1,-1 1,1 0,-1 0,0 0,0 0,1 0,-1 0,0 0,0 0,0 0,0 0,0 1,0-1,0 0,0 1,0-1,0 0,-1 1,-1-1,2 2,1 0,-1 1,1-1,-1 0,1 1,0-1,0 1,0-1,0 0,0 1,0-1,0 1,0-1,0 0,0 1,1-1,-1 0,1 1,-1-1,1 0,-1 0,2 3,68 154,109 183,-92-183,565 1173,-646-1316,83 218,-78-197,-1 1,-2 1,-1 0,2 54,-8-88,-1 0,0 1,-1-1,1 0,-1 0,1 1,-1-1,0 0,-1 0,1 0,-1 0,0 0,0 0,0-1,0 1,-1-1,1 1,-1-1,0 0,0 0,-4 3,-4 1,0-1,0 0,0-1,0-1,-23 7,14-5,-30 9,-1-1,-1-3,0-1,0-4,-74 1,95-7,0-2,0-2,0 0,1-2,0-2,0 0,1-2,0-2,1 0,-45-27,41 18,2-2,0-1,1-1,1-1,2-2,0-1,2-1,2-1,0 0,3-2,0-1,2 0,-24-73,27 62,2-1,3 0,1-1,3 0,2 0,1 0,3 0,2-1,2 1,2 1,12-47,4 10,4 0,3 2,3 1,4 2,59-92,-59 117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7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0 482,'1'8,"0"0,1 0,0 0,0-1,1 1,0-1,0 1,5 6,4 12,203 412,29-9,-5-8,-220-386,1 3,44 63,-52-91,-13-23,-14-26,-377-791,359 754,4-2,3 0,-25-135,46 183,1 0,2 0,0 0,2 0,2 0,0 0,2 0,2 1,0 0,2-1,1 2,1 0,20-37,-16 40,2 1,0 1,2 0,0 2,2 0,0 1,2 1,34-25,-45 37,-1 0,2 0,-1 1,1 0,0 1,0 1,0-1,1 2,-1 0,1 0,0 2,0-1,0 2,0-1,0 2,0 0,-1 0,1 1,0 1,22 7,-23-4,0 0,-1 1,0 1,0-1,-1 2,0-1,0 1,-1 1,0 0,-1 0,0 1,0 0,-1 0,-1 1,0 0,-1 0,8 23,-2 4,-2-1,-1 1,-2 0,2 70,-7-30,-4 0,-3-1,-23 114,17-137,-3 0,-2-1,-2-2,-2 1,-48 81,56-115,0 1,14-20,-1 1,0-1,1 1,-1-1,1 1,-1-1,1 1,-1-1,1 0,-1 1,1-1,-1 0,1 0,0 1,-1-1,1 0,0 0,-1 0,1 0,-1 1,1-1,0 0,-1 0,1 0,0-1,-1 1,1 0,0 0,-1 0,1 0,-1-1,1 1,0 0,-1 0,1-1,41-3,0 2,-1 1,1 3,0 1,60 13,206 64,-219-54,211 65,-296-90,0 0,0 0,-1 1,1-1,-1 1,1 0,-1 0,0 0,6 5,0 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8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1 331,'15'19,"0"0,-2 1,0 1,17 36,-19-35,1 2,8 18,3 0,1-2,2 0,32 37,-49-68,-1 1,2-1,-1-1,1 0,1 0,-1-1,1 0,0-1,1 0,0-1,0 0,0-1,0-1,0 1,1-2,0 0,-1 0,1-1,25-2,-20-1,0 0,0-1,0-1,0-1,-1-1,1 0,-2-1,1-1,-1 0,0-1,21-16,-20 10,0 0,-2 0,0-1,0-1,-2-1,0 0,-1 0,15-33,-12 17,-2-1,-1-1,-2 1,-1-2,-2 1,-2-1,-1 0,-2 0,-1 0,-2-1,-7-36,7 63,0-1,-1 1,0-1,0 0,-1 1,-1 0,-7-17,2 19,7 19,7 22,19 29,3-1,2-2,68 103,137 150,-81-115,-85-107,49 70,-98-128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9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0,'4'9,"6"11,10 15,5 14,12 25,12 17,11 18,8 17,5 8,-6-6,-5-12,-9-13,-10-19,-7-20,-10-13,-5-14,-7-10,-5-9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0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1,'15'28,"2"0,33 42,-6-10,547 729,-518-697,-73-92,1 1,-1-1,0 1,1-1,-1 1,1-1,0 1,-1-1,1 0,-1 1,1-1,0 0,-1 1,1-1,0 0,-1 0,1 0,0 0,-1 0,1 0,0 0,-1 0,1 0,0 0,-1 0,1 0,0 0,-1 0,1-1,0 1,-1 0,1 0,0-1,-1 1,1 0,-1-1,1 1,-1-1,1 1,-1-1,1 1,-1-1,1 1,-1-1,0 0,1 0,19-37,-12 22,10-13,3 0,0 2,1 0,2 1,47-38,-17 20,114-68,-143 97,1 1,0 1,1 1,0 1,1 2,47-10,-62 17,0 1,1 0,-1 1,1 0,-1 1,0 1,0 0,1 0,-1 2,-1-1,1 2,0 0,-1 0,0 1,-1 1,21 13,9 14,0 2,-2 1,46 58,89 138,-163-218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1108 1,'-4'1,"0"0,0 0,1 0,-1 0,1 1,-1 0,1 0,0 0,0 0,-5 3,-5 4,-962 660,953-652,18-13,0 0,-1 0,0-1,0 1,0-1,0-1,-7 4,2-4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1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39,'1'-2,"0"1,0 0,0 0,0 0,0-1,0 1,0 0,0-1,0 1,-1-1,1 1,0-1,-1 1,0-1,1 0,-1 1,0-1,0 0,0-2,-9-2,-15 13,10 1,1 1,0 0,0 1,1 0,0 1,0 1,2 0,-19 26,-63 115,92-153,-25 45,3 1,1 1,3 1,-23 92,39-133,1 1,0 0,0 0,1 0,0 0,0 0,0 0,1 0,1 0,-1 0,2 0,-1-1,1 1,6 13,-4-15,-1 0,0 0,1-1,0 0,0 0,1 0,0-1,-1 0,1 0,1 0,-1-1,0 0,1 0,0-1,-1 1,1-1,8 1,28 4,1-1,0-1,49-3,138-14,-112 4,385-53,-474 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4:49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2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0 309,'70'-9,"-12"-1,-17 9,-1 1,1 2,-1 2,0 2,0 1,-1 2,0 2,0 1,68 33,-72-27,0 1,-1 2,-1 1,-1 1,-1 2,-1 2,-1 0,-2 2,0 1,23 36,-43-56,-1 0,0 0,0 1,-1 0,6 19,-10-26,0 0,-1 0,1 0,-1 0,0 0,0 0,0 0,0 0,-1 0,0 0,0-1,0 1,0 0,-1 0,1-1,-1 1,0-1,0 1,0-1,-4 5,-3 1,1 0,-1-1,0-1,-1 1,0-1,0-1,-1 0,-18 8,23-12,1 0,-1-1,1 1,-1-1,1 0,-1-1,0 1,1-1,-9-1,11 1,0-1,0 0,0 0,0 0,0 0,0 0,0 0,1-1,-1 1,0-1,1 0,-1 0,1 0,0 0,0-1,0 1,-4-5,-1-6,0 0,1-1,0 1,1-1,1 0,0-1,1 1,-2-19,-4-126,8 120,-1-24,2-156,2 197,1-1,0 1,2 0,1-1,0 2,2-1,14-28,-19 45,0-1,1 1,-1 0,1 1,0-1,0 1,1-1,0 1,-1 1,1-1,0 1,1-1,-1 2,1-1,-1 0,1 1,0 0,7-1,7 0,1 0,-1 1,1 2,20 1,-40-1,35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3.0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6,'0'-4,"4"2,6 7,5 6,0 6,3 4,-3 2,1-2,1-5,-1 0,-4 0,-4-1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3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4.2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0,'1'3,"0"-1,0 0,0 0,0 1,1-1,-1 0,1 0,-1 0,1-1,0 1,0 0,-1 0,1-1,3 2,5 6,19 24,-1 2,-2 0,36 65,51 127,-94-187,183 466,-200-500,0 0,0 0,0 0,1 0,0-1,1 1,-1-1,1 0,0 0,0 0,0-1,1 1,8 6,-6-8,-1 0,1 0,0-1,0 0,0 0,0 0,1-1,-1 0,0-1,1 0,8 0,250-10,-240 10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4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0,'-4'0,"-6"0,-5 0,-5 0,-3 0,-2 0,0 0,-2 0,-3 0,-2 0,-4 0,1 0,1 0,-2 0,1 0,7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6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219 471,'14'-1,"0"1,0-2,0 0,-1-1,1 0,-1-1,0 0,0-1,0-1,-1 0,21-13,-9 0,0 0,-1-1,-1-1,25-31,-25 28,-12 14,0 0,-1-1,0 0,-1-1,0 0,-1 0,0 0,7-20,-13 31,-1-1,1 1,-1 0,0-1,0 1,0-1,0 1,0-1,0 1,0-1,0 1,0 0,-1-1,1 1,0-1,-1 1,1 0,-1-1,0 1,0 0,1 0,-1-1,0 1,0 0,0 0,0 0,-2-1,0 0,-1 0,1 0,0 1,-1 0,0 0,1 0,-1 0,0 0,1 1,-7-1,-7 1,-1 1,1 1,-28 5,10 2,1 2,-1 1,2 2,0 1,-54 33,61-32,2 2,-1 1,2 0,1 2,0 0,2 2,-21 29,37-47,0 0,1 0,0 1,1 0,-1-1,1 1,0 0,0 0,1 0,0 0,0 1,0-1,1 9,1-10,-1-1,1 1,0-1,1 1,-1-1,1 1,0-1,0 0,0 0,1 0,-1 0,1-1,0 1,0-1,1 1,-1-1,0 0,7 4,11 6,0-1,0-1,1-1,0-1,0 0,45 9,146 14,-124-25,1-4,-1-4,1-4,-1-4,-1-3,0-5,0-3,-2-4,88-38,-119 43,-32 11,-1 0,1-1,25-16,-44 22,0 0,-1 0,1 0,-1-1,0 1,0-1,-1 0,1 0,-1 0,1 0,-1-1,0 1,-1 0,1-1,-1 1,0-1,0 0,0 1,-1-10,1-9,-1 0,-7-41,4 41,0 4,0-1,-1 1,-2-1,0 1,-9-20,11 30,0 0,-1 1,0-1,-1 1,0 0,0 0,-1 1,1 0,-2 0,1 0,-1 1,-9-6,2 6,18 13,23 17,-1-5,150 120,-155-119,0 0,-1 1,-1 1,-1 0,26 48,-22-33,-15-29,-1 1,0 0,0 0,0 1,-1-1,-1 1,0 0,0 0,-1 0,0 0,0 1,-1-1,-1 18,-18 94,-13 151,30-270,1 1,-1-1,1 0,0 0,1 0,-1 0,0 1,1-1,0 0,0 0,0 0,0 0,0 0,1 0,-1 0,1-1,-1 1,1-1,3 4,-2-5,-1 1,1-1,0 0,0 0,0 0,0 0,0-1,0 1,0-1,0 0,0 0,0 0,0 0,0 0,0-1,0 1,0-1,-1 0,1 0,4-2,26-10,-1-3,0 0,-1-2,-1-1,-1-2,50-45,-46 37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6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5,1 5,5 7,4 8,5 6,-2 1,2 1,-4-1,-3-5,-1-8,0-9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8.3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1,'-1'3,"0"1,0 0,0-1,0 1,-1-1,1 1,-1-1,0 0,-2 3,-10 20,1 25,2 1,3 0,1 0,1 78,6-113,-2 12,0-18,1 0,0 0,1 0,1 0,-1-1,1 1,1 0,0 0,1-1,7 19,-8-26,-1-1,1 0,0 0,0 0,1 0,-1 0,0 0,1-1,-1 1,1-1,-1 1,1-1,0 0,0 0,-1 0,1-1,0 1,0-1,0 1,0-1,0 0,0 0,0 0,0-1,0 1,-1-1,6-1,6-2,-1 0,1-1,-1 0,15-9,54-32,-3-4,-2-3,-3-4,88-84,-157 136,0 0,0-1,0 1,-1-1,1 0,-1 0,3-9,-6 14,0 0,-1-1,1 1,-1-1,0 1,1-1,-1 1,0-1,0 0,0 1,0-1,0 1,0-1,-1 1,1-1,0 1,-1-1,1 1,-1-1,0 1,1 0,-1-1,0 1,0 0,0 0,0-1,0 1,0 0,0 0,0 0,-1 0,1 0,0 1,-1-1,1 0,0 0,-1 1,1-1,-3 0,-19-6,0 0,-1 1,-43-5,40 8,1-1,-41-13,58 9,21 4,28 3,122 23,0 7,201 63,-258-57,-1 5,-2 3,-1 6,122 79,-199-112,0 1,-1 1,-1 2,31 33,-47-47,-1 0,0 0,0 0,-1 1,0 0,0 0,-1 0,1 0,-2 0,1 1,-1 0,0-1,0 1,-1 0,0 0,-1 0,0 0,0-1,0 1,-1 0,-3 13,3-20,1 1,-1 0,1-1,-1 1,1-1,-1 1,0-1,0 1,0-1,0 0,0 0,0 1,0-1,0 0,0 0,-3 2,3-3,1 0,-1 0,0 0,0 0,0 1,1-1,-1 0,0 0,0 0,0-1,1 1,-1 0,0 0,0 0,1 0,-1-1,0 1,0 0,1-1,-1 1,0-1,1 1,-2-1,-1-2,0-1,0 1,0 0,1-1,-1 1,1-1,0 0,0 1,0-1,-2-8,-7-42,2-1,2 0,0-61,5 71,0 17,1 1,2-1,0 0,2 0,7-35,-8 56,1-1,-1 1,1 0,0 0,0 0,1 0,0 0,1 1,-1 0,1-1,0 2,0-1,1 1,0-1,0 2,0-1,1 1,-1 0,1 0,0 0,0 1,1 1,13-5,-1 3,0 1,-1 1,1 1,0 0,0 1,39 7,-54-6,-1 0,1 0,-1 1,1 0,-1 0,0 0,0 0,0 1,0 0,-1-1,1 2,-1-1,1 0,-1 0,0 1,0 0,-1 0,1 0,-1 0,0 0,4 9,0 6,-1 1,0 0,4 38,-1-4,9 69,-14-85,16 68,-12-82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19.9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1828 39,'-43'-2,"-64"-10,12 1,-92-3,-261 15,362 5,1 4,1 3,0 5,1 2,-114 46,166-54,2 2,0 1,0 1,2 2,0 1,-29 26,46-37,2 1,-1 0,1 1,0-1,1 2,0-1,0 1,2 0,-1 0,1 1,1 0,0-1,0 2,2-1,-1 0,1 1,1-1,1 1,0 12,1-15,1 0,0 0,1 0,0-1,0 1,1-1,1 0,-1 0,2 0,-1 0,1-1,0 0,1 0,0 0,0-1,0 0,1-1,0 0,1 0,-1 0,18 7,7 3,1-2,1-1,0-2,60 11,-55-13,1-2,0-2,0-2,58-2,-84-2,-1-1,1 0,0-1,0-1,-1 0,0-1,0 0,0-1,-1-1,1 0,-2-1,1 0,-1-1,0-1,14-14,-6 0,0-1,-2-1,29-57,-28 50,-19 32,1-1,0 1,0-1,0 1,0-1,0 1,0 0,0 0,0-1,0 1,1 0,-1 0,0 0,1 0,-1 1,1-1,-1 0,1 1,-1-1,1 1,0-1,-1 1,1 0,0-1,-1 1,1 0,0 0,-1 0,1 0,0 1,-1-1,1 0,0 1,-1-1,1 1,-1 0,1-1,-1 1,1 0,-1 0,2 1,8 7,0-1,-1 1,0 1,12 14,-4-5,291 265,23 22,-310-283,36 48,-34-35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0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0 351,'14'2,"-1"1,1 0,-1 1,0 0,-1 1,1 1,-1 0,0 0,20 15,-15-11,107 68,-4 5,-3 5,-5 5,-4 5,106 123,-211-217,3 1,-1 1,0 0,-1 0,0 1,0-1,6 12,-10-18,-1 0,1 0,0 0,0-1,-1 1,1 0,0 0,0 0,-1 0,1 0,0-1,0 1,-1 0,1 0,0 0,-1 0,1 0,0 0,0 0,-1 0,1 0,0 0,-1 0,1 0,0 0,0 0,-1 1,1-1,0 0,-1 0,1 0,0 0,0 0,-1 1,1-1,0 0,0 0,0 0,-1 1,1-1,0 0,0 0,0 1,0-1,-1 0,1 0,0 1,0-1,0 0,0 0,0 1,0-1,0 0,0 1,0-1,0 0,0 1,0-1,0 0,0 0,0 1,-22-18,5-3,0-1,1-1,2-1,0 0,1-1,2 0,0-1,1 0,-7-32,3-3,2-1,-6-118,17 148,2 1,1 0,1 0,2-1,0 2,3-1,0 1,2 0,1 1,1 0,16-26,-18 39,0 0,0 0,1 1,1 0,1 1,0 1,0 0,27-17,-29 22,1 0,1 1,-1 1,1 0,0 1,0 0,0 1,0 0,1 2,-1-1,1 1,21 2,-21 1,0 1,0 0,0 1,0 0,0 1,-1 1,0 0,0 1,-1 0,0 1,22 17,-2 4,0 1,43 54,-22-17,-3 2,-3 2,-3 2,49 113,-55-89,-25-67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1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1 487,'75'-1,"0"3,0 4,94 20,-144-21,0 2,-1 1,1 1,-2 1,1 1,-1 1,-1 1,0 1,-1 1,-1 0,0 2,-1 1,20 23,-24-20,-1 0,-1 0,-1 2,-1 0,-1 0,-1 1,-1 0,-1 0,-1 1,-1 0,-2 0,2 33,-4 7,-2 0,-3-1,-20 105,6-75,-5-1,-60 159,60-211,23-40,-1-1,1 0,0 1,0-1,-1 1,1-1,0 0,-1 1,1-1,0 0,-1 1,1-1,-1 0,1 0,-1 1,1-1,0 0,-1 0,1 0,-1 0,1 1,-1-1,1 0,-1 0,1 0,-1 0,0 0,0-1,1 0,-1 0,1 0,-1 0,0 0,1-1,0 1,-1 0,1 0,0 0,0 0,-1 0,1-1,0 1,0 0,0 0,1-2,10-155,-2 58,37-485,13-231,-55 595,-5 279,3-1,2 0,2 0,3 0,3-1,34 102,-36-132,2 0,0 0,1-1,2-1,1-1,0 0,2-1,0 0,2-2,0 0,1-2,1 0,1-1,0-1,1-1,27 11,-16-11,1-2,0-2,0-1,76 10,-45-14,130-4,-168-4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1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1451 769,'-40'3,"0"1,0 2,1 2,0 1,-49 19,58-19,-79 28,2 4,-182 99,211-96,3 5,2 2,2 4,-74 74,114-99,3 2,-38 52,58-72,0 0,1 1,0 0,1 0,1 0,0 1,0 0,1 0,1 0,-2 25,5-34,0 1,1-1,-1 0,1 0,0 0,0 0,1 0,0 0,-1 0,2-1,-1 1,0-1,1 1,0-1,0 0,0 0,1 0,0 0,-1-1,1 1,0-1,0 0,1 0,-1-1,1 1,-1-1,11 3,7 3,2-2,-1 0,1-1,39 2,15-3,0-3,0-3,0-4,0-3,-1-4,0-3,-1-3,86-34,-130 41,-2-1,0-1,55-36,-76 43,0 0,0 0,-1-1,0 0,-1 0,1-1,-2 0,1 0,-1-1,-1 0,0 0,0 0,-1 0,0-1,3-16,-1-14,-2-1,-1 0,-3 0,-1 1,-2-1,-2 0,-2 1,-21-71,-12-10,-83-177,83 210,-90-183,106 230,-1 1,-1 1,-3 2,-40-43,68 80,0-1,0 1,-1 0,1-1,-1 1,1 0,-1 0,1 0,-1 0,0 0,1 0,-1 0,-2 0,3 1,1 0,0 0,-1 1,1-1,0 0,0 1,-1-1,1 0,0 1,0-1,-1 0,1 1,0-1,0 1,0-1,-1 0,1 1,0-1,0 1,0-1,0 0,0 1,0-1,0 1,0-1,0 1,0-1,0 0,0 1,0-1,1 1,-1-1,0 0,0 1,21 54,13 0,55 68,-37-54,112 149,89 126,-181-237,75 150,-100-160,-40-78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6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1 366,'0'63,"13"104,-9-144,0-1,2 1,0-1,2 0,0-1,2 0,0 0,20 29,-10-24,2 0,0-2,1-1,2-1,0 0,1-2,1-1,1-2,1 0,0-2,1-1,53 16,-27-13,0-3,2-3,-1-2,1-3,1-2,78-5,-130 0,1 1,0-1,0 0,-1-1,1 1,8-5,-14 6,0-1,-1 0,1 0,0 0,-1 0,1 0,-1-1,1 1,-1 0,1-1,-1 1,0-1,0 0,0 1,0-1,0 0,0 1,0-1,0 0,-1 0,1 0,-1 0,0 0,1 0,-1 0,0 0,0 0,0-3,-4-14,0 0,-1 1,-1-1,-1 1,0 1,-19-33,-1-4,-38-99,7-3,7-2,-35-185,85 340,-6-46,7 48,0 1,0-1,0 0,0 1,-1-1,1 1,0-1,0 1,0-1,0 0,1 1,-1-1,0 1,0-1,0 0,0 1,0-1,1 1,-1-1,0 1,1-1,-1 1,0-1,1 1,-1-1,0 1,1-1,-1 1,1 0,-1-1,1 1,-1 0,1-1,-1 1,1 0,-1 0,1 0,0-1,-1 1,1 0,-1 0,1 0,0 0,-1 0,1 0,-1 0,1 0,0 0,-1 0,1 0,-1 1,1-1,-1 0,1 0,-1 0,1 1,0-1,-1 0,0 1,1-1,-1 1,1-1,-1 0,1 1,-1-1,0 1,1 0,16 15,0 0,-2 1,0 1,-1 1,0 0,17 34,-3-8,607 1069,-554-935,-72-167,-4-21,-1-34,-2 24,7-32,2 0,3 1,1 1,3 0,46-87,-47 106,1 1,1 0,2 2,1 0,1 1,1 1,1 2,1 0,51-33,-60 46,-1 1,1 0,1 2,0 0,0 0,0 2,1 0,0 2,0 0,27-1,-30 4,1 1,-1 1,0 0,0 2,0-1,0 2,-1 0,1 1,-2 1,1 0,0 1,18 13,-6 0,-1 0,-1 2,-1 1,-1 1,-1 1,-1 1,31 54,-28-38,-2 2,-2 0,-2 2,20 81,-29-88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7.1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1 608,'39'-16,"37"-2,-2-4,109-48,134-82,-267 126,-12 8,-5 2,40-25,-66 37,1-1,-1-1,-1 1,1-1,-1 0,0-1,0 1,-1-1,1-1,6-12,-11 17,0 1,-1 0,1-1,-1 1,0 0,1-1,-1 1,0-1,0 1,0 0,-1-1,1 1,-1-1,1 1,-1 0,0-1,0 1,0 0,0 0,0 0,0 0,-1 0,1 0,-1 0,1 0,-1 0,0 1,0-1,1 1,-1-1,0 1,-1 0,1 0,0 0,-3-2,-11-4,0 0,0 1,-29-7,37 10,-26-6,-63-16,88 23,0 1,0 0,0 1,0 0,0 0,0 1,1 0,-15 3,18-2,0 1,0-1,1 1,-1 0,1 0,0 0,0 1,0 0,1-1,-1 1,1 1,0-1,0 0,0 1,0-1,-3 10,-4 10,1 1,-6 30,5-20,-16 59,-25 171,49-253,0 1,2 0,-1-1,2 1,0 0,0-1,1 1,6 20,-5-26,0 0,0 0,0-1,1 0,0 1,0-2,1 1,0 0,0-1,0 0,1 0,-1 0,1-1,0 0,1 0,7 4,11 3,1-2,0 0,1-2,0 0,0-2,1-1,-1-1,53-2,17-6,106-20,-73 3,-1-6,159-56,-232 64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8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1650,'-5'1,"-1"1,1 0,0 0,0 0,-1 1,2 0,-1 0,0 0,0 0,1 1,0 0,-5 4,2-1,-15 15,0 1,1 1,1 1,2 0,0 2,2 0,-19 44,12-19,3 2,2 1,-13 69,28-109,-3 8,2 1,1 0,-1 47,4-66,0 0,1 0,-1 0,1 0,0 0,0-1,1 1,-1 0,1 0,0-1,0 1,1-1,0 1,-1-1,1 0,1 0,-1-1,0 1,1 0,0-1,0 0,0 0,0 0,9 4,2-2,-1-1,1-1,0 0,0 0,0-2,1 0,-1 0,0-2,0 0,0-1,25-5,2-4,0-1,72-32,506-251,-611 290,0 0,0-1,0 0,0-1,-1 0,0 0,-1-1,0 0,0-1,0 1,-1-1,-1 0,1-1,-1 1,-1-1,0 0,0 0,2-13,16-53,-3 0,-4-2,-3 0,-3 0,-3-133,-11 105,-6 1,-4 1,-48-177,24 156,-4 2,-6 1,-5 3,-96-154,137 254,11 25,17 35,306 557,-209-397,597 972,-703-1162,14 17,-12-26,-5-18,-4-200,4-106,1 267,3 1,2-1,30-98,-31 130,-1-1,-1 0,-1 1,-2-2,0 1,-1-36,0 8,3 0,1 1,15-55,-13 67,-8 38,9-31,-9 32,0 1,0-1,0 0,0 1,1-1,-1 0,0 1,0-1,0 1,0-1,0 0,1 1,-1-1,0 0,0 1,1-1,-1 0,0 0,0 1,1-1,-1 0,0 0,1 1,-1-1,0 0,1 0,-1 0,0 0,1 1,-1-1,1 0,-1 0,0 0,1 0,-1 0,0 0,1 0,-1 0,1 0,-1 0,0 0,1 0,-1-1,0 1,1 0,-1 0,1 0,-1 0,0-1,1 1,-1 0,0 0,0-1,1 1,-1 0,0 0,0-1,1 1,-1 0,0-1,0 1,0 0,1-1,-1 1,0-1,0 1,0 0,0-1,5 12,-1 0,0 0,-1 1,-1-1,0 1,2 23,-5 79,-6-42,-2 0,-4-1,-3 0,-3-1,-3-1,-3-1,-3-1,-71 123,89-173,-24 36,32-50,0-1,0 0,0 1,0-1,-1 0,1 0,0 0,-1 0,1 0,-1-1,0 1,0-1,0 0,0 1,-3 0,5-3,-1 1,1 0,0-1,0 1,-1-1,1 1,0-1,0 0,0 0,0 1,0-1,0 0,0 0,0 0,0 0,0 0,1 0,-1 0,0 0,1 0,-1-1,0 1,1 0,0 0,-1-1,1 1,0 0,-1 0,1-1,0 1,0 0,0-1,0 1,1 0,-1-2,4-49,-1 47,-1-1,1 1,0-1,0 1,1 0,0 0,-1 1,2-1,-1 1,0 0,1 0,0 0,0 0,0 1,0 0,1 0,-1 0,1 1,0 0,0 0,8-1,6-2,1 1,0 1,0 1,0 0,21 3,-10 2,-1 1,1 2,-1 0,0 3,0 1,-1 1,-1 1,34 19,221 151,-140-83,-135-93,391 229,-348-214,-9-6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29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1428,'289'-248,"-96"88,145-163,-286 265,-3-2,-3-2,-2-3,36-70,-72 118,0 0,-1 0,-1-1,0 0,-1 0,-2-1,4-28,-7 41,1 1,-1-1,0 0,-1 0,1 1,-1-1,0 0,0 1,-1-1,0 1,0-1,0 1,-1 0,1 0,-1 0,-1 0,1 1,-1-1,1 1,-1 0,0 0,-1 0,1 0,-1 1,0-1,1 1,-1 1,-6-3,10 4,0 0,0 1,0-1,0 1,0-1,0 1,0-1,0 1,0 0,0-1,0 1,0 0,0 0,0 0,-1 0,1 0,0 0,0 0,0 0,0 1,0-1,0 0,0 1,0-1,0 1,0-1,0 1,0-1,0 1,0-1,0 1,0 0,0 0,1 0,-1-1,0 1,0 0,1 0,-1 0,1 0,-1 0,1 0,-1 0,1 0,0 0,0 1,-1-1,1 0,0 0,0 0,0 0,0 1,0 4,0 0,1-1,-1 1,1 0,1-1,-1 1,1-1,0 1,3 6,8 9,1-1,0 0,1-1,34 32,83 62,31 4,252 134,-252-157,-142-82,-2 0,0 1,34 30,-48-39,0 1,-1 0,0 1,0-1,0 1,-1-1,0 1,0 0,-1 0,1 1,-1-1,0 0,-1 1,0-1,0 1,0 0,-1-1,0 8,-3 7,-1 1,0-1,-2 0,-1 0,0-1,-1 0,-2 0,0-1,-15 23,-22 26,-55 62,102-130,-68 79,-3-4,-3-2,-4-4,-2-4,-3-3,-105 59,152-102,11-10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1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0 744,'2'13,"-1"0,1-1,1 1,0-1,1 0,1 0,-1 0,2 0,0-1,0 0,1 0,0 0,1-1,0 0,17 15,4 2,1-1,1-2,61 37,-59-42,0-2,41 15,-58-26,0 0,0-2,1 0,0-1,0 0,0-2,19 1,-32-3,0 0,0 1,-1-1,1 0,0-1,-1 1,1-1,-1 1,0-1,1 0,-1 0,0-1,0 1,0-1,0 1,-1-1,1 0,-1 0,0 0,0 0,0-1,0 1,0-1,-1 1,1-1,-1 1,0-1,1-7,2-10,-1 0,0 0,-2-40,-1 58,-2-48,-2 0,-2 0,-16-62,-52-146,39 146,22 63,13 50,0-1,-1 0,1 0,0 0,0 1,0-1,0 0,-1 0,1 0,0 1,0-1,1 0,-1 0,0 0,0 0,0 1,0-1,1 0,-1 0,0 1,1-1,-1 0,2-1,-1 3,0-1,0 0,0 1,0-1,0 1,0-1,0 1,0-1,0 1,0 0,0-1,0 1,-1 0,1 0,0 0,-1 0,1 0,0 1,149 210,-112-152,678 1194,-533-847,-155-332,-4 1,-4 0,19 129,-37-185,0 0,-1 0,-1 0,-1 0,-1 0,0 0,-2 0,-10 35,8-42,1-1,-1-1,-1 1,0-1,-1 0,0-1,0 1,-1-2,-1 1,1-1,-2-1,1 0,-1 0,-16 8,-20 7,-1-1,-1-3,0-2,-1-2,-1-2,0-3,-101 8,132-17,-1-1,1 0,0-1,0-2,1 0,-1-1,-25-8,34 8,0-1,0 0,1-1,0 0,0-1,0 0,1 0,0-1,0 0,1-1,0 1,1-2,-13-18,5-1,1 0,1-1,1 0,2-1,2 0,0-1,2 0,1 0,2 0,1 0,2-1,1 1,8-51,1 21,4 1,1 0,4 1,2 0,3 2,33-61,-4 29,3 2,4 2,102-111,238-208,-318 326,265-247,-218 208,-56 63,-54 42,-1 0,17-16,-30 23,0 0,0-1,-1 1,0-1,0 0,-1 0,0-1,0 1,0-1,-1 1,-1-1,1 0,-1 0,0 0,-1 0,0-11,-1-2,-1 0,-1 0,0 0,-14-40,11 42,-2 1,0 0,-1 0,-1 0,-1 1,0 1,-1 0,-1 0,0 1,-1 1,-1 0,0 1,-1 1,-28-17,41 27,-1 0,1 0,-1 0,0 1,1-1,-1 1,0 0,0 0,0 1,0-1,0 1,0 0,0 0,0 0,0 0,0 1,0 0,1-1,-1 2,0-1,0 0,1 1,-1-1,0 1,1 0,0 1,-1-1,1 0,0 1,0 0,0-1,1 1,-1 1,1-1,0 0,0 0,0 1,0-1,0 1,1 0,-1 0,1-1,0 1,0 0,1 0,-1 0,1 0,0 0,0 0,0 0,0 0,2 7,1-2,-1 0,2 0,-1-1,1 1,1-1,-1 0,1 0,1 0,-1-1,1 0,1 0,-1 0,1-1,8 6,18 13,66 38,-97-62,87 47,124 48,107 22,-50-20,217 113,-454-194,45 31,-68-41,-1 1,1 0,-2 0,1 1,-1 0,0 0,-1 1,7 12,-12-18,0 0,0 0,-1 0,1 0,-1 0,0 0,-1 1,1-1,-1 0,1 1,-1-1,-1 0,1 0,0 1,-1-1,0 0,0 0,0 0,-1 1,0-1,1-1,-1 1,-4 6,-5 5,0-1,-1 0,0 0,-18 14,27-25,-82 67,-3-4,-162 94,120-81,103-61,6-7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1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6,'0'0,"0"-1,0 1,0 0,0 0,0-1,0 1,0 0,0 0,1 0,-1-1,0 1,0 0,0 0,0 0,0-1,1 1,-1 0,0 0,0 0,0 0,1-1,-1 1,0 0,0 0,1 0,-1 0,0 0,0 0,0 0,1 0,-1 0,0 0,0 0,1 0,-1 0,0 0,0 0,1 0,-1 0,0 0,0 0,1 0,-1 0,0 0,0 0,1 0,-1 1,0-1,0 0,0 0,1 0,15 11,33 41,77 107,-61-73,409 568,-366-482,170 365,-272-521,-1-3,0 0,1-1,1 0,0 0,13 16,-19-26,1 0,0 0,0 0,0 0,0-1,0 1,1-1,-1 1,0-1,1 0,-1 0,1 0,-1 0,1-1,-1 1,1-1,0 1,-1-1,1 0,0 0,-1 0,1 0,0-1,-1 1,1-1,-1 1,1-1,-1 0,1 0,-1 0,1-1,-1 1,0 0,3-3,44-34,-33 25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2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0 255,'5'0,"9"-8,16-8,15-5,13-8,14-2,11-1,5 5,-4 3,-8 1,-12 5,-14 5,-10 5,-12 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743 827,'11'0,"-1"-2,0 1,0-1,0-1,-1 0,1 0,-1-1,1 0,-1 0,10-8,2-2,0 0,35-34,-43 35,0 0,-1-1,-1 0,0-1,-1 0,0-1,-2 0,1-1,-2 1,-1-1,0-1,5-23,-9 26,0-1,0 0,-2 0,0 0,-1 0,0 0,-2 0,1 0,-2 1,0-1,-1 1,-1 0,0 1,-12-21,7 17,-1 1,0 1,-1-1,-1 2,0 0,-1 1,-1 0,0 1,-1 1,0 1,-1 0,-1 1,1 1,-26-8,27 11,-1 1,0 0,0 2,0 0,0 1,-1 1,1 0,0 2,-1 0,1 1,0 1,0 0,0 1,0 1,1 1,-24 12,12-2,2 1,0 2,1 1,0 1,2 1,1 1,0 1,2 1,-28 42,23-26,2 1,2 0,1 2,3 0,-25 89,36-104,0 1,2 1,1-1,1 39,3-59,0-1,1 1,1 0,-1-1,2 1,-1-1,1 0,0 1,1-1,0-1,1 1,0-1,0 1,1-1,0-1,0 1,11 9,1-4,0 0,0-2,1 0,0-1,1-1,0-1,38 11,159 25,-196-41,155 23,2-8,0-8,0-8,273-30,-370 17,-1-4,156-50,-203 53,-1-1,0-2,0-1,-2-1,0-2,-1-1,-1-1,-1-1,36-39,-56 52,1 0,-2 0,1 0,-1-1,-1 1,0-2,0 1,-1 0,0-1,-1 0,0 0,-1 0,0 0,0-15,-2 25,0 0,0 0,0 0,0 0,0 0,0 0,0 0,0 0,0 0,1 0,-1 0,0 0,1 0,-1 0,1 0,-1 0,1 0,-1 0,1 0,0 0,0 0,-1 1,1-1,0 0,0 1,0-1,-1 0,1 1,0-1,0 1,0-1,2 0,0 2,0-1,-1 0,1 1,0-1,-1 1,1 0,0 0,-1 0,1 0,-1 0,0 1,4 2,10 8,0 0,21 23,29 35,-3 2,102 153,-144-177,-21-48,1 1,-1-1,0 0,0 1,0-1,0 1,0-1,0 1,0 0,0-1,0 1,0-1,0 1,0-1,0 1,0-1,0 1,-1-1,1 0,0 1,0-1,-1 1,1-1,0 1,0-1,-1 0,1 1,0-1,-1 1,-1-1,1 0,-1 0,1 0,0 0,-1-1,1 1,-1 0,1-1,0 1,-1-1,1 1,0-1,-1 1,1-1,0 0,-2-1,-9-7,1 0,0 0,0-1,1-1,1 0,0 0,0-1,1 0,-11-22,3 3,1-2,-18-63,25 67,1 0,1-1,2 0,1 0,1 0,2 0,0 0,3 0,7-39,-9 65,0 0,1 0,-1 1,1-1,0 0,0 0,0 1,1 0,-1-1,1 1,0 0,0 0,0 0,0 1,0-1,1 1,-1 0,1 0,0 0,-1 0,1 0,0 1,0 0,0 0,0 0,0 0,0 1,1-1,-1 1,7 0,2 1,0 0,0 1,1 0,-1 1,-1 0,1 1,0 1,19 9,4 7,0 2,-1 1,-2 2,46 44,106 136,-132-139,83 138,-122-177,-13-27,-1 0,1 0,-1 0,0 0,1 0,-1 0,1 0,-1 0,0 0,0 0,0 0,0 0,0 0,0 0,0 0,0 0,0 0,0 0,-1 0,1 0,0 0,-1 0,1 0,-1 2,-1-7,0 1,0-1,0 0,1 0,0 1,-1-1,1 0,1 0,-2-7,1-12,0 0,1 0,1 0,2 1,0-1,1 0,1 1,14-37,-4 20,2 0,2 1,42-64,-56 95,0 0,0 1,0-1,1 1,0 0,0 1,1-1,-1 1,8-4,-11 8,0 0,-1 0,1 0,-1 0,1 0,0 1,0-1,-1 1,1 0,0 0,0 0,0 0,-1 0,1 0,0 1,0 0,-1-1,1 1,0 0,-1 0,1 1,-1-1,1 0,-1 1,0 0,0-1,1 1,-1 0,3 4,13 16,-1 2,-1 0,-2 0,0 1,-1 1,16 50,-2-10,93 255,-113-304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4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494 512,'-16'-9,"1"-1,0-1,0-1,1 0,1-1,-12-15,-23-19,-55-50,-108-130,209 225,0-1,0 0,0 0,0 1,1-1,-1 0,1-1,0 1,0 0,-1-6,2 8,0 1,-1 0,1 0,0-1,0 1,0 0,0 0,1-1,-1 1,0 0,0-1,0 1,0 0,0 0,0 0,0-1,0 1,0 0,1 0,-1-1,0 1,0 0,0 0,1 0,-1-1,0 1,0 0,0 0,1 0,-1 0,0 0,0 0,1-1,-1 1,0 0,0 0,1 0,-1 0,0 0,0 0,1 0,-1 0,23 12,-3 4,-2 1,0 1,-1 0,-1 1,21 32,61 116,-77-128,195 398,-84-162,-97-206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2.0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645 58,'22'-17,"-19"16,-1 0,0-1,0 1,1-1,-1 0,0 1,0-1,-1 0,1 0,0 0,-1-1,1 1,2-5,-4 7,0 0,0-1,0 1,0 0,0 0,0-1,0 1,0 0,0-1,0 1,0 0,0 0,0-1,0 1,0 0,0-1,0 1,0 0,0 0,-1-1,1 1,0 0,0 0,0-1,0 1,-1 0,1 0,0 0,0-1,0 1,-1 0,1 0,0 0,0 0,-1-1,1 1,0 0,-1 0,1 0,0 0,-1 0,-18-2,-19 8,-45 17,0-5,-2-3,0-3,-144 0,222-13,2 1,-1 0,1 0,0 0,-1 1,1 0,-9 2,13-2,0-1,0 1,0 0,0-1,0 1,0 0,1-1,-1 1,0 0,0 0,1 0,-1 0,0 0,1 0,-1 0,1 0,-1 0,1 0,0 0,0 0,-1 0,1 1,0-1,0 0,0 0,0 0,0 0,0 0,0 1,1-1,-1 0,0 0,1 0,-1 0,0 0,1 0,0 1,141 519,-87-297,208 856,-36-144,-187-781,83 372,-122-522,0 3,0-1,1 1,0 0,0-1,1 0,5 11,-7-16,0-1,0 0,0 0,0 1,0-1,1 0,-1 0,0 0,1 0,-1 0,1-1,-1 1,1 0,0-1,-1 1,1-1,-1 1,1-1,0 0,-1 0,1 0,0 0,0 0,-1 0,1 0,0 0,-1-1,1 1,0-1,-1 1,1-1,-1 1,1-1,-1 0,2-1,12-5,-1 0,0-1,0 0,-1-1,0 0,15-15,-11 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5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72,'-13'-5,"-1"0,1 1,-1 1,0 0,0 1,-27 0,-7-2,-66-15,-40-5,149 24,1 0,0 0,-1 0,1 0,0 1,0 0,-1 0,1 0,0 0,0 1,0-1,0 1,0 0,1 0,-1 0,0 1,-4 4,2-2,2 1,-1 0,1 0,0 0,0 0,0 1,1-1,0 1,-3 11,0 7,1-1,1 1,1 0,1 0,2 29,2-27,0 1,2 0,1-1,2 0,0 0,2-1,0 1,2-2,1 0,1 0,2-1,18 25,-1-9,1-3,1 0,3-2,0-2,79 53,-68-54,-25-19,0 2,-2 1,1 0,29 32,-48-44,0 1,0 0,0 1,-1-1,0 0,0 1,0-1,-1 1,1 0,-1 0,-1-1,1 1,-1 0,0 0,0 0,-1 0,0-1,0 1,-3 9,-4 13,-1-1,-21 45,18-46,-32 78,0 1,-3-2,-105 166,115-219,-1-1,-3-2,-91 81,95-97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6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1502 0,'-4'4,"-19"11,-22 18,-30 27,-31 27,-24 22,-15 16,-9 18,1 11,9-10,12-10,19-12,21-23,26-23,20-20,14-20,7-17,9-10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6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7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2323,'2'-40,"2"0,1 0,3 1,1 0,17-49,35-86,108-219,113-148,-112 225,-156 289,84-174,-86 171,-1 0,-1 0,-2-1,8-58,-15 83,0 0,-1-1,0 1,0 0,-1 0,0 0,0-1,0 1,-1 0,1 0,-2 1,1-1,0 0,-1 1,0-1,-1 1,1 0,-1 0,0 0,-7-6,3 5,1 1,-1 0,-1 0,1 1,-1 0,0 0,0 1,0 0,0 1,0 0,-1 1,-17-2,2 3,0 0,1 2,-1 0,0 2,1 0,-1 2,1 1,1 1,-1 1,1 1,-21 12,32-15,1 0,1 1,-1 0,1 1,1 0,-1 0,2 1,-1 0,-13 22,18-23,0 0,0 1,0-1,1 1,1-1,-1 1,2 0,-1 0,1 0,1 0,0 0,0 0,1 0,3 14,1-7,1 1,0-1,1 0,1 0,0-1,2 0,0-1,0 0,2 0,-1-1,2-1,25 22,1-3,1-2,1-1,69 34,14-5,174 56,-22-11,-246-90,0 0,-1 2,46 33,-67-42,0 0,0 0,-1 1,0 1,0-1,0 1,-1 0,-1 1,1-1,-1 1,-1 0,0 0,0 1,-1-1,0 1,2 12,-3 3,-1 0,-1-1,-1 1,-1-1,-2 1,-12 45,-1-13,-42 94,31-92,-3-2,-2-2,-42 55,43-68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7.6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15,'0'-1,"0"1,0-1,0 1,0-1,0 0,0 1,0-1,1 1,-1-1,0 1,0-1,0 1,1-1,-1 1,0-1,1 1,-1-1,0 1,1-1,-1 1,0 0,1-1,-1 1,1 0,-1-1,1 1,-1 0,1 0,-1-1,1 1,-1 0,1 0,-1 0,1 0,-1-1,1 1,0 0,-1 0,1 0,-1 0,1 0,-1 1,1-1,1 0,0 1,0-1,0 1,-1-1,1 1,0 0,-1-1,1 1,0 0,-1 0,1 0,1 3,14 16,-2 2,-1 0,-1 0,15 35,0-3,198 442,-35 16,-108-282,-69-191,-9-21,1 0,1 0,1-1,1 0,16 25,-24-41,0 0,0 1,1-1,-1 0,1 1,-1-1,1 0,0 0,-1 0,1-1,0 1,0 0,-1-1,1 1,0-1,0 1,0-1,0 0,0 0,0 0,0 0,-1 0,1 0,0 0,0-1,0 1,0-1,0 1,-1-1,1 0,0 0,-1 0,3-1,7-5,0 0,0-1,18-18,-12 11,469-402,-415 358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8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1 370,'8'0,"8"-4,9-6,9-5,16-5,16-11,19-10,20-10,10 0,-2-1,-4 0,-19 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8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668 0,'-10'1,"1"0,0 0,0 1,0 0,0 1,0 0,0 0,-11 7,-66 42,62-36,-28 18,1 3,3 2,0 2,3 2,2 2,-67 89,99-118,1 1,1 0,-15 36,21-45,1-1,0 1,0 0,0 0,1 0,0 0,1 0,0 0,0 0,1 0,0 0,2 10,-1-14,1 1,-1-1,0 0,1 0,0 0,0 0,0-1,1 1,-1-1,1 0,0 0,0 0,0 0,0-1,0 0,1 0,-1 0,1 0,-1 0,1-1,0 0,-1 0,10 0,9 2,0-1,0-1,37-4,-17-2,0-1,-1-3,0-1,-1-2,0-2,-1-2,0-2,63-38,-93 49,0 0,0 0,-1-1,0 0,-1-1,0 0,0 0,-1-1,0 0,-1 0,0 0,-1-1,0 0,6-20,-5 6,-1 0,-1 0,-2-1,0 0,-4-45,-1 38,1 23,1 1,1-1,0 0,0 1,1-1,1-11,-1 21,-1-1,0 1,0 0,0-1,0 1,0-1,1 1,-1-1,0 1,0 0,1-1,-1 1,0 0,0-1,1 1,-1 0,1-1,-1 1,0 0,1 0,-1-1,0 1,1 0,-1 0,1 0,-1 0,1-1,-1 1,1 0,-1 0,0 0,1 0,-1 0,1 0,-1 0,1 0,-1 0,1 1,-1-1,1 0,-1 0,0 0,1 0,-1 1,1-1,-1 0,0 0,1 1,-1-1,0 0,1 1,-1-1,0 0,1 1,-1-1,0 1,0-1,1 0,-1 1,0-1,0 1,24 31,-22-28,381 628,-273-424,-90-173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9.4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0,'1'4,"0"0,0 0,0-1,0 1,1-1,0 1,0-1,0 1,0-1,0 0,1 0,2 3,6 8,85 121,415 565,43-39,-537-642,-14-15,0 1,0-1,0-1,1 1,0 0,0-1,0 0,0 0,1 0,6 3,-11-6,1 0,-1 0,1 0,-1 0,1 0,-1 0,1 0,-1 0,1-1,-1 1,1 0,-1 0,1-1,-1 1,1 0,-1-1,0 1,1 0,-1-1,1 1,-1 0,0-1,0 1,1-1,-1 1,0-1,0 1,1-1,-1 1,0-1,0 1,0-1,0 1,0-1,0 1,0-1,0 1,0-1,2-27,-2 24,0-49,3-1,2 1,3 0,2 0,2 1,2 1,38-88,-40 112,1 1,2 0,1 1,1 0,1 2,0 0,2 1,1 1,1 1,1 0,0 2,1 1,1 1,1 1,44-19,-45 24,1 2,0 0,0 2,1 1,0 1,0 2,0 0,0 2,0 1,0 1,0 1,41 11,-51-9,0 0,1 1,-2 1,1 1,-1 0,0 1,-1 1,0 1,-1 0,0 0,0 2,-2-1,1 2,-2 0,0 0,0 1,-1 0,-1 1,11 26,-15-28,0 0,0 1,-2-1,0 1,0-1,-2 1,0 0,0 0,-2 0,1 0,-2 0,0-1,-1 1,-8 25,3-21,0 0,-1-1,-1 0,-1-1,0 0,-2 0,1-1,-2-1,0 0,-21 16,-17 9,-1-2,-2-3,-1-2,-112 48,44-33,-177 43,282-86,-139 31,137-32,-1-1,1-2,-1 0,0-1,-27-4,23-2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39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1,'8'5,"0"0,0 1,0 0,0 1,-1-1,10 14,8 6,80 82,-6 4,109 158,141 267,-299-457,48 87,-79-135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0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517 856,'12'-2,"0"-1,0 0,-1-1,1 0,-1-1,0 0,0-1,18-12,7-3,204-120,-196 111,-2-1,-1-3,45-48,-74 69,-1 0,-1-1,0 0,-1 0,0-1,-2 0,1 0,8-30,-14 38,0 0,0 0,-1-1,-1 1,1 0,-1 0,0-1,-1 1,1 0,-1 0,-1 0,0-1,0 1,0 1,-1-1,0 0,0 1,0-1,-1 1,0 0,0 0,-9-9,-3 1,0 0,0 1,-2 0,1 2,-1 0,-1 1,0 1,-1 1,1 0,-1 1,-1 2,-38-7,36 9,0 1,0 1,0 1,0 1,0 1,0 1,1 1,-1 0,1 2,0 1,-38 17,25-4,1 2,1 1,0 1,2 2,1 1,1 1,-33 44,13-9,2 3,-64 122,88-144,-26 71,43-98,1 1,1-1,0 1,1 0,1 0,1 0,1 28,0-43,1 0,0 0,0-1,0 1,0 0,0 0,1 0,0-1,-1 1,1-1,0 1,0-1,0 0,0 1,1-1,-1 0,0-1,1 1,0 0,-1-1,1 1,0-1,0 0,3 1,12 4,-1-1,1-1,19 2,-13-2,242 38,422 12,268-59,-774 1,-72 2,-79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3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0 504,'2'5,"0"1,0 0,1-1,0 1,0-1,0 0,0 0,1 0,0-1,0 1,8 7,5 7,52 76,113 206,-50-71,-114-205,-14-20,0 0,0 0,0 0,-1 1,0 0,0 0,0 0,-1 0,3 11,-20-29,-36-65,-65-129,100 177,-12-26,1-1,3-1,3-1,-24-101,40 137,1-1,2 0,0 1,1-1,1 0,1 0,1 0,1 0,1 0,1 1,1 0,1 0,1 0,1 1,20-35,-16 39,1 0,0 1,1 0,1 1,1 1,0 1,0 0,1 1,1 1,0 1,1 1,0 0,0 1,1 2,-1 0,1 1,1 1,-1 1,28-1,-38 5,0-1,0 1,0 1,0 0,0 1,-1 0,1 0,-1 1,0 1,0-1,-1 2,1-1,-1 1,0 1,-1 0,1 0,-1 1,-1-1,0 2,0-1,8 13,8 17,-2 1,-2 0,29 85,-20-52,68 139,14 38,-98-222,-1-5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1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360 688,'-14'1,"1"0,-1 2,1-1,0 1,0 1,0 0,0 1,1 1,-1 0,-13 9,7-2,-1 0,2 1,0 2,1-1,-16 20,24-24,0-1,2 2,-1-1,1 1,1 0,0 1,1-1,0 1,1 0,1 0,-3 17,5-23,0 0,1 1,0-1,0 0,1 0,0 0,0 0,0 0,1 0,0 0,1 0,-1-1,1 1,1-1,-1 0,1 1,0-2,0 1,1 0,0-1,0 0,10 9,6-1,0 0,1-1,0 0,1-2,0-1,40 10,153 23,-66-20,161 1,-225-23,-1-2,1-5,118-24,-185 27,56-15,-70 17,0 0,0 0,0 0,0-1,-1 0,1 0,-1 0,0 0,0-1,0 0,4-4,-7 6,0 0,0-1,0 1,-1 0,1 0,-1-1,1 1,-1 0,0-1,0 1,0-1,0 1,0 0,-1-1,1 1,-1 0,1-1,-1 1,0 0,0 0,0 0,0 0,0 0,-1 0,1 0,-1 0,1 0,-1 0,0 1,-2-3,-9-9,-1 0,-25-19,32 27,-282-192,-24-19,312 215,-6-4,1 0,0 0,0 0,0-1,-4-7,9 12,0 0,0-1,0 1,1 0,-1-1,0 1,1 0,-1-1,1 1,0-1,-1 1,1-1,0 1,0-1,0 1,0-1,0 1,0-1,1 1,-1-1,0 1,1-1,-1 1,1 0,0-1,-1 1,1 0,0-1,0 1,0 0,0 0,0 0,1-2,7-4,0 0,0 0,1 1,-1 0,1 0,1 1,-1 1,22-7,6 1,53-8,-11 9,-1 3,1 3,0 5,113 15,-36 8,187 55,-225-46,-1 5,-2 5,-2 6,179 106,-232-116,-2 2,-2 3,85 87,-106-92,-1 1,-2 1,-3 2,-1 1,38 81,-53-94,-1 0,-2 1,11 51,-19-75,-2 0,1 0,-1 0,0 0,-1 1,0-1,-1 0,0 0,0 1,-1-1,0 0,-1-1,0 1,0 0,-1-1,0 1,0-1,-7 9,10-15,-1 0,1 0,-1-1,1 1,-1 0,0-1,1 1,-1-1,0 0,0 1,0-1,0 0,-1 0,1 0,0-1,0 1,-1 0,1-1,0 0,-1 1,-3-1,3-1,1 0,0 1,-1-2,1 1,0 0,-1 0,1-1,0 1,0-1,0 1,0-1,1 0,-1 0,0 0,1 0,-3-3,-2-6,0 0,1 0,0-1,1 1,1-1,-5-23,-1-64,4-2,4 1,15-116,2 55,61-271,-51 332,4 2,5 1,85-169,-77 192,-7 22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2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1 375,'26'0,"-1"0,1 2,-1 1,1 1,-1 1,-1 1,1 1,-1 1,0 2,0 0,-1 1,25 18,-16-8,-1 1,50 49,-71-62,-1 2,1-1,-2 1,1 0,-2 1,1 0,-2 0,1 1,-2 0,8 25,-13-10,-3-22,-2-16,-3-28,2 1,1-1,3-1,1 1,1 0,7-46,-3 58,0 0,1 1,2-1,0 1,2 0,1 1,1 0,1 0,0 1,2 1,1 0,23-25,-29 37,0 0,0 1,1 0,1 1,0 0,0 1,0 0,1 0,0 2,0-1,0 1,1 1,-1 0,1 1,0 1,1 0,-1 0,0 2,0-1,1 2,-1-1,0 2,0 0,0 1,0 0,14 5,-1 3,-2 1,1 0,-1 2,-1 1,-1 1,0 0,-1 2,-1 1,27 30,-7 0,-3 0,-1 3,30 58,-19-18,70 193,3 111,-68-215,-37-129,-6-16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3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235 506,'-18'57,"2"2,3 0,-7 76,19-126,1 0,-1 0,1 0,1 0,0 0,0 0,1-1,0 1,0 0,5 11,-3-14,-1-1,0 1,1-1,0 0,0 0,1 0,-1-1,1 0,0 0,0 0,1 0,-1-1,1 1,0-2,8 4,27 10,2-2,0-3,54 9,137 8,-143-19,-59-6,26 4,80-2,-135-4,-1-1,0-1,1 1,-1 0,0 0,1-1,-1 0,0 1,1-1,-1 0,0 0,0 0,0 0,0-1,0 1,0 0,0-1,0 0,-1 1,1-1,0 0,-1 0,0 0,1 0,-1 0,0 0,0 0,0 0,0-1,0 1,-1 0,1 0,-1-1,0 1,1-1,-1-3,-1-8,0 0,0 0,-2 0,1 0,-6-14,4 13,-24-92,-45-107,49 155,-3 1,-3 2,-46-67,45 77,-3 1,-1 2,-2 1,-2 2,-56-45,90 82,0 1,0-1,0 1,-1-1,1 1,-1 1,1-1,-1 1,0 0,1 1,-1-1,0 1,0 0,1 0,-1 1,0 0,0 0,1 0,-11 4,-12 5,1 1,-45 26,31-16,-180 109,204-120,-8 6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4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0,'3'47,"2"-1,2 1,20 71,-14-65,125 455,-91-368,101 209,-134-321,35 65,-44-86,-1 0,1-1,1 1,-1-1,1 0,0 0,0-1,0 0,12 7,-12-10,0 0,1-1,-1 1,1-2,-1 1,1-1,-1 1,1-2,-1 1,1-1,-1 0,1 0,8-4,29-3,160-1,-110 7,112-17,-172 14,0-2,51-17,-50 10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5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99,'36'-3,"1"0,58-15,38-4,-58 17,-22 2,1-2,72-17,-112 19,57-12,-91 26,-21 4,-295 37,33-7,222-33,-121 5,168-16,0 2,0 2,-50 13,67-12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637 269,'-1'-3,"0"0,0 0,0 0,0 0,-1 0,1 0,-1 0,0 1,1-1,-5-4,-1-2,7 8,-27-39,-42-48,61 78,-1 0,-1 1,0 1,0-1,-1 1,0 1,0 0,0 1,-1 0,-14-5,19 10,1 0,0 0,-1 0,1 1,-1 0,1 1,-1-1,1 1,0 1,0-1,-1 1,1 0,0 0,0 1,1 0,-1 0,0 0,1 1,0-1,0 1,-7 7,-10 11,0 0,2 1,-20 28,35-44,-13 17,1 1,1 1,2 0,0 1,2 0,1 1,1 1,-7 31,14-47,1 0,0 0,1 1,1-1,0 0,0 1,1-1,1 0,0 0,1 0,1 0,0 0,0 0,1-1,1 0,0 0,1 0,0-1,1 0,13 15,2-5,0 0,2-2,0 0,1-2,1-1,1-1,52 21,218 57,246 18,-233-53,-298-56,-3-1,-1 1,0 0,0 0,0 0,0 1,0 1,-1 0,0 0,1 0,10 9,-18-12,0 0,0 0,-1-1,1 1,0 0,0 0,-1 0,1 0,-1 0,1 0,-1 0,0 1,1-1,-1 0,0 0,0 0,1 0,-1 0,0 1,0-1,0 0,-1 0,1 0,0 0,0 0,-1 1,1-1,0 0,-1 1,-25 28,-5-6,-2-1,0-2,-2-1,-54 23,38-19,-12 7,-263 121,256-125,0-2,-131 28,176-48,-1-2,1 0,0-2,-1-1,-48-6,67 6,-1-2,1 1,0-1,0 0,0 0,0-1,0 0,1 0,-1-1,1 0,0 0,0 0,0-1,0 0,1 0,0 0,0-1,0 0,1 0,0 0,0 0,1-1,-1 1,-2-12,2 1,1 0,1 0,1 0,1-1,0 1,1 0,1 0,0 0,1 0,1 0,1 0,0 1,14-28,14-27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6.6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18,'0'-1,"0"0,0 1,0-1,0 0,0 0,0 0,0 1,0-1,-1 0,1 0,0 1,0-1,-1 0,1 0,-1 1,1-1,0 0,-1 1,1-1,-1 1,0-1,1 1,-1-1,0 0,0 1,1 0,-1 0,1 1,-1-1,0 0,1 0,-1 1,1-1,-1 0,1 0,-1 1,1-1,0 1,-1-1,1 0,-1 1,1-1,0 1,-1-1,1 1,0-1,0 1,-1-1,1 1,0-1,0 1,0 0,0-1,-1 1,1-1,0 1,0-1,0 1,0 0,0-1,1 2,-5 36,1 1,3 0,6 57,25 119,-18-140,24 146,112 370,-137-556,1 1,2-2,20 35,-30-60,1 1,0-1,1-1,0 0,0 1,1-2,0 1,0-1,1-1,0 0,0 0,0 0,1-1,0-1,13 5,4-3,1 0,0-2,0-2,1 0,-1-2,0-1,32-5,192-44,-223 43,333-89,-312 77,-17 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7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0 443,'0'-4,"9"-6,6-5,6-1,12 4,8-2,15-7,11-3,15-3,15-4,17-11,14-6,7-4,-6 3,-9 5,-24 11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7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1070 1,'-32'0,"-1"1,0 2,1 1,-1 2,1 0,1 3,-1 1,1 1,1 1,0 2,1 1,1 1,-45 34,23-9,2 2,2 3,2 1,2 2,2 2,-61 105,63-89,4 2,2 1,4 2,3 1,-23 111,43-164,1 1,2 0,0-1,1 1,2 27,-1-43,1 0,0 0,0 0,0 0,1 0,0 0,-1-1,2 1,-1-1,1 1,-1-1,1 0,0 0,1 0,-1 0,1 0,-1-1,1 0,0 0,0 0,1 0,-1 0,1-1,-1 0,1 0,9 2,9 2,0-2,0-1,0-1,0-1,0-1,0-1,0-1,0-1,0-1,31-10,-24 5,-2-1,0-1,0-2,-1 0,0-2,-1-1,34-29,-46 33,-1-1,-1 0,0-1,-1-1,0 1,-1-2,-1 1,0-2,-1 1,-1-1,-1 0,0 0,-1-1,4-32,-3-10,-2 0,-4 0,-6-66,5 115,1 10,-1-1,1 0,0 0,0 1,0-1,0 0,0 0,1 0,-1 1,0-1,1 0,-1 1,1-1,0 0,0-1,0 3,-1 0,1-1,-1 1,1 0,0 0,-1 0,1 0,-1 0,1 0,-1 0,1 0,-1 0,1 0,-1 0,1 0,-1 0,1 0,0 0,-1 0,1 1,-1-1,1 0,-1 0,0 1,1-1,-1 0,1 1,-1-1,1 0,0 2,43 49,-27-29,154 157,8-8,239 178,-391-330,-8-7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8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1,'26'74,"69"132,57 59,-148-258,443 660,-157-248,-286-412,30 39,-15-33,-19-13,1 0,-1 0,1 0,-1 0,1 0,0 0,-1 0,1 0,-1 0,1 0,-1 0,1 0,-1-1,1 1,-1 0,1 0,-1 0,1-1,-1 1,0 0,1-1,-1 1,1 0,-1-1,0 1,1-1,-1 1,0-1,0 1,1-1,-1 1,0-1,0 0,13-29,14-57,7-18,-23 78,2-1,1 2,1 0,2 0,0 2,1 0,2 1,0 1,2 0,24-18,-29 28,0 0,0 1,1 1,0 1,1 0,0 2,0 0,1 1,0 1,0 0,0 2,0 0,1 2,-1 0,34 3,-37 0,1 1,-1 0,0 1,0 1,0 1,-1 0,1 1,-2 1,27 17,-33-18,0 0,0 0,-1 1,0 0,0 1,-1-1,0 2,-1-1,0 1,0 0,-1 0,0 0,-1 1,0 0,3 19,-3-5,-2 0,-1-1,-1 1,-1 0,-1 0,-2-1,0 1,-1-1,-2 0,0-1,-2 1,0-2,-2 1,0-1,-2-1,0 0,-1 0,-1-2,-1 0,-1-1,-1 0,0-1,-1-1,-1-1,-39 23,16-18,-1-3,0-1,-1-2,-1-1,0-3,0-2,-50 2,44-8,-1-1,0-3,0-2,1-2,-1-3,-52-16,90 20,0 1,1-2,0 0,-16-10,5-2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3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1 612,'78'-35,"112"-33,-69 28,283-92,4 0,-290 88,152-81,-242 107,-19 8,-9 10,1 0,-1 0,0 0,0-1,0 1,0 0,0 0,0 0,0-1,0 1,0 0,-1 0,1-1,0 1,0 0,0 0,0 0,0-1,0 1,0 0,0 0,-1 0,1 0,0-1,0 1,0 0,0 0,-1 0,1 0,0 0,0-1,0 1,-1 0,1 0,0 0,0 0,0 0,-1 0,1 0,0 0,0 0,-1 0,1 0,-14-2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8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6,'0'-4,"8"3,12 14,11 13,21 29,28 30,13 22,20 22,13 25,2 6,-8-6,-16-13,-17-21,-23-27,-19-21,-12-18,-12-14,-9-14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9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453 803,'21'-55,"38"-67,-7 15,-35 69,52-132,-60 144,-1-1,-2 0,0-1,2-42,-8 65,0-1,-1 1,1-1,-1 1,0 0,0-1,0 1,-1 0,0 0,0 0,-1 0,1 0,-1 0,0 0,0 1,0 0,-1 0,0-1,0 2,0-1,0 0,0 1,-1 0,1 0,-1 0,0 1,0 0,0 0,0 0,0 0,-1 1,1 0,-1 0,1 0,0 1,-1-1,1 2,-1-1,1 0,-1 1,1 0,0 0,-1 1,1-1,0 1,0 0,0 1,0-1,-7 6,-8 7,0 0,2 2,0 0,-31 38,-53 89,99-140,-50 78,4 2,4 2,-61 162,102-239,-1 5,1-1,0 1,1-1,-2 22,4-33,1 1,0 0,0-1,0 1,0-1,1 1,-1 0,1-1,0 1,-1-1,1 1,0-1,0 0,1 1,-1-1,0 0,1 0,-1 0,1 0,0 0,0 0,0 0,0 0,0-1,0 1,0-1,0 0,1 1,-1-1,4 1,12 2,0-1,1-1,-1 0,1-1,-1-1,1-1,0 0,30-8,-12 4,902-171,-608 105,128-15,-426 79,-10 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49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0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2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1639 632,'9'-10,"-1"0,-1 0,0-1,0 0,-1-1,-1 1,1-1,-2 0,0-1,0 1,-2-1,1 0,-1 1,-1-1,-1 0,1 0,-2 0,0 0,0 0,-7-21,5 18,-1 1,-1 0,-1 0,0 0,-1 1,0 0,-1 0,-1 1,0 0,-1 0,0 1,-1 0,0 1,-1 1,0-1,-20-11,-8 1,-1 3,-1 1,-1 2,0 2,-1 2,0 1,0 3,-1 2,0 1,0 3,0 1,0 3,0 1,0 2,1 3,-55 17,64-13,2 2,0 2,1 1,0 1,2 1,0 2,2 2,0 0,2 2,-46 56,22-15,3 3,2 1,-57 129,73-136,-31 104,52-138,1 1,1 0,1 0,2 1,1 57,3-76,1-1,0 1,1-1,0 0,1 0,0 0,1-1,0 1,1-1,0 0,0-1,2 1,-1-1,1-1,1 1,-1-2,2 1,-1-1,1 0,0-1,1 0,0-1,16 8,11 1,-1-2,2-1,0-2,0-1,0-3,45 3,356 9,-69-5,-269-5,162 36,-246-41,-1 2,0 0,0 1,28 13,-41-16,0-1,-1 0,1 1,-1-1,1 1,-1 0,0 0,0 0,0 1,-1-1,1 1,-1 0,0-1,0 1,0 0,0 0,-1 0,0 1,0-1,0 0,0 0,0 1,-1-1,0 6,-2 6,0 0,-1 0,0 0,-2 0,1-1,-2 1,-15 27,-65 98,-82 81,143-194,-1-1,-2 0,-1-3,0 0,-46 27,62-45,0 0,-1-1,1-1,-1 0,0 0,0-2,0 0,-1 0,1-1,-28-3,-4-2,0-2,-45-13,-18-12,90 27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4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0 348,'1'-5,"0"-1,0 1,1 0,-1 0,1 0,0 0,1 0,-1 0,1 1,0-1,0 1,1 0,-1 0,1 0,0 0,0 1,0-1,7-4,12-7,0 0,31-13,-51 26,291-130,-256 117,1 3,1 1,0 2,1 2,74-4,-105 11,1 0,-1 1,0 0,1 1,-1 0,0 1,0 0,15 7,-22-8,0-1,0 1,0 0,0 0,-1 0,1 0,-1 0,1 0,-1 1,0-1,0 1,0-1,0 1,0 0,-1 0,1 0,-1 0,0 0,0 0,0 0,0 1,-1-1,1 0,-1 0,0 1,0-1,0 0,0 1,-1-1,0 6,-3 4,-1 1,0-1,0 0,-1 0,-1-1,-10 15,-58 72,16-24,58-74,1 0,-1-1,0 1,0 0,1 0,-1 0,0 0,1 0,-1 0,1 0,-1 0,1 0,-1 0,1 0,0 0,0 0,-1 1,1-1,0 0,0 0,0 0,0 0,0 0,1 0,-1 1,0-1,1 1,0-1,1 0,-1-1,0 1,1-1,-1 0,1 1,-1-1,1 0,-1 0,1 0,-1 0,1 0,-1 0,1 0,-1-1,0 1,3-1,67-24,-70 24,44-18,2 1,0 2,1 2,0 2,1 3,0 2,51-2,-73 8,0 0,0 2,0 1,38 7,-57-7,0 0,-1 1,1 0,-1 0,0 1,0 0,0 0,0 0,-1 1,1 0,-1 0,-1 1,1 0,-1 0,0 0,0 1,0-1,-1 1,5 11,-4-6,-1 0,1 0,-2 1,0-1,0 1,-1 0,-1 0,0-1,-1 1,0 0,-4 23,3-29,0 0,-1 1,0-1,-1 0,0 0,0-1,0 1,-1 0,0-1,0 0,0 0,-1 0,0 0,0-1,-1 0,0 0,1 0,-1-1,-1 0,1 0,-11 4,0-1,-1-1,-32 7,23-8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5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7 246,'-7'2,"14"3,19 4,44-2,0-2,115-8,137-30,370-87,-249 36,-355 74,-60 8,-1-1,46-11,-62 10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7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286 637,'1'14,"1"-1,0 1,1-1,1 1,0-1,1 0,0 0,9 13,-6-8,0 0,-1 0,6 25,20 83,-19-79,15 96,-75-254,5-12,-98-274,-40-74,178 470,-21-56,14 36,6 20,4 7,122 338,11 38,-41-57,-73-223,-15-65,19 62,-12-62,-4-14,-1 0,0 0,-2 1,-1 1,3 43,-8-46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8.2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0 428,'1'-8,"1"0,-1 0,1 0,1 0,0 1,0-1,0 1,1 0,0-1,0 2,1-1,0 1,10-12,11-9,45-36,-66 59,28-24,1 3,1 0,2 3,0 0,1 3,1 1,67-21,-85 33,-1 2,1-1,0 2,-1 1,1 1,0 0,0 2,0 0,0 2,0 0,0 1,-1 1,0 1,0 1,0 1,-1 0,29 18,-15-3,-1 2,-1 1,-1 1,-1 2,-2 1,-1 1,-1 1,-2 1,30 55,-31-44,-1 1,-2 0,-3 2,-1 0,-2 0,-3 1,7 76,-15-91,-2-1,-1 1,-2 0,-1-1,-1 1,-20 61,10-52,-3 0,0-1,-3-1,-38 55,4-22,-4-2,-2-2,-4-4,-99 80,11-33,137-100,15-12,1 0,-1 0,0 1,0-1,1 0,-1 1,1-1,-1 1,0-1,1 1,-1-1,1 1,-1 0,1-1,-1 1,1-1,0 1,-1 0,1 0,0-1,0 1,-1 0,1 1,15 1,39-10,-47 6,1025-108,-860 97,-118 7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5:59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1,'-26'0,"-1"1,1 1,0 1,0 2,0 0,0 2,1 1,-37 17,-6 7,1 3,2 3,1 3,2 2,-74 69,102-81,1 2,1 2,2 1,2 1,1 2,2 0,1 2,3 0,-30 81,46-107,0 1,2 0,0 1,0-1,2 0,0 1,1-1,0 1,6 30,-3-34,1 0,1 0,-1-1,2 1,0-1,0-1,1 1,1-1,0 0,0-1,1 0,18 16,6 1,1-2,1-2,2-1,0-1,48 18,206 66,-129-56,188 30,-343-78,0 0,-1 0,1 1,0 0,-1 0,0 0,1 1,-1 0,7 5,-10-5,0 1,0-1,0 1,0 0,0-1,-1 1,0 0,1 1,-2-1,1 0,0 1,-1-1,2 9,9 43,-1 2,-4-1,1 65,-7-93,-2 0,-1 0,-2 1,-1-1,-1-1,-1 1,-1-1,-13 28,17-50,1 0,-1-1,0 1,-1-1,0 1,1-1,-2-1,1 1,0-1,-1 0,0 0,0 0,0-1,0 0,-1 0,1-1,-1 0,0 0,0 0,-13 1,-12 0,0-1,-1-1,-38-5,49 3,-31-5,-65-15,-13-1,99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2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1511 1,'-29'1,"1"1,0 1,0 2,1 0,-1 2,1 1,-48 22,-179 85,5 12,-252 171,473-277,-36 33,45-37,-1 0,0-1,-1-1,-25 13,27-19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4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0,'12'15,"0"0,-1 0,17 33,-1-3,514 757,-502-749,34 53,-66-94,-1 1,0 0,0 0,-1 1,-1-1,5 26,-8-32,1 0,0 0,1 0,-1 0,1-1,5 9,4 9,-6-9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0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70,'13'-1,"0"-1,0-1,0 0,-1 0,14-7,8-1,1 1,-1 2,1 1,0 1,1 2,-1 2,43 3,-65 0,-1 0,0 1,1 1,-1 0,0 1,-1 0,1 1,-1 0,15 10,-19-10,-1 0,1 0,-1 1,0 0,0 1,-1-1,0 1,0 0,0 0,-1 1,0-1,-1 1,1 0,-2 0,3 9,-2-5,-1 1,-1-1,0 1,-1-1,0 1,-1-1,-1 1,0-1,0 1,-1-1,-1 0,-6 15,-8 15,-48 79,49-93,-27 45,-88 110,138-187,-1 0,1 0,0 0,0 1,0 0,0 0,1 0,6-1,63-17,183-5,-152 18,-105 8,1 0,0-1,-1 1,1-1,-1 1,1-1,-1 0,1 0,-1 0,1 0,-1-1,4-2,4-7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2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1 446,'4'0,"6"0,5 0,14-9,14-11,25-6,31-8,34-15,19-3,13-2,1 4,-2 11,-13 8,-22 4,-21 3,-25 6,-26 5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2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1,'-1'17,"-2"0,0 1,0-2,-2 1,0 0,-11 22,8-18,0 0,1 1,-4 25,7-5,1 1,2-1,2 0,9 59,42 164,-15-97,17 55,-9-40,-39-154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3.5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1,'0'22,"2"-1,1 1,1-1,11 35,36 83,-23-67,232 635,-255-695,1 7,1-1,1-1,0 1,21 30,-27-45,0-1,0 1,0-1,0 1,0-1,1 0,-1 0,1 0,-1 0,1 0,0-1,-1 1,1-1,0 0,0 0,0 0,0 0,1 0,-1-1,0 1,0-1,0 0,0 0,1 0,-1 0,0-1,0 1,0-1,0 0,0 0,0 0,0 0,0-1,0 1,0-1,-1 1,4-4,4-3,-1-2,0 1,0-1,-1-1,-1 1,1-1,-2-1,0 1,5-14,2 0,8-19,-2-1,-1 0,-3-2,-2 0,9-60,-12 30,-2-1,-5-119,-4 169,-1 1,-1 0,-9-38,6 53,4 24,3 26,80 259,-38-152,259 776,-273-844,56 170,-77-217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4.1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0,'-6'1,"1"0,-1 1,1-1,0 1,-1 0,1 0,0 1,0-1,1 1,-1 0,1 0,-1 1,-7 7,0 1,-1 2,2-1,-12 17,4 0,2 1,1 0,2 2,0-1,-16 66,19-48,2 1,2 0,0 74,6-114,1-1,0 0,1 1,0-1,1 0,0 0,0 0,1 0,1 0,0-1,0 1,0-1,2 0,-1 0,1-1,0 1,0-1,1-1,0 1,1-1,0-1,0 1,0-1,1-1,0 1,0-1,14 5,17 4,1-3,0-1,0-1,1-3,66 2,-55-4,1 1,91 23,-139-27,-1 1,1 0,-1 0,0 1,0-1,1 1,-2 0,1 1,0-1,-1 1,1 0,-1 0,0 0,-1 1,1-1,5 11,-5-7,-1-1,0 1,-1 0,0 1,0-1,-1 0,0 0,0 1,-1-1,-1 14,-3 6,-1 0,-1-1,-1 1,-2-1,-22 47,4-17,-61 93,69-122,-1-2,-2 0,-1-1,0-1,-29 22,47-42,0-1,-1 0,0 0,0 0,0 0,0-1,0 0,-1 0,1-1,0 0,-1 0,1-1,-1 1,-12-2,-1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4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1 521,'44'-6,"0"-1,-1-3,76-26,-118 35,255-93,246-129,-243 103,-233 107,-9 2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5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1,'1'8,"1"0,0-1,0 1,0 0,1-1,1 0,4 8,3 10,68 138,111 173,-61-117,-122-203,0 0,-1 1,0 0,5 29,-9-31,1-1,1 0,0-1,1 1,1-1,0 0,12 20,-5-17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6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0 583,'30'-42,"-10"10,59-70,4 4,116-105,-186 191,1 1,0 1,1 0,-1 1,2 0,-1 1,1 1,1 1,-1 0,1 1,0 1,24-3,-32 6,-1 0,1 1,-1 1,1-1,-1 1,0 1,1 0,-1 0,0 0,0 1,0 0,0 1,-1 0,1 0,-1 1,0 0,0 0,-1 0,0 1,1 0,-2 0,1 1,-1-1,0 1,-1 1,1-1,3 10,2 5,-2 1,-1-1,0 2,-2-1,0 1,-2 0,-1 0,-1 38,-3-14,-2 0,-2 0,-17 64,1-38,-4-1,-3-1,-3-2,-4-1,-52 78,68-120,16-22,0-1,0 1,1 0,0 0,0 0,0 0,0 1,-1 5,4-10,0-1,0 1,0 0,0-1,0 1,0-1,0 1,0-1,1 1,-1-1,0 1,0-1,1 1,-1-1,0 1,1-1,-1 1,0-1,1 1,-1-1,1 0,-1 1,0-1,1 0,-1 1,1-1,-1 0,1 0,0 1,-1-1,1 0,-1 0,1 0,-1 0,1 0,-1 0,1 0,0 0,28 1,-25-1,50 0,0 3,86 14,-122-14,1 2,-1 0,1 1,-2 0,1 2,-1 0,0 1,0 1,-1 0,29 26,-40-31,1 1,-1 0,0 0,0 1,0-1,-1 1,0 0,-1 1,0-1,0 0,0 1,-1 0,0 0,0-1,-1 1,0 0,-1 0,1 0,-2 0,1 0,-4 15,1-10,-1 0,0-1,-1 1,0-1,-1 0,-1 0,0-1,0 0,-1 0,-1-1,0 0,-13 13,-22 13,0-1,-2-2,-2-2,-57 27,14-15,-140 45,195-76,9-1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6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1 328,'4'0,"10"0,12-5,9-5,12-5,19-9,11-9,6-7,5-1,1 2,-10 3,-15 4,-14 7,-10 8,-13 7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7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1 516,'-1'2,"1"-1,0 1,0-1,0 1,0-1,0 0,0 1,1-1,-1 1,0-1,1 1,-1-1,1 0,-1 1,1-1,0 0,0 0,1 3,0-4,0 1,0-1,0 1,0-1,0 0,0 0,0 0,0 0,0 0,0-1,0 1,0 0,0-1,0 1,2-2,33-10,-2-2,0-1,55-33,-34 18,220-128,16-8,-268 154,-8 4,0 0,0-1,-1-1,0 0,22-20,-27 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5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0 349,'7'1,"-1"0,1 0,-1 0,1 1,-1 0,0 0,0 1,0-1,0 1,0 0,6 5,58 50,-53-43,111 101,171 204,-294-314,35 47,-38-51,0 2,0-1,0 0,0 0,-1 1,0-1,1 0,-1 1,-1-1,1 1,0 0,-1-1,0 1,0 4,-4-7,-2-9,-6-13,-13-34,2 0,3-2,2 0,-20-112,33 137,1 1,2-1,1 1,2-1,1 1,1-1,2 1,1 0,1 0,2 1,13-31,-17 49,1 0,1 0,0 1,0 0,1 1,1-1,-1 1,2 1,-1 0,1 0,1 1,0 0,23-12,-25 15,1 2,0-1,0 1,0 1,0 0,0 0,0 1,1 0,-1 1,1 0,-1 1,0 0,1 1,-1 0,0 0,0 1,0 0,11 6,2 3,-1 0,-1 2,0 0,0 2,-1 0,-1 1,-1 1,-1 1,26 36,-2 4,-4 1,37 80,-11-2,-31-63,49 82,-66-134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08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0,'-1'2,"0"-1,1 1,-1 0,0-1,0 1,0-1,0 1,0-1,0 1,0-1,-1 0,1 0,0 0,-1 1,1-1,-3 1,-5 5,-10 13,1 1,0 0,2 1,1 1,0 1,2 0,1 0,1 2,-15 50,14-35,3 1,2 0,1 0,2 1,3 72,2-99,1-1,0 0,1 1,1-1,0 0,1 0,0-1,2 0,-1 0,2 0,0-1,13 17,-7-13,2-1,0 0,0-1,1-1,1 0,1-1,34 17,1-5,1-4,0-2,2-2,0-2,96 10,-145-23,4 0,1-1,0 1,0-2,0 0,24-3,-34 2,0 1,0-1,0 0,0 0,0-1,-1 1,1-1,0 1,-1-1,1 0,-1 0,1 0,-1 0,0-1,0 1,0-1,0 1,0-1,-1 0,1 1,-1-1,0 0,0 0,0 0,0 0,0 0,-1 0,1 0,-1-6,3-33,-3 0,-1 0,-3 0,-1 1,-1-1,-23-70,3 32,-4 2,-55-103,77 164,-1 1,-1 0,0 0,-1 1,-26-26,31 35,0 1,-1 0,1 1,-1-1,0 2,0-1,-1 1,1 0,-1 0,1 1,-1 0,0 0,0 1,0 0,0 0,-11 1,-27 3,31-1,1-1,-1 0,1-1,-18-3,11-1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24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1 831,'3'-61,"3"1,19-86,5-37,-21 85,-4-141,-12 202,6 30,12 18,-3-3,40 38,89 64,-91-77,-2 2,-2 1,45 52,-48-41,63 103,-85-120,-1 1,-1 1,-2 1,18 63,-29-82,0 1,0-1,-2 1,0-1,0 0,-1 1,-1-1,0 1,-1-1,-1 0,0 0,-1-1,-1 1,0-1,0 0,-1-1,-14 19,-5 3,-2-2,-1 0,-2-2,-54 42,67-58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25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1000,'-5'8,"0"-1,-1 1,1-1,-1 0,-1-1,-10 10,-18 19,-9 19,-56 91,83-116,1 1,2 1,0 0,3 0,-11 44,20-70,1 0,0 0,1 1,-1-1,1 0,0 1,0-1,0 0,1 1,0-1,0 0,0 0,4 9,-3-11,0 0,0-1,0 1,1-1,-1 1,0-1,1 0,0 0,-1 0,1 0,0-1,0 1,0-1,0 0,0 0,0 0,1 0,-1 0,0-1,0 1,1-1,-1 0,5 0,9-1,0 0,0-1,-1-1,1 0,-1-1,31-12,92-51,-85 39,147-84,-198 111,-1 0,0-1,0 1,-1 0,1 0,0-1,0 0,-1 1,1-1,-1 0,1 0,-1 1,0-1,2-4,-2 5,-1 0,0 0,0 1,0-1,-1 0,1 0,0 0,0 1,0-1,0 0,-1 0,1 0,0 1,-1-1,1 0,-1 1,1-1,-1 0,1 1,-1-1,1 1,-1-1,0 0,1 1,-1 0,0-1,0 0,-9-4,0 1,-1 0,1 0,-21-3,-1-2,26 6,0 0,0 0,0 0,0-1,0 0,1 0,0-1,0 1,0-1,0 0,1 0,0-1,-6-9,5 6,1-1,0-1,0 1,1-1,0 1,1-1,-2-19,3-10,2 0,2 1,12-67,-10 78,38-183,-21 114,14-145,-35 229,-1 0,0-1,-1 1,0 0,-1-1,0 1,-2 0,1 0,-6-12,1 8,-1 1,-1 0,0 0,-1 1,-23-25,-26-40,60 80,0 0,0 0,0 0,0 0,0 0,0 0,0-1,0 1,0 0,0 0,0 0,0 0,0 0,0 0,0-1,-1 1,1 0,0 0,0 0,0 0,0 0,0 0,0 0,0 0,-1-1,1 1,0 0,0 0,0 0,0 0,0 0,0 0,-1 0,1 0,0 0,0 0,0 0,0 0,0 0,-1 0,1 0,0 0,0 0,0 0,0 0,0 0,0 0,-1 1,1-1,0 0,0 0,0 0,0 0,0 0,0 0,0 0,0 0,-1 0,1 1,0-1,0 0,1 14,7 19,19 18,44 64,-15-27,131 209,259 313,-383-541,-51-56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26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1419,'9'-2,"0"1,0-1,0-1,0 0,-1 0,1 0,-1-1,1-1,-1 1,8-8,11-4,466-281,-217 127,-270 167,1457-838,-1437 828,51-24,-89 53,-19 11,-20 14,-4 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26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1 485,'4'0,"10"-4,11-2,10-8,12-6,20-4,14-6,16-11,17-7,6-4,4-2,-6 4,-15 7,-16 5,-19 11,-17 8,-12 9,-13 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29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771 157,'0'-18,"1"8,-1-1,0 1,-1 0,0 0,-3-12,3 19,0 1,-1-1,1 0,0 0,-1 0,1 1,-1-1,0 1,0-1,0 1,0 0,-1 0,1 0,0 0,-1 0,1 0,-1 1,0-1,0 1,0 0,-4-2,-12-2,0 1,0 1,0 1,0 1,0 0,-1 1,1 1,0 1,0 1,0 1,0 0,1 1,-1 1,1 1,1 1,-20 10,10-2,0 0,1 2,1 0,0 2,2 1,0 1,2 1,0 1,-20 30,25-29,0 0,2 1,0 1,2 0,1 1,1 0,-11 55,20-72,-1 0,1 0,1 1,0-1,0 0,1 0,1 0,0 0,0 0,1 0,0-1,1 1,0-1,1 0,0 0,1-1,0 1,0-1,1 0,0-1,1 1,0-2,0 1,11 7,7 2,2 0,-1-2,2-2,0 0,0-2,1-1,44 8,223 26,-289-43,142 9,-84-7,0 3,82 17,-143-22,-1 0,1 0,0 1,0 0,-1-1,1 2,-1-1,0 0,0 1,0 0,0 0,0 0,0 0,-1 1,1 0,-1-1,0 1,0 0,2 5,-3-2,1 0,-1 0,-1 0,0 0,0 0,0 0,-1 0,0 0,0 1,-1-1,0 0,-2 9,-1 1,-1 0,0-1,-1 1,-1-1,-1 0,0-1,-1 0,-1 0,0-1,-13 15,-11 7,-1-2,-54 41,75-64,-2-1,1-1,-1 0,0-1,-1-1,1 0,-2-1,1-1,0-1,-33 4,-9-4,-116-6,62-2,68 0,30-2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2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1 431,'0'-22,"2"0,0 0,1 1,1-1,1 1,1 0,1 1,1-1,1 1,0 1,2 0,0 0,1 1,1 0,1 1,20-20,-23 29,0 0,0 1,0 1,1 0,0 0,0 1,1 1,-1 0,1 1,0 0,15-1,13-1,0 3,51 3,-74-1,-1 1,1 0,-1 2,1 0,-1 1,0 0,-1 2,1 0,20 10,-35-14,0-1,-1 0,1 1,0 0,0-1,-1 1,1 0,-1 0,0 0,1 0,-1 0,0 0,0 0,0 0,0 1,-1-1,1 0,-1 1,1-1,-1 0,0 1,0-1,0 0,0 1,0-1,0 1,-1-1,1 0,-1 1,0-1,-1 3,-3 8,-1-1,-1 1,0-1,-11 14,3-4,-121 186,-43 72,171-263,12-12,23-15,-6 1,3 2,1 1,0 1,0 1,39 0,104 6,-164-2,12 1,0 0,0 2,0-1,0 2,-1 0,29 12,-38-14,0 1,0 0,-1 1,1 0,-1 0,1 0,-1 0,-1 1,1 0,-1 0,1 0,-1 0,-1 1,1 0,-1 0,0 0,0 0,-1 0,3 9,-5-10,0 0,0 0,0 0,-1 0,1 0,-1 0,0 0,-1 0,1 0,-1 0,0-1,0 1,0-1,-1 1,0-1,0 0,0 0,0 0,0-1,-1 1,-5 3,-12 12,0-1,-36 21,51-35,-25 18,0-2,-2-2,0 0,0-3,-2-1,-50 15,62-26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2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0 127,'68'-10,"-10"0,961-87,-946 89,-49 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3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1,'-1'0,"0"0,0 1,0-1,0 1,0 0,-1-1,2 1,-1 0,0-1,0 1,0 0,0 0,0 0,1 0,-1 0,0 0,1 0,-1 0,0 0,1 0,0 0,-1 0,1 1,0-1,-1 0,1 0,0 2,-5 39,5-37,1 22,1 1,2-1,0 0,2 0,1 0,2 0,16 38,-3-6,-13-33,45 143,-49-147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4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0 478,'2'-4,"0"-1,0 0,0 1,1-1,-1 1,1-1,0 1,0 0,1 0,-1 1,7-6,-3 1,7-6,317-321,-323 328,1-1,0 2,0-1,0 1,0 0,1 1,0 0,0 1,13-4,-20 7,0 1,0-1,0 1,1 0,-1 0,0 0,0 0,0 0,0 1,1-1,-1 1,0 0,0 0,0 0,0 0,-1 1,1-1,0 1,0 0,-1-1,1 1,-1 0,0 1,0-1,1 0,-1 1,-1-1,1 1,0 0,-1-1,1 1,-1 0,0 0,0 0,1 5,8 24,-1 1,-2 0,-1 0,2 41,-5-5,-7 73,3-116,-2-1,-1 0,0 0,-2-1,-1 1,-1-1,-1 0,0-1,-2 0,-1-1,-1 0,-1-1,-1 0,0-2,-2 1,0-2,-1 0,-31 23,-60 30,109-71,-1 0,1 0,0 0,-1 0,1 0,0 0,0 0,-1 0,1 0,0 0,0 1,-1-1,1 0,0 0,0 0,-1 0,1 1,0-1,0 0,0 0,-1 1,1-1,0 0,0 0,0 1,0-1,0 0,0 0,0 1,-1-1,1 0,0 1,0-1,0 0,0 1,0-1,0 0,0 0,0 1,1-1,-1 0,0 1,0-1,0 0,0 0,0 1,0-1,1 1,19 4,36-4,-52-1,154-3,245-38,-372 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6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1,'1'75,"14"112,-11-161,1 0,1-1,1 0,1 0,2 0,0-1,26 43,-28-56,1-1,-1 0,2 0,-1-1,1-1,1 0,-1 0,1-1,1 0,-1-1,1 0,1-1,-1 0,0-1,1 0,0-1,0-1,0 0,0-1,1 0,-1-1,0 0,26-5,-37 5,1-1,-1 0,0 0,0 0,0 0,0 0,0-1,0 1,0 0,0-1,0 0,0 1,-1-1,1 0,-1 0,1 0,-1 0,0 0,0 0,0 0,0-1,0 1,0 0,-1 0,1-1,-1 1,1-1,-1 1,0 0,0-1,0 1,-1-1,1 1,0 0,-2-4,-1-10,-1 0,-1 1,0-1,-9-16,8 19,-1-4,-1 0,-1 1,0 0,-1 0,-1 1,0 0,-1 1,-1 1,0 0,-1 0,0 1,-1 1,0 1,-1 0,0 0,-31-11,4 12,23 7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5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834 155,'-1'-6,"0"1,0-1,0 1,0 0,-1 0,0 0,0 0,-1 0,1 0,-1 0,0 1,0-1,-1 1,1 0,-1 0,0 0,0 1,0-1,0 1,-1 0,0 0,1 0,-1 1,0 0,-6-2,-10-5,-1 2,1 1,-1 0,-38-4,25 6,0 1,0 2,-1 1,1 2,0 2,0 1,0 1,-34 11,54-12,1 1,-1 0,1 0,0 2,1-1,0 2,0 0,0 0,1 1,1 1,0 0,0 1,1 0,1 0,0 1,0 0,2 1,-1 0,2 0,-7 21,10-29,1 1,1-1,-1 0,1 1,0-1,0 1,1 0,0-1,0 1,1-1,0 1,0-1,3 12,-1-14,-1 1,1-1,0 1,0-1,0 0,0 0,1-1,-1 1,1-1,0 1,0-1,0 0,1-1,-1 1,1-1,0 0,-1 0,7 1,105 32,221 35,-108-27,-213-40,-1 1,0 0,0 1,0 0,21 12,-34-16,1 1,-1-1,1 1,-1 0,0 0,0 0,0 0,0 0,0 1,0-1,-1 0,1 1,-1 0,1-1,-1 1,0 0,0-1,0 1,-1 0,1 0,-1 0,1 0,-1 0,0 0,0 0,0 0,-1 0,1 0,-1 0,1-1,-1 1,0 0,0 0,0 0,-3 4,-6 12,-1 0,-1-1,0 0,-2 0,-20 21,-85 71,64-62,-77 50,114-86,1-1,-2-1,1-1,-1-1,-1 0,0-2,0 0,0-1,-28 3,44-8,0 1,-1-1,1-1,0 1,0-1,0 0,1 0,-1 0,0 0,0 0,0-1,1 0,-1 0,1 0,-1 0,1 0,0-1,0 0,0 1,0-1,-3-4,-2-6,0 1,0-1,1-1,-7-20,-11-19,6 22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6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79,'1'-3,"-1"0,1 0,-1-1,1 1,0 0,0 0,0 0,1 0,-1 0,1 1,0-1,0 0,-1 1,2-1,-1 1,0-1,0 1,1 0,-1 0,1 0,0 0,0 1,0-1,0 1,0 0,0 0,0 0,0 0,0 0,7 0,10-3,1 1,0 2,33 0,-41 2,14-2,-6 0,1 1,39 6,-58-6,1 1,-1-1,0 1,1 0,-1 0,0 0,0 0,1 0,-1 1,0 0,0-1,-1 1,1 0,0 1,-1-1,1 0,-1 1,1-1,-1 1,0 0,0 0,-1 0,1 0,2 5,-4-4,0 0,0-1,0 1,0 0,0 0,-1 0,0-1,1 1,-2 0,1-1,0 1,-1-1,1 1,-1-1,0 0,0 0,0 0,-1 0,1 0,-1 0,-3 3,-10 9,-1-1,-26 18,26-20,13-9,-17 13,-1 0,-1-2,0 0,-1-1,-26 9,158-22,116 1,-114 2,0-5,120-17,-159 3,-47 8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8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30,'1'-1,"-1"0,1-1,-1 1,1 0,-1 0,1 0,0 1,-1-1,1 0,0 0,0 0,0 0,0 1,0-1,-1 0,1 1,1-1,-1 1,0-1,0 1,0 0,0-1,0 1,0 0,0 0,1-1,0 1,41-4,-37 4,590-6,-332 9,-64-3,-172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39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9,5 9,5 7,5 10,9 13,5 9,5 14,7 4,-5-3,-4-9,1-9,-4-3,-4-5,-6-8,-5-13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1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1,'-2'123,"-1"-52,3 1,15 116,-14-181,1 0,-1 0,1 0,0-1,1 1,-1 0,1-1,1 1,-1-1,1 0,0 0,7 6,-7-8,1 0,0-1,0 1,1-1,-1 0,0-1,1 0,0 1,0-2,0 1,-1-1,1 1,1-2,8 1,31 0,1-1,-2-3,74-14,132-42,-112 17,173-80,-272 108,-31 11,1 0,-1 0,0-1,0-1,13-8,-21 12,0 1,0-1,0 0,-1 0,1 0,0 0,-1 0,1 0,-1 0,1 0,-1 0,1-1,-1 1,0 0,0 0,0 0,1 0,-1 0,0-1,0 1,0 0,-1 0,1 0,0 0,0-1,-1 1,1 0,-1 0,1 0,-1 0,1 0,-1 0,1 0,-1 0,0 0,0 0,1 0,-1 1,-1-2,-44-40,31 30,-31-40,36 38,-1 1,-1 1,-15-14,27 26,0 0,-1 0,1 0,0 0,0-1,0 1,0 0,0 0,0 0,0 0,-1 0,1 0,0 0,0 0,0 0,0 0,0 0,-1 0,1 0,0 0,0 0,0 0,0 0,0 0,-1 0,1 0,0 0,0 0,0 0,0 0,0 0,-1 0,1 0,0 0,0 0,0 1,0-1,0 0,0 0,0 0,-1 0,1 0,0 0,0 0,0 1,0-1,0 0,0 0,0 0,0 0,0 0,0 1,0-1,0 0,0 0,0 0,0 0,0 0,0 1,0-1,0 0,0 0,0 0,1 19,8 20,99 299,-14-50,-89-274,13 50,44 103,-51-145,-1 1,-2 0,8 27,-12-26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2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43,'0'-1,"0"-1,1 0,-1 1,0-1,-1 0,1 0,0 1,0-1,-1 0,1 1,-1-1,0 1,1-1,-1 0,0 1,0-1,0 1,0 0,0-1,0 1,0 0,0 0,-1 0,-1-2,1 2,-1 1,1-1,0 1,-1-1,1 1,0 0,-1 0,1 0,-1 0,1 0,0 1,-1-1,1 1,0 0,-3 0,-8 5,0 0,0 1,1 0,-18 13,-1 3,2 1,1 2,0 0,2 2,2 1,-28 39,42-52,1 0,0 1,1 0,1 0,1 0,0 1,1 0,1 0,1 0,0 1,2-1,0 1,1 0,4 33,-1-33,1 0,0-1,1 1,2-1,0 0,0 0,2-1,0 0,1-1,0 0,2 0,0-1,0-1,2 0,0-1,0 0,1-1,0 0,26 13,-37-23,16 8,1 0,-2 2,0 0,0 1,-1 1,-1 1,23 24,-34-33,-2-1,1 1,-1 1,1-1,-2 1,1-1,-1 1,0 0,0 1,1 6,-4-11,0 0,0 0,0 0,0 0,0 0,-1 0,1 0,-1 0,0-1,0 1,0 0,0 0,-1-1,1 1,-1-1,1 1,-1-1,0 0,0 0,0 1,0-1,-1-1,1 1,0 0,-1-1,1 1,-1-1,-3 2,-49 23,-1-3,0-3,-63 15,103-31,-41 11,30-9,1 1,1 1,-28 13,4 4,-44 20,70-37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3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0 153,'4'0,"6"0,14 0,11-8,9-8,9 0,5 2,0-1,4-2,4 2,-6-1,-7 3,-5 3,-7 3,-5 3,-10 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4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1,'3'0,"-1"1,0-1,0 1,0 0,1 0,-1-1,0 2,0-1,-1 0,1 0,0 0,0 1,0-1,-1 1,3 2,25 33,-18-22,356 522,-168-231,-191-294,-1 1,0 1,-1-1,-1 1,5 18,-3-11,-2-7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4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1 336,'68'-41,"2"3,137-52,-133 60,-58 23,218-82,-201 79,0 1,1 2,-1 1,1 2,43 0,-72 4,-1 0,1 0,-1 1,1 0,-1 0,0 0,0 1,1 0,-1-1,0 1,0 1,-1-1,1 0,0 1,-1 0,6 5,-4-1,1-1,-1 1,-1 1,1-1,-1 1,-1 0,1 0,2 9,2 13,-2 0,-1 1,3 51,-6-35,-1 1,-3-1,-12 82,8-103,0-1,-1 1,-2-1,-1-1,0 1,-2-2,-1 0,-19 27,-75 76,111-122,11-5,16-4,47-17,2 4,0 3,150-7,-221 22,0 0,-1 0,1 1,-1 0,1 1,-1 0,0 0,1 1,-1 0,0 1,-1-1,11 8,-14-8,1 1,-1 0,0 0,-1 1,1-1,-1 1,0-1,0 1,0 0,-1 0,0 1,0-1,0 0,0 1,-1-1,0 1,0 0,-1-1,1 12,-2-1,-1-1,0 1,-1 0,-1-1,-1 0,0 0,0 0,-2 0,1-1,-2 0,0 0,-1-1,0 0,-1-1,-13 13,-22 21,-2-3,-72 52,101-81,-35 27,15-9,-2-2,0-2,-3-2,-49 24,64-41,5-4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5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0 521,'11'-1,"-1"0,0-1,1-1,-1 0,13-5,15-5,93-30,201-95,-89 32,192-65,-407 158,-23 10,1 0,-1 1,1-1,-1 1,1 0,9-1,-6 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7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0 222,'10'-1,"-1"-1,1 0,-1-1,0 0,0-1,0 0,-1 0,14-9,11-5,309-123,-323 133,-10 4,0 1,1 0,-1 0,1 1,-1 1,12-2,-18 3,1 0,0 1,0-1,-1 1,1 0,-1 0,1 0,-1 0,1 0,-1 1,1 0,-1-1,0 1,0 1,0-1,0 0,-1 1,1-1,3 5,18 24,-1 1,-1 2,28 60,42 120,-40-86,60 125,10-6,270 403,-321-548,146 195,-211-290,-1 0,1 1,-1-1,-1 1,1 0,5 16,-9-21,-1 0,1 1,-1-1,0 0,0 0,0 1,0-1,0 0,-1 0,1 1,-1-1,0 0,0 0,0 0,0 0,-1 0,1 0,-1 0,0-1,0 1,-4 4,-13 14,-1-2,-1 0,-1-1,-44 27,-106 50,156-87,-780 371,785-374,0-1,0 0,-1-1,-18 4,9-7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6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1 177,'291'-2,"-1"-12,499-91,-725 91,8-2,90-8,-117 22,-25 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47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1,'-5'1,"0"-1,0 1,0 1,0-1,0 1,0 0,0 0,0 0,1 1,-1-1,-5 6,-48 40,47-37,-14 13,1 1,1 1,1 2,2 0,1 1,1 0,1 2,-23 60,25-49,2 1,2 1,2 0,2 1,2 0,0 62,6-91,0-1,0 0,2 1,0-1,0 0,1-1,1 1,1-1,0 0,1 0,0 0,11 14,-4-10,1-1,0 0,1-1,1-1,0 0,1-1,31 18,-7-10,0-2,2-1,0-2,2-3,-1-1,1-2,62 6,28-5,250-10,-371-2,-1-1,1 0,0 0,-1-2,23-5,-35 7,1 0,0 0,0 0,-1 0,1-1,-1 1,1-1,-1 1,1-1,-1 0,0 0,0 0,0 0,0-1,0 1,-1 0,1-1,-1 0,1 1,-1-1,0 0,0 1,0-1,-1 0,1 0,-1 0,1 0,-1-4,-2-65,-4 1,-3 0,-26-107,32 167,-1-1,0 1,0 0,-1 0,-1 0,1 1,-2 0,1 0,-2 0,1 1,-1 0,-13-11,-5-1,-1 2,-1 1,-35-18,15 6,2-2,2-2,-76-75,-13-10,107 97,13 10,-1 0,-1 2,0-1,-28-13,26 17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51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1,'-28'3,"0"1,1 1,0 1,0 2,0 0,-50 25,46-20,-38 16,1 4,2 2,1 3,2 3,2 2,-97 90,139-114,1 1,1 0,0 1,2 1,-15 26,27-42,0-1,1 1,-1-1,1 1,0 0,0 0,1 0,0 0,0 0,0 0,1 0,0 0,0 0,1 0,-1 0,1 0,1 0,-1 0,1 0,0 0,0 0,1-1,-1 1,1-1,1 0,-1 0,1 0,5 5,2 1,1-1,1-1,-1 0,2 0,-1-2,1 1,0-2,1 0,16 5,25 4,62 9,-108-22,205 31,-115-21,-1 5,0 4,105 37,-187-52,1 1,-1 1,0 1,-1 0,28 21,-39-27,-1 1,0 0,0 0,-1 1,1-1,-1 1,0-1,0 1,0 0,-1 0,0 1,0-1,0 0,-1 1,0-1,0 1,0-1,0 1,-1 0,0-1,0 1,-1-1,-1 9,-2 2,0-1,-2 1,1-1,-2 0,0-1,-1 0,0 0,-20 24,-10 7,-47 42,59-61,16-16,-13 13,-44 35,60-53,0 0,1-1,-1 0,-1 0,1-1,0 0,-1 0,0-1,1 1,-1-2,0 1,-13 0,17-3,-1 1,1-1,-1 0,1 0,0-1,-1 1,1-1,0 0,0 0,0-1,0 1,1-1,-7-5,-45-50,12 11,28 35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52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1 248,'0'-5,"1"-1,0 1,1 0,-1 0,1 0,0 0,1 0,-1 1,1-1,0 1,0-1,0 1,1 0,-1 0,1 0,0 1,5-4,11-9,1 1,25-14,-44 28,4-3,116-62,-110 61,0 0,0 0,0 1,1 1,0 0,0 0,0 2,18-1,-28 2,1 1,-1 0,1-1,-1 2,0-1,1 0,-1 1,0-1,0 1,0 0,0 0,0 0,0 1,-1-1,1 1,-1-1,1 1,-1 0,0 0,0 0,0 0,-1 0,1 0,-1 1,0-1,0 0,0 1,0-1,0 6,3 12,-1 0,-1 1,-1 34,-1-48,-1 11,-1-1,0 0,-1 0,-1 0,-1 0,-7 18,-49 97,43-96,17-36,1-1,-1 1,1 0,0 0,-1 0,1 0,0 0,-1 0,1 0,0 0,0 0,0 0,0-1,0 1,0 0,0 0,0 0,0 0,0 0,1 0,-1 0,0 0,1 0,-1 0,1 0,0 1,0-1,1 0,-1 0,1 0,0 0,-1 0,1 0,0 0,0 0,-1-1,1 1,0-1,0 1,2-1,10 1,1 0,-1-1,17-2,-16 1,40-1,1 3,58 9,-86-5,-1 0,1 2,-2 1,1 2,-1 0,25 14,-32-14,0 1,-1 0,0 2,-1 0,0 1,17 18,-29-26,0-1,-1 1,0 0,0 0,-1 0,1 0,-1 1,-1 0,1-1,-1 1,-1 0,1 0,-1 0,0 0,0 1,-1-1,0 0,-1 0,1 0,-1 0,-1 0,-2 9,0-3,-1-1,0 0,-1 0,0 0,-1-1,0 0,-1 0,0-1,0 0,-2 0,1-1,-1 0,0-1,-1 0,0 0,0-1,0-1,-1 0,0 0,-17 4,8-5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54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0,'-44'1,"-1"1,1 2,-1 1,1 3,1 2,0 2,-68 27,44-8,1 3,3 3,0 2,3 4,1 1,3 4,-69 72,110-103,0 0,1 1,1 1,0 0,2 0,0 1,1 1,1 0,-9 32,16-45,0 0,1 0,0 0,0 0,1 0,0 0,0 0,0-1,1 1,1 0,0 0,0 0,0-1,1 1,0-1,0 1,1-1,0 0,0-1,0 1,1-1,0 0,1 0,-1 0,1-1,0 1,1-2,-1 1,14 7,13 5,0-2,1-1,50 14,113 19,-125-31,6 1,168 44,-212-50,0 1,-1 2,0 2,59 38,-89-52,0 0,0 0,-1 1,1-1,-1 1,1 0,-1 0,0 0,0 0,0 0,-1 0,1 0,-1 1,1-1,-1 0,0 1,0 5,0-2,-1 0,0 1,0-1,-1 0,0 1,-1-1,1 0,-4 9,-6 10,0 0,-2-1,-23 35,35-58,-16 25,-8 14,-1-1,-3-1,-35 38,59-73,0 0,0 0,0-1,-1 1,1-1,-1-1,0 1,0-1,0 0,0 0,0-1,0 1,-1-1,1-1,0 1,-1-1,1 0,0-1,-1 0,1 0,0 0,0 0,0-1,-7-3,-4-1,0-2,0 0,1 0,0-2,0 0,-27-24,25 18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56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14,'28'-7,"-26"6,-1 0,1 0,0 0,0 1,-1-1,1 0,0 1,0 0,0-1,0 1,-1 0,1 0,0 0,0 0,0 1,0-1,0 0,-1 1,1-1,0 1,0 0,-1 0,4 1,3 4,0 1,0 0,-1 0,0 0,0 1,-1 0,0 0,0 1,-1 0,0 0,0 0,6 20,-2 0,0 0,-2 1,4 32,-9-53,-1 1,-1-1,1 0,-1 0,-1 1,0-1,-2 14,2-20,0 0,-1 0,1-1,0 1,-1 0,0 0,1-1,-1 1,0-1,0 0,-1 1,1-1,0 0,-1 0,1 0,-1-1,0 1,0-1,1 1,-1-1,0 0,0 0,0 0,-5 0,80-37,-40 27,0 3,1 1,54-2,-52 5,-1-1,1-2,38-10,-50 10,-1 0,1 2,1 1,43 1,-46 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6:59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1,'5'7,"0"0,-1 1,0 0,0 0,-1 0,0 1,-1-1,0 1,2 13,7 21,29 68,39 120,-51-130,-22-77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04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37,'-1'-3,"1"0,0 1,-1-1,0 0,0 1,0-1,0 0,0 1,0-1,0 1,-3-3,-4 2,5 23,10 102,28 159,51 117,-82-382,1 7,1 1,1-1,1-1,14 28,-20-45,0-1,1 1,0-1,0 0,0 0,0 0,1-1,-1 1,1-1,0 0,0 0,0 0,0 0,1-1,-1 0,1 0,-1 0,1 0,0-1,0 1,0-1,-1-1,1 1,0-1,0 1,7-2,7-2,-1 0,1-2,-1 0,-1-1,1 0,26-15,100-67,-55 31,-84 55,1-1,-1 0,0 0,0-1,-1 1,1-1,-1 0,0 0,0-1,0 1,0-1,-1 0,0 0,0 0,0 0,-1-1,1 1,-1-1,-1 1,1-1,-1 0,0 0,0 0,-1 0,1 0,-1 1,-1-1,1 0,-1 0,-2-10,0 7,1-1,-1 1,-1 0,0 0,-7-13,7 15,0 0,1-1,0 1,0-1,0 0,1 0,0 0,0-9,3 21,1 0,0 0,0-1,1 1,-1 0,1-1,-1 0,5 4,6 10,42 63,-5 2,-3 3,-4 1,38 108,-61-134,1 6,33 68,-45-115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09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0 551,'162'-177,"38"-16,-163 162,1 2,2 1,74-38,-105 61,0 1,1 0,-1 1,1 0,0 1,0 0,0 0,0 1,0 1,1-1,-1 2,0-1,0 1,18 5,-14-2,-1 1,0 1,-1 0,0 0,1 1,-2 1,1 0,-1 0,18 19,-8-3,-1 0,-2 0,0 2,-1 0,-2 1,-1 1,-1 0,-1 1,9 32,-16-43,0 1,-2-1,0 1,0-1,-2 1,0 0,-2 0,0 0,-1 0,0-1,-2 1,0-1,-1 0,-1 0,-1 0,0-1,-2 0,0 0,0-1,-2 0,-19 23,-36 33,-2-4,-132 103,194-167,1-1,1 0,-1 0,1 1,0 0,0 0,0 0,0 0,1 0,0 1,0-1,0 1,-3 7,6-11,1-1,-1 1,0-1,1 1,-1-1,0 0,1 1,-1-1,1 0,-1 1,1-1,-1 0,1 1,-1-1,1 0,-1 0,1 0,-1 0,1 0,-1 1,1-1,0 0,-1 0,1 0,-1 0,1-1,-1 1,1 0,-1 0,1 0,0 0,-1 0,1-1,-1 1,1-1,29-5,-27 5,739-199,-454 110,-262 81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11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1 396,'0'-3,"1"0,-1 1,1-1,0 1,0-1,0 1,0-1,0 1,0 0,1 0,-1-1,1 1,-1 0,4-3,32-26,-33 27,52-37,1 3,2 2,1 3,2 2,1 4,2 2,0 2,1 4,1 3,72-9,-109 21,0 2,0 0,0 2,0 2,52 8,-68-7,-1 0,0 1,0 0,-1 1,1 1,-1 0,0 0,-1 1,1 1,-1 0,-1 1,0 0,0 0,16 21,-12-8,-1-1,-1 1,-1 1,-1 0,-1 1,-1 0,-1 0,-1 1,-1 0,-2-1,0 2,-2-1,0 0,-6 45,0-33,-1 0,-1-1,-3 0,-1 0,-1-1,-2-1,-1 0,-2 0,-30 42,-25 19,-101 103,351-254,-151 50,0 2,0 1,0 2,42 2,-59 0,1 0,0 1,-1 1,1 0,-1 0,0 1,0 0,0 1,0 0,-1 0,0 1,0 1,-1-1,11 11,-6-3,0 1,0 0,-2 1,0 1,0-1,-2 2,0-1,-1 1,9 30,-16-43,-1 1,1 0,-1 0,0 0,-1 0,1 0,-1-1,0 1,-1 0,1 0,-1-1,0 1,0-1,-1 0,0 1,0-1,0-1,-6 8,-9 10,-1 0,-34 29,31-30,-89 81,-4-6,-249 158,332-235,-41 15,44-21,5-1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8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1185,'86'-8,"-28"0,990-108,-587 61,376-54,-9-45,-439 76,96-23,-387 71,120-53,-155 58,-60 23,0 1,0 0,0-1,-1 1,1-1,0 0,-1 0,1 0,-1 0,1 0,2-5,-4 6,-1 0,1 0,-1 0,0 0,0 0,1-1,-1 1,0 0,0 0,0 0,0 0,0 0,-1-1,1 1,0 0,0 0,-1 0,1 0,-1 0,1 0,-1 0,1 0,-1 0,0 0,1 0,-1 0,0 0,0 1,0-1,0 0,1 1,-1-1,0 0,0 1,0-1,-2 0,-32-21,-2 2,0 1,-49-17,-125-32,182 59,-120-34,-2 6,-2 7,-1 7,0 7,-249 5,381 11,27-3,38-4,467-5,-339 14,-165-2,425 15,-370-9,-1 3,0 3,-1 3,0 2,57 25,-109-39,153 74,-147-69,1 0,-1 1,-1 1,1 0,-2 0,1 1,-2 1,1 0,8 14,-14-17,-1 0,-1 0,1 0,-1 0,-1 0,0 0,0 1,-1-1,0 1,-1 0,0-1,0 1,-4 14,-2 12,-3 0,-14 41,13-47,-95 286,-56 186,116-363,39-117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24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65,'-2'-5,"-1"0,0 1,0-1,0 1,-1-1,1 1,-1 0,0 1,0-1,0 1,-1-1,1 1,-7-3,8 5,0 0,0 0,0 0,0 1,0-1,0 1,0-1,0 1,0 0,0 0,0 1,0-1,0 0,0 1,0 0,0 0,0 0,-4 2,2 0,-1 0,1 1,0 0,0 0,0 0,1 1,-1 0,-5 7,-3 9,0 0,1 1,-14 34,25-52,-18 44,2 1,2 1,3 0,1 1,3 0,2 0,1 66,6-72,2-1,1 1,3-1,1 0,3-1,1 0,2 0,34 69,-40-96,1 1,1-2,0 1,1-1,1-1,0 0,1-1,23 19,-28-27,0 1,1-1,-1-1,1 0,0 0,1 0,-1-1,1-1,-1 0,1 0,0-1,-1 0,1 0,0-1,0-1,0 0,16-3,7-4,-1-2,1-2,-2-1,0-1,0-1,-1-2,34-26,15-17,86-83,-124 104,-2-1,43-56,-68 77,0-1,-2-1,0 0,-1 0,-1-1,-2-1,12-43,-19 62,0-1,-1 1,1 0,-1-1,0 1,-1-1,1 1,-1 0,0-1,0 1,0 0,0-1,-1 1,0 0,0 0,0 0,0 1,-1-1,1 0,-1 1,0 0,0 0,0-1,-1 2,1-1,-1 0,1 1,-1-1,-5-1,-12-6,-1 0,0 2,0 0,-32-5,23 5,-154-53,-6-2,96 36,70 21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26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870 203,'-41'-42,"18"17,-1 1,-45-35,59 53,-1-1,1 1,-1 1,0 0,0 0,-1 1,1 0,-1 1,0 1,0 0,-17-1,15 3,0 1,0 0,0 1,0 1,0 0,0 1,1 0,-1 1,1 1,1 0,-1 1,1 0,0 1,0 0,1 1,0 0,-15 18,0 2,2 0,2 2,0 1,2 0,-22 52,9-12,3 2,-30 116,49-144,2 1,2 0,2 0,2 0,5 76,-1-106,2 0,0 0,1 0,0 0,1-1,1 1,1-1,0-1,1 1,1-1,0-1,1 0,1 0,0-1,0 0,2-1,-1 0,2-1,0 0,0-1,0-1,1 0,1-1,18 7,10 1,1-1,0-2,1-2,1-2,91 5,-44-11,-1-5,95-14,-134 9,-1-3,0-2,77-28,-97 27,-1-1,0-2,-1-1,-1-1,0-2,37-32,-59 44,0 0,0 0,0-1,-1 0,-1-1,0 1,0-1,0-1,-1 1,-1-1,0 1,0-1,-1-1,-1 1,0 0,0-1,-1 1,-1-1,0 1,0-1,-1 1,0-1,-6-21,0 12,0 0,-1 0,-1 1,-1 0,0 1,-2 0,0 0,-1 1,-1 1,-1 0,-26-22,18 20,0 0,-2 2,-1 1,0 1,0 1,-2 1,1 2,-2 1,1 1,-42-8,46 13,7 1,0-1,0-1,0 0,-20-9,33 12,0 0,0-1,0 1,0-1,0 0,1 0,-1 0,1-1,0 1,0-1,0 0,0 0,1 0,0 0,-1 0,2 0,-1-1,0 1,1-1,-2-6,1-10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31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626 226,'-1'-6,"-1"0,0 0,0 1,-1-1,1 1,-1 0,-1 0,1 0,-6-6,0-2,-1-3,-2 0,0 1,-1 1,0 0,-1 0,-17-12,25 22,0-1,0 1,-1 1,1-1,-1 1,0 0,0 0,0 1,0 0,-1 1,1-1,0 1,-1 1,1-1,-1 1,1 0,-1 1,-13 3,0 3,0 2,0 1,1 0,0 1,1 2,0 0,1 0,0 2,1 0,1 1,1 1,0 1,1 0,1 0,1 2,0-1,-9 25,16-33,1 1,1 0,0 0,0 0,2 0,-1 1,1-1,1 1,0-1,1 0,0 1,1-1,5 18,-2-15,2 1,-1-1,2-1,0 1,0-2,2 1,-1-1,2 0,12 12,14 8,0-3,2-1,2-1,0-3,82 38,-118-61,19 9,-1 0,1 2,40 31,-58-39,0 0,0 1,-1 0,0 0,0 0,0 1,-1-1,0 1,0 0,-1 1,0-1,0 1,0-1,-1 1,-1 0,1 0,0 11,-2-3,0 0,-1 0,0 0,-1-1,-1 1,-1 0,0-1,-1 0,-11 22,5-15,-1-1,0-1,-2 0,-1-1,-29 31,12-21,0-1,-2-2,-1-1,0-1,-2-3,-69 31,75-41,6-3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3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0,'26'480,"-23"-468,0 1,1 0,0-1,1 1,0-1,13 20,-1 1,-9-18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34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68,'-1'-3,"1"0,0 1,-1-1,0 0,0 0,0 1,0-1,0 0,0 1,-1-1,1 1,-1-1,1 1,-1 0,0 0,0 0,0 0,-1 0,1 0,0 0,-1 1,1-1,-1 1,1 0,-5-2,3 1,-1 1,1-1,-1 1,0 0,1 0,-1 1,0-1,0 1,1 0,-1 0,0 1,1-1,-1 1,0 0,-4 2,-6 4,1 1,0 0,0 1,1 1,0 0,1 1,0 0,0 1,1 0,1 1,0 0,1 0,-9 18,5-7,1 1,2 1,0-1,1 1,2 1,1 0,-3 28,7-44,1 0,1-1,0 1,0 0,1-1,1 1,-1 0,2-1,3 12,-3-15,0-1,0 0,1 0,0 0,0 0,1-1,-1 1,1-1,0 0,1 0,-1-1,1 0,0 0,10 5,10 6,0 2,0 0,-2 2,0 0,-1 2,-1 0,-1 2,19 26,-29-35,-1 1,-1 1,0-1,-1 1,-1 1,0 0,-2 0,1 0,-2 0,-1 1,0 0,-1-1,0 1,-2 0,-2 21,1-31,-1-1,0 1,0-1,-1 0,0 1,0-1,-1 0,1-1,-2 1,1-1,-1 1,0-1,0-1,-1 1,1-1,-12 8,-9 5,-1-2,-53 26,33-19,-70 40,100-53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35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0,'1'25,"1"-1,1 0,1 0,1 0,1 0,1-1,17 35,-3-14,2-2,51 71,-72-110,-1-1,1 1,0-1,0 1,0-1,0 0,0 0,0 0,1 0,-1-1,1 1,-1-1,1 1,0-1,0 0,-1 0,1 0,0 0,4 0,-6-1,0 0,0 0,0-1,0 1,0 0,0-1,1 1,-1-1,0 1,0-1,0 1,-1-1,1 0,0 1,0-1,0 0,0 0,-1 0,2-1,0-1,-1 0,1 0,-1 0,0 0,1 0,-1-1,-1 1,1 0,0-4,2-41,-1-1,-5-47,-1 1,5 92,-1-1,0 1,0 0,-1 0,1 0,-1 0,1 0,-1 0,0 0,0 0,0 0,-1 0,1 1,-1-1,1 0,-1 1,0-1,0 1,0 0,-3-3,0 2,1 1,-1-1,0 2,0-1,0 0,0 1,0 0,-1 0,1 0,0 1,-8 0,-42 0,31 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37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1,'-2'34,"-1"0,-15 63,1-5,-74 838,70 6,82 448,79-4,99 278,140-31,61-154,-418-1385,-4 1,-4 1,3 109,6 45,-6-111,37 202,-51-317,0 0,0 30,5 27,-3-57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09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2641 786,'-6'-2,"0"0,1-1,0 1,0-1,0 0,0 0,0-1,0 0,1 1,0-1,-5-6,-2 0,-157-164,-1 0,111 124,-2 3,-2 2,-81-43,96 64,-2 1,0 3,-1 2,-1 2,-76-14,36 18,0 5,-1 3,1 4,-1 4,1 4,-159 36,-44 47,195-57,78-25,-1 0,1 1,1 2,0 0,1 1,0 0,1 2,0 0,1 1,1 1,1 1,0 0,1 1,-16 30,21-34,1 0,1 0,1 1,0 0,1 0,1 0,0 0,1 1,1 0,0 0,2-1,0 1,0 0,2 0,0 0,1-1,1 1,0-1,1 0,12 25,14 15,2-1,51 63,93 96,-98-121,-12-17,3-2,3-4,3-3,102 69,-122-98,1-4,2-2,0-2,3-3,0-3,1-2,96 19,13-12,288 11,-445-40,-1-1,0-1,0-1,0 0,-1-1,1 0,-1-1,0 0,0-1,0-1,-1 0,0 0,-1-1,19-17,9-11,-2-2,48-64,-77 92,101-135,-95 123,0 0,-2-1,-1 0,17-49,-24 56,-1 0,-1-1,0 1,-2-1,1 1,-5-33,-26-100,17 90,-51-199,48 205,-3 1,-45-89,63 138,-1 0,0 0,0 0,0 0,0 0,0 0,-1 1,1-1,-1 1,-4-3,-4 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56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476 200,'0'-8,"0"0,0-1,-1 1,0 0,-1 0,0 0,0 0,0 1,-1-1,0 0,-1 1,0 0,0 0,0 0,-1 0,0 1,0 0,-1 0,1 0,-2 0,1 1,0 0,-1 1,-9-6,10 7,0 0,-1 0,1 0,-1 0,0 1,1 1,-1-1,0 1,0 0,-1 0,1 1,0 0,-13 2,9 0,-1 1,1 0,0 0,0 1,0 1,0 0,-19 13,15-8,1 1,0 0,0 2,1-1,1 2,0-1,0 2,2 0,0 0,-15 31,24-43,-1 1,1-1,0 1,0 0,0 0,0 0,1 0,0-1,0 1,0 0,0 0,0 0,1 0,0 0,-1 0,2-1,1 6,0-4,0 0,0 0,0 0,1 0,-1-1,1 0,1 0,-1 0,0 0,9 5,9 3,1 0,1-1,0-2,32 9,-42-14,57 15,77 11,-97-21,-49-9,0 1,0-1,0 1,0-1,0 0,0 0,0 0,0 0,0 0,0 0,0-1,0 1,0-1,0 1,0-1,0 0,0 0,0 0,0 0,-1 0,1 0,0 0,-1-1,1 1,-1 0,0-1,1 0,-1 1,0-1,0 0,0 1,0-1,0 0,0 0,1-3,0-8,0 1,0 0,-1 0,-1-1,-1-14,4-31,-3 55,0 1,1-1,-1 1,1 0,0-1,0 1,0 0,0 0,0-1,0 1,1 0,-1 0,1 0,-1 0,1 1,0-1,0 0,0 1,0-1,2 0,-2 1,1 0,-1 1,1-1,-1 1,1 0,-1 0,0 0,1 0,-1 0,1 1,-1-1,1 1,-1-1,0 1,0 0,4 2,9 5,-1 1,0 0,-1 1,21 20,-25-22,41 38,-1 1,46 61,-77-84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56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1 196,'13'-2,"0"0,0-1,-1 0,1-1,0 0,14-8,9-3,126-58,-8 3,-133 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2:0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674 0,'-3'28,"-1"0,0 0,-3-1,0 1,-1-1,-17 35,12-28,-37 89,-5-2,-5-3,-5-3,-5-2,-139 170,205-279,-7 8,1 0,0 1,0 0,2 0,-1 1,2 0,0 0,-10 29,17-41,0 0,0 1,0-1,0 0,0 1,0-1,1 0,-1 1,1-1,0 0,0 0,0 0,0 0,0 0,0 0,0 0,0 0,1 0,-1 0,1-1,0 1,-1 0,1-1,0 0,0 1,0-1,2 1,8 5,1-1,0-1,20 7,-13-5,142 58,261 146,123 140,-370-230,-158-110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7:57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1 441,'8'-4,"8"-6,9-6,9-8,16-9,8-3,3-4,3 1,4-2,0-2,-9 1,-5 9,-12 5,-9 7,-9 4,-10 3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16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1 311,'0'-8,"1"0,1 0,-1 0,2 0,-1 1,1-1,0 1,0-1,1 1,0 0,0 0,1 0,0 1,0 0,8-8,12-10,1 2,36-26,-45 36,-1 1,0 1,1 1,0 0,0 1,1 1,26-7,-31 11,0 0,1 0,0 1,-1 1,1 1,0-1,-1 2,1 0,22 5,-32-4,0-1,0 1,-1-1,1 1,0 0,-1 1,0-1,1 0,-1 1,0 0,0 0,0 0,-1 0,1 0,-1 1,0-1,0 1,0 0,0-1,-1 1,1 0,-1 0,0 0,0 0,0 6,2 11,-2 0,0 0,-5 38,3-40,-3 12,-1 0,-1 0,-2-1,-1 1,-21 46,-81 139,101-198,-122 198,131-215,1-1,-1 1,1 0,-1-1,1 1,-1 0,1-1,0 1,-1 0,1 0,0 0,0-1,0 1,-1 0,1 0,0 0,0 0,0 0,0-1,0 1,0 0,1 1,13-4,24-23,491-359,-497 364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17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 1,'0'4,"0"6,0 10,-5 5,-1 7,1 8,-8 8,-6 10,1 3,-2 1,-1-3,-1-3,2-5,6-9,4-6,0-6,2-7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18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2,'127'-2,"137"5,-169 16,-76-16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19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1,'0'51,"2"1,2-1,3 0,2 0,2-1,2 0,2-1,3-1,1 0,28 48,-44-90,1 0,-1 0,1-1,0 1,1-1,-1 0,1-1,0 1,0-1,1 0,-1 0,12 6,-13-9,-1 0,1 0,-1-1,1 0,-1 1,1-1,-1-1,1 1,-1 0,0-1,1 0,-1 1,1-1,-1-1,0 1,0 0,0-1,0 0,0 0,0 0,0 0,0 0,-1 0,1-1,3-5,7-5,-1-2,-1 0,-1 0,0-1,10-22,33-90,-41 85,-1-1,-2 1,-2-2,1-76,-3 53,-5 68,0 0,0 1,0-1,0 0,1 0,-1 0,0 0,0 0,0 0,0 0,0 0,0 0,1 0,-1 1,0-1,0 0,0 0,0 0,0 0,1 0,-1 0,0 0,0 0,0 0,0 0,0 0,1 0,-1 0,0 0,0 0,0-1,0 1,0 0,1 0,-1 0,0 0,0 0,0 0,0 0,0 0,0 0,0-1,0 1,1 0,-1 0,0 0,0 0,0 0,0 0,0-1,0 1,0 0,0 0,0 0,0 0,0 0,0-1,0 1,0 0,0 0,0 0,0 0,0-1,12 21,9 27,20 65,6-2,83 144,-31-74,-86-147,-9-16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0.0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1 321,'4'-4,"6"-6,5-6,5-3,7-9,3 2,6-3,0-2,-1 0,2 2,-2 1,-1 5,-8 3,-3 4,-6 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0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1 252,'1'-8,"1"0,0 0,1 1,0-1,0 1,0 0,1 0,0 0,1 0,-1 0,1 1,1 0,9-9,17-24,-22 24,-3 2,1 2,0-1,1 1,18-18,-25 28,-1-1,0 1,1 0,-1 0,1 0,-1 0,1 0,-1 0,1 1,0-1,-1 0,1 1,0 0,0-1,-1 1,1 0,0 0,0 0,0 0,-1 0,1 0,0 0,0 1,0-1,-1 1,1-1,0 1,-1 0,1-1,-1 1,1 0,0 0,-1 0,0 0,1 1,-1-1,0 0,0 0,1 1,-1-1,0 1,0-1,-1 1,1 0,0-1,0 3,24 44,-2 1,-3 1,-2 0,-2 2,-2 0,-3 1,-1 0,-4 0,-1 1,-3 57,-3-102,1-1,1 1,-1 0,1 0,1 0,4 15,-5-22,0 0,0-1,0 1,0 0,1 0,-1-1,1 1,-1 0,1-1,-1 0,1 1,0-1,0 0,-1 0,1 0,0 0,0 0,0 0,0 0,0-1,1 1,-1-1,0 0,0 0,0 1,0-1,0 0,1-1,-1 1,0 0,0-1,0 1,4-2,108-31,-68 18,47-9,-78 22,0 0,1 0,-1 1,0 1,0 1,0 0,21 5,-33-6,0 1,0-1,0 1,0 0,0 0,0 0,-1 0,1 1,0-1,-1 1,1 0,-1-1,0 1,1 0,-1 0,0 1,0-1,0 0,-1 1,1-1,-1 1,1-1,-1 1,0 0,0 0,0 0,0-1,0 1,-1 0,1 0,-1 0,0 0,0 0,0 0,0 0,-1 0,1 0,-1 0,0 0,-1 4,-3 9,-1 0,-1-1,0 1,-1-1,-17 23,-3 4,-1-2,-2-2,-2 0,-63 54,90-87,-1 0,1-1,-1 0,0 0,-11 3,-5 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1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 0,'1'180,"-22"495,0-562,16-91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2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1,'26'1,"-1"1,0 1,1 2,-2 0,40 14,117 58,-124-51,647 318,-694-340,0 1,0 1,0 0,-1 0,0 1,0 1,-1-1,10 12,-10-6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2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1,'3'3,"-1"1,1-1,0 1,0-1,0 0,1 0,-1-1,1 1,-1-1,1 0,6 3,0 1,64 48,-3 4,79 81,-75-67,54 53,-112-106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05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564 763,'0'0,"-1"0,1 0,0 0,0 0,-1 0,1 0,0 0,0 0,0 0,-1 0,1 0,0 0,0-1,-1 1,1 0,0 0,0 0,-1 0,1 0,0 0,0-1,0 1,-1 0,1 0,0 0,0 0,0-1,0 1,0 0,-1 0,1 0,0-1,0 1,0 0,0 0,0-1,0 1,0 0,0 0,0-1,0 1,0 0,0 0,0-1,7-14,18-16,-22 28,79-89,112-138,-172 199,-1 0,-2-1,-1-2,-2 0,24-68,-38 96,-1 0,1 0,-1 0,0 0,-1 0,1 0,-1-1,0 1,-1 0,0 0,-1-8,1 11,0 1,-1 0,1-1,0 1,-1 0,1 0,-1 0,0 0,0 0,1 0,-1 0,-1 1,1-1,0 1,0 0,-1-1,1 1,0 0,-1 0,1 0,-1 1,1-1,-1 1,0-1,1 1,-1 0,1 0,-1 0,-3 1,-6-1,1 2,-1 0,0 0,1 1,0 0,0 1,0 1,0 0,-20 12,-6 7,-45 39,53-40,-64 51,3 3,-123 138,183-180,2 1,1 1,2 1,2 1,1 1,2 1,2 1,2 1,-19 81,27-80,2-1,2 1,1 0,8 87,-3-110,2 0,0-1,1 1,0-1,2 0,1-1,0 0,1 0,1 0,1-1,1-1,21 25,-23-31,1-1,1 0,0-1,0 0,1-1,0 0,0-1,1 0,18 5,-11-5,2-1,-1-2,1 0,-1-1,35 0,-4-6,1-1,-2-3,1-3,72-22,-64 14,102-46,-138 53,-1-2,-1-1,0-1,-1 0,0-2,34-34,-40 30,-5 4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4.2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2567,'1'-5,"-1"1,1-1,1 1,-1-1,0 1,1 0,0-1,0 1,0 0,1 0,-1 0,1 0,0 1,4-5,54-47,-47 43,42-33,3 3,66-37,136-59,-160 86,665-291,26 62,-416 152,578-285,-418 98,42-21,-359 245,10-7,-131 40,-90 53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6.2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0 377,'14'-24,"0"0,2 1,0 1,2 1,0 0,2 1,0 1,26-18,-16 14,2 2,1 1,0 1,2 2,46-16,-59 25,0 2,0 0,1 2,-1 0,1 2,0 0,0 1,0 2,31 4,-44-4,0 1,0 1,0 0,-1 0,1 1,-1 0,0 1,0 0,0 0,-1 1,0 0,0 0,0 1,-1 0,0 0,-1 1,1 0,-1 0,-1 0,1 1,-2 0,1 0,4 15,-6-14,0 1,-1 0,-1 0,0 0,0 0,-1 0,-1 0,0 0,0 0,-1 0,0-1,-1 1,0 0,-1-1,0 0,0 0,-1 0,-1 0,0-1,-7 9,-15 19,-2-1,-1-2,-49 41,77-73,-28 25,-48 29,48-35,-55 47,85-68,0 1,1-1,-1 1,0-1,1 1,-1 0,0-1,1 1,-1 0,1-1,-1 1,1 0,-1 0,1-1,0 1,-1 0,1 0,0 0,0-1,-1 1,1 0,0 0,0 0,0 0,0 0,0-1,0 1,0 0,1 1,0-1,0 0,0 0,0 0,0-1,0 1,0 0,1-1,-1 1,0-1,0 1,1-1,-1 1,0-1,1 0,-1 0,2 0,6 1,1-1,-1 0,1 0,11-3,51-18,-2-2,101-49,-85 34,218-105,-287 135,1 0,27-7,-35 12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8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3 266,'-2'-3,"10"-3,12-5,117-54,4 6,213-59,-335 115,-8 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29.3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1 178,'4'0,"6"0,5-5,5-1,7-3,8-1,11-3,5 1,4-2,-4 2,-2-2,-5 1,-6 4,-9-2,-5 2,-7-2,-2-4,-4 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32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396 10,'19'-7,"-15"4,-15 6,-35 15,1 1,0 3,-70 46,-13 7,126-74,0 0,0 0,0 0,1 1,-1-1,0 0,1 1,-1-1,1 1,0-1,-1 1,1 0,0 0,0-1,0 1,0 0,0 0,1 0,-1 0,1 0,-1 0,1 0,0 1,-1-1,1 0,0 0,1 0,-1 0,0 0,0 0,1 0,-1 0,1 0,0 0,0 0,0 0,2 3,5 10,1-1,0 0,1-1,12 13,0 1,232 304,-252-329,-1 1,1-1,0 0,0 0,-1 0,1 0,0 0,1 0,-1-1,0 1,0-1,1 1,-1-1,1 0,-1 0,1 0,0 0,-1-1,1 1,0-1,0 1,-1-1,1 0,0 0,0 0,-1 0,1-1,0 1,-1-1,1 0,0 0,-1 0,1 0,-1 0,1 0,-1-1,0 1,1-1,-1 0,0 1,0-1,0 0,0 0,2-4,95-92,125-95,-128 121,114-64,-169 113,1 1,2 2,0 2,0 3,84-19,-114 31,-1 1,1 0,1 2,-1-1,0 2,0 0,0 0,0 1,27 8,-32-6,0 0,0 1,-1 0,1 0,-1 0,0 1,-1 1,1-1,-1 1,0 0,-1 1,0 0,0 0,8 15,-5-5,-1 0,0 0,-1 1,-2-1,1 2,-2-1,-1 0,0 1,-2 0,0 0,-1-1,-1 1,-1 0,-5 26,5-40,-1 1,1-1,-1 0,-1 0,1 0,-1 0,0 0,0-1,-1 1,0-1,0 0,0-1,0 1,-8 4,-11 6,0-2,-33 15,22-12,-42 21,-2-4,-159 45,38-22,-85 20,261-71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33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1 345,'7'-1,"0"-1,0 0,0 0,0-1,0 1,0-2,0 1,6-5,1 0,41-20,377-192,-413 210,0 0,29-23,-36 24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34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1 360,'1'-4,"1"-1,0 1,1 0,-1 0,1 0,0 1,-1-1,2 0,-1 1,0 0,8-5,-5 1,40-33,2 2,1 3,2 1,103-50,-127 70,1 2,0 2,1 0,0 2,31-5,-51 11,1 1,-1 0,1 0,0 1,-1 1,1 0,-1 0,1 1,-1 0,0 0,1 1,-1 0,0 1,-1 0,1 1,-1-1,0 2,0-1,12 12,-10-8,0 1,-1 1,0 0,-1 0,-1 1,1-1,-2 2,0-1,8 23,-11-25,-1 1,0-1,-1 1,-1 0,1 0,-1-1,-1 1,0 0,-1-1,0 1,0-1,-1 0,-6 14,-1-2,-2 0,0 0,-2-2,0 0,-1 0,-35 34,-22 28,72-82,-1 1,0 0,0 0,0 0,0-1,0 1,1 0,-1 0,0 0,1 0,-1 0,1 0,-1 0,1 1,-1-1,1 0,0 0,0 0,0 0,-1 1,1-1,0 0,0 0,1 0,-1 0,0 1,0-1,1 1,0-1,1-1,-1 1,1-1,0 1,-1-1,1 0,-1 1,1-1,0 0,-1 0,1 0,0-1,-1 1,1 0,-1-1,4 0,69-26,4-9,92-28,-91 45,-58 13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41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558 26,'0'-1,"-1"0,1 0,-1-1,1 1,-1 0,0 0,1 0,-1 0,0 0,0 0,1 1,-1-1,0 0,0 0,0 1,0-1,0 0,0 1,0-1,-1 1,1-1,0 1,0 0,0-1,0 1,-1 0,-1 0,-38-5,36 5,-47 0,0 2,1 2,-82 19,-13 0,143-23,1 0,0 1,0-1,0 1,-1-1,1 1,0 0,0 0,0 0,0 0,0 0,0 0,0 0,0 1,1-1,-1 1,1-1,-1 1,1 0,-1 0,1 0,0 0,0-1,0 2,0-1,0 0,0 0,0 0,1 0,-1 0,1 1,0-1,0 0,-1 0,1 1,1-1,-1 0,0 0,1 1,0 1,2 13,1 0,1-1,1 1,10 19,-8-17,6 18,23 52,-34-82,1 0,1 1,-1-1,1-1,0 1,1-1,0 0,10 10,-10-13,0 0,-1 0,1-1,0 0,0 0,1 0,-1-1,0 1,0-2,10 1,71-2,-44-2,22 4,0 2,0 4,0 2,-1 3,65 21,-125-32,1 0,-1 1,0-1,1 1,-1 0,0 1,0-1,0 1,-1-1,1 1,-1 0,1 1,-1-1,0 0,0 1,0 0,-1 0,5 8,-5-5,0-1,-1 1,1 0,-1 0,-1 0,1 0,-1 0,-1 1,1-1,-1 0,-3 13,-5 6,-2 0,0 0,-1-1,-2-1,0 0,-2-1,-23 27,27-35,0 0,-1-1,-1-1,0 0,-19 13,25-20,-1-1,1-1,-1 1,-1-1,1-1,0 0,-1 0,0-1,0 0,0-1,-16 1,-202-7,203 1,3-1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42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852 1,'-1'12,"0"0,-1 0,0 0,-1 0,0 0,-1-1,-8 18,-47 79,29-55,-561 1103,458-909,123-226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43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0 457,'1'-8,"1"0,0 1,0-1,0 1,1-1,7-12,2-7,5-10,1-1,2 2,2 1,1 1,34-40,-48 63,0 1,1 0,0 0,1 1,0 1,0 0,1 0,0 1,1 0,17-6,-23 11,0 0,0 1,0-1,0 2,0-1,0 1,0 0,1 0,-1 1,0 0,0 0,0 0,0 1,0 0,-1 1,1 0,-1 0,1 0,-1 1,0 0,0 0,5 5,20 17,-2 2,-1 0,-2 2,0 1,-2 1,-2 1,-1 1,-1 1,25 64,-42-90,0 1,0 0,-1 0,0 0,-1 0,0 0,-1 0,0 1,-1-1,0 0,0 0,-3 11,-4 2,0 0,-2 0,-21 38,-124 187,154-247,0 0,1-1,-1 1,1-1,-1 1,1 0,-1 0,1-1,0 1,-1 0,1 0,0 0,0-1,-1 1,1 0,0 0,0 0,0 0,0-1,0 1,0 0,0 0,0 0,1 1,0-2,-1 1,1-1,0 1,-1-1,1 0,0 1,0-1,-1 0,1 1,0-1,0 0,0 0,-1 0,1 0,0 1,0-1,0 0,0-1,1 1,52-12,-44 10,135-43,150-68,119-37,-386 142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06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 0,'16'19,"-1"1,0 1,-2 0,15 29,-4-7,24 38,-4 3,-3 1,44 134,-72-171,-2 1,9 98,-15 102,-6-215,1 10,-7 49,6-81,-2 1,1-1,-2 1,0-1,0 0,-1-1,0 1,-11 16,12-23,-1 0,1-1,-1 0,0 0,0 0,0 0,0-1,-1 0,0 0,1 0,-1-1,0 0,0 0,-1 0,1-1,0 0,0 0,-1-1,1 0,0 0,-9-1,4 0,0 0,0 0,1-1,-1-1,0 0,1-1,0 1,0-2,0 0,0 0,-14-11,13 6,0 0,0-1,1 0,1-1,0 0,1-1,0 1,1-2,-6-14,4 6,2 0,0-1,2 0,0-1,-1-27,4 0,2 1,2-1,3 0,18-83,-14 95,-1 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8:56.9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3429,'15'-2,"0"-1,-1 0,1 0,-1-2,0 0,0 0,22-13,14-4,908-347,113-45,435-266,-563 186,-794 412,213-106,686-252,-518 273,-219 61,-305 104,0-1,-1 0,1 0,-1 0,1 0,-1-1,0 0,-1 0,9-9,-12 11,0 1,0-1,0 1,0-1,0 0,-1 1,1-1,0 0,-1 1,0-1,1 0,-1 0,0 1,0-1,0 0,0 0,0 0,0 1,0-1,-1 0,1 0,-1 0,1 1,-1-1,0 0,0 1,0-1,1 1,-1-1,-1 1,1-1,0 1,0 0,-1 0,1-1,0 1,-3-1,-23-17,-1 0,-1 2,-1 1,0 2,-52-18,21 10,0 4,-2 1,1 4,-2 2,-121-4,160 12,32-2,41-8,296-34,-181 30,-120 9,-26 4,-1 1,1 0,-1 1,18 1,-31 1,1 0,-1 0,0 1,0-1,0 1,0 0,0 0,-1 0,1 0,0 0,0 0,0 1,-1-1,1 1,-1 0,1 0,-1 0,0 0,0 0,0 1,0-1,0 1,0-1,-1 1,1-1,-1 1,2 4,7 30,9 55,-8-32,4 90,-10-129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00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8857 2557,'-24'-2,"0"-2,0 0,0-1,0-2,-37-15,16 6,-2174-603,-175 65,2089 483,-861-193,1045 239,-669-168,711 166,-124-61,-65-57,-18-8,-151-43,179 84,180 75,51 24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14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1,'-5'0,"0"0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14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15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0,'0'4,"0"6,0 6,0-1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01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02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248 938,'-7'-1,"-1"1,1 0,-1 0,1 1,-1 0,1 0,0 1,-1-1,1 2,0-1,0 1,0 0,0 1,1-1,-1 2,1-1,0 0,0 1,1 0,0 1,-1-1,2 1,-1 0,1 0,-6 10,4-5,0 0,0 0,2 0,-1 1,1-1,1 1,-4 23,7-32,0 0,0-1,0 1,0 0,0 0,1 0,-1 0,1-1,0 1,0 0,0-1,0 1,0 0,1-1,-1 1,3 2,-1-3,-1 0,1 0,0 0,-1 0,1-1,0 1,0-1,0 0,0 1,1-2,-1 1,0 0,0-1,0 1,1-1,-1 0,6 0,32-5,0-1,0-3,-1-1,0-1,41-19,-12 5,635-234,-683 250,-4 3,0-1,-1-1,1-1,25-17,-39 24,0-1,0 1,-1-1,1 0,-1 1,1-1,-1 0,0 0,0-1,0 1,0 0,-1-1,1 1,-1-1,0 0,0 1,0-1,-1 0,1 1,-1-1,0 0,0 0,0 1,-1-1,1 0,-1 0,0 1,-2-7,-3-4,0 0,-1 1,-1-1,0 2,-1-1,-15-16,-70-66,92 93,-86-78,-155-108,187 151,-2 3,-1 2,-1 2,-87-29,134 54,-2 1,1 0,0 1,0 1,-28-2,37 4,1 0,0 1,0-1,0 1,0 0,0 0,0 1,0-1,0 1,1 0,-1 0,0 0,1 1,0-1,-1 1,1 0,0-1,1 1,-1 1,0-1,1 0,0 1,-1-1,-2 8,-15 39,2 2,2 1,-18 102,12-48,-111 359,125-439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09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705 78,'-2'-5,"-1"0,0 0,0 1,-1-1,1 1,-1-1,0 1,0 0,-1 1,1-1,-1 1,-8-5,5 5,0 0,0 0,0 0,-1 1,1 1,-1-1,1 2,-1-1,1 1,-1 0,0 1,1 0,-1 0,1 1,0 0,-1 0,1 1,0 0,0 1,-12 7,-7 4,1 2,1 1,1 1,-31 30,23-17,2 2,1 0,1 2,3 1,0 1,3 2,1 0,2 1,2 1,-13 48,23-61,0 0,2 0,2 1,0 0,2 0,2 0,3 30,-1-38,2 0,0-1,1 1,1-1,1 0,1-1,1 1,0-2,2 0,15 20,-19-29,0 0,0-1,1 0,0-1,1 0,0-1,0 0,1 0,-1-1,2 0,-1-1,23 7,-17-8,1 0,-1-2,1 0,0-1,0 0,-1-2,1 0,19-4,20-9,0-2,-1-2,-1-3,67-35,-47 25,-50 22,0-1,41-24,-64 32,1 0,0-1,-1 1,1 0,-1-1,0 0,0 1,0-1,0 0,-1 0,1 0,-1-1,1 1,-1 0,0 0,-1-1,1 1,0-1,-1 1,0 0,0-1,0 1,0-1,0 1,-1-1,0 1,1 0,-1-1,-2-3,-4-14,-1 1,-1 0,-19-30,13 23,-55-102,7-4,-63-184,115 279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10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280 0,'-10'12,"1"0,1 0,0 1,1 0,0 1,-9 27,3-10,-31 78,-56 210,81-237,4 0,4 1,-2 120,13-187,1 1,0-1,1 1,1-1,0 0,2 1,-1-2,15 31,-12-33,0-1,1-1,1 1,0-1,0-1,1 0,1 0,0-1,0 0,22 12,-9-7,2-2,-1-1,2-1,-1-1,1-1,0-2,1 0,40 2,28-4,104-8,-176 3,-16 1,0 0,0-1,0 0,0 0,0-1,0 0,0 0,10-5,-15 5,0 0,0 0,-1-1,1 1,0-1,-1 1,0-1,1 0,-1 0,0 0,-1 0,1 0,0-1,-1 1,0 0,0-1,0 1,0-1,0 1,-1-1,1-4,0-14,0 0,-2 0,0-1,-1 1,-8-29,-35-109,27 102,-237-670,253 721,-1 0,1 1,-1 0,0-1,-1 1,1 0,-1 1,0-1,-1 1,1 0,-1 0,0 0,0 0,-1 1,1 0,-1 0,0 1,0-1,0 1,-1 1,1-1,-1 1,1 0,-1 1,0-1,-13 0,-2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1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552 124,'0'-4,"-1"0,1 0,0-1,-1 1,0 0,0 0,0 0,-1 0,1 0,-1 0,0 0,0 1,0-1,-1 1,1-1,-1 1,0 0,-4-4,0 2,1 0,-1 1,0 0,-1 0,1 1,0 0,-1 0,0 1,-9-2,-7 0,0 1,-1 1,1 1,-1 1,-38 6,48-4,0 1,0 0,1 1,0 1,0 0,0 1,1 0,-1 1,1 1,1 0,-15 12,20-14,1 0,0 1,0 0,1 0,0 0,0 0,0 1,1-1,0 1,1 0,0 1,0-1,1 1,0-1,0 1,1 0,0-1,1 1,-1 0,3 12,1-3,0-1,2 1,0-1,1 0,0-1,1 1,2-1,-1-1,2 0,0 0,0 0,2-2,0 1,14 12,16 11,1-1,2-3,59 34,238 116,-231-127,-108-54,8 3,-1 0,0 1,-1 0,1 0,12 13,-20-17,0-1,-1 1,1 0,-1 1,1-1,-1 0,0 0,0 1,0-1,0 1,0-1,-1 1,1-1,-1 1,1-1,-1 1,0-1,0 1,0 0,0-1,-1 1,1-1,-1 1,1-1,-1 1,0-1,0 1,0-1,-3 4,-10 16,-2-1,-1-1,0-1,-1 0,-36 28,12-11,39-32,-132 111,118-103,0 0,-1-1,0 0,-1-2,0 0,-26 8,16-10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06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11,'0'-5,"0"-1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2.0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454 0,'-5'4,"0"11,-9 10,-2 10,-6 16,-9 17,-7 9,-1 9,-4 2,3 0,-1-3,2-7,7-9,6-11,2-15,6-12,6-6,4-7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2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457 1,'-92'89,"-89"97,159-161,2 2,2 0,0 2,2 0,-24 58,30-63,1 1,1 0,2 0,0 1,2-1,-2 34,6-57,0 0,0 0,0 1,1-1,-1 0,1 0,-1 0,1 0,0-1,0 1,0 0,0 0,0 0,0-1,0 1,1 0,-1-1,1 1,-1-1,3 2,-1-1,1 0,-1 0,1 0,0-1,0 0,0 0,0 0,0 0,8 0,8 0,0-2,1 0,29-7,-29 5,17-3,0-1,67-21,-85 21,-1-2,-1 0,1-1,-2 0,1-2,30-26,-40 31,3-2,0-1,0-1,-1 0,-1 0,10-14,-18 23,1-1,-1 1,0-1,0 1,0-1,0 1,0-1,0 0,-1 1,1-1,-1 0,0 0,0 0,0 1,0-1,0 0,-1 0,1 1,-1-1,0 0,1 1,-1-1,0 1,-1-1,1 1,0-1,-1 1,0 0,1 0,-1 0,0 0,0 0,-4-3,-61-48,-2 4,-112-62,151 97,5 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3.1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204 386,'-1'-8,"0"1,-1 0,0-1,0 1,-1 0,0 0,0 0,0 1,-7-10,-1-4,-18-37,-7-13,-50-76,74 133,22 31,415 625,-151-223,-234-361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4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19,'1'10,"1"-1,0 0,1 0,0 0,0-1,1 1,0-1,0 0,1 0,8 10,4 9,90 150,9-5,6-5,8-6,218 210,-145-169,-202-202,-1 1,1 0,0-1,-1 1,1-1,0 1,0-1,0 1,0-1,-1 1,1-1,0 0,0 1,0-1,0 0,0 0,0 0,0 0,0 0,0 0,0 0,0 0,0 0,0 0,0 0,-1-1,1 1,0 0,0-1,0 1,0-1,0 1,-1-1,1 1,0-1,0 1,-1-1,1 0,0 1,-1-1,1 0,-1 0,1 0,-1 1,1-1,-1 0,0 0,1 0,-1 0,1-2,17-58,-16 49,4-10,-2 0,2 1,0 0,1 0,17-33,-22 50,0 0,0 1,0-1,1 1,-1 0,1 0,0 0,0 0,0 0,0 1,0-1,1 1,-1 0,1 0,-1 0,1 0,0 1,0 0,0-1,-1 1,1 1,1-1,-1 0,0 1,0 0,0 0,0 0,0 1,0-1,0 1,7 2,8 4,0 1,-1 0,0 1,0 1,19 15,79 68,-85-67,322 281,-350-304,5 4,-1-1,1 0,17 10,-24-15,0 0,0-1,0 1,0-1,0 1,0-1,0 1,0-1,0 0,0 0,0 1,0-1,1 0,-1 0,0 0,0 0,0 0,0 0,0-1,0 1,0 0,0 0,0-1,0 1,0-1,0 1,0-1,0 1,0-1,0 0,0 1,0-1,0 0,-1 0,1 1,0-1,-1 0,1 0,0 0,-1 0,1 0,-1 0,0 0,1 0,-1-2,4-10,-2 0,0-1,0 1,-1-1,-1 1,-2-21,-15-86,10 79,-11-68,-49-166,63 263,2 9,1-1,-1 1,1-1,0 0,0 0,0 1,0-1,1 0,-1 0,1 0,0 0,0 0,1 0,-1 0,1 0,1-4,-1 7,0 0,0 1,0-1,0 1,0-1,0 1,0 0,1 0,-1-1,0 1,0 0,0 0,0 0,0 0,1 0,-1 0,0 0,0 1,0-1,0 0,0 1,0-1,0 0,1 1,-1-1,0 1,1 1,37 19,-33-17,34 19,1-3,2-1,0-2,1-2,0-1,1-3,0-2,1-1,83 2,-70-8,1-3,-1-1,0-4,0-2,0-3,-1-2,80-30,-128 40,0-1,-1-1,1 0,-1 0,0-1,-1 0,1 0,-1-1,-1 0,11-13,-13 13,0 0,-1 0,0 0,-1-1,1 0,-1 0,-1 0,0 0,0 0,0 0,-1 0,0-1,-1-13,-1-1,-1 0,-2 1,0-1,-1 0,-1 1,-16-37,-70-125,80 163,-28-47,-3 2,-2 2,-64-68,87 104,17 15,5 13,1 0,-1 0,0-1,0 1,1 0,-1 0,0 0,0 0,1-1,-1 1,0 0,1 0,-1 0,0 0,1 0,-1 0,0 0,0 0,1 0,-1 0,0 0,1 0,-1 0,0 0,1 0,-1 0,0 0,1 0,-1 0,0 1,1-1,-1 0,0 0,0 0,1 0,-1 1,40 18,-1 1,42 31,-13-9,217 110,-28-17,-248-130,0 0,-1 0,1 1,-1 1,0-1,-1 1,11 12,-16-16,0 1,0-1,0 1,-1 0,1 0,-1-1,0 1,0 0,0 0,0 1,-1-1,0 0,0 0,0 0,0 0,0 0,-1 0,0 0,0 0,0 0,-2 4,-29 72,-3-1,-62 100,58-111,-4 4,27-51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5.1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5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763 1,'-4'0,"-6"0,-10 8,-5 8,-3 5,-6 7,-9 3,-10 6,-10 4,-10 9,-7 3,3 2,1-4,6-2,9-6,16-9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6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1127,'31'17,"-1"2,33 26,-1 0,581 342,-519-318,3-5,216 75,-333-136,-1 0,1 0,-1-1,1-1,13 1,-22-2,1 0,-1 0,0 0,1 0,-1-1,0 1,1 0,-1 0,0-1,0 1,1-1,-1 0,0 1,0-1,0 0,0 1,0-1,0 0,0 0,0 0,0 0,0 0,0 0,0 0,-1-1,1 1,0 0,-1 0,1 0,-1-1,0 1,1 0,-1-1,0 1,0 0,0-1,0 1,0 0,0-1,0 1,0 0,0-1,-1 1,1 0,0 0,-2-2,-4-19,-1 0,-1 1,-1 0,-16-27,-4-9,-294-749,319 794,0 2,0 0,1 0,0-1,1 1,0-1,1 1,-1-21,2 30,0-1,0 1,1 0,-1 0,0 0,0 0,1 0,-1 0,1 0,-1 0,1 0,-1 0,1 0,-1 1,1-1,0 0,0 0,-1 0,1 1,0-1,0 0,0 1,0-1,0 1,0-1,0 1,0 0,0-1,0 1,0 0,0 0,0-1,0 1,0 0,0 0,0 0,0 0,1 0,-1 1,0-1,0 0,0 0,0 1,0-1,1 1,6 2,-1 0,1 1,-1 0,11 7,47 37,87 85,30 24,-150-133,0 0,2-3,1 0,41 16,-74-36,1 0,-1 0,1 0,-1 0,1 0,-1-1,1 1,0-1,-1 0,1 0,0 0,-1 0,1 0,-1 0,1-1,0 1,-1-1,1 0,4-2,-5 1,-1 1,1-1,0 0,-1 0,1 1,-1-1,0 0,0 0,0-1,0 1,0 0,0 0,-1 0,1-1,-1 1,1 0,-1-5,0-11,-1 1,0-1,-1 0,-8-28,7 35,-75-292,-156-388,205 616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7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408 171,'-40'-45,"20"22,-33-31,47 48,-1 1,0 0,0 0,0 0,-1 1,0 0,0 1,0 0,-15-4,19 6,1 1,0 0,-1 0,1 0,-1 0,1 1,0-1,-1 1,1 0,0 0,-1 0,1 1,0-1,0 1,0-1,0 1,0 0,1 0,-1 1,1-1,-1 0,1 1,0-1,0 1,0 0,0 0,0 0,-1 4,-7 11,2 0,0 1,-8 33,10-31,-15 50,-21 124,37-159,2-1,1 1,2-1,1 1,10 60,-10-92,0 1,0 0,1 0,0-1,0 1,0-1,1 0,-1 1,1-1,0 0,0-1,0 1,7 5,-9-8,0 0,-1-1,1 1,0-1,0 1,0-1,0 0,0 1,0-1,0 0,0 0,0 1,0-1,0 0,0 0,0 0,0 0,0 0,0-1,0 1,0 0,0 0,0-1,0 1,1-1,0-1,0 1,0-1,0 0,-1 0,1 0,0 0,-1 0,0-1,1 1,-1 0,0-1,0 1,0-1,0-3,18-67,15-137,-32 188,-1 13,0-1,0 0,0 0,2 0,5-17,-7 25,-1 1,1-1,0 0,0 1,1-1,-1 1,0-1,0 1,1-1,-1 1,1 0,-1 0,1 0,0 0,-1 0,1 0,0 0,0 1,-1-1,1 0,0 1,0 0,0-1,0 1,0 0,0 0,0 0,0 0,0 0,-1 1,1-1,0 0,0 1,0 0,0-1,2 2,5 2,-1 0,0 0,1 1,-2 0,1 1,0 0,-1 0,8 9,54 66,-33-37,29 32,-16-17,100 92,-132-135,-5-4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8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1 389,'1'4,"1"0,0-1,0 1,0-1,0 1,0-1,1 0,0 0,-1 0,1 0,0 0,1-1,-1 1,0-1,8 4,2 3,26 17,2-1,0-3,1-1,1-2,1-2,74 18,-115-34,5 2,0-1,0 0,0-1,-1 0,11 0,-17-1,1 0,-1 0,0 0,1 0,-1 0,0 0,1-1,-1 1,0-1,0 1,1-1,-1 1,0-1,0 0,0 0,0 1,0-1,0 0,0 0,0 0,0 0,0 0,-1 0,1-1,0 1,-1 0,1 0,-1 0,1-1,-1 1,1 0,-1 0,0-1,0 1,0 0,0-1,0 1,0-3,-2-10,-1-1,0 0,-2 1,1 0,-2 0,0 0,0 1,-17-25,1-2,8 12,-32-61,-49-130,86 176,12 24,-3 19,0-1,1 1,-1 0,0 0,1 0,-1-1,1 1,-1 0,0 0,1 0,-1 0,1 0,-1 0,0-1,1 1,-1 0,1 0,-1 0,1 1,-1-1,0 0,1 0,-1 0,1 0,-1 0,0 0,1 1,-1-1,1 0,-1 0,0 0,1 1,-1-1,0 0,0 1,1-1,-1 1,12 9,-2 1,1 1,-2 0,0 0,0 1,-1 0,10 21,6 9,293 517,79 129,-372-653,-15-24,0 0,-1 0,0 1,-1 0,-1 1,0 0,-1 0,4 16,-9-28,0 0,0 0,-1 0,1 0,-1 0,1 0,-1 0,0 0,0 0,0 0,0 0,0 0,0 0,0-1,-1 1,1 0,-1-1,1 1,-1-1,0 0,1 1,-1-1,-3 1,-55 29,31-18,7-1,-1 0,0-2,-1 0,0-2,0-1,-43 8,57-14,1 0,0 0,-1-1,1 0,-1-1,1 0,0 0,0-1,-1 0,1-1,1 0,-1 0,0-1,1 0,-1-1,1 1,1-2,-1 1,1-1,-1 0,-7-10,-1-5,0-1,2-1,1 0,1-1,1 0,1 0,0-1,-8-42,6 10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29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0 233,'6'1,"0"-1,0 1,0 0,0 1,0-1,0 1,0 0,-1 1,1-1,7 6,52 41,-43-31,201 157,399 238,-621-412,1 0,-1 0,1 0,-1 0,1 0,0-1,-1 1,1-1,0 1,-1-1,1 1,0-1,0 0,-1 0,1 0,0 0,3-1,-4 1,-1-1,1 1,0-1,0 0,-1 1,1-1,0 0,-1 0,1 1,-1-1,1 0,-1 0,1 0,-1 0,0 1,1-1,-1 0,0 0,0 0,1 0,-1 0,0 0,0-1,-1-10,1 1,-2-1,1 0,-6-14,3 6,-24-109,14 68,1-1,-7-119,20 175,0 0,1-1,0 1,0 0,0 0,0 0,1 0,0 0,3-6,-4 10,0 0,1 0,-1 0,0 0,1 0,-1 1,1-1,0 0,-1 1,1 0,0-1,0 1,0 0,0 0,0 0,0 0,0 0,1 1,-1-1,0 1,0-1,0 1,1 0,-1 0,0 0,1 0,3 0,20 7,-1 0,0 2,0 1,-1 1,-1 0,27 18,0-1,21 10,18 11,184 71,-267-117,1-1,0 0,0-1,0 1,0-1,0-1,0 1,12-2,-17 1,0-1,0 1,0-1,0 0,0 0,-1 0,1 0,0 0,0 0,-1-1,1 1,-1 0,1-1,-1 1,0-1,0 0,1 1,-1-1,0 0,0 0,-1 0,1 0,0 0,-1 0,1 0,-1 0,1 0,-1 0,0 0,0 0,0 0,0 0,-1-3,-2-38,-1 0,-14-58,9 57,-6-18,-32-86,16 57,25 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07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67,'0'97,"5"0,22 127,-19-184,1-1,2-1,1 1,3-2,0 0,3-1,1 0,32 45,-44-73,0 0,0-1,1 1,0-1,0-1,1 1,0-2,0 1,0-1,0 0,1-1,0 0,15 3,-18-5,0 0,0-1,-1-1,1 1,0-1,0 0,0 0,0-1,0 0,0 0,0-1,-1 0,1 0,-1 0,1-1,-1 0,0 0,0-1,0 1,0-1,6-7,-8 7,-1-1,1 1,-1-1,-1 0,1 0,-1 0,0 0,0 0,0 0,-1-1,0 1,0 0,1-12,-3-82,-1 60,0-38,2-99,0 175,0 0,0-1,0 1,0 0,0-1,1 1,-1 0,0 0,1-1,-1 1,1 0,-1 0,1-1,-1 1,1 0,0 0,0 0,0 0,0 0,-1 0,1 0,0 0,0 0,1 1,1-2,-1 2,0-1,0 1,0 0,0 0,0 0,0 0,0 0,0 1,0-1,0 1,0-1,0 1,0 0,3 1,11 7,-2 0,1 1,16 15,-17-14,57 41,3-4,112 57,-182-103,-1 0,1-1,0 1,-1-1,1 1,0-1,0 0,0-1,0 1,0-1,0 1,0-1,7-1,-9 0,0 0,0 0,-1 0,1-1,0 1,-1 0,1-1,-1 1,1-1,-1 0,0 1,0-1,0 0,0 0,0 0,0 1,0-1,0 0,-1 0,1-1,-1 1,0 0,1 0,-1 0,0 0,0 0,0 0,-1-3,4-72,-3 1,-4-1,-26-148,30 223,-12-47,-29-77,32 108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0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178 773,'1'-26,"1"-1,2 1,1 0,1 0,1 1,15-38,78-146,-53 117,-30 59,29-65,-42 89,-1 0,0 1,-1-1,0 0,-1-1,0 1,0 0,-1-18,0 26,0 0,0 0,-1 0,1 0,0 0,0 0,-1 0,1 0,-1 0,1 0,0 1,-1-1,0 0,1 0,-1 0,0 1,1-1,-1 0,0 1,0-1,1 1,-1-1,0 1,0-1,0 1,0-1,0 1,-1-1,-1 1,0 0,0 0,0 0,0 0,0 0,0 0,0 1,0 0,-4 1,-9 4,1 0,-25 15,36-19,-41 22,2 2,1 1,1 3,-54 49,89-73,1 0,0 0,0 0,0 1,0 0,1 0,0 0,1 1,0-1,0 1,1 0,-1 0,2 0,-1 0,1 0,0 0,1 0,0 0,0 0,1 1,0-1,0 0,1 0,0 0,1-1,-1 1,1 0,1-1,0 0,0 1,0-2,1 1,0 0,0-1,0 0,1 0,9 7,5 4,1 0,1-2,0 0,1-2,0 0,1-2,1 0,0-2,0-1,0-1,1-1,0-1,1-1,-1-1,1-2,-1-1,43-4,-21-3,1-2,-2-2,1-2,-2-3,0-1,0-2,-2-2,66-43,-23 8,-56 37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1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535 154,'-54'-19,"43"20,0-1,0 1,0 1,1 0,-1 1,0 0,1 0,0 1,0 0,-13 8,-13 9,-44 33,62-41,0 1,1 0,0 1,1 1,1 0,0 1,2 1,0 0,1 1,0 0,2 1,0 0,1 1,2 0,0 0,1 1,-4 24,6-18,0 0,2 0,1 1,2-1,6 50,-5-67,0 0,1-1,1 0,-1 0,1 0,1 0,0 0,1-1,-1 0,2 0,-1 0,1-1,1 0,-1-1,1 1,1-1,-1-1,14 8,1-2,2-1,-1-1,1-2,1 0,-1-1,53 5,-3-5,90-4,-159-3,152-8,-137 6,0-1,0-1,0-1,-1-1,28-11,-36 9,0 1,0-1,0-1,-1 0,-1-1,1 0,-2 0,1-1,-1-1,-1 1,0-1,-1-1,0 1,8-23,3-12,-3-1,18-86,3-99,-33 189,-1 1,-3-1,-7-58,6 94,0 0,0 0,-1 0,0 0,0 1,-1 0,0 0,0 0,-1 0,0 0,0 1,0 0,-1 0,0 0,0 1,-1 0,1 0,-1 1,-13-7,16 9,-1-1,0 1,0 1,0-1,0 1,-1 0,1 0,0 0,-1 1,1-1,0 1,-1 1,1-1,0 1,0 0,-1 0,1 0,0 1,0 0,0 0,0 0,1 1,-1 0,1-1,-1 1,1 1,0-1,0 1,0 0,-5 8,2-3,2 1,-1 0,2 0,-1 1,1 0,1 0,0 0,0 0,1 0,0 14,0-9,2-1,0 1,0 0,2 0,0-1,7 29,-7-38,1 0,0 0,0 0,1-1,-1 1,1-1,0 0,1 0,-1-1,1 1,0-1,0 0,0 0,1 0,-1-1,1 0,0 0,0-1,0 1,0-1,0-1,1 1,-1-1,0 0,1 0,-1-1,1 0,-1 0,9-1,-6 0,1 0,0 0,-1-1,0 0,1 0,-1-1,0-1,0 1,-1-1,1-1,-1 0,0 0,0 0,0-1,-1 0,0-1,0 0,-1 0,9-12,-13 15,1 0,-1 0,0 0,1 0,0 1,0-1,0 1,0 0,1 0,-1 0,1 1,0-1,-1 1,1 0,0 0,0 0,1 0,-1 1,0 0,1 0,-1 0,1 0,-1 0,0 1,1 0,-1 0,1 0,-1 1,1 0,-1 0,1 0,-1 0,0 0,5 3,13 6,-1 1,0 1,-1 1,0 1,19 18,-31-26,12 10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2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1 180,'13'0,"1"2,0-1,0 2,0 0,-1 0,0 2,16 6,86 50,-69-35,-19-2,-23-20,-9-23,-3-5,-4-11,1 0,2-1,1-1,-3-47,11 82,0 0,-1 0,1 0,1 0,-1 0,0 0,0 0,1 0,-1 0,1 0,-1 0,1 0,0 0,0 1,0-1,0 0,0 0,0 1,1-1,-1 1,0-1,1 1,-1 0,1-1,2-1,0 2,-1 0,1 0,0 1,-1-1,1 1,0-1,-1 1,1 0,0 1,-1-1,1 1,7 1,9 4,-1 1,1 1,30 17,-50-24,79 43,-2 4,-3 4,83 72,-138-106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3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1213 1335,'-90'0,"-278"13,328-8,1 1,-1 3,1 1,1 2,0 1,1 2,-40 23,43-18,1 2,0 2,2 1,1 1,1 2,-39 47,50-53,1 1,1 1,2 0,0 1,1 1,2 0,0 1,2 0,-11 54,18-71,1 0,0 0,0 0,1 1,0-1,1 0,0 0,0 0,1 0,1 0,0 0,0 0,0-1,2 1,-1-1,1 0,0 0,1-1,0 0,0 0,1 0,0-1,1 1,-1-2,1 1,0-1,1-1,0 1,0-1,0-1,0 0,14 4,7 3,1-2,0-1,1-2,-1-1,1-1,0-2,1-1,36-4,-50 2,1-2,0 0,-1-1,0-1,0-1,0-1,-1-1,0 0,0-1,-1-1,0-1,-1 0,0-1,18-18,-18 11,-1 0,-1 0,-1-2,-1 1,0-2,-2 1,0-1,-2-1,0 0,-2 0,0-1,3-43,-4 8,-3 1,-3-1,-2 1,-13-72,-5 27,-4 0,-4 2,-5 1,-5 2,-3 1,-104-170,108 206,-3 1,-75-85,92 127,24 19,0-1,0 1,-1-1,1 1,0 0,0-1,0 1,0-1,0 1,0 0,0-1,0 1,0 0,0-1,0 1,0-1,0 1,0 0,1-1,-1 1,0-1,0 1,1-1,0 2,27 54,40 50,157 185,-174-233,64 73,155 138,-251-252,0-2,1 0,1-1,22 11,-37-22,0 0,1 0,0-1,0 0,-1 0,1-1,0 1,1-2,-1 1,0-1,0 0,0 0,0-1,0 0,0 0,0-1,0 0,9-3,11-8,-1-2,0-1,-1 0,-1-2,-1-1,0-1,-2-1,22-26,-9 5,-2-1,-2-2,41-78,-48 73,-1 0,-3-2,-2 0,15-80,-26 99,-2 0,-1 0,-1 0,-2 0,-1 0,-2 0,-1 0,-15-54,13 68,-1 1,-1 0,0 1,-1-1,-20-26,23 36,0 0,0 1,-1-1,0 1,0 1,-1-1,0 1,0 1,-1-1,1 2,-1-1,-18-6,25 10,-1 0,1 1,0-1,0 1,0 0,-1 0,1 0,0 0,0 0,0 0,-1 0,1 1,0-1,0 1,0 0,0-1,0 1,0 0,0 0,0 0,0 1,-3 2,2-1,1 0,-1 0,1 1,0-1,0 1,0-1,1 1,-1 0,1 0,0 0,-2 6,1 7,0 0,2 0,-1 0,5 31,-2-31,2 0,0 0,1 0,0-1,1 0,1 0,1 0,0-1,1 0,1 0,0-1,1-1,0 0,1 0,0-1,1-1,1 0,19 12,-10-9,1-1,0-1,1-1,1-1,-1-1,2-2,-1 0,1-2,-1-1,1-1,29-1,-46-2,-1 0,1 0,-1 2,1-1,-1 1,1 0,-1 1,0 0,9 5,-12-5,0 1,0 0,0 1,-1-1,0 1,1 0,-2 0,1 1,-1 0,0 0,0 0,6 13,1 5,-2 1,0 0,-2 0,-1 1,6 50,-4 137,-6-113,-2-94,0 0,0-1,1 1,-1-1,1 1,1-1,-1 1,1-1,0 0,0 0,4 7,-4-10,0 0,0 0,0 0,1 0,-1-1,0 1,1-1,-1 1,1-1,-1 0,1 0,0 0,-1 0,1-1,0 1,0-1,0 0,-1 0,1 0,0 0,0 0,0 0,5-2,28-5,1-2,-1-1,-1-2,0-1,-1-2,50-29,-40 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4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95 103,'-1'8,"0"1,-1-1,0 1,0-1,-1 1,-4 9,-6 17,-5 35,3 0,3 1,2 0,5 1,2 0,3 0,3-1,4 1,18 83,-18-127,19 52,-23-74,0 1,0-1,0 1,1-1,0 0,0 0,0-1,1 1,0-1,0 0,0 0,11 7,-15-11,0-1,0 1,0-1,0 1,0-1,0 1,0-1,1 0,-1 0,0 1,0-1,0 0,0 0,1 0,-1 0,0 0,0 0,0-1,0 1,0 0,1-1,-1 1,0-1,0 1,0-1,0 1,1-2,0 0,0 0,0 0,-1 0,1-1,0 1,-1-1,0 1,1-1,-1 0,1-5,2-8,0 0,-2-1,1-17,-3 31,5-587,-10 348,-4 28,8 213,1 0,0-1,0 1,0 0,0 0,0 0,0-1,0 1,0 0,0 0,0-1,1 1,-1 0,1 0,-1 0,1 0,-1 0,1 0,-1 0,1 0,0 0,1-1,-1 2,0 0,-1 0,1 0,0 0,0 0,0 0,0 0,0 0,0 1,0-1,0 0,0 1,-1-1,1 1,0-1,0 1,0-1,-1 1,1-1,0 1,0 1,44 52,-38-45,10 14,155 190,-137-174,3-2,0-1,56 38,-55-47,68 36,-72-47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5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1 179,'1'24,"2"1,0-1,2 0,1 0,0-1,2 1,1-1,0-1,2 0,1 0,0-1,2-1,0 0,1-1,22 22,-9-13,0-2,1-1,2-1,0-2,2-1,0-1,1-2,71 26,-80-36,0-1,0-1,0-1,1-1,0-1,-1-2,1 0,37-5,-61 4,1-1,-1 1,0-1,1 1,-1-1,0 0,0 0,1 0,-1 0,0 0,0 0,0-1,0 1,-1-1,1 1,0-1,0 0,-1 0,1 0,-1 0,0 0,0 0,0 0,0 0,0 0,0-1,0 1,-1 0,1 0,-1-1,1 1,-1-1,0-3,-1-8,0 0,-1 0,0 0,-8-24,2 9,6 17,0 8,1 0,0 0,1 0,-1 0,1 0,-1 0,2-8,-1 11,1 0,-1 0,1 0,-1 0,1 1,-1-1,1 0,0 0,-1 0,1 0,0 1,0-1,0 0,0 1,-1-1,1 1,0-1,0 1,0-1,0 1,0 0,0-1,1 1,-1 0,0 0,0 0,0 0,0 0,0 0,0 0,0 0,0 0,0 0,0 1,2 0,26 4,-2 2,1 1,36 16,-7-3,15 4,204 64,-230-77,1-2,0-3,0-1,50-1,-97-4,1-1,0 0,0 0,0 0,0 0,-1 0,1 0,0-1,0 1,0 0,0 0,-1 0,1-1,0 1,0-1,-1 1,1 0,0-1,-1 1,1-1,0 0,-1 1,1-1,-1 1,1-1,-1 0,1 1,0-2,-1 0,0 1,0-1,0 0,0 1,0-1,0 1,0-1,-1 0,1 1,0-1,-1 1,0-1,1 1,-2-2,-39-59,29 46,-234-303,-5-8,232 298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6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292 0,'-4'1,"0"0,0 0,0 0,0 0,0 1,0-1,1 1,-1 0,0 0,1 1,0-1,-1 1,1-1,0 1,0 0,-2 4,-44 58,41-54,-1 3,-142 221,150-233,-1 0,1-1,0 1,0 0,0 0,0-1,1 1,-1 0,0 0,1 0,-1 0,1 0,0 0,-1 0,1 0,0 0,0 0,0 0,1 0,-1 0,0 0,1 0,0 0,-1 0,3 3,-1-2,1-1,0-1,0 1,0 0,0-1,0 1,0-1,0 0,0 0,1 0,-1-1,0 1,1-1,-1 0,6 0,36 2,-1-3,0-1,1-2,-1-2,69-19,-85 17,0-2,-2 0,1-2,-1-1,-1-1,0-1,-1-1,-1-1,37-36,-37 23,-22 27,0 0,0 1,1-1,-1 1,1-1,0 1,-1 0,1 0,0 0,0 0,1 0,-1 0,0 0,1 1,-1-1,1 1,-1-1,1 1,-1 0,1 0,0 0,0 1,0-1,-1 1,1-1,0 1,0 0,3 0,8 3,-1 1,0 0,0 0,-1 2,1-1,20 14,70 55,-44-31,246 180,-267-198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7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0,'3'6,"1"0,-1-1,1 0,0 1,0-1,1-1,6 6,-7-5,62 73,84 131,-3-2,-94-139,-21-24,3-1,47 45,-77-83,1 0,0-1,0 0,0 0,1 0,-1-1,1 0,0 0,0-1,0 0,0 0,0 0,9 0,-4-2,0 0,-1 0,1-1,0-1,0 0,0 0,15-7,6-4,0-1,-2-2,0-2,40-28,-47 30,-4 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7.6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0 315,'0'-4,"5"-2,5-3,9-1,11-7,8-1,15-6,12-3,11-5,6 3,-3-3,-6 0,-7 6,-10 7,-11 2,-12 5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8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502 1,'-2'1,"0"-1,0 1,0 0,-1 0,1 1,0-1,0 0,1 1,-1-1,0 1,-3 3,-3 3,-37 32,1 3,2 2,-49 66,-91 160,171-254,-29 49,38-63,1 1,-1-1,1 1,-1 0,1-1,0 1,1 0,-1 0,0-1,1 1,0 0,0 0,0 0,1 0,0 4,0-7,0 0,-1 0,1 0,0 1,0-1,0 0,0-1,1 1,-1 0,0 0,0 0,0-1,1 1,-1-1,0 1,1-1,-1 1,0-1,1 0,-1 1,0-1,1 0,-1 0,1 0,-1 0,0-1,1 1,-1 0,1 0,-1-1,0 1,1-1,-1 1,0-1,0 0,1 1,0-2,48-27,-30 13,0-1,-2-1,0-1,24-33,53-90,-64 83,-25 44,2 0,0 0,0 1,19-23,-24 34,-1 1,1 0,0 0,0 0,0 0,0 1,0-1,0 1,0 0,0 0,1 0,-1 0,1 0,-1 1,0 0,1-1,-1 1,1 1,-1-1,0 0,1 1,-1 0,1-1,-1 1,0 1,0-1,5 3,9 4,0 1,0 1,25 20,-30-21,166 129,-148-111,-1 0,-1 2,38 52,-49-54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5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2359,'-32'-34,"1"-3,2 0,1-2,3-1,1-1,-35-82,50 95,0 1,2-2,1 1,2-1,1 0,1 1,1-2,1 1,2 0,1 1,1-1,2 0,17-51,1 13,3 2,3 2,3 0,65-93,-19 48,4 3,4 3,5 5,5 4,3 4,4 4,198-122,-233 167,2 2,1 4,2 3,1 4,119-29,-142 46,0 2,0 2,0 2,1 3,0 2,-1 2,0 2,0 3,75 21,-54-4,-1 4,-1 3,-1 2,-3 4,-1 3,-2 2,79 70,-31-13,-5 5,171 218,-206-229,-4 2,-5 3,-4 3,57 136,-102-203,-2 1,-2 0,-1 0,-2 1,-2 0,-1 0,-2 1,-1-1,-6 43,-1-36,-1 0,-3 0,-2-1,-2 0,-1-1,-2-1,-30 52,-30 37,-5-3,-171 200,120-181,-245 209,29-86,340-263,-1-1,1 1,-1-2,-14 6,2-5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3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1187,'340'-292,"-239"215,-4-5,142-156,-224 221,-1-2,0 0,-1-1,-1 0,-1-1,-1 0,-1 0,8-27,-15 39,0 1,-1-1,1 0,-2 1,1-1,-1 0,-1 0,1 1,-2-1,1 0,-1 1,0-1,-1 1,0 0,0-1,-1 2,0-1,0 0,-1 1,0 0,0 0,-1 0,0 0,-10-8,3 6,0-1,0 2,0 0,-1 1,-1 0,1 1,-1 0,0 1,0 1,0 1,-1 0,1 1,-1 0,-22 1,10 2,1 1,0 1,0 1,0 1,0 2,1 1,-40 17,25-5,1 2,1 2,1 2,1 1,1 2,1 1,-37 43,45-42,1 1,1 1,2 1,1 1,2 0,2 2,1 1,-16 52,30-80,0 0,1 0,0 0,1 1,0-1,0 1,1-1,1 1,-1-1,2 0,0 1,0-1,1 0,0 0,0 0,1 0,1-1,0 1,0-1,0-1,1 1,1-1,0 0,0 0,0 0,14 10,-3-4,1-1,0-1,1 0,1-1,-1-2,1 0,1-1,0-1,0-1,37 5,19-2,138-2,-162-7,312-10,-273 1,173-38,21-36,-221 60,-1-4,76-42,-135 65,0 1,0-1,0 0,-1 0,1-1,-1 1,0-1,-1 0,1-1,-1 1,0-1,5-9,-6 7,-1 1,0-1,0 0,0 0,-1 0,0-1,-1 1,0 0,0 0,-2-10,-2-31,3 27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0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0,'-3'5,"0"-1,0 1,0-1,1 1,0 0,0 0,0 0,0 0,1 1,0-1,0 0,0 8,0-5,0 0,1 0,0 0,1 0,0 0,0 0,3 12,-1-15,0 1,1-1,-1-1,1 1,0 0,0-1,0 0,1 0,-1 0,1 0,0-1,0 0,0 0,1 0,-1-1,1 0,0 0,-1 0,1 0,0-1,10 1,14 2,1-2,55-1,-79-1,50-5,0-3,-1-1,-1-4,1-1,73-31,-127 44,-1 1,1-1,0 1,0-1,-1 0,1 0,0 1,-1-1,1 0,-1 0,1-1,-1 1,1 0,-1 0,0-1,0 1,0-1,0 1,0-1,0 0,0 1,0-1,0 0,-1 1,1-1,0-2,-2 2,0 0,1 0,-1 0,0 0,0 0,0 0,0 0,0 0,-1 0,1 0,0 1,-1-1,0 0,1 1,-1-1,0 1,0 0,0 0,0 0,0 0,0 0,-2-1,-25-9,1 2,-1 0,-1 2,0 1,-54-3,43 5,13 1,-1 1,0 1,1 2,-1 0,-40 9,46-5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9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2 129,'0'0,"-1"-1,1 1,0-1,0 1,0-1,0 0,0 1,0-1,0 1,0-1,0 1,0-1,0 0,0 1,0-1,1 1,-1-1,0 1,0-1,1 1,-1-1,0 1,0-1,1 1,-1-1,1 1,-1 0,0-1,1 1,-1 0,1-1,-1 1,1 0,-1-1,1 1,-1 0,1 0,0 0,-1-1,1 1,-1 0,1 0,-1 0,1 0,0 0,-1 0,1 0,-1 0,1 0,-1 1,1-1,-1 0,1 0,0 1,32 20,-28-18,94 80,-5 4,122 145,-132-138,195 239,-262-316,-5-17,-10-2,0 0,0-1,0 0,-1 1,1-1,-1 0,1 0,-1 0,0 0,1-6,40-128,72-161,-94 253,3 1,1 1,3 2,1 0,1 2,3 1,48-46,-61 68,1 1,0 0,1 1,0 1,1 2,1 0,0 1,24-7,-36 14,-1 0,1 0,0 1,0 1,0 0,0 0,0 1,0 0,0 1,0 0,0 1,-1 0,1 1,0 0,-1 1,0 0,0 1,0 0,0 0,11 9,-5 1,-1 0,-1 0,-1 1,0 1,-1 0,0 1,-2 0,0 1,-1 0,-1 1,-1 0,6 23,5 34,16 148,-29-179,-3-35,-1 1,0 0,-1 0,0-1,-1 1,-5 22,5-28,-2 0,1 0,-1-1,1 0,-2 1,1-1,0 0,-1 0,0-1,0 1,-1-1,1 0,-1 0,0 0,-5 3,-25 13,0 0,-1-3,-1 0,-43 12,8-8,-95 14,98-25,0-3,-102-3,137-6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39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704 1429,'-2'-32,"-1"0,-1 0,-1 0,-2 1,-2 0,-17-45,-94-174,74 161,-346-619,381 691,1 1,0 1,-1 0,-1 0,-23-22,74 98,353 385,-151-185,-236-254,1 0,0-1,0 0,0-1,1 1,0-1,0 0,0-1,12 6,-14-9,0 0,0 0,1 0,-1 0,0-1,0 0,1 0,-1 0,0-1,0 1,0-1,1-1,-1 1,0-1,0 0,6-3,25-14,0-2,62-48,-28 19,-27 20,-5 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40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167 584,'17'-28,"1"0,1 1,41-42,-7 8,-21 20,41-66,-65 92,0 1,0-1,-2 0,0-1,0 0,-2 1,0-2,3-28,-6 42,-1 1,0 0,0 0,0 0,-1 0,1 0,0 0,-1 0,1 0,-1 0,0 0,0 0,0 0,0 0,0 1,0-1,0 0,0 1,-1-1,1 0,-1 1,1 0,-1-1,1 1,-1 0,0 0,0 0,0 0,1 0,-1 0,0 1,0-1,0 1,0-1,0 1,-1 0,1-1,0 1,0 0,0 0,-2 1,-5 0,0 0,1 0,-1 1,1 0,0 0,-1 1,1 0,-13 8,7-2,1 1,0 1,0 0,1 1,1 0,0 0,1 2,-10 16,-62 118,80-144,-131 296,130-291,0-1,0 1,0 1,1-1,0 0,1 1,0-1,1 17,1-23,0 1,0-1,0 1,0-1,0 1,1-1,-1 0,1 0,0 0,0 0,1 0,-1 0,0 0,1-1,0 1,-1-1,1 0,0 0,0 0,0 0,1 0,-1-1,0 1,1-1,5 1,16 5,-1-1,1-2,0 0,0-2,25-1,128-10,-142 6,74-7,152-34,-218 34,0-2,-1-2,0-2,-1-2,-1-2,47-30,-57 27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9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3,'-27'0,"1"2,-1 1,0 1,1 1,0 1,0 1,0 2,1 1,-45 24,69-34,0 0,1 0,-1 0,0 1,1-1,-1 0,0 0,1 1,-1-1,0 0,1 1,-1-1,1 1,-1-1,1 1,-1-1,1 1,-1-1,1 1,-1-1,1 1,0 0,-1-1,1 1,0 0,0-1,-1 1,1 0,0 0,20 3,37-9,-57 5,136-12,153 6,-271 5,-1-1,1-1,-1-1,1 0,-1-2,27-12,-23 10,0 0,0 1,39-6,19 9,-58 4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40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0,'1'14,"1"0,1-1,0 1,5 14,0-3,36 120,-23-82,-3 0,-2 2,8 78,-20 115,-4-62,4-159,1-8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40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1 203,'0'-2,"1"0,-1 0,1 0,-1 0,1 0,0 0,0 1,0-1,0 0,0 0,1 1,-1-1,0 0,1 1,-1 0,1-1,0 1,-1 0,1 0,0-1,0 1,0 1,0-1,0 0,0 0,0 1,3-1,58-9,102-1,-1-8,267-63,-270 45,-128 33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41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10,1 10,9 8,6 11,8 18,8 7,2 3,4 6,-2-3,-3-11,-4-8,-7-10,-8-10,-3-8,-4-4,-4-8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42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1 280,'25'-2,"1"-1,-1-1,1-1,27-11,-7 4,300-71,640-68,-945 148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42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1,'0'8,"0"8,4 9,2 13,4 22,4 22,5 22,-2 11,1 8,2-1,-3-8,0-14,-2-21,-5-15,-3-18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3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0,'-16'1,"0"1,0 0,1 1,-1 1,1 0,-1 1,2 1,-1 1,0 0,1 0,1 2,-1-1,1 2,1 0,0 0,0 1,-16 20,4-1,1 0,2 1,1 2,2 0,1 0,-18 50,20-43,3 1,1 1,1-1,3 2,1-1,3 1,1 47,3-66,2 0,0 1,1-1,2 0,0 0,1-1,2 0,0 0,2-1,0 0,2-1,0-1,30 36,-16-27,2-2,0-1,2-2,1-1,1-1,1-2,0-1,40 15,26 4,178 43,-249-74,-4-1,-1 0,1 1,-1 2,37 18,-59-26,0 0,1 1,-1-1,0 0,0 1,0 0,-1-1,1 1,0 0,0 0,-1 0,0 0,1 0,-1 0,0 1,0-1,0 0,0 1,0-1,-1 0,1 1,-1-1,1 1,-1-1,0 1,0-1,0 1,-1-1,1 1,0-1,-1 1,0-1,1 0,-3 5,-3 6,-1-1,0 0,-1-1,0 1,-11 10,14-16,-435 461,402-432,-70 50,87-70,-1-2,-1 0,0-1,0-2,-33 11,30-15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1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0 125,'16'18,"-2"0,21 34,2 3,2 0,-3 1,-2 2,30 72,-62-126,0 0,0-1,0 1,0 0,0-1,1 1,0-1,0 0,3 4,-5-7,-1 0,0 0,1 0,-1 1,0-1,1 0,-1 0,0 0,1 0,-1 0,1 0,-1 0,0 0,1 0,-1 0,1 0,-1 0,0 0,1 0,-1 0,1 0,-1 0,0 0,1 0,-1-1,0 1,1 0,-1 0,0 0,1-1,-1 1,0 0,1-1,-1 1,9-28,0-36,25-154,13-15,-46 230,0-1,0 1,0-1,1 1,-1 0,1-1,0 1,0 0,0 0,0 0,1 0,-1 1,1-1,-1 1,1-1,5-3,-5 5,-1 0,1 0,0 1,0-1,-1 1,1-1,0 1,0 0,0 0,0 0,0 0,0 0,-1 1,1-1,0 1,0 0,-1 0,1 0,0 0,-1 1,4 1,11 8,0 0,-1 1,-1 0,0 2,21 23,61 85,-61-74,65 99,-93-134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5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1423,'6'1,"0"0,0 1,0-1,0 1,0 0,6 3,18 6,-1-4,-1 0,1-2,1-1,-1-2,0 0,1-2,-1-2,1 0,-1-2,0-1,0-2,-1 0,0-2,0-1,-1-2,0 0,-1-2,-1 0,0-2,33-27,-34 21,0-1,-2-1,0-1,-2-1,0-1,-2 0,-1-2,-2 0,14-35,-22 46,0 0,-2-1,0 1,-1-1,-1 0,-1 0,0 0,-2 0,0-1,-1 1,-1 0,-1 0,0 0,-2 1,0-1,-1 1,-9-19,13 34,0-1,0 1,0 0,-1 0,1 0,-1 0,0 0,-3-2,5 4,1 1,0 0,0 0,0 0,0 0,0 0,0-1,0 1,-1 0,1 0,0 0,0 0,0 0,0 0,0 0,-1 0,1 0,0 0,0 0,0 0,-1-1,1 1,0 0,0 0,0 0,0 0,-1 0,1 1,0-1,0 0,0 0,0 0,-1 0,1 0,0 0,0 0,0 0,0 0,-1 0,1 0,0 1,0-1,0 0,0 0,0 0,0 0,0 0,-1 1,1-1,7 21,21 31,2-1,57 72,-24-36,328 422,30-23,-415-480,30 35,79 95,-102-119,-1 1,-1 1,0 0,-2 0,14 39,-20-48,0 0,-2 1,1-1,-1 1,0 0,-1 0,-1-1,0 1,0 0,-1-1,-4 15,1-10,-1 0,0 0,-1 0,-1-1,0 0,-19 22,-1-4,-2-1,0-2,-2-2,-64 43,-81 43,146-95,-1-2,0-1,-64 19,89-32,0 0,-1 0,1-1,-1 0,1-1,-1 1,1-2,-1 1,1-1,-1 0,-10-3,14 2,0 0,-1 0,1 0,0-1,0 1,0-1,1 0,-1 0,1-1,0 1,-1-1,2 1,-1-1,0 0,1 0,-1 0,1-1,1 1,-3-7,-4-15,1-1,2 0,1 0,1-1,1 1,2-46,7-8,16-83,9 13,6 1,58-144,141-280,-113 309,294-459,-391 685,-18 29,-2 0,1 0,-2-1,1 0,-1 0,-1-1,8-23,-13 34,0-1,0 0,0 1,0-1,0 0,0 1,0-1,0 0,-1 1,1-1,-1 0,1 1,-1-1,0 1,1-1,-1 1,0 0,0-1,0 1,0 0,0-1,-1 1,1 0,0 0,0 0,-1 0,1 0,-1 0,1 1,-1-1,1 0,-1 1,-1-1,-8-2,1 0,0 1,-1 0,-11 0,12 1,-237-19,217 13,19 3,16 1,13 4,1 1,0 1,-1 1,32 10,8 1,412 106,-338-80,190 88,-290-114,-1 2,-1 0,0 2,-1 1,47 44,-66-55,-1 0,-1 1,0 1,0-1,-1 1,0 1,-1-1,0 1,-1 0,0 0,-1 1,-1-1,0 1,0 0,-1 0,-1 0,0 0,-2 23,-3-8,-2-1,0 1,-2-2,-1 1,-1-1,-1 0,-1-1,-22 32,9-18,-2-1,-2-2,-1-1,-45 40,57-59,0-1,-33 20,21-19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5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0,'2'12,"0"0,1-1,0 1,0-1,2 0,-1 0,12 19,-7-12,28 53,4-2,87 114,123 112,-216-254,433 458,-306-331,-120-122,-5-6,1-1,74 57,-110-94,0-1,0 1,1 0,-1-1,1 1,-1-1,1 0,0 0,-1 0,1 0,0 0,0-1,0 1,-1-1,1 0,0 0,0 0,0 0,0 0,0-1,0 1,-1-1,1 0,0 0,0 0,-1 0,1 0,-1-1,1 1,-1-1,1 1,-1-1,0 0,0 0,0 0,0 0,0-1,0 1,1-4,7-10,-1 0,-1 0,-1-1,10-35,-11 33,16-48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5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0 353,'103'-38,"94"-27,-104 38,-2-3,-2-5,165-89,-193 91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6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1 826,'863'-400,"-830"382,100-63,-120 72,-1 0,0-1,-1 0,0-1,0 0,-2-1,15-22,-21 31,-1-1,0 0,0 0,-1 0,1 0,-1 0,0 0,0 0,0-1,-1 1,0 0,1-1,-1 1,-1 0,1-1,-1 1,1 0,-3-5,1 3,-1 1,1-1,-1 1,-1 0,1 0,-1 0,0 1,0-1,0 1,-1 0,-7-6,-3 0,-1 1,0 0,0 1,-1 1,0 1,0 0,-30-6,21 9,-1 1,0 1,0 1,1 1,-1 1,0 2,1 1,0 1,0 1,0 1,1 1,0 2,-45 25,38-17,1 2,1 0,1 2,1 1,1 1,1 2,1 1,2 0,-33 51,38-48,2 1,1 0,-12 35,24-57,-1 0,1 1,1-1,0 1,0-1,1 1,1 0,0-1,0 1,1 0,0-1,1 1,0-1,5 15,-5-21,0 0,1-1,-1 1,1-1,-1 1,1-1,0 0,0 0,1-1,-1 1,0-1,1 1,0-1,-1 0,1 0,0-1,0 1,4 0,9 2,-1-1,1 0,20 0,-26-2,139 5,0-6,205-27,287-90,-210-5,-385 105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7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1 832,'1'-1,"-1"0,1-1,0 1,0 0,0 0,1 0,-1-1,0 1,0 0,0 0,1 1,-1-1,1 0,-1 0,0 1,1-1,-1 1,1-1,0 1,-1 0,1-1,-1 1,1 0,-1 0,3 0,46-2,-30 4,0 1,0 1,-1 0,1 2,-1 0,34 17,106 66,-144-80,151 102,-145-95,-1 1,0 1,-2 0,0 2,24 34,-40-52,-1 0,1 0,-1 0,0 1,0-1,0 1,0-1,0 1,0-1,-1 1,1-1,-1 1,0-1,1 1,-1 0,0-1,-1 1,1-1,0 1,-1 0,0-1,-1 4,1-4,0-1,-1 0,1 1,-1-1,1 0,-1 0,0 0,1 0,-1 0,0 0,0-1,0 1,1-1,-1 1,0-1,0 0,0 1,0-1,0 0,0 0,0 0,0-1,1 1,-1 0,0-1,0 1,0-1,0 0,1 0,-1 1,0-1,-1-2,-9-3,0 0,1-1,0-1,1 0,-1 0,1-1,1 0,0-1,-15-20,2-2,1-1,-17-37,24 43,2 0,1-1,1 0,2-1,0 0,2-1,2 1,0-1,2-50,2 62,2 0,0 1,2-1,-1 1,2 0,0 0,2 0,-1 1,2 0,0 0,1 1,1 0,0 1,1 0,0 0,1 1,22-18,-18 18,1 1,0 1,1 1,0 0,1 1,0 1,1 1,-1 0,1 2,0 0,26-2,-32 6,0 0,0 0,0 2,0 0,0 0,0 1,0 1,-1 0,1 1,-1 1,0 0,0 0,0 1,-1 1,0 0,0 1,15 13,-5 1,0 2,-1 0,-2 0,-1 2,21 39,63 149,-12-21,-89-191,-1 0,1 0,0 0,0 0,0-1,0 1,1 0,-1-1,0 1,1-1,-1 1,1-1,-1 0,1 1,0-1,-1 0,4 1,-4-2,0 0,-1-1,1 1,0 0,0-1,-1 1,1-1,0 1,-1-1,1 0,0 1,-1-1,1 0,-1 1,1-1,-1 0,1 1,-1-1,0 0,1 0,-1 0,0 1,0-1,0 0,1 0,-1 0,0-1,2-15,1-1,-2-28,-1 43,-3-168,5-119,0 253,3 1,0-1,3 1,1 1,24-60,-27 80,1 1,1 1,0-1,1 1,0 1,1 0,17-16,-24 25,0 0,0 0,1 0,-1 0,1 1,0 0,-1-1,1 1,0 1,0-1,1 1,-1-1,0 1,1 0,-1 1,0-1,1 1,-1 0,0 0,1 0,-1 0,1 1,-1 0,0 0,1 0,-1 0,0 1,0 0,0 0,5 3,22 19,-1 2,-2 1,-1 1,31 40,112 165,-151-201,-7-5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8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8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0,'-4'0,"-1"0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19:58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0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1 680,'5'78,"3"0,4-1,28 103,-32-148,11 46,31 80,-41-133,1-1,2 0,0-1,1-1,2 0,0 0,26 27,-31-39,1-1,1 0,-1-1,1 0,1-1,-1 0,1-1,1 0,-1-1,1-1,0 0,-1-1,2 0,-1-1,0-1,0 0,1-1,-1 0,0-1,1-1,-1 0,0-1,19-7,-16 4,0 0,0-1,-1-1,0 0,-1-1,1-1,-2-1,1 0,-2 0,0-2,0 1,-1-2,0 0,-2 0,1-1,-2 0,0-1,9-22,-4-4,-2 0,-2 0,-2-1,-2 0,-1 0,-3-1,-1 1,-11-87,-1 56,-3 0,-3 1,-4 1,-41-96,36 108,-3 0,-3 3,-2 0,-3 2,-81-93,94 120,20 17,15 13,18 14,260 195,22 14,31-22,-335-199,1 0,-1 0,-1 1,1 0,-1 0,0 0,0 1,7 8,-12-11,1-1,-1 1,0-1,0 1,0 0,0-1,-1 1,1 0,-1 0,1 0,-1-1,0 1,0 0,-1 0,1 0,0-1,-1 1,0 0,0 0,0-1,0 1,0-1,0 1,-1-1,1 1,-3 2,-26 43,-42 51,46-69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0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4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1 641,'74'-65,"-67"60,0 0,1 0,-1 1,1 0,0 0,0 1,1 0,15-4,-20 7,-1 0,1 0,-1 0,1 0,-1 1,0 0,1-1,-1 1,0 0,1 1,-1-1,0 1,0-1,0 1,0 0,0 0,-1 0,1 0,-1 1,1-1,-1 1,0 0,0-1,2 5,6 9,-1 0,0 1,8 27,4 6,-12-38,-1 0,2-1,0 0,0-1,1 0,0 0,0-1,1-1,22 13,-12-8,35 30,-40-27,-1 1,-1 1,0 0,-2 1,0 1,-1 0,-1 1,0 0,-2 0,-1 1,-1 0,0 1,6 44,-9-32,-2 0,-1 1,-1-1,-2 0,-2 0,-1 0,-2-1,-17 54,17-77,3-23,3-28,1 38,-1-247,-12-537,10 721,-2-5,3 0,3-1,18-127,-19 196,0 0,1 0,-1 0,0 0,1 0,0-1,-1 1,1 1,0-1,0 0,0 0,0 0,2-1,-2 3,-1 0,1 0,-1 0,1 1,-1-1,1 0,-1 1,1-1,-1 1,0-1,1 0,-1 1,1-1,-1 1,0-1,1 1,-1-1,0 1,0-1,0 1,1-1,-1 1,0 0,0-1,0 1,0-1,0 1,0 0,9 64,-6 34,-4-44,4 0,1 1,14 58,-15-99,1-1,0 1,1-1,1 0,0-1,1 1,0-1,1-1,1 1,0-1,0-1,2 0,-1 0,1-1,0 0,17 10,-15-13,0 0,0-1,0-1,1 0,-1-1,1-1,0 0,16 1,122 1,-50-3,-45 0,-32-2,0 1,1 1,35 8,-45-4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1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467 109,'-3'-7,"-2"-5,-1 1,0 0,-1 1,0 0,-15-17,20 25,-1 0,1 0,-1 0,1 0,-1 1,1-1,-1 1,0 0,0-1,0 1,0 1,0-1,0 0,0 1,0 0,0-1,0 1,0 0,0 1,0-1,-1 1,1-1,0 1,1 0,-1 0,0 0,0 0,-4 3,-6 4,0 0,1 0,1 2,0-1,0 1,0 1,1 0,-10 15,-6 12,-30 55,34-54,2 1,2 1,2 1,1 0,-16 78,29-106,-1 1,2-1,0 1,1 0,0-1,1 1,1 0,0-1,1 1,1-1,0 0,1 0,0-1,1 1,1-1,0 0,1-1,0 0,1 0,0 0,16 14,4-2,0-1,2-1,0-2,63 30,149 48,-176-73,32 12,232 92,-15 25,-298-144,0 2,-1 0,0 0,-1 2,27 28,-36-33,0 1,-1-1,0 1,0 0,-1 0,0 1,-1-1,0 1,-1 0,0 0,-1 0,2 14,-3-1,-1-1,-1 0,-1 0,-1 0,-2 0,0 0,-1-1,-1 0,-1 0,-1 0,0-1,-24 36,-1-7,-2-1,-2-2,-76 74,57-68,-1-2,-3-2,-83 50,102-75,0-1,-1-3,-1-1,-1-2,0-2,-72 13,43-17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1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155 553,'-1'-7,"0"-1,0 0,-1 1,0-1,-1 1,0 0,-6-12,-3-10,-18-50,4-1,3-1,-19-129,42 210,0 1,1-1,-1 0,0 0,0 0,0 1,0-1,0 0,1 0,-1 0,0 0,0 0,0 1,1-1,-1 0,0 0,0 0,0 0,1 0,-1 0,0 0,0 0,0 0,1 0,-1 0,0 0,0 0,1 0,-1 0,0 0,0 0,0 0,1 0,-1 0,0 0,0 0,1 0,-1 0,0-1,0 1,0 0,0 0,1 0,-1 0,0 0,0-1,0 1,0 0,0 0,1 0,-1-1,0 1,0 0,0 0,0 0,0-1,0 1,0 0,0 0,0-1,0 1,0 0,0 0,0-1,19 20,-17-17,216 255,84 103,-160-183,244 236,-371-399,1 0,0-2,0 0,31 17,-41-26,0-1,0 1,1-1,-1 0,1-1,0 1,0-1,-1-1,1 1,0-1,0 0,0-1,-1 0,1 0,0 0,0-1,10-4,41-22,-2-2,-1-3,-1-2,50-43,-33 24,296-231,-315 243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1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1 249,'0'-4,"4"-2,10-8,8-1,7-8,17-7,25-13,28-15,-5 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2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90,'-4'-1,"-5"12,-9 17,-20 48,3 2,3 2,4 0,4 2,3 1,4 1,-10 122,27-199,-1 2,1 0,0 0,0 0,1 0,2 10,-3-18,1 0,-1 0,0 0,1 1,-1-1,1 0,0 0,-1-1,1 1,0 0,-1 0,1 0,0 0,0 0,0-1,0 1,0 0,-1-1,1 1,1-1,-1 1,0-1,0 1,0-1,0 0,0 0,0 1,0-1,0 0,1 0,-1 0,0 0,0 0,0-1,0 1,0 0,0 0,1-1,-1 1,0-1,0 1,0-1,0 1,0-1,0 0,-1 1,1-1,1-1,15-9,0-1,-1 0,0-1,-1-1,26-31,61-90,-97 127,28-42,-3-2,-2-2,-2 0,-3-2,-2-1,-2 0,-4-1,-1-1,-4-1,5-86,-15 145,0 0,0-1,0 1,1 0,-1-1,0 1,0 0,1-1,-1 1,1 0,-1-1,1 1,0 0,-1 0,1 0,0 0,0 0,1-2,-2 3,1 0,0 0,0-1,-1 1,1 0,0 0,0 0,0 0,-1 0,1 0,0 0,0 0,-1 0,1 0,0 0,0 1,0-1,-1 0,1 0,0 1,-1-1,2 1,6 5,-1 0,1 0,-2 0,9 10,-4-5,231 256,-115-123,-57-63,61 63,-104-120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3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0,'5'1,"1"0,-1 1,0 0,0-1,0 2,0-1,-1 0,1 1,0 0,-1 0,0 0,0 1,4 4,3 1,394 360,-30 32,-182-191,-139-148,-32-36,1 0,2-2,30 25,-54-48,-1-1,0 0,0 1,1-1,-1 0,0 1,1-1,-1 0,0 0,1 1,-1-1,0 0,1 0,-1 0,1 0,-1 1,0-1,1 0,-1 0,1 0,-1 0,0 0,1 0,-1 0,1 0,-1 0,0 0,1 0,-1-1,1 1,-1 0,0 0,1 0,-1 0,1-1,-1 1,0 0,1 0,-1-1,0 1,1-1,2-21,-13-34,10 53,-15-59,2 0,4-1,2 1,2-87,7 129,0 0,1 0,1 0,1 0,1 1,0-1,15-27,-14 34,1 0,0 0,1 1,0 1,1-1,1 2,0-1,0 2,1-1,0 1,19-10,-13 10,0 0,1 1,-1 2,2-1,-1 2,0 1,1 0,0 2,0 0,0 1,0 1,0 1,23 3,-31-2,-1 0,0 1,0 0,0 1,-1 0,1 0,-1 1,0 1,0 0,-1 0,1 1,-1 0,-1 0,0 1,0 0,0 1,-1 0,0 0,-1 0,0 1,0 0,-1 0,0 1,4 14,-1 6,-2 0,0 0,-3 1,0 0,-2 0,-1 0,-2 0,-1 0,-1-1,-10 34,3-23,-1-1,-3-1,-1-1,-2 0,-2-1,-1 0,-27 34,13-26,-2-1,-60 55,74-78,-1-2,-1-1,-1-1,-1-1,0-1,-31 12,19-14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3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0,'9'9,"15"15,21 17,20 18,24 16,19 17,17 10,12 5,-4-4,-4-5,-14-12,-19-16,-21-11,-19-16,-20-15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4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1143,'24'-21,"1"1,0 2,2 1,0 0,45-18,-1-1,455-265,-29-42,-484 332,1 0,-2 0,0-1,0-1,-1 0,10-15,-19 25,0 0,-1 0,1 0,0-1,-1 1,0 0,0-1,0 1,0-1,0 1,-1-1,1 1,-1-1,0 1,0-1,-1 1,1-1,-1 1,1-1,-1 1,0-1,-1 1,1-1,0 1,-1 0,0 0,0 0,0 0,0 0,0 0,-1 1,1-1,-1 1,-4-4,-10-6,0 0,-1 2,0 0,-1 1,0 0,-31-8,6 5,-89-13,99 23,1 1,0 1,-1 2,1 2,0 1,0 1,1 2,0 1,0 2,1 1,1 1,0 1,-42 28,33-17,1 2,2 2,1 1,1 1,1 3,2 0,2 2,1 1,-28 48,39-54,2 1,0 1,3 0,-10 36,17-47,0-1,2 1,0 1,1-1,1 0,2 0,4 35,-3-48,0 0,1 1,0-1,1-1,0 1,0 0,1-1,0 0,0 0,1-1,0 1,0-1,1 0,0-1,0 0,1 0,0 0,0-1,0 0,0-1,1 0,0 0,12 3,16 4,0-1,1-3,1 0,53 0,85 1,1-8,211-28,343-105,-706 127,8-1,0-2,0-1,-1-2,0-1,38-21,-51 20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5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42,'-9'-29,"5"16,17 21,70 69,135 165,46 108,-220-290,366 527,-407-582,0 0,0-1,1 1,0-1,0 0,0 1,0-2,1 1,7 5,-11-9,0 0,0 0,-1 1,1-1,0 0,0 0,0 0,0 0,0 0,0 0,0 0,-1 0,1 0,0-1,0 1,0 0,0 0,0-1,-1 1,1-1,0 1,0-1,0 0,1-1,1 0,-1-1,0 1,0-1,-1 0,1 0,0 1,-1-1,2-5,21-52,3 2,2 0,70-100,-33 71,4 2,3 3,4 4,3 3,4 4,3 3,2 4,168-89,-236 141,1 1,0 1,0 2,1 0,0 1,0 1,29-4,-48 10,0 0,0 0,0 0,0 0,1 0,-1 1,0 0,0 0,0 0,0 0,0 1,-1-1,1 1,0 0,-1 0,1 0,-1 1,0-1,1 1,-1 0,0 0,-1 0,1 0,-1 1,1-1,-1 1,0-1,0 1,0 0,-1 0,0 0,1 0,-1 0,-1 0,1 0,0 0,-1 5,1 11,-1 0,0 0,-2 0,0 0,-2 0,-8 29,-9 19,-4 0,-66 126,-93 118,182-309,-328 498,213-343,-143 149,244-290,-110 109,107-109,0-2,0 0,-1-2,-1 0,-25 11,20-14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5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1,'4'13,"6"17,10 29,10 34,12 36,8 35,4 23,2 14,-1 15,-1 6,0-5,-2-14,-10-28,-2-32,-9-36,-10-31,-8-25,-6-20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6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0,'-20'11,"0"2,0 0,1 0,1 2,0 1,-19 22,-84 112,113-139,-195 294,176-256,3 1,1 0,3 2,-21 85,36-118,2 1,0-1,1 0,1 1,1-1,1 1,3 20,-2-30,0-1,1 0,-1 0,2 0,-1 0,1 0,1-1,-1 0,2 0,-1 0,1 0,0-1,0 0,1 0,0-1,11 9,4-3,-1 0,1-2,1 0,0-1,0-2,1 0,-1-1,2-2,46 4,-2-6,0-2,89-12,-38-6,-2-4,0-6,135-51,321-171,-544 235,13-5,-2-1,0-3,-2-1,58-48,-91 68,0-1,0 0,-1 0,0 0,0-1,4-8,-8 14,-1 0,1 0,-1 0,1-1,-1 1,1 0,-1 0,0-1,0 1,1 0,-1-1,0 1,0 0,0 0,0-1,-1 1,1 0,0-1,-1 1,1 0,0 0,-1-1,1 1,-1 0,0 0,1 0,-1 0,0 0,0 0,0 0,0 0,0 0,0 0,0 1,0-1,0 0,0 0,0 1,0-1,-1 1,1-1,0 1,-3-1,-14-4,-1 1,0 1,-38-3,57 6,-42-2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5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1050 0,'-55'2,"1"3,-1 1,-56 16,-157 51,196-51,51-16,-293 98,308-101,0 0,0-1,0 2,0-1,1 1,-1 0,1 0,0 0,0 1,1 0,0 0,-1 0,1 0,1 1,-1 0,-4 10,5-8,1 0,0 1,0-1,1 1,0 0,1-1,0 1,0 0,1 0,0-1,0 1,4 12,15 36,2-1,2-1,60 98,-70-128,397 775,-120-105,-280-669,0 0,2 0,1-1,30 40,-39-58,1 0,0-1,1 1,0-2,0 1,0-1,0 0,1 0,0 0,0-1,0-1,1 0,-1 0,1 0,-1-1,1 0,0-1,18 1,-9-3,1-1,-1 0,0-2,0 0,0-1,-1-1,1-1,-1 0,31-19,-5-2,-1-1,53-47,-86 68,-1-1,0 1,0-2,-1 1,0-1,-1 0,0 0,9-20,-7 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7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1 131,'48'2,"0"2,0 3,0 1,-1 3,55 19,216 100,-178-63,-3 6,-4 7,-3 5,219 189,-337-264,-8-7,-1 0,1 0,-1 0,0 0,0 0,0 1,0 0,-1-1,4 7,-6-9,0-1,0 0,0 0,0 0,0 0,0 1,0-1,0 0,0 0,0 0,0 0,0 0,0 1,0-1,0 0,0 0,0 0,0 0,0 1,0-1,0 0,-1 0,1 0,0 0,0 0,0 0,0 1,0-1,0 0,0 0,-1 0,1 0,0 0,0 0,0 0,0 0,-1 0,1 0,0 0,0 0,0 0,0 1,0-1,-1 0,1 0,0 0,0-1,0 1,0 0,-1 0,1 0,0 0,0 0,0 0,0 0,0 0,-1 0,1 0,0 0,0 0,0 0,0-1,0 1,0 0,-1 0,1 0,0 0,0-1,-14-7,-14-13,1-1,1-2,1-1,1-1,-35-48,-87-159,109 169,-25-42,-54-127,112 226,1-1,0 0,1-1,0 1,0 0,-1-15,3 22,0-1,0 0,0 0,1 0,-1 0,0 0,1 0,0 1,-1-1,1 0,0 0,0 1,0-1,0 1,0-1,1 1,-1-1,0 1,1 0,-1-1,1 1,-1 0,1 0,-1 0,1 0,0 0,0 1,-1-1,1 1,0-1,0 1,0-1,0 1,2 0,9-2,-1 2,1-1,-1 2,1 0,-1 0,20 5,77 26,-77-21,93 32,-1 5,204 112,-242-109,-2 3,-3 4,-2 4,92 93,-142-125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7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251 147,'-107'177,"76"-111,-40 123,60-153,2 1,2 0,1 0,1 1,2 49,2-80,1-1,1 1,-1-1,1 1,0-1,1 0,0 1,0-1,0 0,1 0,-1 0,1-1,1 1,-1-1,1 1,0-1,0 0,1 0,-1-1,1 1,0-1,1 0,-1-1,0 1,1-1,0 0,0 0,0-1,0 0,0 0,1 0,-1-1,0 0,1 0,-1-1,13 0,4-1,0-2,0 0,-1-1,0-2,0 0,0-1,21-11,142-77,-136 68,-1-2,-2-3,-1-1,-2-2,-1-2,45-51,-80 80,-1 0,0-1,0 0,-1 0,0-1,-1 1,0-1,-1 0,4-13,-6 17,0-1,-1 1,1-1,-2 1,1-1,-1 0,1 1,-2-1,1 1,-1 0,0-1,0 1,-1 0,0 0,-6-10,-8-7,-1 1,0 0,-2 2,0 0,-1 1,-1 1,-40-24,-4 2,-112-47,171 83,-12-5,-1 1,0 0,0 1,0 1,-37-5,24 10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8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2440,'39'-67,"3"0,57-68,-44 63,122-164,278-394,-356 478,-7-5,89-209,-103 164,-67 166,-1 0,-3-1,6-60,-12 88,-1 1,0-1,0 0,-1 1,0-1,-1 1,1-1,-2 1,-4-13,5 17,0 1,0 0,0-1,0 1,0 0,-1 1,0-1,1 0,-1 1,0-1,0 1,0 0,-1 0,1 0,-1 1,1-1,-1 1,1 0,-1 0,1 0,-1 0,-7 0,2 0,0 0,0 1,0 0,0 1,0 0,0 0,1 1,-1 0,0 1,1 0,-1 0,-10 6,13-5,0 0,0 1,1-1,-1 1,1 0,1 0,-1 1,1-1,0 1,0 0,0 0,1 0,0 1,0-1,1 1,-3 11,0 6,1 0,2 1,0-1,2 1,0 0,2-1,1 1,0-1,2 0,9 27,4 3,2 0,3-2,36 61,-17-42,4-3,2-2,4-2,2-2,82 73,-24-40,4-4,141 83,-218-151,-23-15,-1 1,0 1,-1 0,0 1,0 0,-1 1,12 15,-23-24,0 0,-1 0,1 0,-1 0,0 0,0 0,0 0,0 1,-1-1,1 0,-1 0,0 1,0-1,0 0,0 1,-1-1,1 0,-1 0,0 0,0 1,0-1,0 0,-1 0,1 0,-3 3,-5 9,-1-1,-1 0,-18 20,20-24,-33 35,-3-2,-1-2,-3-2,0-2,-77 43,62-46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09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1,'5'0,"9"0,11 4,14 10,14 12,10 4,12 7,14 10,9 5,10 6,-6 3,-6-5,-21-13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0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59 989,'-7'-11,"-1"-1,0 0,0 0,1-1,-8-22,14 32,0-1,0 1,0 0,1 0,-1-1,1 1,0 0,0-1,0 1,0-1,1 1,-1 0,1 0,0-1,0 1,0 0,0 0,1 0,-1 0,1 0,0 0,0 0,0 1,0-1,5-4,20-14,0 0,2 2,44-22,-71 40,222-114,427-154,271-5,-877 262,2-1,62-8,-143 31,1 2,-55 29,79-37,-37 19,2 1,0 3,2 1,-69 61,86-66,1 1,2 1,0 1,2 2,1-1,1 2,1 1,-15 36,29-57,-1-1,1 1,1 0,0 0,0 0,0 0,1 0,1 16,0-22,1-1,-1 1,1 0,0 0,0 0,0-1,0 1,0-1,1 1,-1-1,1 1,0-1,-1 0,1 0,0 0,0 0,1 0,-1 0,0 0,1-1,-1 1,1-1,-1 0,1 0,0 0,-1 0,1 0,0 0,0-1,0 1,3-1,16 3,-1-1,1 0,0-2,0-1,0 0,-1-2,1 0,-1-2,34-11,-52 15,0 0,-1-1,1 1,0-1,-1 0,1 0,-1 0,1 0,-1 0,0-1,0 1,0 0,0-1,-1 0,1 0,-1 1,1-1,-1 0,0 0,0 0,0 0,0-6,0 4,1 0,-1-1,1 1,0 0,1 0,3-7,-3 10,-1-1,1 1,0-1,0 1,-1 0,1 0,0 0,1 0,-1 1,0 0,1-1,-1 1,0 0,1 0,-1 1,1-1,0 1,-1 0,1 0,-1 0,8 1,9 1,0 2,34 9,-42-10,87 28,-3 4,0 3,-3 5,-1 4,91 64,-57-24,-3 5,194 191,-206-168,159 210,-224-261,-2 3,-4 1,-3 2,-3 2,33 99,-63-158,0-1,0 1,-1 0,-1 0,0 1,-1-1,0 0,-1 0,-1 1,0-1,-1 0,0 0,-1 0,-1 0,0 0,0 0,-1-1,-1 0,0 0,-1-1,-14 19,-1-3,-1-2,-1-1,-2-1,0-1,-2-2,0 0,-1-2,-1-1,0-1,-1-2,-1-1,0-1,-1-2,0-1,-1-2,0-1,0-2,-63 0,78-6,0-1,0 0,0-2,0 0,1-1,-1 0,1-2,1 0,0-1,0-1,1-1,0 0,1-1,0-1,1 0,0-1,1 0,-13-19,1-2,2-2,1 0,1-1,3-2,1 0,2-1,-12-48,8 3,4-1,3 0,5-1,6-165,10 130,5 0,58-229,-45 258,4 2,4 1,58-107,-92 195,1-1,0 0,1 1,-1-1,1 1,-1-1,1 1,0 0,0 0,0 1,1-1,-1 1,1-1,-1 1,1 0,0 0,0 1,0-1,0 1,6-2,-4 3,1 0,0 0,0 1,-1 0,1 0,0 0,-1 1,1 0,-1 0,0 1,0 0,6 3,43 27,-2 1,-1 3,64 61,-50-42,-58-49,29 22,-35-27,-1-1,1 0,-1 0,1 0,0 0,-1 0,1-1,0 1,0 0,0-1,0 1,0-1,0 0,0 0,-1 1,1-1,0-1,3 1,-4-1,-1 1,1-1,-1 0,1 0,-1 0,1 0,-1 1,1-1,-1 0,0 0,1 0,-1 0,0 0,0 0,0 0,0 0,0 0,0 0,0 0,0 0,0 0,0 0,-1 0,1 0,0 0,-1-1,-11-34,9 27,-34-105,6-2,-19-134,50 246,0 0,0 0,0 1,0-1,1 0,-1 0,1 1,0-1,0 0,0 1,1-1,-1 1,1 0,0-1,0 1,0 0,0 0,1 0,-1 0,1 1,0-1,0 1,0-1,0 1,0 0,0 0,1 1,-1-1,0 1,1-1,0 1,5-1,14-4,0 1,1 2,-1 0,26 1,-31 1,27-1,-1 2,1 3,-1 1,0 2,0 2,-1 2,0 2,69 29,-80-26,0 1,-2 1,0 2,-1 0,-1 2,-1 2,0 0,-2 2,-1 1,-2 0,30 45,-38-51,-2 1,0 1,-2-1,14 40,-17-31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1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0 448,'2'1,"0"0,0 0,0 0,0 0,0 0,-1 1,1-1,0 0,-1 1,1-1,-1 1,0 0,1 0,-1-1,0 1,0 0,0 0,1 3,3 4,44 60,3-2,3-2,2-3,85 71,-95-94,3-1,1-3,1-2,2-2,1-3,91 33,-130-55,0-1,1-1,-1-1,1 0,32 1,-43-4,1-1,-1 1,0-1,1 0,-1-1,0 0,0 0,0 0,0 0,-1-1,1 0,-1-1,1 1,-1-1,0 0,0 0,-1 0,7-8,-2-1,-1 1,-1-1,0-1,-1 1,0-1,-1 0,-1 0,0-1,-1 0,2-18,-1-11,-1-1,-5-52,-1 44,-3 0,-2 1,-2 0,-3 0,-1 1,-3 1,-3 0,-1 1,-2 1,-3 2,-1 0,-3 2,-35-42,50 62,15 24,0 0,0-1,0 1,0 0,0 0,0-1,0 1,0 0,0-1,0 1,0 0,0 0,0-1,1 1,-1 0,0-1,0 1,0 0,0 0,1-1,-1 1,0 0,0 0,0 0,1-1,-1 1,0 0,0 0,1 0,-1 0,0 0,1-1,-1 1,0 0,0 0,1 0,-1 0,0 0,1 0,-1 0,49 8,-33-4,220 60,121 24,-340-85,-2-1,-1 1,1 0,-1 1,1 1,18 8,-29-11,0 1,-1-1,0 0,0 1,1 0,-2-1,1 1,0 1,0-1,-1 0,0 0,0 1,0 0,0-1,0 1,-1 0,1 0,-1 0,0 0,-1 0,1 0,0 0,-1 0,0 7,-3 15,-2 0,0 0,-1-1,-2 0,0 0,-23 43,-4 19,27-68,-1 0,-1 0,-24 32,32-47,-11 16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1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2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1502,'-58'85,"1"-3,-55 107,92-150,1 2,2 0,2 0,-18 80,31-108,0 1,1 0,1-1,0 1,1 0,0-1,1 1,6 21,-5-26,1 0,0-1,0 1,0-1,1 0,1-1,-1 1,1-1,0 0,1 0,0-1,0 0,0 0,8 5,0-3,0 0,0-1,1 0,0-2,0 0,0 0,1-2,-1 0,1 0,0-2,21 0,12-3,-1-3,77-16,5-8,-2-5,-2-6,-2-6,219-113,-310 141,0-2,-2-1,0-2,54-50,-79 65,0 0,0-1,-1 0,0 0,-1 0,1-1,-2 1,0-1,0-1,0 1,2-17,-2 2,-2 1,-1-1,-5-49,-5-12,-5 1,-4 0,-3 0,-3 2,-45-100,3 38,-5 4,-90-133,-19 21,145 212,-1 1,-2 2,-69-53,97 83,0 0,0 1,-1 0,0 1,-1 1,0-1,-14-3,25 8,0 1,0 0,0-1,0 1,0 0,0 0,-1 0,1 0,0 0,0 0,0 0,0 0,0 0,0 1,-1-1,1 0,0 1,0-1,0 1,0-1,0 1,0-1,1 1,-1 0,0 0,0-1,-1 2,1 1,0-1,0 1,0-1,1 1,-1-1,0 1,1 0,0-1,0 1,0 0,0 4,2 14,0 0,2-1,0 0,1 1,11 26,49 99,-44-103,379 662,71-42,-281-428,-169-205,-14-14,-7-16,0 0,0 0,0 0,0 0,0 1,1-1,-1 0,0 0,0 0,0 0,0 0,0 0,0 1,0-1,0 0,0 0,0 0,0 0,0 0,0 1,-1-1,1 0,0 0,0 0,0 0,0 0,0 0,0 1,0-1,0 0,0 0,0 0,-1 0,1 0,0 0,0 0,0 0,0 1,0-1,0 0,-1 0,1 0,0 0,0 0,0 0,0 0,0 0,0 0,-1 0,1 0,0 0,0 0,0 0,0 0,0 0,-1 0,1 0,0 0,0 0,0-1,0 1,-3-1,1 0,0 0,-1-1,1 1,0-1,0 0,0 0,0 1,1-1,-1 0,0-1,1 1,-1 0,-1-4,-17-38,18 39,-8-25,1 0,2-1,1-1,1 1,2-1,1 1,1-1,2 0,7-50,2 21,3 2,2 0,2 0,28-59,-33 90,1 0,2 1,0 1,2 0,0 1,2 1,1 1,37-33,-47 47,0 1,1 0,0 0,0 2,1-1,0 1,0 1,1 0,-1 1,1 0,0 1,0 1,0 0,1 0,-1 1,0 1,0 1,1-1,-1 2,0 0,0 1,15 4,-3 3,0 2,0 0,-1 1,-1 2,0 0,-1 1,-1 1,-1 2,0 0,-1 1,-1 0,-1 2,14 23,13 25,-4 1,-3 2,30 83,-47-109,-4-10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3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0,'-11'0,"0"1,0 0,0 1,0 0,0 1,0 0,0 1,1 0,0 0,0 1,-13 9,8-4,1 1,0 1,1 0,0 1,1 0,-15 22,1 5,2 2,1 1,3 0,-21 64,17-34,3 2,4 0,3 1,3 1,-2 149,13-210,1-1,0 1,1-1,1 1,1-1,0 0,12 29,-13-38,0 0,0 0,1 0,0-1,1 1,-1-1,1 0,0-1,0 1,0-1,1 0,-1 0,1 0,0-1,0 0,1 0,-1-1,0 0,1 0,10 2,3-1,0-1,-1-1,1-1,0-1,0 0,0-2,-1 0,1-1,-1-1,0 0,0-2,-1 0,1-2,-2 0,1 0,-1-2,-1 0,0-1,-1-1,0 0,-1-1,0 0,-1-1,-1-1,0 0,-1-1,-1 0,-1 0,10-27,-7 11,-2-1,-1 0,7-60,-2-105,-9 85,-5 110,0 1,0-1,1 1,-1 0,1-1,-1 1,1 0,0 0,0-1,1 1,-1 0,1 0,-1 0,1 0,3-3,-4 5,0 1,0-1,0 1,-1-1,1 1,0 0,1-1,-1 1,0 0,0-1,0 1,0 0,0 0,0 0,0 0,0 0,0 1,0-1,1 0,32 17,25 29,87 87,-70-60,39 35,291 264,-306-285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4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1 155,'52'-20,"-47"19,1 1,-1 0,1 0,-1 1,0 0,1 0,-1 0,0 0,0 1,0 0,0 0,0 0,0 1,0 0,-1 0,1 0,-1 0,8 8,7 8,-1 0,24 34,-31-38,59 86,79 151,-122-204,-6 3,-20-31,-1-20,-1 0,0 1,0-1,1 0,-1 0,0 0,0 0,0 0,1 0,-1 0,0 0,0 0,1-1,-1 1,0 0,0 0,1-1,-1 1,0 0,1-1,-1 1,0-1,1 1,-1-1,0 1,1-1,-1 1,0-2,-14-10,0-2,1 1,1-2,0 0,1 0,-13-22,-56-107,74 129,-64-133,62 125,1-1,0 1,2-1,-5-40,11 59,-1 0,1 1,0-1,0 0,1 1,0-1,0 0,0 1,0-1,1 1,-1 0,1-1,0 1,0 0,1 0,4-6,-2 5,0 0,0 0,1 1,-1 0,1 0,0 0,0 1,0 0,1 0,7-2,13-3,2 2,-1 1,0 1,39 0,-59 4,95-4,144 14,-180-3,1 4,-1 2,73 25,-116-30,0 1,-1 2,0 0,-1 1,31 23,-43-27,0-1,-1 2,0-1,-1 1,0 0,0 1,-1 0,-1 0,1 1,-1 0,-1 0,0 0,4 15,-3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6.0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0 530,'4'4,"0"1,-1 0,0 0,0 1,0-1,3 8,7 15,141 192,-28-42,-96-126,-46-91,2 0,1-1,3-1,1 1,-5-57,-7-228,20 307,0-29,1 0,10-72,-9 107,1 1,1-1,0 1,0 0,1 0,1 0,0 0,0 1,1 0,0 0,1 0,0 1,1 0,0 0,15-13,-19 20,-1-1,1 1,0 0,0 0,0 1,0-1,0 1,0-1,0 1,0 1,0-1,0 0,1 1,-1 0,0 0,1 0,-1 1,0-1,0 1,0 0,1 0,-1 1,0-1,-1 1,1 0,0 0,0 0,3 4,10 6,-2 1,1 1,-2 1,21 25,-27-30,78 96,-5 3,113 203,-137-203,-43-85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5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6,'-146'-3,"42"0,-137 14,227-9,-1 1,0 0,1 1,0 0,0 1,0 1,-26 15,37-20,0 1,0 0,0 0,0 1,0-1,1 1,-1-1,0 1,1 0,0 0,0 0,0 0,0 0,0 1,1-1,0 0,-1 1,1-1,0 1,1 0,-1-1,1 1,-1 0,1-1,0 1,0 0,1-1,-1 1,1 0,0-1,0 1,0-1,0 1,1-1,-1 1,1-1,3 4,-1 0,1-1,0 0,0 0,1-1,0 1,0-1,0 0,0-1,1 1,12 5,79 30,-85-36,34 12,1-2,-1-3,2-2,84 6,-99-14,0-1,0-1,0-2,0-2,-1-1,0-2,55-19,-80 24,-1-1,0 0,0 0,0-1,0 0,-1 0,0-1,11-11,-17 17,1-1,-1 0,1 1,0-1,-1 0,1 1,0-1,-1 1,1-1,0 1,0-1,-1 1,1 0,0-1,0 1,0 0,0 0,0-1,-1 1,1 0,0 0,0 0,0 0,0 0,0 0,0 0,-1 1,1-1,0 0,0 0,0 1,0-1,0 1,22 24,74 122,339 453,34-15,-21-27,-423-525,29 35,-3 1,-3 4,54 106,-101-174,4 7,-1 0,0 1,0-1,4 24,-9-34,1 1,-1 0,0-1,0 1,0 0,0 0,0-1,-1 1,1 0,-1-1,0 1,1-1,-1 1,0 0,-1-1,1 0,0 1,-1-1,1 0,-1 0,0 0,0 0,0 0,0 0,0 0,0-1,0 1,-1-1,-2 2,-15 4,1 0,-1-2,-1 0,1-1,-1-1,-23 0,27-2,-94 6,0-5,0-5,0-5,0-5,2-5,0-4,1-5,1-5,-127-56,172 61,2-3,1-2,2-3,1-2,2-3,1-2,3-2,-78-88,106 103,0 0,2-2,1 0,2-1,1-1,2 0,-17-56,24 60,1-1,2 0,0 0,2 0,2 0,0 0,3 0,0 0,2 0,9-32,1 12,3 2,2 1,2 0,3 1,1 2,2 0,61-71,6 9,168-146,-25 54,-187 161,1 2,110-55,-147 84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5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478 674,'0'-5,"1"0,0 1,0-1,0 1,1-1,-1 1,1 0,0-1,0 1,1 0,-1 0,5-5,45-47,-26 30,9-13,4-2,-2-2,-2-1,-1-2,33-62,-64 103,0-1,-1 0,1 0,-1 0,0 0,-1 0,1 0,-1 0,0 0,-1-1,0 1,0 0,0-1,-1 1,0 0,0 0,0 0,-4-9,2 9,0 1,0 0,-1 0,0 0,0 0,0 1,-1 0,1-1,-1 2,0-1,-1 0,1 1,0 0,-1 0,0 1,1 0,-1 0,-11-3,4 2,-1 1,1 0,-1 0,0 1,1 1,-1 1,0-1,0 2,-23 6,17-3,0 2,1 1,0 0,0 1,-32 22,16-5,2 1,1 1,1 2,2 1,-43 58,34-35,-41 75,64-99,0 1,2 0,1 2,-10 42,21-70,0 1,0-1,0 0,1 1,0-1,0 1,0-1,1 1,0-1,0 0,0 1,1-1,-1 0,1 0,0 0,1 0,3 6,-1-5,0 0,0-1,0 0,1 0,0 0,0 0,0-1,0 0,1 0,0-1,7 3,17 4,1-1,0-2,0-1,52 3,259 6,-270-17,0-3,124-25,-152 18,1-2,-2-2,0-2,-1-2,52-33,-50 24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6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810 780,'-13'2,"1"0,-1 0,0 1,0 1,1 0,0 0,0 2,0-1,-19 14,29-18,-43 26,0 3,3 1,0 3,2 1,-67 77,56-50,3 2,2 3,-45 88,87-147,-69 145,67-138,0 1,2 0,-1 0,2 0,0 0,1 1,1 29,1-40,1-1,0 0,1 0,-1-1,1 1,0 0,0 0,0-1,1 1,0-1,0 0,0 0,0 0,0 0,1 0,0-1,0 1,0-1,0 0,0-1,1 1,-1-1,1 1,0-1,0-1,-1 1,8 1,15 3,-1-1,1-1,51 1,-57-4,9 1,12 0,0 0,0-3,45-7,-77 7,1-1,-1 0,0-1,0 0,0 0,0-1,-1-1,0 1,1-2,-2 1,1-1,-1 0,0-1,0 0,0-1,-1 1,11-17,-8 5,0 0,-2-1,0-1,-1 1,-1-1,-1 0,-1-1,-1 1,-1-1,-1-33,-4-25,-19-116,19 173,-24-159,-9 0,-7 2,-8 2,-81-185,129 357,-6-16,-23-38,30 56,-1 0,1 0,-1 0,0 1,0-1,-1 1,1 0,0 0,-1 0,0 0,0 0,0 1,0 0,0 0,-1 0,-4-1,8 2,-1 1,1 0,0 0,0 0,0-1,0 1,-1 1,1-1,0 0,0 0,0 0,0 1,0-1,-1 0,1 1,0-1,0 1,0-1,0 1,0 0,0-1,0 1,1 0,-1 0,0 0,0-1,1 1,-1 0,0 0,1 0,-1 0,1 0,-1 1,1-1,-1 0,1 0,0 0,-1 1,1 4,-1-1,1 0,0 1,0-1,0 1,1-1,2 10,24 80,67 154,-47-133,586 1240,-574-1249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8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1740 652,'-3'-5,"-1"0,0 0,0 1,0-1,0 1,-1 0,1 0,-1 1,-9-6,-6-5,-121-87,-205-113,238 158,-3 4,-205-66,276 106,-1 1,-1 2,-79-6,108 14,0 1,0 0,1 1,-1 0,0 1,1 1,0 0,-1 1,1 0,0 1,1 0,-1 1,1 0,0 0,1 2,0-1,-13 13,5 0,2 1,0 1,1 1,1 0,1 0,1 2,2-1,0 2,2-1,-9 43,6-13,3 1,2-1,3 1,4 63,1-84,1 0,2 0,1 0,2-1,1 0,1-1,16 34,-19-53,0-1,1 0,0 0,0-1,2 0,-1 0,2-1,-1 0,2-1,-1 0,1-1,1-1,-1 0,2 0,-1-1,1-1,0 0,25 7,-17-8,0-1,0-1,0 0,0-2,0 0,0-2,0 0,0-2,0 0,0-2,25-7,-36 8,1-1,-1 0,0-1,0 0,0 0,-1-1,0-1,-1 0,1 0,-1-1,-1 0,0 0,0-1,-1 0,0 0,-1-1,0 0,0 0,-2 0,1-1,3-17,13-72,-14 56,18-56,-20 87,0 1,1-1,0 1,1 0,1 0,0 1,1 0,10-12,-13 19,-1 1,1 0,0 0,0 1,0 0,1 0,-1 0,1 0,-1 1,1 0,0 1,0 0,0 0,0 0,9 1,9 0,0 1,47 8,-30-1,-1 3,77 30,75 49,-174-81,66 33,-1 4,-3 4,-2 3,104 90,-167-128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8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0,'8'9,"16"15,17 21,18 33,17 28,16 27,10 16,4 4,7 2,0-5,-6-14,-4-18,-11-20,-17-18,-21-24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8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1,'4'0,"10"4,12 10,9 16,16 23,21 34,15 22,14 19,7 14,3 7,-6 1,-2-13,-16-21,-13-22,-19-22,-20-24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19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1057,'3'-1,"0"0,-1 0,1 0,0-1,-1 1,1-1,-1 0,0 0,1 0,2-3,8-6,220-150,517-350,-595 408,195-124,-309 203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0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1,'4'0,"0"1,0 0,1-1,-1 2,0-1,0 0,0 1,0 0,-1 0,1 0,0 0,6 6,41 41,-28-26,83 89,92 125,-167-197,68 103,-76-108,2-1,2-1,1-2,61 53,-52-51,-21-18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1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1 364,'7'2,"0"-1,0 2,0-1,0 1,0 0,-1 0,1 1,-1 0,0 0,0 1,8 7,5 3,431 275,-416-272,47 19,-80-37,0 1,0-1,0 1,0-1,0 0,0 0,0 1,0-1,1 0,-1 0,0 0,0 0,0 0,0 0,0 0,0-1,0 1,0 0,0-1,0 1,1 0,-1-1,-1 1,1-1,1 0,0-1,-1 0,0 1,1-1,-1 0,0 0,0 0,0 0,-1 0,1 0,0 0,-1 0,1-4,1-9,-1-1,-1 0,-2-18,1 13,-17-356,8 195,6 104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2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227 330,'101'-157,"-94"144,0-1,-1 1,-1-2,0 1,5-28,-9 39,-1 1,0 0,0-1,0 1,0-1,0 1,-1-1,1 1,-1-1,1 1,-1 0,0-1,0 1,0 0,0 0,0 0,-3-4,1 4,1 0,-1 1,1-1,-1 1,0 0,1-1,-1 1,0 0,0 1,0-1,0 0,0 1,0 0,0-1,0 1,0 1,0-1,-5 1,-5 1,-1 1,0 0,1 1,-1 1,1 0,1 1,-1 0,1 1,0 0,0 1,1 0,0 1,-19 19,20-16,-1 0,1 0,1 0,0 2,1-1,0 1,1 0,1 0,0 1,1 0,0 0,-2 19,6-28,0 0,1 0,0 1,0-1,0 0,1 0,0 0,0 0,0 0,1 0,0 0,0 0,1 0,0-1,0 1,5 6,-2-5,0-1,0 1,1-1,0 0,0 0,1-1,0 0,0 0,0-1,9 3,8 2,1-1,0-1,0-1,0-2,1 0,43-1,-44-2,1-2,-1-1,1-1,33-7,-40 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0 720,'2'-8,"0"-1,1 1,0 1,1-1,-1 0,1 1,1 0,-1 0,1 0,1 0,9-10,-4 4,340-353,-259 277,-58 55,-12 11,1 0,1 2,32-22,-55 42,1 0,0 0,0 1,0-1,0 0,-1 1,1-1,0 1,0-1,0 1,0 0,0 0,0 0,0 0,0 0,0 0,0 1,0-1,0 1,0-1,0 1,0 0,-1-1,1 1,0 0,0 0,-1 1,1-1,-1 0,1 0,2 4,3 3,0 1,0 1,-1-1,8 16,-14-24,269 537,398 602,-77-310,-584-823,-1-1,-1 1,1 0,-1 0,-1 1,1-1,-1 1,3 13,-5-18,-1 0,1 0,-1 1,0-1,-1 0,1 0,0 1,-1-1,0 0,0 0,0 0,0 0,0 0,-1 0,1 0,-1 0,0 0,0-1,0 1,0-1,0 1,0-1,-1 0,-2 2,-54 42,-2-2,-114 60,148-91,4-4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3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1422,'12'-20,"0"2,2 0,0 0,22-21,18-22,-15 11,-3-1,-2-2,-2-1,-3-2,-2-1,-2-1,21-81,-38 108,-2 0,-1-1,-2 1,-1-1,-1 0,-8-62,3 70,-1 0,-1 0,-2 0,0 1,-1 0,-1 0,-2 1,0 1,-28-38,24 40,-1 0,0 1,-2 1,0 0,-36-23,46 33,-1 1,-1 0,1 1,-1 0,0 1,0 0,0 1,-1 0,1 1,-1 0,1 0,-1 1,0 1,-17 2,25-2,-1 1,1 0,-1 0,1 1,0-1,-1 1,1 0,0 0,0 0,0 1,1 0,-1-1,1 1,-1 0,1 1,0-1,-5 7,5-4,0 0,0 1,0-1,1 0,0 1,0 0,1 0,0-1,0 1,0 12,2 4,2 1,0 0,1-1,1 0,14 39,-1-19,2 0,2-1,2-2,1 0,2-1,2-2,1-1,2-1,57 48,18 4,230 142,-237-170,82 56,-176-111,-1 0,0 0,0 0,0 1,-1 0,1 0,-1 0,0 0,-1 1,1 0,-1-1,0 1,3 10,-6-12,1 1,-1 0,1-1,-2 1,1 0,0-1,-1 1,0 0,0-1,0 1,-1-1,1 1,-1-1,0 0,0 0,-1 0,1 0,-1 0,-4 4,-26 29,-1-2,-2-2,-79 57,70-56,-28 19,10-10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0,'5'4,"1"6,3 2,6 6,3 1,4 1,6 6,7 7,2 6,3-3,-1-3,-2-4,-4-6,-8-7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5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1532,'8'-12,"0"-1,1 1,1 0,0 1,0 0,1 1,24-18,-5 3,64-52,4 5,128-73,223-92,-208 120,327-112,-544 221,-13 4,-1 0,1 0,1 1,-1 0,0 1,1 1,-1 0,1 0,0 1,14 2,-25-2,0 0,0 0,0 0,0 0,0 0,0 0,0 1,0-1,0 0,0 1,0-1,0 0,0 1,0-1,0 1,0 0,-1-1,1 1,0 0,0-1,-1 1,1 0,-1 0,1 0,0 0,-1 0,1-1,-1 1,0 0,1 0,-1 0,0 0,0 0,0 0,1 0,-1 0,0 1,0-1,0 0,-1 0,1 0,0 0,0 0,0 0,-1 0,1 0,-1 0,1-1,-1 1,1 0,-1 0,1 0,-1 0,0-1,1 1,-3 1,-3 6,-2 0,1-1,-1 0,-10 6,-32 24,1 2,2 2,-48 54,78-76,2 1,0 1,1 0,1 1,2 0,0 1,1 1,1-1,1 1,-7 43,12-53,1-1,1 0,0 1,1 0,0-1,1 1,0-1,5 19,-4-26,0-1,0 1,1-1,0 0,0 0,0 0,0 0,1 0,0-1,0 1,0-1,1 0,-1 0,1-1,0 1,0-1,0 0,0-1,1 1,-1-1,10 3,29 5,0-3,0-1,0-2,85-3,-106-2,-13 2,1-1,-1-1,1 0,0-1,17-4,-25 4,0 1,0 0,0-1,0 0,0 0,0 1,-1-2,1 1,-1 0,1 0,-1-1,0 0,0 1,0-1,0 0,-1 0,1 0,-1 0,0 0,0 0,0 0,1-4,1-10,0-1,-1 0,-1 0,-1 0,-1 0,-2-20,-25-106,21 114,6 26,0 0,0 0,0 0,1 0,0 0,0 0,0 0,0 0,0 0,1 0,1-5,-1 8,-1 0,0 0,1 1,-1-1,1 0,0 0,-1 1,1-1,0 0,-1 1,1-1,0 1,0-1,-1 1,1-1,0 1,0-1,0 1,0 0,1-1,0 1,1 0,-1 0,1 0,-1 0,1 0,-1 1,1-1,-1 1,1-1,3 3,16 7,-1 1,-1 0,0 2,0 1,-1 0,26 26,-10-9,181 162,353 410,103 294,-599-793,-22-34,66 122,-115-189,-1-1,1 1,-1 0,0 0,0 0,0 0,0 0,0 1,-1-1,1 0,-1 0,0 0,0 1,0-1,-1 6,-1-6,1-1,-1 0,1 1,-1-1,0 0,0 0,0 0,0 0,0-1,0 1,0 0,-1-1,1 0,0 1,-1-1,0 0,1 0,-1-1,-2 2,-29 7,-1-1,1-1,-55 3,-115-5,154-5,-276-15,256 6,-1-2,-115-36,147 34,-1-2,2-2,0-2,1-1,-59-43,70 44,2-2,1-2,1 0,0-1,2 0,1-2,1-1,-21-40,19 25,2 0,2-2,2 0,2 0,2-1,2-1,1 1,3-1,3-87,6 71,2 0,3 1,3 0,3 1,2 0,50-109,6 21,127-187,122-122,-259 369,-46 62,2-2,41-45,-59 71,0 0,0 0,0 0,0 0,0 1,1-1,-1 1,0 0,1 0,-1-1,1 1,-1 1,1-1,0 0,-1 1,1-1,0 1,-1 0,1 0,0 0,-1 0,1 1,0-1,-1 1,1-1,0 1,-1 0,5 2,3 3,0 0,0 1,-1 0,1 1,10 11,8 7,-5-7,174 133,-197-152,1 1,-1-1,0 0,1 0,-1 0,0 1,1-1,-1 0,0 0,1 0,-1 0,1 0,-1 0,0 0,1 0,-1 0,1 0,-1 0,0 0,1 0,-1 0,1 0,-1 0,0 0,1 0,-1 0,0-1,1 1,-1 0,0 0,1-1,-1 1,0 0,1-1,8-17,0-28,-9 42,12-86,42-164,-47 228,1 2,2-1,0 2,1-1,2 1,0 1,2 0,0 1,1 1,1 0,28-25,-39 41,0-1,0 1,0 0,0 1,1-1,0 1,-1 1,1-1,0 1,0 0,1 1,-1-1,0 2,0-1,12 1,-7 1,0 1,-1 0,1 1,-1 1,0-1,0 2,0-1,19 13,2 5,-1 1,-1 2,-1 1,45 53,7 16,129 199,-200-278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5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4,12 10,11 12,15 13,7 14,15 14,11 18,4 11,4 2,-6-3,-10-4,-9-10,-17-13,-13-16,-14-15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6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0 308,'0'-2,"0"1,0-1,0 1,0 0,1-1,-1 1,0 0,1 0,-1-1,1 1,-1 0,1 0,0-1,-1 1,1 0,0 0,0 0,0 0,0 0,0 0,0 0,0 1,0-1,0 0,0 0,0 1,1-1,-1 1,0-1,0 1,1 0,-1-1,0 1,1 0,-1 0,0 0,1 0,-1 0,0 0,1 0,-1 0,0 1,3 0,6 1,-1 0,1 1,0 0,15 7,43 28,-1 3,-2 2,87 77,-91-71,-18-16,101 88,-141-118,-1-1,1 1,1 0,-1-1,0 0,0 1,1-1,4 2,-7-4,-1 0,1 0,-1 0,1 0,-1 0,1 0,-1 0,1 0,-1 0,1 0,-1 0,1 0,-1 0,1-1,-1 1,1 0,-1 0,1 0,-1-1,1 1,-1 0,1-1,-1 1,1-1,6-21,-2-68,-9-115,-1 57,5-83,0 228,0 1,0-1,0 0,1 0,-1 1,1-1,0 0,0 0,-1 1,2-1,-1 1,0-1,0 1,1-1,0 1,-1 0,1 0,0 0,0 0,0 0,0 0,3-1,-1 1,-1 1,1-1,0 1,-1 1,1-1,0 0,0 1,0 0,0 0,0 0,0 0,0 1,7 1,10 4,-1 1,0 1,0 1,27 15,301 180,-153-89,-165-97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6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10,'-4'0,"-1"-4,-1-2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7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1669,'-9'8,"1"-1,-2 0,1-1,-18 9,27-14,0-1,0 0,0 0,0 0,-1 1,1-1,0 0,0 0,0 0,0 0,-1 1,1-1,0 0,0 0,-1 0,1 0,0 0,0 0,0 0,-1 1,1-1,0 0,0 0,-1 0,1 0,0 0,0 0,-1 0,1 0,0 0,0 0,-1-1,1 1,0 0,0 0,-1 0,1 0,0 0,0 0,0 0,-1-1,1 1,0 0,0 0,0 0,-1-1,1 1,8-14,25-26,363-349,38 28,-248 210,103-90,308-244,-576 463,-21 22,0 0,0-1,0 1,0 0,0-1,0 1,0 0,0-1,0 1,0 0,0-1,0 1,0 0,0-1,0 1,-1 0,1 0,0-1,0 1,0 0,0-1,-1 1,1 0,0 0,0 0,-1-1,1 1,0 0,-1 0,1 0,0-1,0 1,-1 0,1 0,0 0,-1 0,1 0,0 0,-1 0,0 0,-54 0,46 1,-30 2,-1 3,1 1,0 1,1 3,0 1,-67 31,90-36,0 1,1 0,0 1,0 1,1 1,0 0,1 0,0 1,1 1,0 0,1 0,0 1,1 0,1 1,0 0,1 0,1 1,-8 31,9-18,2 1,1-1,1 1,2-1,1 1,1-1,1 0,17 57,4-8,4-2,39 74,151 244,27-13,-159-248,168 243,241 394,-453-697,-30-54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8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1421,'1'-8,"-1"1,1-1,1 1,-1-1,1 1,1 0,-1 0,1 0,1 0,3-7,47-61,-38 55,90-106,4 4,6 6,203-159,-114 125,357-198,-515 321,76-37,-96 54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8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0,'7'0,"0"1,-1 0,1 1,0-1,0 1,-1 0,1 1,-1 0,9 4,55 41,-46-31,482 372,-70-49,-412-323,56 45,-73-55,0-1,0 1,-1 1,0-1,0 1,-1 0,0 0,4 9,-6-6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8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7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1539,'13'-10,"0"0,1 1,0 0,0 2,1-1,0 2,25-8,0-1,632-212,16 40,-633 173,984-210,-291 71,138-112,-800 238,-86 27,0 0,0 0,0 0,1 0,-1 0,0 0,0 0,0 0,0 0,0 0,0 0,0 0,1 0,-1 0,0 0,0 0,0 0,0-1,0 1,0 0,0 0,0 0,0 0,0 0,1 0,-1 0,0-1,0 1,0 0,0 0,0 0,0 0,0 0,0 0,0 0,0-1,0 1,0 0,0 0,0 0,0 0,0 0,0 0,0-1,0 1,-1 0,1 0,0 0,0 0,0 0,0 0,0 0,0-1,0 1,0 0,0 0,0 0,-1 0,1 0,-12-5,-16-1,-67-2,-76-11,-804-223,764 178,287 60,122 15,384 74,-467-64,124 28,-236-48,1 0,0 0,0 0,-1 0,1 1,-1 0,1 0,-1 0,1 0,-1 0,0 0,0 1,0 0,-1-1,1 1,-1 0,4 5,-4-3,-1 0,1 0,-1 0,0 1,0-1,0 0,-1 1,0-1,0 0,0 1,0-1,-2 6,-13 99,-32 333,42-153,6-256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9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1021,'21'0,"33"-1,0 2,0 3,100 19,-27 14,241 103,110 93,-427-207,432 247,-477-269,0-1,-1 1,1 0,-1 1,0-1,7 9,-11-13,-1 1,0 0,1 0,-1-1,1 1,-1 0,0 0,1 0,-1-1,0 1,0 0,0 0,0 0,0 0,0 0,0-1,0 1,0 0,0 0,0 0,-1 1,0 0,0-1,0 1,0-1,-1 1,1-1,0 1,-1-1,1 0,-1 0,0 0,1 0,-1 0,-3 1,-13 6,0-1,-1 0,1-2,-1 0,0-2,-1 0,1 0,-1-2,1-1,-1 0,1-1,0-2,-1 1,1-2,0-1,0 0,1-2,0 0,0-1,0 0,1-2,1 0,-1-1,2 0,-1-1,-17-19,3-4,2-1,2-1,1-1,2-1,2-1,1-1,-15-50,3-4,5-1,-18-114,0-134,40 259,3 1,9-90,-4 147,0 1,2 0,1 0,17-49,-20 68,0 1,0-1,0 1,1-1,0 1,0 0,1 0,0 1,0-1,0 1,1 0,-1 1,1-1,0 1,0 0,1 0,-1 1,1 0,0 0,0 1,0 0,9-2,18 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29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40,'0'-1,"0"-1,-1 1,0 0,1-1,-1 1,0 0,0 0,1 0,-1-1,0 1,0 0,0 0,0 0,-1 1,1-1,0 0,0 0,0 1,-1-1,1 0,0 1,-1-1,1 1,-3-1,-40-8,39 8,-21-2,-1 1,1 2,0 0,-1 2,1 1,0 1,0 1,0 1,1 2,0 0,-36 18,20-6,0 2,2 2,0 2,2 1,-60 56,73-59,1 1,1 1,1 1,-30 53,43-66,1 0,0 1,1 0,1 0,0 0,1 1,1-1,0 1,1 0,1 0,0 0,3 20,-1-28,1 0,0 0,1 0,0 0,0 0,1 0,-1-1,2 1,-1-1,1 0,0-1,1 1,-1-1,1 0,1 0,-1-1,1 0,0 0,0 0,0-1,1 0,14 5,8 2,0-1,1-2,-1-1,58 5,405-1,-287-14,-203 3,47 5,-49-5,0 0,0 0,0 0,0 0,0 1,0-1,-1 0,1 1,0-1,0 0,0 1,0-1,-1 1,1-1,0 1,-1-1,1 1,0 0,-1-1,1 1,-1 0,1 0,-1-1,1 1,-1 0,1 0,-1 0,0 0,0 0,1-1,-1 1,0 0,0 0,0 0,0 0,0 0,0 0,0 0,0 0,0-1,-1 1,1 0,0 0,-1 0,1 0,-1 1,-5 8,-2 0,1 0,-1 0,0-1,-1 0,0-1,-18 14,-5 5,-357 330,87-77,235-219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0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1,'53'47,"510"591,-256-279,-291-340,437 479,-440-484,-3-3,1 0,1 0,24 18,-33-28,0 1,-1 0,1-1,0 0,0 1,0-1,0 0,-1-1,2 1,-1 0,0-1,0 0,0 0,0 0,0 0,0 0,0 0,0-1,0 0,0 1,0-1,0 0,0-1,0 1,3-2,21-17,-2-1,0-1,28-31,21-20,-8 16,-7 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0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1 562,'0'-4,"4"-6,10-6,12-8,13-4,18-15,16-9,13-4,5-5,3 4,-5 2,-14 7,-10 3,-13 8,-15 12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1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53,'-36'0,"-1"2,1 1,0 2,-57 15,75-15,1 1,-1 1,1 1,1 0,0 2,0-1,0 2,2 0,-1 1,-23 25,20-14,1 0,1 1,1 1,1 0,1 1,1 1,2 0,0 0,-7 39,8-18,1 1,3-1,2 1,5 88,1-103,2-1,1 0,1 0,2 0,2-1,1 0,1-1,1-1,2 0,23 33,-23-41,1 0,1-1,1-1,1-1,0 0,2-2,0 0,1-1,0-2,1 0,1-2,50 18,-28-16,1-3,0-2,1-2,0-2,81-2,-64-6,1-3,-1-3,106-29,-136 28,-1-2,0-1,-1-2,-1-2,0 0,-1-2,35-29,-50 34,0 0,-2-1,0-1,0 0,-2-1,0-1,-1 0,-1-1,0 0,-2 0,0-1,-1-1,8-33,-8 11,-2 0,-1-1,-2 1,-3-1,-1 0,-2 1,-2 0,-18-75,20 109,2 3,0 0,-1 0,1 1,-1-1,-1 0,1 1,-1 0,0 0,0-1,0 2,-1-1,0 0,-5-5,8 10,1 0,0-1,0 1,0 0,0 0,0 0,-1 0,1 0,0-1,0 1,0 0,-1 0,1 0,0 0,0 0,0 0,-1 0,1 0,0 0,0 0,-1 0,1 0,0 0,0 0,0 0,-1 0,1 0,0 0,0 0,-1 0,1 0,0 0,0 0,0 0,-1 1,1-1,0 0,0 0,0 0,0 0,-1 0,1 1,0-1,0 0,0 0,1 14,9 15,-3-18,-1-1,2 0,-1 0,2-1,-1 0,1 0,0-1,1 0,0 0,11 5,-4-3,1-1,0-1,1-1,0 0,33 6,-6-6,1-2,-1-2,1-1,74-9,-53 0,0-3,-1-3,-1-4,119-44,-144 44,-1-2,-1-1,-1-2,-1-2,-1-2,-1-1,-1-1,48-53,-72 69,0 0,0-1,-1 0,-1 0,0-1,6-15,-12 26,-1-1,0 1,0 0,0-1,0 1,-1-1,1 0,-1 1,0-1,0 1,0-1,-1 1,1-1,-1 1,0-1,0 1,0-1,0 1,-1 0,1-1,-1 1,0 0,0 0,0 0,0 1,-1-1,1 0,-1 1,0-1,1 1,-1 0,-3-2,-16-8,0 0,0 2,-1 1,0 0,-1 2,1 1,-44-6,-6 3,-96 2,110 8,0 3,-92 17,-112 45,236-59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2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0,'8'5,"-1"0,1 0,-1 1,1 0,-2 1,1-1,10 15,12 12,191 193,318 345,-271-247,242 385,-475-656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3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12 585,'-7'-30,"6"28,0 0,1 0,-1 0,1 0,-1 0,1 0,-1 0,1 0,0 0,0-1,0 1,1-2,9 0,14 10,220 97,-22-8,-147-65,107 37,-177-65,0-1,0 0,0 0,0 0,1 0,-1-1,0 0,1 0,-1 0,0-1,0 0,0 0,10-3,-12 2,-1 1,0-1,0 1,0-1,-1 0,1 0,0 0,-1 0,1 0,-1-1,1 1,-1 0,0-1,0 1,0-1,0 1,-1-1,1 1,-1-1,0 1,1-1,-1 0,0 1,0-1,-1 0,1 1,-1-1,1 1,-2-4,-5-29,-3 0,0 1,-2 0,-22-42,-77-129,96 180,-155-249,167 270,1 0,-1 1,0-1,0 1,-1-1,1 1,-7-4,10 7,0 0,0 0,-1 0,1-1,0 1,0 0,0 0,0 0,0 0,0 0,-1 0,1 0,0 0,0 0,0 0,0 0,0 0,0 0,-1 0,1 0,0 0,0 1,0-1,0 0,0 0,0 0,0 0,-1 0,1 0,0 0,0 0,0 0,0 0,0 0,0 1,0-1,0 0,0 0,0 0,0 0,-1 0,1 0,0 1,0-1,0 0,0 0,0 0,0 0,0 0,0 0,0 1,0-1,0 0,0 0,0 0,0 0,1 0,-1 0,0 1,0-1,0 0,0 0,0 0,0 0,0 0,0 0,12 25,13 14,2-2,2 0,1-3,62 57,-25-34,117 76,-106-88,102 44,-123-64,0 2,-2 3,-1 2,81 64,-120-79,-4-1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4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1410,'22'-20,"0"0,2 2,0 1,2 1,-1 1,2 1,0 1,0 1,1 2,1 1,-1 1,37-5,3 3,0 3,1 3,0 3,86 10,-61 4,-1 5,-1 3,-1 5,-1 3,-2 4,124 66,-207-97,98 56,-93-52,0 1,-1 0,0 1,0 0,-1 0,0 1,11 16,-18-24,0 0,0 0,-1 1,1-1,0 1,-1-1,1 0,-1 1,1-1,-1 1,0-1,0 1,0-1,0 1,0-1,0 1,0-1,0 1,0-1,-1 1,1-1,-1 1,0 1,-1 0,0-1,1 0,-1 1,-1-1,1 0,0 0,0 0,-1 0,1-1,-1 1,-3 1,-10 4,1-1,-1-1,-25 5,29-8,1 1,-45 11,-2-3,-72 6,116-16,-1 0,1-1,0 0,0-1,0-1,0-1,0 0,0 0,0-1,1-1,0 0,0-1,0-1,1 0,-13-9,18 9,0 1,0-1,1-1,0 1,0-1,1 0,0-1,0 1,1-1,0 0,1 0,0 0,0 0,1-1,0 1,-1-19,3 13,0 0,1 1,1-1,0 1,1-1,0 1,1 0,1 0,0 0,12-21,27-41,103-132,79-52,-188 219,0-4,2 3,2 1,2 2,71-48,-104 80,1 1,1 0,-1 0,1 1,0 1,0 0,0 1,1 1,19-2,-24 4,0 0,1 0,-1 1,-1 1,1 0,0 0,0 0,-1 1,1 1,-1-1,0 1,0 1,0-1,-1 1,9 8,8 8,-2 2,0 1,34 47,45 88,-96-149,7 9,-4-8,-1 1,0 0,0 0,-2 1,1 0,4 20,-10-33,1 0,-1 1,0-1,0 1,0-1,0 0,0 1,0-1,0 0,0 1,0-1,0 1,0-1,0 0,0 1,-1-1,1 0,0 1,0-1,0 0,0 1,-1-1,1 0,0 1,0-1,-1 0,1 0,0 1,0-1,-1 0,1 0,0 1,-1-1,1 0,0 0,-1 0,1 0,0 1,-1-1,1 0,-1 0,1 0,0 0,-1 0,1 0,0 0,-1 0,1 0,-1 0,1 0,0-1,-1 1,1 0,0 0,-1 0,1 0,0-1,-1 1,1 0,0 0,-1 0,1-1,0 1,0 0,-1-1,-22-16,8 1,2 0,0 0,1-1,0-1,2 0,0 0,1-1,1 0,0-1,-8-40,12 42,0 0,2-1,0 1,1-1,1 1,1-1,0 1,2 0,0-1,1 1,0 0,13-28,-5 21,1 1,1 1,1 0,1 1,1 1,1 0,1 2,1 0,27-20,-18 17,2 3,0 0,1 2,1 2,0 0,54-14,-43 17,1 3,0 1,0 3,0 1,1 2,-1 3,1 1,-1 2,0 2,0 3,72 22,-87-20,0 2,0 1,-2 2,1 1,37 29,-48-30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35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1 594,'5'0,"0"1,1 0,-1 0,0 0,0 1,0 0,0 0,0 0,0 0,0 1,-1 0,1 0,-1 0,8 8,5 7,0 0,15 22,-2-2,17 15,3 3,80 113,-122-152,-12-15,-21-23,11 2,2-1,0 0,1 0,1-1,0-1,2 0,-9-37,8 20,2 0,1-1,0-67,7 81,2 1,0 0,2 0,1 0,1 0,1 1,1 0,1 0,1 1,1 1,1 0,1 0,30-34,-25 35,0 0,1 1,1 2,1 0,0 1,1 1,1 1,1 1,0 1,0 2,1 0,39-9,-51 17,-1 0,1 1,0 1,-1 0,1 1,0 1,-1 0,1 0,0 2,-1 0,0 0,26 11,-21-5,-1 0,0 2,0 0,-1 0,0 2,-2 0,1 1,13 16,12 23,-2 2,-3 1,-2 1,32 77,43 137,-102-259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4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1849 0,'-364'104,"84"-26,-41 22,-497 137,809-234,-33 9,41-12,0 0,0 1,1-1,-1 0,0 1,0-1,1 0,-1 1,0-1,1 1,-1-1,1 1,-1-1,1 1,-1 0,1-1,-1 1,1 0,-1-1,1 1,0 0,0-1,-1 1,1 0,0 0,0 0,0-1,0 1,-1 0,1 0,0-1,1 1,-1 0,0 0,0 0,0-1,0 1,1 0,-1 0,0-1,1 1,-1 0,1 0,9 13,1 0,1-1,23 20,14 16,14 28,-3 2,-4 3,63 122,107 280,-115-197,-22-55,-88-227,1-1,0 1,0-1,0 1,1-1,0 0,0 0,5 6,-8-10,0 0,1 1,-1-1,1 0,-1 0,0 0,1 1,-1-1,1 0,-1 0,1 0,-1 0,1 0,-1 0,1 0,-1 0,0 0,1 0,-1 0,1 0,-1 0,1 0,-1 0,1 0,-1-1,0 1,1 0,-1 0,1-1,0 1,13-25,-2-7,1 1,2 0,1 1,1 1,2 0,32-38,-35 50,0 1,2 0,0 1,0 1,2 1,0 1,0 0,1 2,0 0,35-11,-6 8,1 1,-1 3,2 2,-1 2,1 3,-1 2,1 2,-1 2,1 2,-1 3,77 23,-75-15,-1 2,0 2,-2 3,-1 2,-1 1,-1 3,-1 2,-2 2,-2 2,63 66,-68-58,-1 2,-3 1,44 82,-60-96,-2 1,-1 0,-2 1,-1 1,-2 0,8 63,-15-83,-2-1,0 1,-1 0,0-1,-1 1,-1-1,0 1,-2-1,1 0,-2-1,0 1,-1-1,0 0,-1 0,0-1,-1 0,-1-1,0 0,-1 0,0-1,-18 14,-20 12,-1-2,-1-3,-2-1,-97 40,-244 63,84-55,-385 45,669-120,12-1,1 0,0-2,-1 1,1-2,-1 0,1 0,-1-2,1 1,-14-5,5-4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19.2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927 0,'-167'155,"-2"40,93-104,-169 158,-8-53,252-196,0 0,0 1,0-1,1 0,-1 1,0-1,0 1,1-1,-1 1,0-1,0 1,1-1,-1 1,1 0,-1-1,0 1,1 0,-1 0,1-1,0 1,-1 0,1 0,0 0,-1 0,1 0,0-1,0 1,0 0,0 0,0 0,0 0,0 0,0 1,2 0,0 0,1-1,-1 1,1 0,-1-1,1 0,0 0,-1 1,6 0,530 230,-208-83,228 61,-512-194,-13-2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6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0,'0'20,"1"15,-2 0,-1 1,-11 50,9-51,0 0,2 0,2 0,1 0,10 56,-3-9,-8-79,27 231,-22-208,1 0,1 0,1-1,1 0,1 0,23 39,-27-55,1-1,0 0,0-1,0 1,1-2,0 1,1-1,-1 0,1-1,0 0,1 0,-1-1,1 0,0-1,0 0,0 0,13 1,13 0,-1-1,0-2,63-6,-57 0,0-2,0-2,0-2,-2-2,1-1,-2-2,0-1,0-3,-2 0,-1-3,-1-1,52-46,-76 60,-1 0,0-1,-1 0,0 0,-1-1,0 0,-1 0,0 0,-1-1,0 0,-1 0,0-1,2-21,-4 14,-1 1,0 0,-2-1,0 1,-1 0,-2-1,0 1,-9-28,8 41,4 14,1 17,21 101,66 212,-61-248,254 844,-262-877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7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0 710,'1'-7,"1"1,0 0,0 0,0 0,1 0,-1 0,1 0,1 1,-1-1,1 1,0 0,0 0,6-4,-1-3,36-38,1 2,3 2,2 2,1 2,2 3,2 2,80-39,-46 33,2 4,1 4,2 4,123-24,-166 45,79-7,-117 16,-1 1,1 0,0 1,0 0,0 1,-1 1,1 0,-1 1,1 0,22 12,-32-14,-1 0,1 0,-1 1,1-1,-1 1,0 0,0 0,0 0,0 0,-1 1,1-1,-1 1,0-1,0 1,0 0,0 0,-1 0,2 5,-2-3,-1 0,0 0,0 0,0 0,-1 0,0 0,0 0,0 0,-1 0,1 0,-5 8,-7 11,-2 0,0-1,-1-1,-28 30,38-46,-105 119,-189 165,-163 74,433-345,-13 11,43-26,9-2,86-2,-31-2,176 11,-1 11,-1 10,-1 10,243 77,-237-41,-195-58,-1 1,80 48,-123-65,1 0,-1-1,0 1,0 1,0-1,0 1,-1-1,1 1,-1 0,0 1,0-1,-1 0,1 1,-1 0,3 7,-4-7,-1 1,1-1,-1 0,0 0,-1 1,1-1,-1 0,0 0,0 0,-1 1,0-1,0-1,0 1,-5 8,-8 13,-2 0,0-1,-2-2,-1 0,-1 0,-44 36,-4-6,-86 51,70-53,7-7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7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1 354,'25'-2,"0"-1,-1-2,1-1,-1 0,0-2,26-12,-10 5,115-43,19-9,331-81,-500 147,17-4,1 1,0 1,0 1,30 2,-48 0,0 0,0 1,0-1,-1 1,1 0,0 1,0-1,-1 1,1 0,-1 0,1 1,-1-1,0 1,0 0,0 0,0 0,-1 0,1 1,-1 0,0-1,0 1,0 1,-1-1,1 0,-1 0,2 8,0 3,0 1,-2 0,0 0,-1 0,-1 0,0 0,-1 0,0 0,-2 0,0 0,-1 0,0-1,-8 19,-7 11,-1 0,-3-1,-28 41,7-18,-4-2,-89 95,98-120,-2-2,-2-2,-1-1,-80 46,89-64,27-15,1 2,-1-1,1 1,0 0,-12 10,20-14,-1 1,0-1,0 1,1-1,-1 1,1-1,-1 0,0 1,1-1,-1 1,1-1,-1 0,1 1,-1-1,1 0,-1 1,1-1,-1 0,1 0,0 0,-1 0,1 1,-1-1,1 0,-1 0,1 0,0 0,-1 0,1 0,-1-1,1 1,0 0,-1 0,1 0,30 1,545-6,-527 5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8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0,'0'4,"5"15,9 20,7 22,12 25,23 46,18 38,14 29,5 19,4 7,-2-5,-9-18,-14-32,-11-35,-16-32,-16-34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9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215 279,'2'-5,"0"0,0-1,1 1,0 1,0-1,0 0,0 1,1-1,-1 1,1 0,0 0,5-3,-3 1,20-15,1 1,1 1,1 2,0 0,1 2,1 2,43-14,-32 13,0 2,1 1,1 3,81-6,-106 13,0 1,0 0,0 2,0 0,0 1,0 0,0 2,-1 1,0 0,0 1,0 1,-1 0,27 18,-37-20,0 0,-1 0,1 0,-1 1,-1 0,1 0,-1 0,0 1,-1-1,0 1,0 1,0-1,-1 0,3 18,-4-13,0 1,-1 0,-1 0,0 0,-2 0,1 0,-1 0,-8 24,-4 2,-1-1,-3-1,-1 0,-1-1,-35 46,-13 7,-4-3,-4-3,-140 120,-294 179,413-317,97-66,-1 1,0-1,1 0,-1 1,1-1,-1 0,1 1,-1-1,1 1,-1-1,1 1,0-1,-1 1,1 0,0-1,-1 1,1-1,0 1,0 0,-1-1,1 1,0-1,0 1,0 0,0-1,0 1,0 0,0-1,0 1,0 1,19 3,33-9,507-145,-325 78,-177 54,438-114,-382 107,0 5,164-6,-179 27,-71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0:59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243 60,'-8'10,"0"0,1 0,0 0,1 1,0 0,1 0,0 1,0 0,1 0,1 0,0 0,1 0,0 1,1-1,0 1,1-1,1 1,0-1,3 14,0 0,1-1,1 0,1 0,2-1,0 0,2 0,0-1,19 27,-15-29,2 0,0-2,1 0,1 0,1-2,0-1,1 0,1-1,0-2,1 0,0-1,29 9,-19-10,1-1,0-1,0-2,1-2,0-1,0-1,0-2,53-5,-86 3,1 1,-1 0,1-1,0 1,-1-1,1 0,-1 0,0 0,1 0,-1 0,0-1,0 1,1-1,-1 1,0-1,-1 0,1 0,0 1,3-6,-3 4,-1-1,1 0,0-1,-1 1,0 0,0 0,0-1,-1 1,1 0,-1-9,-2-6,0 1,-1 0,-1 0,-10-28,0 9,-2 0,-1 1,-2 1,-1 1,-1 0,-3 2,0 1,-2 0,-1 2,-1 1,-2 2,-1 0,0 2,-2 2,-1 1,0 1,-2 2,0 2,-1 1,-48-13,36 16,0 3,-1 1,-92-2,100 11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1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250 103,'-8'2,"1"0,-1 1,1 0,0 0,0 0,0 1,0 0,1 1,-10 7,3-3,-1 1,0 1,0 1,1 0,1 0,0 1,1 1,0 0,1 0,1 1,-10 20,16-28,0 0,0-1,1 1,0 1,1-1,-1 0,1 0,1 0,-1 1,1-1,1 0,-1 1,1-1,0 0,1 0,0 0,0 0,1 0,-1 0,1 0,1-1,-1 1,1-1,0 0,1 0,0-1,6 7,7 4,1-1,0 0,1-1,0-2,1 0,1-1,0-1,1-1,27 8,-2-5,0-1,0-2,78 3,-99-11,0-1,0-1,0-1,0-2,0-1,0 0,29-12,-43 12,-1 0,0 0,0-1,-1-1,0 0,0-1,0 0,-1 0,-1-1,1-1,-1 1,-1-1,0-1,0 0,-1 0,10-22,-12 22,-1 0,0 0,-1 0,0-1,-1 1,0-1,-1 1,0-1,-1 0,0 1,-1-1,-1 0,1 1,-2-1,0 1,0 0,-1 0,0 0,-1 0,0 1,-1 0,-13-18,6 10,-2 2,0 0,-1 1,0 1,-1 0,-1 1,0 1,-1 1,0 0,-1 1,-28-9,10 6,-73-15,76 22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1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0 124,'4'0,"6"0,6 0,3 0,13-4,12-2,22-4,19-4,14-4,6 0,7 5,-3-2,-11 4,-14 2,-21 3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2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0,'3'31,"1"0,1-1,2 1,1-1,2-1,22 49,-2 2,-1 1,110 279,-115-308,3 0,1-3,3 0,61 74,-78-108,-1-1,2 0,0-1,1 0,0-1,1-1,32 16,-42-24,0 0,0 0,0-1,0 0,1 0,-1 0,1-1,-1-1,1 1,-1-1,1-1,-1 1,1-1,-1 0,1-1,-1 0,0 0,0 0,0-1,0 0,0-1,0 0,9-7,-2-1,-1 0,-1-1,0-1,-1 0,-1-1,0 0,-1 0,0-1,-1 0,-1-1,8-26,-3 0,-1-1,-3 0,5-66,-8-15,-5 125,0 0,0 0,0 0,1 1,-1-1,0 0,0 0,1 0,-1 0,0 0,0 0,1 0,-1 1,0-1,0 0,1 0,-1 0,0 0,0 0,1 0,-1 0,0 0,1 0,-1 0,0 0,0-1,1 1,-1 0,0 0,0 0,1 0,-1 0,0 0,0-1,0 1,1 0,-1 0,0 0,0 0,0-1,0 1,1 0,-1 0,0-1,0 1,0 0,0 0,0-1,0 1,0 0,0 0,1-1,-1 1,0 0,0 0,0-1,0 1,-1-1,16 27,-13-22,156 366,-124-282,11 45,30 150,8 27,-46-199,-2-13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5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1 150,'0'-3,"1"1,0 0,-1-1,1 1,0 0,0 0,1 0,-1 0,0 0,1 0,-1 0,1 0,0 0,-1 1,1-1,0 0,3-1,40-25,-39 25,18-9,1 1,-1 2,2 0,-1 2,49-8,-8 6,77 1,-102 7,0 3,0 0,0 3,-1 2,78 22,-99-22,0 1,-1 0,0 1,-1 1,0 1,18 15,-25-18,0 1,-1 0,0 1,-1 0,0 1,-1-1,0 1,0 1,-1-1,6 18,-5-6,-1 0,0 0,-2 0,-1 1,-1 0,-1-1,-2 38,-3-26,-1 1,-2-2,-2 1,-19 53,7-39,-1-1,-3-1,-1-2,-3 0,-1-2,-65 70,82-100,-1-1,-24 17,10-8,27-21,1 0,0 1,0-1,-1 0,1 0,0 0,0 0,-1 0,1 0,0 0,0 1,0-1,0 0,-1 0,1 0,0 1,0-1,0 0,0 0,-1 0,1 1,0-1,0 0,0 0,0 0,0 1,0-1,0 0,0 0,0 1,0-1,0 0,0 0,0 1,0-1,0 0,0 0,0 1,0-1,0 0,0 0,0 1,1-1,-1 0,14 4,23-6,130-22,236-66,-332 72,104-30,96-22,-235 63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1.5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860 0,'-1'8,"0"-1,-1 0,0 0,0 0,0 0,-1 0,0 0,-5 7,-8 20,-165 485,-92 245,239-677,-255 609,283-682,5-10,-1 1,0-1,-1 0,1 1,-1-1,1 0,-1 0,-1-1,-3 5,0-6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8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1106 26,'1'-2,"-1"1,0 0,0-1,0 1,0 0,-1 0,1-1,0 1,0 0,-1-1,1 1,-1 0,1 0,-1 0,0-2,-1 2,1 1,0-1,0 1,-1 0,1-1,0 1,-1 0,1 0,0 0,-1 0,1 0,0 0,-1 0,1 0,0 1,-1-1,1 1,0-1,-2 1,-55 21,1 2,1 2,-95 61,52-28,9-8,-10 8,-3-4,-138 51,223-100,8-3,0 1,0-1,1 1,-1 1,-14 10,21-13,1 0,0 0,0 0,0 0,0 1,0-1,0 1,1 0,-1-1,1 1,0 0,-1 0,1 0,1 0,-1 0,0 0,1 0,0 0,-1 0,1 0,0 1,1-1,0 5,8 34,3-2,1 1,1-1,26 47,-7-12,83 204,94 217,-197-466,-7-14,1 0,0-1,1 0,0 0,1 0,1-2,0 1,1-1,19 17,-27-28,0 0,0 0,0-1,0 1,0-1,1 0,-1 0,0 0,0-1,1 1,-1-1,1 0,-1 0,0 0,1 0,-1 0,0-1,1 0,-1 1,0-1,1 0,5-3,5-3,-1-1,1 0,20-17,-24 17,205-164,-118 89,5 5,142-84,-195 134,1 3,2 3,0 1,102-25,-129 41,0 2,0 0,0 2,0 0,40 5,-48-1,0 0,0 1,-1 1,1 1,-1 0,0 1,-1 0,1 2,13 9,-6 1,-1 0,-1 1,-1 1,0 1,-2 1,-1 0,-1 2,0 0,-2 0,-1 1,-1 1,15 53,-9-14,-2 0,-4 1,-3 0,2 101,-11-101,-2 0,-3 1,-4-1,-2-1,-29 97,25-119,-1 0,-3 0,-1-2,-2-1,-2 0,-2-2,-1-1,-56 60,44-59,-3-3,0-1,-3-2,0-2,-2-2,-1-2,-2-3,0-1,-1-3,-1-1,-1-4,-1-1,0-3,0-2,-1-3,0-2,-79-4,90-5,1-2,-1-2,1-2,1-2,0-1,1-2,-59-33,6-1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0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464 397,'22'-1,"0"-1,-1-1,0-1,36-10,83-38,-55 19,-29 13,94-48,-153 64,-14 0,-21-1,-54-3,0 3,-140 12,192-3,1 1,0 2,0 2,0 1,1 2,1 2,0 2,-49 27,74-35,-1 0,1 1,1 0,0 1,0 0,1 1,0 0,1 1,0 0,1 0,0 1,1 0,0 0,1 0,1 1,0 0,1 0,0 1,2-1,-1 1,2 0,0 0,0-1,2 1,0 0,0 0,1-1,1 1,1-1,0 1,1-1,11 23,-6-21,0 0,2 0,0-1,0-1,2 0,-1-1,2 0,0-1,0-1,1 0,1-1,-1-1,2 0,-1-2,23 8,3-2,0-1,1-2,0-2,1-2,62 0,-100-6,1-1,-1 1,0-1,0-1,0 1,0-1,0 0,0-1,0 0,-1 0,1 0,-1-1,0 0,0 0,0-1,-1 1,0-1,1 0,-2-1,1 1,-1-1,1 0,-2 0,1-1,-1 1,4-9,14-26,-6 11,0 1,18-58,-31 76,1 0,-1-1,-1 1,0 0,0-1,-1 1,-1 0,0-1,0 1,-1 0,-1 0,-4-13,-26-55,-3 1,-72-113,68 124,28 44,-52-77,55 88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3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0 746,'5'0,"18"-9,18-11,28-15,40-19,37-13,31-16,20-7,6-2,-5 8,-24 12,-29 20,-25 13,-30 10,-30 10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4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0,'0'9,"0"11,0 6,0 12,4 12,6 11,10 16,1 8,1 2,6-1,3-6,-5-4,-6-7,-3-10,-4-11,1-14,-3-9,-3-7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5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5 857,'0'9,"-5"11,8 2,16-7,17-14,29-16,28-23,21-22,15-17,9-9,9-12,-2-5,-5 1,-9 6,-18 10,-25 16,-22 15,-22 17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6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1,'5'21,"4"33,11 33,9 31,10 22,1 4,3-10,-2-15,-3-23,-8-19,-5-19,-7-15,-7-15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6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445 1,'-11'0,"0"2,0-1,1 2,-1-1,1 2,0-1,0 1,0 1,0 0,1 0,0 1,0 0,0 0,1 1,0 0,0 1,-13 16,-2 5,1 2,2 1,-31 61,24-34,2 0,2 2,-26 120,42-148,2 1,1-1,1 1,2 0,2 0,1-1,1 1,2-1,12 44,-13-65,0-1,1 1,0-1,1 0,0 0,1-1,0 0,1 0,0-1,0 0,1 0,0-1,15 11,-11-11,1 0,0-1,0 0,0-2,1 1,0-2,0 0,0-1,0 0,21 0,5-2,-1-1,0-3,0-1,0-2,-1-2,46-15,-40 8,-1-1,-1-3,0-1,-2-2,40-28,-68 41,-1 0,-1 0,1-2,-1 1,11-16,-17 19,0 0,0-1,-1 1,-1-1,1 0,-1 0,0-1,-1 1,0 0,2-15,-3-6,0-1,-2 1,-1-1,-1 1,-2 0,-1 0,-9-28,4 22,-2 1,-1 1,-2 0,-1 1,-28-41,26 49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07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751 108,'-1'5,"0"0,-1 0,0 0,0 0,-1 0,1-1,-1 1,0-1,0 0,-1 0,1 0,-6 5,-8 10,-185 240,-219 309,417-562,-11 16,2 1,-22 45,35-67,-1 1,0-1,0 1,1-1,-1 1,1-1,-1 1,1 0,0-1,0 1,0 0,0-1,0 1,0 0,0-1,0 1,1-1,-1 1,0 0,1-1,0 1,-1-1,1 1,0-1,0 1,0-1,0 0,0 1,0-1,2 2,1-1,-1-1,1 1,0-1,0 0,0 0,0 0,0-1,0 1,0-1,0 0,0 0,6-1,41-7,-1-2,0-3,-1-1,91-41,-111 43,364-157,472-281,-835 433,-5 3,-1-1,23-18,-45 31,0 1,0 0,-1-1,1 1,-1-1,1 0,-1 1,0-1,0 0,0 0,0 0,0 0,0 0,0 0,0-3,-1 4,0-1,0 1,0 0,0-1,0 1,-1 0,1-1,-1 1,1 0,0-1,-1 1,0 0,1 0,-1 0,0 0,0-1,0 1,-1-1,-5-4,-1 0,1 1,-1 0,0 1,-17-8,17 9,-408-168,316 139,-1 3,-134-18,171 39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1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1,'4'0,"6"0,6 8,-1 16,7 17,3 14,2 15,5 17,5 10,1 7,3-3,-6-4,-1-11,-1-12,-7-9,-7-16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3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31 114,'-1'-9,"0"1,-1 0,1 0,-1 0,-1 0,-4-10,-7-26,14 44,1 0,-1 0,0 0,0-1,0 1,0 0,0 0,1 0,-1 0,0 0,0-1,0 1,1 0,-1 0,0 0,0 0,1 0,-1 0,0 0,0 0,0 0,1 0,-1 0,0 0,0 0,1 0,-1 0,0 0,0 0,1 0,-1 0,0 0,0 0,0 0,1 0,-1 0,0 0,0 1,0-1,1 0,-1 0,0 0,0 0,0 1,0-1,1 0,-1 0,0 0,0 1,0-1,0 0,0 0,0 0,0 1,18 14,109 123,161 226,-209-258,275 374,98 128,-408-550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2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0,'15'2,"0"0,0 1,0 1,0 1,0 0,-1 0,0 2,25 14,-17-9,196 104,-5 10,309 241,-271-162,320 241,-511-402,-48-35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4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1032,'4'1,"1"0,-1 1,1 0,-1 0,0 0,0 0,0 0,0 1,0 0,-1 0,1 0,3 4,7 5,87 72,125 131,69 115,-48-53,-221-246,-19-22,1 0,0-1,0 0,18 14,-26-22,0 0,0 0,0 0,1 1,-1-1,0 0,1 0,-1 0,0 0,0 1,1-1,-1 0,0 0,1 0,-1 0,0 0,1 0,-1 0,0 0,1 0,-1 0,0 0,0 0,1 0,-1 0,0 0,1-1,-1 1,0 0,1 0,-1 0,0 0,0 0,1-1,-1 1,0 0,0 0,1-1,-1 1,0 0,0 0,0-1,0 1,1 0,-1 0,0-1,0 1,0 0,0-1,0 1,0 0,0-1,0 1,0 0,0-1,0 1,0 0,0-1,0 1,0 0,0 0,0-1,0 1,-1-1,-3-27,4 25,-40-172,-19-100,48 207,3 0,1-72,6 135,1 1,0-1,1 1,-1-1,1 1,0-1,0 1,0 0,0 0,1-1,0 1,0 0,0 0,0 0,1 1,-1-1,1 1,0-1,4-2,-4 4,1 0,-1 0,1 0,-1 1,1 0,0 0,0 0,0 0,0 0,0 1,0 0,0 0,0 0,0 0,0 1,0-1,-1 1,1 0,0 0,0 1,6 2,26 14,-1 1,-1 1,-1 2,52 45,-25-20,184 154,29 20,-251-204,1-2,44 22,-58-32,1-1,-1-1,0 0,1 0,0-1,0 0,-1 0,1-1,0-1,20-1,-27 1,-1-1,0 1,0-1,0 1,1-1,-1 0,0 0,0 0,0-1,0 1,-1 0,1-1,0 1,0-1,-1 1,1-1,-1 0,3-4,-2 2,0-1,0 1,0-1,0 0,-1 0,0 0,0 0,0-6,0-8,-1 1,-1 0,-6-32,-97-351,90 352,11 41,1 0,0 0,0 0,1 0,0-14,1 21,0 0,0 0,0 0,0 0,0 0,1 0,-1 1,0-1,1 0,-1 0,1 0,-1 0,1 0,-1 1,1-1,-1 0,1 0,0 1,-1-1,1 1,0-1,0 0,1 0,0 1,0 0,-1-1,1 1,0 0,0 0,-1 0,1 0,0 1,0-1,-1 0,1 1,0-1,-1 1,1-1,3 3,31 16,0 2,-1 1,58 49,-14-11,-1-5,120 63,-157-97,1-2,1-2,1-2,0-2,47 8,-82-19,1-1,-1 0,1 0,0-1,-1 0,1-1,-1 0,14-3,-19 2,0 1,-1-1,1 1,0-1,-1 0,0-1,1 1,-1 0,0-1,0 0,0 0,-1 0,1 0,-1 0,1 0,-1-1,0 1,0-1,-1 0,1 1,-1-1,2-5,0-7,-1 1,0-1,-1 0,0 0,-1 0,-1 0,-1 0,0 1,-8-28,-8-18,-28-63,34 93,-411-920,293 686,571 788,-322-395,65 80,-38-28,-142-175,-1 0,1 1,-1-1,0 1,0 0,0 0,-1 0,0 0,0 0,-1 0,1 9,-2-10,0 0,-1 0,1 0,-1 0,-1-1,1 1,-1 0,1 0,-1-1,-1 1,1-1,-1 0,1 1,-7 5,-9 11,-36 34,13-19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4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0,'-4'0,"-1"0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5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604 1,'-5'0,"-5"4,-9 6,-7 1,-6 7,-12 5,-6 3,-8 6,-2 1,1-1,-4-1,6-6,8-3,8-5,11-6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6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1010,'5'1,"0"0,0 0,0 0,0 1,0 0,0 0,8 5,17 6,-5-7,1-1,0-1,0-1,0-1,0-2,46-4,-16-4,-1-1,58-19,-65 13,-1-2,0-2,70-40,-86 41,0-2,-1-1,-2-2,0 0,42-49,-54 51,-2 0,-1-2,-1 0,0 0,-2-1,-1 0,-1-1,0 0,-2 0,-2-1,0 0,-1 0,-2 0,0 0,-2 0,-1 0,-1 1,-1-1,-2 0,-12-38,12 52,1 0,-2 0,0 1,0 0,-1 0,0 0,-1 1,-11-9,13 12,0 2,0-1,-1 1,0 0,0 0,0 1,0 0,-1 1,1 0,-1 0,0 1,-12-2,19 3,1 1,-1 0,0 0,1-1,-1 1,0 0,1 0,-1 1,0-1,1 0,-1 0,0 1,1-1,-1 1,1 0,-1-1,1 1,-1 0,1 0,0 0,-1 0,1 0,0 0,0 0,-1 0,0 2,2-1,0 0,-1 0,1-1,0 1,0 0,0 0,0-1,0 1,1 0,-1 0,1-1,-1 1,1 0,-1-1,1 1,0-1,0 1,0-1,0 1,0-1,0 1,0-1,0 0,1 0,1 2,31 25,1-1,1-2,1-2,76 36,-111-58,211 98,122 67,-323-159,-1 0,1 1,-2 1,1 0,-1 0,-1 1,0 0,9 12,-15-18,-1 1,1 0,-1-1,1 1,-1 0,-1 0,1 0,-1 0,0 1,0-1,0 0,-1 0,1 1,-1-1,-1 0,1 1,-1-1,0 0,0 0,-1 1,1-1,-1 0,-4 7,2-5,0-1,-1 1,0-1,0 0,-1-1,0 1,0-1,0 0,-9 5,-69 37,42-25,-3 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6.8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7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0,'102'82,"-63"-44,421 382,-372-348,4-4,2-4,147 75,-234-136,95 41,-92-40,0-1,0 0,1-1,-1 0,1 0,0-1,19-1,-29 0,1 0,-1 0,1-1,-1 1,1 0,-1-1,0 1,1-1,-1 1,1-1,-1 0,0 1,1-1,-1 0,0 0,0 0,0 0,0 0,0 0,0-1,0 1,0 0,0 0,0-1,-1 1,1 0,0-1,-1 1,0-1,1 1,-1-1,0 1,1-1,-1 1,0-1,0 1,0-1,0 1,-1-4,-1-5,-1-1,0 0,0 1,-8-16,7 15,-270-600,266 586,8 25,0-1,0 1,0 0,0-1,0 1,0 0,0-1,0 1,0 0,0 0,0-1,1 1,-1 0,0-1,0 1,0 0,0 0,0-1,1 1,-1 0,0 0,0 0,0-1,1 1,-1 0,0 0,0 0,1 0,-1-1,0 1,1 0,-1 0,0 0,0 0,1 0,-1 0,0 0,1 0,3 1,0 0,1 0,-1 1,0-1,0 1,-1 0,1 0,6 5,121 87,218 203,-255-211,-55-53,-10-12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8.2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0 277,'0'-1,"1"0,-1 0,1 1,-1-1,1 0,-1 0,1 0,-1 0,1 0,0 1,-1-1,1 0,0 0,0 1,0-1,-1 1,1-1,0 1,0-1,0 1,0-1,0 1,0 0,0 0,0-1,0 1,0 0,0 0,0 0,0 0,0 0,0 0,0 0,0 1,0-1,2 1,41 7,18 16,0 3,-2 3,-1 2,63 46,-32-21,-27-19,-10-7,-1 1,-2 3,55 50,-103-84,-1 1,1 0,-1-1,1 1,-1 0,1 0,-1 0,0-1,0 1,0 1,0-1,1 3,-2-5,0 1,0-1,0 1,0-1,-1 1,1-1,0 1,0-1,0 1,0-1,0 0,-1 1,1-1,0 1,0-1,-1 1,1-1,0 0,-1 1,1-1,0 1,-1-1,1 0,-1 0,1 1,0-1,-1 0,1 0,-1 1,1-1,-1 0,0 0,-3 1,0-1,1 1,-1-1,0 0,0 0,0-1,0 1,0-1,1 0,-1 0,0 0,-3-2,-10-5,0 0,1-2,1 0,-1-1,2 0,-1-1,2-1,-1 0,2-1,0 0,1-1,0 0,1-1,1 0,0-1,1 0,1 0,1-1,0 0,-3-22,3 14,2-2,1 1,0 0,3-1,0 1,1 0,2-1,1 1,1 0,1 0,2 1,0 0,16-32,-23 55,0 0,1 0,-1 0,1 0,0 0,0 1,0-1,0 1,1-1,-1 1,0 0,1-1,0 1,0 0,-1 1,1-1,0 1,1-1,-1 1,0 0,6-2,-5 4,0-1,1 0,-1 1,0 0,-1 0,1 0,0 0,0 0,0 1,-1 0,1 0,-1 0,1 0,-1 1,0-1,0 1,5 5,200 220,-68-69,-62-76,106 86,-139-134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8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 46,'-2'-3,"-39"-30,40 32,0 0,0 0,-1 0,1 0,0 1,0-1,-1 0,1 1,0-1,0 1,-1 0,1-1,-1 1,1 0,0 0,-1 0,1 0,-1 0,1 0,0 0,-1 0,1 1,-1-1,1 0,0 1,0 0,-1-1,1 1,0-1,0 1,-1 0,0 1,-2 4,1 0,-1 0,1 1,0-1,1 1,-1-1,2 1,-1 0,-1 9,-6 75,8-44,2-1,2 1,2-1,1 0,3-1,2 0,2 0,2-1,2-1,1 0,48 77,-44-85,2-1,1-1,2-1,1-2,1 0,2-2,1-2,1 0,1-3,1 0,1-3,1-1,63 24,-37-24,1-4,1-2,96 7,-160-20,2 0,-1 0,0 0,0 0,0 0,0 0,0 1,-1-1,1 1,0-1,0 1,0 0,0 0,0 0,-1 0,1 0,0 0,-1 0,1 0,-1 1,1-1,-1 1,0-1,1 1,-1 0,0-1,0 1,0 0,0 0,-1-1,2 5,-2-1,0 1,-1 0,0 0,0 0,-1 0,1-1,-1 1,0-1,-5 10,-31 64,-3-1,-3-2,-89 113,109-161,5-10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9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1,'64'66,"184"202,-41-14,231 258,-427-500,1-1,0 0,0-1,28 18,-35-26,-1 0,0 0,1 0,-1-1,1 1,0-1,-1 0,1-1,0 1,0-1,-1 0,1 0,0 0,0-1,-1 0,1 1,0-2,-1 1,1-1,-1 1,5-4,13-7,-1-1,0-2,-1 0,-1-1,0 0,-1-2,-1 0,18-25,8-18,50-93,-54 84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19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0 245,'5'0,"5"0,5 0,5-5,3-4,10-7,9-3,5-8,3-8,2-2,1 1,-5 2,-10 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3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1,'8'1,"0"1,0 0,0 0,0 1,-1 0,1 1,12 7,8 4,83 30,2-4,152 34,243 16,-440-84,-45-6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2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0,'0'64,"6"271,-1-250,5-1,21 92,-21-135,2 0,2-1,1 0,3-1,41 69,-42-83,1-1,1-1,1 0,1-2,1 0,1-1,0-2,2 0,37 20,-34-25,1 0,1-3,0 0,0-2,1-1,34 3,-23-5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0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0,'-11'27,"2"0,1 0,1 1,1 0,1 0,2 0,0 46,3-74,-1-35,2-26,-1 57,0 1,1-1,-1 0,1 0,0 1,0-1,1 1,-1-1,1 1,0-1,-1 1,4-3,-3 4,-1 1,1 0,-1 1,1-1,0 0,0 0,0 1,-1-1,1 1,0 0,0-1,0 1,0 0,0 0,0 0,0 0,-1 1,1-1,0 0,0 1,0-1,0 1,-1 0,1 0,0 0,-1 0,1 0,0 0,2 2,47 37,-33-24,0-1,41 26,-44-33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0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0,'300'358,"-28"24,-119-163,-62-93,114 170,-184-256,-20-38,-2-5,-9-20,-1-6,1-1,2 0,1-1,2 1,0-1,1-35,4 63,0-1,0 1,0-1,1 1,-1 0,1-1,0 1,0 0,1 0,-1-1,0 1,1 0,0 0,0 1,0-1,0 0,4-3,-2 2,1 1,0-1,0 1,0 0,0 1,0-1,1 1,-1 0,10-2,11 0,0 1,0 1,48 2,-42 1,15-2,0 0,0 2,62 9,-98-9,0 1,0 1,0 0,0 1,0-1,0 2,-1 0,0 0,0 1,0 0,-1 1,0 0,0 0,15 17,-22-21,0 0,0 0,0 0,0 0,-1 0,1 0,-1 0,0 1,0-1,0 1,0-1,-1 1,1-1,-1 1,0-1,0 1,0-1,-2 8,0-5,0 0,0 0,-1 0,1 0,-1-1,-1 1,1-1,-1 0,-8 9,-7 4,-1 0,0-2,-1 0,-25 13,-405 209,404-215,-2-1,10-6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1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0,'0'5,"5"5,9 9,16 20,19 15,19 24,19 33,16 24,8 18,6 9,9 12,0-8,-16-14,-20-25,-20-25,-17-26,-19-21,-14-20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2.1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126 410,'7'-2,"0"0,0-1,0 1,-1-2,1 1,-1-1,0 0,0 0,10-10,-2 3,-3 3,0 0,0-1,-1-1,0 0,-1 0,13-20,-17 22,0-1,-1 0,0 0,-1 0,0-1,0 1,-1-1,0 0,-1 1,1-14,-2 14,0 1,-1-1,0 0,0 0,-1 0,0 1,0-1,-1 1,0 0,0-1,-8-11,9 17,0 0,0 0,-1 0,1 0,-1 1,1-1,-1 1,0-1,0 1,0 0,-1 1,1-1,0 0,-1 1,1 0,0-1,-1 1,0 1,1-1,-1 0,0 1,1 0,-1 0,0 0,1 0,-1 1,0 0,1-1,-1 1,-5 3,4-2,0 0,0 1,0-1,0 1,1 0,-1 1,1-1,0 1,0 0,0 0,1 0,-1 0,1 1,0 0,-2 5,-5 9,1 1,-9 31,17-47,-24 75,4 2,-12 84,27-117,1 0,3 1,2-1,11 93,-8-125,0 0,1 0,1-1,1 1,0-1,0 0,11 17,-12-25,0 0,1 0,-1 0,1-1,1 1,-1-2,1 1,0-1,0 0,1 0,-1 0,1-1,0-1,0 1,10 1,10 2,0-2,0-2,1 0,-1-2,1-1,-1-1,1-2,-1-1,0-1,0-1,0-1,-1-2,48-22,-41 14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3.3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0,'8'9,"-1"0,-1 0,1 1,-2-1,1 1,-2 1,5 10,11 24,102 181,9-6,317 404,-446-622,-1-1,0 1,0 0,1 0,-1 0,1-1,-1 1,1-1,0 1,0-1,0 0,0 1,0-1,0 0,0 0,0-1,0 1,0 0,0-1,0 1,3-1,-3-1,-1 0,1-1,0 1,-1-1,0 1,1-1,-1 0,0 1,0-1,0 0,0 0,0 0,0 0,-1 0,1 0,-1 0,1 0,-1 0,0 0,0 0,0-3,14-79,29-101,-31 145,2 1,2 0,1 1,36-57,-44 83,0 0,0 0,1 1,1 1,-1 0,2 0,-1 1,1 0,20-9,-12 8,0 1,1 0,0 2,1 1,37-6,-13 7,-1 1,1 3,-1 2,1 2,71 14,-91-12,0 0,0 2,-1 1,-1 1,47 24,-64-29,0 0,0 1,0 0,0 0,-1 1,0-1,0 1,0 1,-1-1,0 1,-1 0,1 0,-1 0,0 1,-1 0,0-1,0 1,-1 0,0 1,0-1,-1 0,1 13,-3-4,-1-1,-1 1,0-1,-1 0,-1 0,0 0,-1-1,-1 0,0 0,-1-1,-1 0,-17 22,-8 7,-2-3,-63 56,3-14,-121 78,-120 56,224-146,-51 28,151-92,7-6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3.7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0,'16'17,"-1"1,0 0,-2 0,0 2,14 27,42 111,-60-137,234 634,-60 22,-170-610,5 80,-16-105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259 1,'-8'9,"1"0,0 1,0 0,1 1,0-1,-8 24,5-12,-29 67,4 1,4 1,4 2,4 1,5 1,-9 133,25-216,1 0,0 1,0-1,2 1,-1-1,2 0,-1 0,9 22,-8-28,0-1,1 0,-1 0,1 0,0-1,0 1,0-1,1 0,-1 0,1 0,0-1,0 0,1 0,-1 0,0 0,1-1,0 0,0 0,-1-1,9 2,34 4,-1-3,1-1,0-2,0-3,-1-2,1-1,68-18,-86 16,-1 0,0-2,0-1,-1-2,-1-1,0 0,37-27,-43 21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5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0 835,'5'-6,"0"-1,-1-1,0 1,0 0,-1-1,0 0,-1 0,1 0,0-9,5-10,39-118,-7-1,32-220,-72 360,1-1,0 1,0-1,0 1,1 0,0 0,5-11,-7 17,1-1,-1 1,0 0,1-1,-1 1,1-1,-1 1,0 0,1-1,-1 1,1 0,0-1,-1 1,1 0,-1 0,1 0,-1-1,1 1,0 0,-1 0,1 0,-1 0,1 0,-1 0,1 0,0 0,-1 0,1 0,0 1,2 0,0 1,-1-1,0 1,1 0,-1-1,0 1,1 0,-1 1,3 3,76 89,5-3,183 152,-218-206,-25-20,-1 1,-1 1,42 46,-64-65,0 1,0 0,-1 0,1 0,-1 0,1 0,-1 0,0 0,0 1,0-1,0 0,0 1,0-1,-1 1,1-1,-1 1,1-1,-1 1,0-1,0 1,0-1,-1 1,1-1,-1 1,1-1,-1 1,0-1,0 1,0-1,0 0,0 0,0 0,-2 3,-10 5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5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1,'4'0,"6"0,5 0,5 4,3 6,2 10,5 10,6 4,2 4,6 6,1-2,-8-7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6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78,'140'-52,"-128"46,41-13,-53 19,1 0,0 0,-1 0,1 0,-1 0,1 0,-1 0,1 0,0 1,-1-1,1 0,-1 0,1 0,-1 1,1-1,-1 0,1 1,-1-1,1 1,-1-1,1 0,-1 1,0-1,1 1,-1-1,0 1,1-1,-1 1,0-1,0 1,0-1,1 1,-1 0,0-1,0 1,0-1,0 1,0 0,0-1,0 1,0-1,0 1,0 0,-1-1,1 1,0-1,0 1,0-1,-1 1,1-1,-1 2,-13 37,11-34,-30 73,3 1,4 2,3 1,4 0,4 1,3 1,-2 125,14-181,2 1,0-1,2 0,9 31,-11-50,1 0,1 0,0-1,0 1,0-1,1 0,7 9,-9-13,1-1,-1 1,1-1,0 0,0 0,0 0,0 0,0-1,0 0,1 0,-1 0,1 0,0-1,7 2,-9-2,-1-1,0 1,1-1,-1 0,0 0,1 0,-1 0,0-1,1 1,-1-1,0 1,0-1,1 0,-1 0,0 0,0 0,0 0,0 0,0 0,0-1,1-1,0 0,-1 0,1-1,-1 1,0-1,0 1,0-1,-1 0,1 0,-1 0,0 0,1-4,0-11,-1 0,0 0,-1 0,-3-21,-6-12,-1 0,-4 0,-37-96,17 55,21 52,-94-294,106 332,0 1,0 0,0-1,1 1,-1-1,1 1,0-1,0 1,0-1,0 1,0-1,0 1,1-1,-1 1,1-1,0 1,-1-1,3-2,-1 3,-1 1,1 0,0-1,0 1,0 0,0 0,0 0,0 0,0 1,0-1,0 1,0-1,0 1,1 0,-1-1,0 1,0 0,0 0,1 1,3 0,17 2,0 2,0 0,0 2,-1 0,0 2,-1 0,1 2,-2 0,22 15,3 6,-2 1,71 71,-48-31,-3 2,-3 3,84 145,115 278,-200-379,65 130,238 502,-359-748,18 53,-20-58,-1-1,1 1,-1 0,0 0,0 0,1 0,-1-1,0 1,0 0,0 0,0 0,0 0,0 0,0 0,-1-1,1 1,0 0,0 0,-1 0,1 0,0-1,-1 1,1 0,-1 0,1-1,-1 1,1 0,-1-1,1 1,-1 0,0-1,1 1,-1-1,0 1,0-1,1 1,-1-1,0 0,0 1,0-1,0 0,1 0,-1 0,0 0,0 1,0-1,0 0,0 0,0-1,1 1,-1 0,0 0,0 0,0-1,0 1,1 0,-3-1,-7-3,0 0,1 0,-1-1,1 0,0-1,0 0,1 0,0-1,-11-11,-65-78,79 89,-45-59,4-3,2-1,4-2,3-2,3-2,3-1,-23-92,29 73,5-1,3-1,5 0,4 0,9-169,4 201,3-1,20-82,-22 123,2 0,1 0,1 1,1 0,1 1,2 0,0 1,25-31,-36 50,-1 1,1-1,0 1,1 0,-1 0,0 0,1 1,0-1,-1 1,1 0,0 0,0 0,0 1,1-1,-1 1,0 0,5-1,-5 3,1-1,-1 1,0 0,0 0,1 0,-1 1,0-1,0 1,0 0,-1 0,1 1,0-1,-1 1,1 0,-1 0,0 0,4 5,17 18,-2 2,0 1,-2 1,27 53,49 137,-35-72,-46-121,-14-42,-16-51,13 60,-13-56,2 0,3-1,3 0,3 0,2-1,8-72,-3 119,1 0,1 0,0 0,1 1,1-1,0 2,1-1,1 1,0 0,1 1,1 0,0 1,1 0,0 0,1 2,25-19,-16 14,1 2,1 1,0 0,0 2,1 1,1 1,0 1,0 1,0 2,32-4,-49 8,0 1,0 0,0 0,0 0,0 1,0 1,0 0,-1 0,1 0,0 1,-1 1,0-1,1 1,-1 1,12 8,-9-3,0 0,-1 1,0 0,-1 1,0 0,-1 0,0 0,11 27,0 7,-1 0,21 93,-34-111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3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1 154,'0'3,"1"1,0-1,0 0,0 1,0-1,1 1,-1-1,3 3,4 11,34 75,4-2,75 112,-88-149,-7-10,1 0,2-2,2-2,65 65,-94-101,1-1,1 1,-1-1,0 0,1 0,-1 0,1-1,0 1,-1-1,1 1,0-1,0-1,0 1,0 0,6-1,-8 0,1-1,-1 1,0-1,0 0,0 1,0-1,0 0,0 0,0-1,0 1,-1 0,1-1,0 1,-1-1,1 1,-1-1,1 0,-1 0,0 0,0 1,0-1,0 0,0-1,0 1,0 0,-1 0,1 0,0-5,4-34,-1-1,-2 0,-2 0,-6-49,3 35,-2 7,-3-1,-20-72,5 24,22 96,1 0,-1 0,1 0,-1 0,1 0,0 0,-1 0,1 0,0 0,1 0,-1 0,0-1,1 1,-1 0,1 0,-1 1,1-1,0 0,0 0,0 0,0 0,2-2,-2 4,1-1,0 0,-1 0,1 0,0 1,0-1,0 1,-1 0,1-1,0 1,0 0,0 0,0 0,0 0,0 1,0-1,-1 0,1 1,2 0,14 5,-1 1,0 1,28 18,-34-20,881 463,-875-461,-7-2,1-1,0 0,0-1,0 0,12 2,-21-6,-1 0,0 0,1 0,-1 0,0 0,1 0,-1 0,1 0,-1 0,0-1,0 1,1 0,-1-1,0 1,0-1,1 0,-1 1,0-1,0 0,2-1,-2 0,0 0,0 0,0 0,-1 0,1 0,0 0,-1 0,1 0,-1 0,0 0,0 0,0 0,0 0,0 0,0-1,0 1,-1-3,-10-38,-1 0,-2 1,-1 0,-3 1,-25-43,37 72,-32-55,-2 1,-4 2,-2 2,-55-56,98 115,1 0,-1 1,0-1,1 1,-1 0,-1-1,1 1,0 1,0-1,-1 0,1 1,-1-1,1 1,-1 0,1 1,-1-1,0 0,1 1,-1 0,0 0,0 0,1 0,-1 1,0-1,-3 2,-4 2,0 0,0 1,1 1,0-1,0 1,-14 13,-10 6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7.6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1 448,'19'23,"0"1,-1 1,-1 1,19 39,-9-17,34 62,83 137,-116-205,2-1,1-1,56 54,-77-85,0-1,1 0,-1 0,2-1,-1 0,1-1,0-1,0 1,0-2,1 0,-1 0,1-1,0-1,0 0,1-1,-1-1,0 1,13-3,-13 0,-1 0,-1-1,1 0,0-1,-1 0,0-1,0-1,0 1,0-2,-1 1,0-1,-1-1,1 0,-1 0,-1-1,0 0,0-1,-1 1,9-16,-5 4,-1-2,-1 1,0-1,-2-1,-1 0,0 0,-2 0,-1 0,0-48,-5 10,-3 1,-21-107,12 101,-4 1,-2 1,-3 0,-3 2,-2 1,-72-113,82 144,19 22,16 14,105 66,134 103,-233-157,-9-9,0 2,-1 0,0 1,0 0,-1 1,-1 0,0 1,13 20,-22-26,0 0,-1 1,0-1,-1 1,1-1,-2 1,1-1,-1 1,0-1,0 0,-1 1,0-1,-1 0,1 0,-1 0,-6 9,0-1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8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29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1319,'-1'65,"-1"-16,3 1,1 0,3-1,11 51,-13-88,0 1,1-1,1 1,0-1,1 0,0-1,1 1,0-1,0-1,1 1,1-1,0-1,0 1,1-2,0 1,1-1,-1-1,2 0,-1 0,15 5,4-1,1-1,0-2,1-1,0-2,0-1,0-1,0-2,0-1,1-2,-1-1,0-1,-1-2,1-1,-1-2,51-20,-66 21,-1 0,0-1,-1-1,0 0,0-1,-1-1,0 0,-1-1,-1 0,0 0,-1-1,0-1,-1 0,-1 0,0-1,-1 0,-1 0,7-25,-2-5,-2-1,-3 0,-1 0,-2-1,-6-76,-8 7,-5 1,-6 0,-4 1,-5 2,-5 1,-95-200,99 247,-74-113,92 162,20 32,203 362,-46-90,-48-73,111 290,-184-359,-42-146,0 0,0 0,1-1,-1 1,0 0,0 0,0 0,0-1,1 1,-1 0,0 0,0 0,0-1,1 1,-1 0,0 0,0 0,1 0,-1 0,0 0,1 0,-1 0,0 0,0 0,1-1,-1 1,0 0,0 1,1-1,-1 0,0 0,0 0,1 0,-1 0,0 0,1 0,-1 0,0 0,0 0,0 1,1-1,-1 0,0 0,0 0,0 1,1-1,-1 0,0 0,0 0,0 1,0-1,1 0,-1 0,0 1,0-1,0 0,0 1,8-35,-6 20,3-3,0 1,1-1,1 1,0 0,1 1,15-23,-17 31,1-1,-1 1,1 0,0 1,1-1,0 1,0 1,0 0,0 0,1 0,0 1,0 0,13-3,4 1,1 0,0 2,0 1,0 1,0 1,0 1,0 2,1 1,-1 1,-1 1,1 1,-1 1,0 2,35 16,-30-9,0 1,-1 1,-1 2,-1 0,-1 2,0 1,-2 2,-1 0,-1 1,36 54,-42-52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0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476 1,'-20'1,"0"1,1 1,-1 0,1 2,-1 0,1 1,1 1,-1 1,1 0,1 2,0 0,0 1,1 0,0 2,1 0,-25 27,24-23,1 1,1 1,1 0,0 1,2 0,0 1,1 1,1-1,2 1,0 1,1-1,1 1,1 0,-1 24,6-26,0 0,2 0,0 0,2 0,0 0,1-1,1 0,1-1,1 1,1-1,0-1,1 0,1 0,1-2,17 19,-19-23,0-1,1-1,0 0,1-1,0 0,0-1,1-1,0 0,22 8,-25-12,0 0,0-1,0 0,0-1,0 0,1 0,-1-2,0 1,0-1,1-1,-1 0,0-1,0 0,10-4,-5 0,0 0,-1-1,0-1,-1 0,0-1,0-1,-1 0,0-1,-1 0,0-1,-1 0,-1-1,0 0,-1 0,0-1,-1-1,-1 1,0-1,-2-1,8-28,-9-2,-2-1,-2 0,-2 0,-10-56,3 19,8 84,1-1,0 1,0 0,-1-1,1 1,0-1,1 1,-1-1,0 1,0 0,1-1,-1 1,0 0,1-1,-1 1,1 0,0-1,0 1,-1 0,1 0,1-2,-1 3,1-1,-1 1,0-1,0 1,0 0,1-1,-1 1,0 0,0 0,1 0,-1 0,0 0,1 0,-1 0,0 0,0 1,1-1,-1 0,1 1,9 4,0 0,0 1,-1 0,10 8,-13-10,226 182,-105-79,-99-83,-9-5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0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0 133,'30'34,"-1"2,-1 1,24 46,266 504,-286-524,-24-43,-20-42,-30-76,-51-184,89 270,-28-109,-26-194,56 305,1 0,0-1,1 1,0 0,0-1,1 1,3-11,-3 18,0 0,0 0,0 1,0-1,1 1,-1-1,1 1,0-1,-1 1,1 0,0 0,0 0,1 0,-1 0,0 1,1-1,-1 1,1-1,-1 1,1 0,0 0,-1 0,1 0,0 0,0 1,0-1,0 1,-1 0,1 0,4 0,12 1,0 0,-1 2,1 0,0 1,-1 1,27 10,0 4,57 33,-78-37,0 1,-1 1,0 1,-2 1,0 1,-1 1,-1 1,20 30,9 23,51 106,-48-83,-31-61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1.3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1,'-20'0,"0"0,0 2,0 0,0 1,1 1,0 1,-30 11,39-11,0 0,0 1,0 0,1 1,0 0,0 0,1 1,0 0,0 1,0 0,2 0,-1 1,1-1,-7 16,7-12,0 0,1 1,1-1,0 1,1 0,1 0,0 0,0 0,2 0,0 20,1-29,-1 0,1-1,0 1,0-1,0 1,0-1,1 1,0-1,0 0,0 0,0 0,1 0,0 0,0 0,0-1,0 0,0 1,1-1,-1 0,1 0,0-1,0 1,0-1,0 0,0 0,1 0,-1-1,0 1,1-1,-1 0,1-1,0 1,-1-1,9 0,-2 0,-1-1,1 0,-1-1,0-1,0 1,0-1,0-1,0 0,0 0,-1-1,0-1,0 1,0-1,-1-1,0 1,0-2,-1 1,0-1,7-8,-14 15,1 0,0 0,0 0,0 0,1 0,-1 1,0-1,0 1,0-1,1 0,-1 1,0 0,0-1,1 1,-1 0,0 0,1 0,-1 0,0 0,1 0,-1 0,0 0,1 0,-1 0,0 1,0-1,1 1,-1-1,0 1,0-1,0 1,0 0,1 0,-1-1,0 1,0 0,-1 0,2 1,8 7,-2 0,1 1,9 14,-6-8,457 614,-26 21,-203-297,-201-297,8 10,-4 1,37 78,-76-138,0-1,-1 1,0 0,-1 0,0 0,0 1,-1-1,1 11,-2-15,-1 0,1 0,-1 0,0-1,0 1,0 0,0-1,-1 1,0-1,1 1,-1-1,0 0,-1 0,1 0,0 0,-1 0,0 0,0-1,-6 5,-2 0,0 0,0 0,-1-2,0 1,0-1,-1-1,-16 3,-94 12,105-17,-40 5,-1-3,0-3,0-2,0-3,0-2,-67-17,87 12,0-1,1-1,0-3,1-1,1-1,1-2,0-2,2-1,-57-51,60 43,1-2,1 0,3-2,0-1,2-1,2-1,1 0,3-2,0 0,3-1,2-1,1 0,-6-48,10 32,1 0,4 0,1 0,4 0,2 0,2 0,3 0,3 1,24-71,-18 82,1 1,2 1,3 1,1 0,2 2,42-47,-24 37,1 2,3 2,111-79,-118 99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1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82 501,'1'-4,"1"-1,-1 1,1 0,0 0,0 0,0 0,1 0,-1 1,1-1,0 1,0-1,1 1,-1 0,5-3,7-9,22-23,-3 3,-2-2,31-44,-55 69,-1 0,0 0,0 0,-2-1,1 0,-2 0,0-1,0 1,-1-1,-1 0,-1 0,1-15,-2 27,0 0,0 0,0 0,0 0,0 0,0 0,-1 0,1 1,-1-1,1 0,-1 0,0 0,1 1,-1-1,0 0,0 1,-1-1,1 0,0 1,0 0,-1-1,1 1,-1 0,1 0,-1-1,0 1,1 0,-1 1,0-1,0 0,1 0,-1 1,0-1,0 1,0 0,0-1,0 1,0 0,0 0,0 0,0 1,1-1,-1 0,0 1,0-1,0 1,-2 1,-5 0,0 1,0 1,1-1,-1 2,1-1,0 1,0 0,-11 11,4 0,0 1,2 1,0 0,0 1,2 1,-17 38,7-3,-21 79,28-78,-10 71,22-111,0 0,1 0,1 1,1-1,0 0,1 0,1 0,0 0,7 20,-7-30,0 0,1 0,-1-1,1 1,0-1,1 0,-1 0,1 0,0-1,0 1,1-1,-1-1,1 1,0-1,0 0,0 0,0 0,10 2,8 1,0-1,0 0,44 1,7-4,-1-4,1-2,-1-4,0-3,0-3,-2-4,115-42,-117 31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2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705 1429,'-11'-1,"-1"1,1 1,-1 0,1 1,0 0,-1 1,1 0,1 0,-1 2,0-1,1 1,0 1,0-1,0 2,1-1,0 2,-10 8,-8 12,0 1,2 1,0 1,3 1,-23 42,19-24,2 0,2 1,-16 59,36-103,-5 15,1-1,1 2,1-1,-1 27,5-45,-1 0,1 0,0 0,0 0,1 0,-1 0,1 0,0 0,0-1,0 1,1 0,-1 0,1-1,0 1,0-1,0 0,0 0,0 1,1-1,0-1,-1 1,1 0,0-1,1 1,-1-1,0 0,1 0,-1 0,1 0,-1-1,7 2,5 0,1-1,-1-1,1 0,-1-1,1-1,-1 0,1-1,-1-1,0 0,0-1,0-1,0 0,-1-1,0 0,0-1,-1-1,15-11,-3 1,-1-1,0 0,-2-2,-1-1,0-1,-1-1,28-45,-35 47,-2-1,0 0,-1 0,-2-1,0 0,-1-1,-2 0,4-36,-7 25,-1 0,-2 0,-2 0,-1 1,-11-46,-14-17,-4 0,-5 3,-58-109,-10-2,-8 5,-210-278,315 466,4 7,1 0,-1 0,1 1,-2-1,1 1,-1 0,-7-6,13 11,-1 0,1 0,0-1,0 1,-1 0,1 0,0 0,0 0,-1-1,1 1,0 0,-1 0,1 0,0 0,0 0,-1 0,1 0,0 0,-1 0,1 0,0 0,-1 0,1 0,0 0,-1 0,1 0,0 0,-1 0,1 0,0 0,0 0,-1 1,1-1,0 0,-1 0,1 0,0 1,0-1,0 0,-1 0,1 1,0-1,0 0,0 0,-1 1,1-1,0 0,0 0,0 1,0-1,0 0,0 1,0-1,0 0,0 1,0-1,4 24,22 47,57 109,-16-41,186 479,-57 17,-170-503,10 143,-32-234,0-15,-2-11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1:38.8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2947,'1'19,"1"0,0 0,2 0,0-1,8 22,39 90,-24-68,261 543,-285-598,2 1,-1 0,1 0,1 0,11 12,-16-18,1 0,0-1,0 1,0-1,0 0,0 0,0 1,0-1,1-1,-1 1,0 0,0 0,1-1,-1 0,1 1,-1-1,0 0,1 0,-1 0,1 0,-1-1,0 1,4-2,6-2,-1 0,1-1,-1-1,-1 0,1 0,-1-1,18-16,61-68,-68 68,194-225,201-302,129-315,-143 114,-33-13,-366 757,43-90,6-18,5 3,88-130,-126 218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07.2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1011,'7'-6,"0"0,0 1,1 0,0 1,16-8,12-6,839-598,-867 609,100-82,-94 76,0-1,-1 0,-1-1,21-32,-32 44,1 0,0 1,-1-1,0 0,1 0,-1 0,0 0,-1 0,1 0,0-1,-1 1,0 0,0 0,0 0,0-1,0 1,-1 0,-1-6,1 6,-1 0,0 0,0 0,0 1,-1-1,1 0,-1 1,1 0,-1-1,0 1,0 0,0 0,0 1,0-1,0 1,0-1,-5 0,-25-7,0 1,-1 1,1 2,-2 2,1 1,0 1,0 2,-62 10,42-1,0 4,1 1,1 3,0 2,1 3,2 1,0 3,-62 46,93-61,1 1,0 1,1 1,1 0,0 1,1 1,0 0,2 0,0 2,1-1,1 2,1-1,1 1,0 1,1-1,2 1,-5 27,4 8,3 0,1 0,4 0,1 0,3-1,3 1,25 89,-7-62,3-1,4-2,4-1,55 87,-73-132,3-1,0-1,2-1,40 38,-49-55,1 0,0-1,1-1,0 0,1-2,0 0,1-1,0-1,34 10,-21-11,-1-1,1-2,-1-1,1-1,0-2,0-2,0 0,0-3,-1 0,0-2,41-15,-51 14,1-1,-1-1,-1-1,0-1,-1-1,0 0,-1-2,0 0,-1-2,-1 0,-1 0,0-2,-2 0,0 0,-1-1,12-25,-9 5,-2-1,-1-1,-3 0,-1 0,3-44,-10 75,-2 11,0 0,0 0,0 1,0-1,0 0,0 0,0 0,0 0,0 0,0 0,0 0,0 0,0 0,0 0,0 0,0 0,1 0,-1 0,0 0,0 1,0-1,0 0,0 0,0 0,0 0,0 0,0 0,0 0,1 0,-1 0,0 0,0 0,0 0,0 0,0 0,0 0,0 0,0 0,0-1,0 1,1 0,-1 0,0 0,0 0,0 0,0 0,0 0,0 0,0 0,0 0,0 0,0 0,0 0,0 0,0 0,0-1,0 1,0 0,0 0,0 0,0 0,0 0,0 0,0 0,7 12,5 17,53 148,80 270,-113-294,-28-138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4.2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0 505,'9'-4,"6"-6,10-5,18-13,14-6,10-11,15-5,7-3,5-1,-5 4,-9 7,-9 5,-9 7,-10 7,-10 8,-11 7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08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1035,'1'-3,"1"-1,0 1,0 0,0 0,1 0,-1 0,1 1,0-1,0 1,-1-1,2 1,-1 0,0 0,5-2,4-4,24-20,-2-2,0-1,-3-2,0-1,39-58,-54 68,-1 0,-2-1,0 0,-2-1,-1 0,-1-1,-1 0,-1 0,-1-1,1-31,-7 50,0 0,-1 1,-1-1,1 1,-1-1,-1 1,1 0,-1 0,-1 0,-7-12,10 17,-1 0,1 0,-1 0,0 1,0-1,0 1,0-1,0 1,-1 0,1 0,-1 0,0 0,1 0,-1 0,0 1,0 0,0-1,0 1,0 0,0 0,0 1,-1-1,1 1,0 0,0-1,0 1,-1 1,1-1,0 0,-7 2,7 0,-1 0,1 0,-1 1,1-1,0 1,0 0,0-1,0 1,0 1,1-1,-1 0,1 1,0-1,0 1,0 0,1-1,-1 1,1 0,0 0,-1 6,-2 11,0 0,0 33,4-51,-2 23,2 0,1 0,1 0,1 0,1 0,13 41,-11-51,0 0,2 0,0 0,0-1,2-1,0 0,0 0,2 0,-1-2,28 23,-19-18,2-2,0 0,0-2,2 0,-1-2,2 0,-1-2,1-1,1 0,28 3,-37-8,0-1,0-1,0 0,0-2,0 0,0 0,0-2,-1 0,1-1,-1-1,0 0,0-1,0-1,-1 0,0-1,23-17,-14 5,-1-1,-1-1,-1-1,-1-1,0-1,28-50,-16 16,-3-1,24-73,-40 83,-12 41,1 0,0 1,1-1,0 0,0 1,1 0,6-12,-9 20,-1 0,0 0,1-1,-1 1,1 0,-1 0,1 0,-1 0,1 1,-1-1,0 0,1 0,-1 0,1 0,-1 0,1 1,-1-1,0 0,1 0,-1 0,0 1,1-1,-1 0,0 1,1-1,-1 0,0 1,1-1,-1 0,0 1,0-1,0 1,1-1,-1 0,0 2,12 18,-11-19,239 515,-234-501,4 10,0-1,18 28,-17-43,-5-19,-3-28,-3 35,-3-245,13-240,-9 472,1 1,1 0,1 0,0 0,0 0,1 1,1 0,8-14,-11 24,-1 0,1 0,0 0,0 1,0-1,0 1,1 0,-1 0,1 0,0 1,-1-1,1 1,1 0,-1 0,0 0,0 1,1-1,-1 1,1 0,-1 0,1 1,-1-1,1 1,0 0,-1 1,1-1,-1 1,1-1,-1 1,8 3,1 1,0 1,-1 0,0 0,0 1,-1 1,0 0,0 1,0 0,-1 0,-1 1,13 17,11 17,39 71,-65-104,48 92,-5 2,-4 2,37 133,-74-216,-1-7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09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180 983,'18'-21,"-1"-1,26-46,-14 21,2 2,-16 24,0 0,-1 0,-1-2,-1 1,-1-2,-2 1,12-39,-21 59,1 1,-1-1,1 0,-1 0,0 0,0 1,0-1,0 0,-1 0,1 0,-1 1,0-1,0 0,1 1,-2-1,1 1,0-1,0 1,-1-1,0 1,1 0,-1 0,0 0,0 0,0 0,0 0,-1 0,1 1,0-1,-1 1,1 0,-1 0,1-1,-1 2,0-1,1 0,-1 0,0 1,0 0,1-1,-1 1,-3 0,-4 0,0 0,1 1,-1-1,0 2,1 0,-1 0,1 0,0 1,0 1,0-1,-12 8,5 1,0 1,0 0,1 1,1 1,1 0,0 1,1 1,0 0,2 0,0 1,1 1,-8 20,4-1,0 1,3 1,1-1,2 1,-2 45,8-71,0 0,1 1,1-1,0 0,1 1,1-1,0 0,1-1,0 1,1 0,1-1,10 19,-10-23,1-1,-1 0,1 0,1 0,-1-1,1 0,1-1,-1 0,1 0,0-1,0 0,1-1,-1 0,1 0,0-1,0 0,0-1,11 2,11-1,1-2,-1-1,0-1,0-1,0-2,0-2,-1-1,48-16,5-7,146-77,-175 78,-1-2,-1-2,-2-3,88-80,-119 96,0-1,-1-2,-2 0,0 0,-1-2,-2 0,0-1,-2 0,-1-1,0 0,-3-1,10-49,-13 41,-1 0,-2 1,-2-1,-1 0,-9-50,6 64,0 0,-2 0,-1 1,-1-1,0 1,-2 1,0 0,-1 0,-24-30,34 48,-1 0,1 0,-1 0,1 0,-1 0,0 1,0-1,0 0,0 1,0 0,0-1,0 1,-1 0,1 0,0 0,-5-1,6 2,1 1,0-1,-1 0,1 0,-1 0,1 1,-1-1,1 0,0 0,-1 1,1-1,-1 0,1 1,0-1,-1 0,1 1,0-1,0 0,-1 1,1-1,0 1,0-1,0 1,-1-1,1 0,0 1,0-1,0 2,2 28,3-12,1 1,1-2,0 1,1-1,14 22,60 80,-79-114,129 165,-61-82,75 121,-140-199,0 0,-1 0,0 1,-1-1,0 1,4 20,-8-24,1-1,-1 1,0 0,0-1,-1 1,0 0,0-1,0 1,-1-1,0 0,0 1,-6 9,5-11,0 0,1 0,0 0,0 0,0 0,1 1,-1-1,1 0,1 1,-1-1,1 1,0-1,0 1,0-1,2 8,0-9,0 0,0 0,0 0,1 0,-1 0,1 0,0-1,0 1,0-1,1 0,-1 0,1 0,-1 0,1-1,0 1,0-1,1 0,-1-1,5 3,9 1,0 0,0-1,1-1,-1-1,1 0,-1-1,1-1,0-1,-1-1,1-1,-1 0,34-11,18-6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09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0,'-24'21,"0"-1,-34 20,30-21,1 1,-28 26,48-40,0 1,1 0,0 0,1 1,-1 0,1 0,1 0,0 0,0 1,1 0,0 0,-3 11,6-17,-1 0,1 1,0-1,0 0,0 1,0-1,0 1,1-1,0 0,-1 1,1-1,0 0,1 0,-1 0,1 0,-1 0,1 0,4 5,-1-2,0-1,1 0,-1-1,1 0,0 1,0-2,0 1,12 4,5 0,0 0,0-2,1-1,34 4,-50-8,1 0,-1-1,1 0,0 0,-1-1,1 0,-1-1,1 1,-1-2,0 1,1-1,-1 0,-1-1,1 0,7-5,-6 2,-1 0,-1 0,0-1,0 0,0 0,-1 0,0-1,-1 0,1-1,-2 1,0-1,4-11,0-7,-1-1,-2 1,-1-1,1-59,-2 41,-3 46,-1 0,1 0,0 0,0 0,0 0,1 0,-1 0,0 0,0 0,1 0,-1 0,0 0,1 0,-1 0,1 0,-1 0,1 0,0 0,-1 0,1 1,0-1,-1 0,3-1,-2 2,0 0,0 0,0 0,0 0,0 0,0 0,0 1,0-1,0 0,0 1,0-1,0 0,0 1,0-1,0 1,-1 0,1-1,0 1,1 1,37 42,12 34,70 145,29 47,-133-246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0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0,'2'41,"1"-1,2 0,2 0,2 0,26 73,97 183,-109-248,237 449,-175-339,0 15,-77-156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1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187 556,'3'0,"-1"0,0 1,0 0,1 0,-1-1,0 1,0 1,0-1,0 0,0 0,0 1,0-1,-1 1,1 0,0-1,2 5,27 39,-20-28,573 871,-566-861,-12-21,-1 1,0 0,0 0,-1 1,0 0,-1-1,1 1,-2 0,1 0,1 10,-4-18,0 1,0-1,0 1,0-1,0 0,-1 1,1-1,0 1,0-1,0 0,-1 1,1-1,0 0,0 0,-1 1,1-1,0 0,-1 0,1 1,0-1,-1 0,1 0,0 0,-1 1,1-1,0 0,-1 0,1 0,-1 0,1 0,0 0,-1 0,1 0,-1 0,1 0,0 0,-1 0,1 0,-1 0,1 0,0 0,-1-1,1 1,-1 0,-20-8,20 7,-36-20,1-2,1-1,1-2,2-2,-31-32,55 52,-86-83,-122-156,163 177,3-2,3-3,-45-97,77 141,3-1,0 0,2 0,1-1,2 0,1-1,2 0,-1-59,6 78,0 0,1 0,0 0,1 1,1-1,0 1,1 0,1 0,0 0,1 1,0 0,1 0,1 1,-1 0,2 1,0-1,0 2,1 0,1 0,-1 1,2 0,13-7,-4 4,0 0,1 2,0 1,1 0,0 2,0 1,1 1,0 1,0 1,0 1,43 2,-61 1,0 1,1-1,-1 1,0 0,0 1,-1-1,1 2,0-1,-1 1,0-1,0 2,0-1,0 1,8 8,-8-4,1-1,-2 0,1 1,-1 0,-1 1,1-1,-2 1,1 0,2 14,-1 4,-1 1,-2 0,-1-1,-1 1,-2 0,-8 47,-43 167,41-203,-1-1,-3 0,-39 71,33-76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2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0 590,'6'0,"0"2,0-1,0 0,0 1,-1 0,1 1,-1-1,0 1,1 0,6 6,-1-2,135 88,168 143,-212-146,-90-80,-1 0,0 1,-1 0,-1 1,0 0,7 16,-14-28,-1 1,0-1,0 0,0 1,0-1,0 0,-1 1,1-1,-1 1,0-1,1 1,-1-1,0 1,0-1,-1 1,1-1,0 1,-1-1,0 0,1 1,-1-1,0 1,0-1,-1 0,1 0,0 0,-1 0,1 0,-1 0,0 0,1 0,-1 0,0-1,0 1,-3 1,1-1,0-1,1 0,-1 0,0 0,0 0,0-1,0 1,0-1,0 0,0 0,0 0,0-1,0 1,1-1,-1 0,0 0,0-1,0 1,1-1,-1 1,1-1,-4-3,-1-1,0-1,0-1,1 1,0-1,0 0,1-1,0 1,1-1,0-1,0 1,1-1,0 1,1-1,0 0,-3-15,1-5,1 0,1 0,2 0,3-35,2 23,1-1,3 1,1 0,3 0,1 2,2-1,1 2,34-59,-25 57,1 1,2 1,2 1,1 2,2 1,1 2,56-42,-62 55,0 1,1 2,44-19,-58 30,1 0,1 0,-1 2,1 0,0 1,0 0,0 2,24 0,-34 1,-1 1,0 0,0 0,1 0,-1 1,0 0,0 0,-1 1,1 0,0 0,-1 0,0 0,1 1,-1 0,6 7,-4-4,-1 1,0 0,-1 1,0-1,0 1,-1 0,0 0,0 0,2 11,1 16,-1 0,-1 0,-2 1,-2 42,-1-78,-1 43,2-1,2 1,2-1,2 0,2 0,25 74,-11-62,2 0,2-2,35 50,-49-83,1-1,1 0,1-1,1-1,0-1,2 0,-1-1,2-1,0-1,33 17,-51-29,1 0,0 1,0-1,-1 0,1-1,0 1,0 0,0-1,0 0,0 1,0-1,0-1,0 1,0 0,5-2,-6 1,0 0,0 0,0 0,-1-1,1 1,0-1,-1 1,1-1,-1 0,1 1,-1-1,0 0,0 0,0 0,0 0,0 0,0 0,-1 0,1 0,0-1,-1 1,0-3,7-61,-4 0,-2 0,-13-103,4 99,-2-1,-25-82,22 108,-2 1,-2 0,-2 2,-34-57,52 96,-1 0,1 0,-1 0,0 0,0 1,-1-1,1 1,-1-1,1 1,-1 0,1 0,-7-3,7 5,1-1,-1 1,0 0,0 0,0 1,0-1,0 0,1 1,-1-1,0 1,0-1,0 1,1 0,-1 0,0-1,1 1,-1 1,1-1,-1 0,1 0,0 0,-1 1,1-1,-1 3,-31 32,18-20,1 0,-2-1,0 0,-20 12,15-14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3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475 1,'-29'0,"0"1,1 1,-1 1,-49 13,65-12,0 1,0 0,1 1,-1 1,1 0,1 1,0 0,0 0,0 1,1 1,0-1,-8 12,3-1,1 0,1 0,1 1,0 1,2 0,1 0,0 1,2 0,0 1,2 0,-3 29,7-41,0 0,0 0,1 0,1 0,0 0,1 0,0-1,1 1,0-1,1 1,0-1,1 0,0 0,1-1,0 1,0-1,1-1,1 1,0-1,0-1,0 1,1-1,1-1,16 11,3-2,2-1,0-2,0-1,1-2,1-1,39 6,207 17,-225-28,147 7,-165-10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5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424 1334,'0'-11,"1"1,0 0,1 0,0 0,0 0,1 0,0 0,1 1,0-1,1 1,0 0,0 0,1 1,8-9,-10 11,0 0,0 0,-1 0,1-1,-1 1,-1-1,1 1,-1-1,0 0,-1 0,1-10,-2 14,0 0,0 0,-1 1,1-1,-1 1,0-1,0 0,0 1,0-1,-1 1,1 0,0 0,-1-1,0 1,1 0,-1 0,0 0,0 0,0 1,-1-1,1 1,0-1,0 1,-1 0,1 0,-1 0,1 0,-1 0,0 0,1 1,-1-1,-5 1,0-1,0 1,0 0,0 0,-1 1,1 0,0 0,0 1,1 0,-1 1,0-1,1 1,-1 1,1 0,0 0,0 0,1 1,-1 0,1 0,-9 9,-6 8,0 1,2 0,-30 47,20-22,2 1,2 1,2 2,3 0,2 1,-20 99,36-143,1 1,0 0,0-1,1 1,0 0,1 0,0 0,0-1,4 10,-4-14,1-1,0-1,0 1,0 0,0 0,1-1,-1 1,1-1,0 0,0 1,0-2,1 1,-1 0,1-1,-1 1,1-1,0 0,0 0,0-1,0 1,0-1,7 2,18 2,0-1,1-1,-1-1,1-2,-1-1,50-8,-2-5,103-33,-12-11,-2-6,311-172,-404 195,-3-4,89-74,-133 97,-1-1,-1-2,-1 0,-1-1,-1-2,-2 0,-1-1,23-48,-34 59,0-1,-1 1,4-30,-8 40,-1 1,-1 0,1-1,-1 1,-1 0,1-1,-1 1,0 0,-1 0,0 0,0 0,-3-8,3 13,1 0,-1-1,0 1,0 0,0 0,0 0,0 0,0 1,0-1,-1 1,1-1,0 1,-1 0,0 0,1 0,-1 0,0 0,1 0,-1 1,0-1,0 1,1 0,-1 0,-4 0,-6 1,1 1,-1 0,-24 7,-6 4,1 3,1 1,0 2,-42 28,15-3,-86 73,149-114,1 1,0 0,0-1,1 2,-1-1,-4 8,8-12,-1 1,1 0,0 0,-1 0,1 0,0 0,0 0,0-1,-1 1,1 0,0 0,0 0,0 0,0 0,1 0,-1 0,0 0,0 0,1-1,-1 1,0 0,1 0,-1 0,1 0,-1-1,1 1,-1 0,1 0,-1-1,1 1,0 0,-1-1,1 1,0-1,0 1,0-1,-1 1,1-1,0 0,0 1,0-1,0 0,0 0,1 1,14 3,0 0,1-1,-1-1,0 0,23-1,84-7,-102 4,0-1,0-1,0 0,-1-2,0 0,0-1,-1-1,1-1,-2-1,28-18,-34 19,-1 0,0-1,-1 0,0-1,0 0,-1-1,0 0,-1 0,-1 0,0-1,-1 0,0-1,-1 0,0 0,5-28,-7 16,-1 0,-1-1,-2 1,0 0,-2 0,-1 0,-1 0,-1 1,-17-45,10 35,-2 2,-1 0,-2 1,-1 1,-2 0,-35-40,55 70,1 0,-1 0,1 1,-1-1,0 0,1 0,-1 1,0-1,0 1,1-1,-1 0,0 1,0-1,0 1,0 0,0-1,1 1,-1 0,0-1,0 1,-1 0,-2 16,15 42,-8-49,45 164,141 329,-110-339,-69-145,0-1,2 0,0-1,1-1,0 0,1 0,17 12,-30-26,0 0,0 0,1 0,-1-1,1 1,-1 0,1 0,-1-1,1 1,-1-1,1 1,-1-1,1 0,0 0,-1 1,1-1,-1 0,1-1,0 1,-1 0,1 0,0-1,-1 1,1-1,-1 1,1-1,-1 0,1 1,-1-1,0 0,1 0,-1 0,0 0,0 0,0 0,1-1,-1 1,0 0,-1-1,1 1,0 0,0-1,0-2,6-8,-2-1,0 0,0 0,3-15,-6 19,14-59,15-136,-15-73,-11 155,-5 119,0 0,0 0,1-1,-1 1,1 0,-1 0,1 0,0 0,1 0,-1 0,2-3,-3 6,0-1,1 1,-1 0,0 0,1 0,-1-1,0 1,0 0,1 0,-1 0,0 0,1-1,-1 1,1 0,-1 0,0 0,1 0,-1 0,0 0,1 0,-1 0,0 0,1 0,-1 0,1 0,-1 0,0 1,1-1,-1 0,0 0,1 0,-1 1,17 18,55 125,2 3,-45-100,2-2,43 47,-61-76,1-2,1 0,0-1,1 0,1-1,0-1,0-1,1 0,21 7,-36-15,0-1,0 0,0 0,0 0,0 0,1-1,-1 0,0 1,0-1,1 0,-1 0,0-1,1 1,-1-1,0 0,0 1,0-1,0-1,0 1,0 0,3-3,-3 1,0 1,0-1,0-1,-1 1,1 0,-1-1,0 1,0-1,-1 1,1-1,0 0,-1 0,0 0,0 0,-1 0,2-7,-1-10,0 0,-2-1,0 1,-1 0,-9-38,-40-105,15 53,35 108,1 0,-1 0,0 0,1 0,0-1,-1 1,1 0,1 0,-1 0,0-1,1 1,0-3,0 5,-1 1,0-1,0 1,1-1,-1 1,0-1,0 1,1-1,-1 1,1 0,-1-1,0 1,1 0,-1-1,1 1,-1 0,1 0,-1-1,1 1,-1 0,1 0,-1 0,1 0,-1 0,2-1,19 11,-5 3,0 0,1-2,0 0,0-1,1 0,1-2,0 0,0-1,0-1,39 7,-34-10,-1 0,1-1,0-2,0 0,0-2,43-7,-57 6,-1 1,0-1,0-1,0 0,0 0,0 0,-1-1,0-1,0 1,0-2,-1 1,0-1,0 0,-1 0,0 0,0-1,0 0,-1 0,6-15,-3 4,0-1,-2 0,0 0,-2-1,0 1,-1-1,-2 0,0 0,-1 0,0 0,-6-28,4 38,0 0,-1-1,0 1,-1 1,0-1,0 0,-1 1,-1 0,0 0,0 1,-1 0,0 0,-1 0,1 1,-2 0,1 0,-1 1,0 0,-1 1,0 0,0 0,-13-4,21 8,0 1,0 0,-1 0,1 0,0 1,-1-1,1 0,-1 1,1-1,-1 1,1 0,-1 0,1 0,-1 0,1 1,-1-1,1 1,0-1,-1 1,1 0,0 0,-1 0,1 0,0 0,0 0,0 1,0-1,0 1,0-1,-2 4,1 0,1 0,-1 0,1 0,1 0,-1 1,1-1,0 1,0-1,0 1,1-1,0 1,0-1,1 8,2 4,0 1,2 0,0-1,0 1,2-2,0 1,1-1,0 0,2 0,0-1,23 27,14 11,91 78,-107-104,-6-6,-14-13,0 2,0-1,18 22,-27-29,-1 0,1 0,-1 0,1 0,-1 1,0-1,0 0,0 1,0-1,-1 1,1-1,0 1,-1-1,0 1,0-1,0 1,0-1,0 1,0-1,-1 1,1-1,-1 1,1-1,-1 1,0-1,0 0,-3 5,-15 19,-1 0,-28 27,30-34,1 0,0 1,1 1,-22 39,37-58,0 0,0-1,0 1,0 0,1 0,-1 0,0 0,1 0,-1 1,1-1,0 0,0 0,0 0,0 0,0 0,0 0,1 1,-1-1,1 0,1 4,-1-5,0 1,1-1,-1 1,1-1,-1 1,1-1,0 0,0 0,-1 0,1 0,0 0,0 0,0 0,0-1,0 1,0-1,3 1,10 0,0 0,-1-1,1 0,23-4,-37 4,41-7,60-17,-61 12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16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673 126,'6'-1,"1"-1,-1 0,1 0,-1-1,0 1,0-1,0-1,0 1,-1-1,1 0,8-8,15-10,-5 1,-23 20,-1 0,0 1,1-1,-1 0,0 0,1 1,-1-1,0 0,0 0,0 1,0-1,0 0,0 0,0 1,0-1,0 0,0 0,0 0,0 1,0-1,-1 0,1-1,-2 0,0 1,0-1,0 0,0 1,0-1,0 1,0-1,0 1,-1 0,1 0,0 0,-1 0,1 0,-1 1,1-1,-1 1,1 0,-6 0,-19-2,0 2,-1 1,1 2,0 0,0 2,-48 15,-156 68,197-73,19-9,-111 53,113-52,1 0,0 1,0 1,0 0,1 0,1 1,-13 15,22-23,-1-1,1 0,0 1,0-1,0 1,1-1,-1 1,0 0,1-1,-1 1,1 0,-1 0,1-1,0 1,-1 0,1 0,0-1,0 1,1 0,-1 0,0-1,1 1,-1 0,1 0,-1-1,1 1,0 0,-1-1,1 1,0-1,0 1,0-1,0 0,1 1,-1-1,0 0,1 0,-1 0,0 0,1 0,-1 0,1 0,0 0,2 0,8 5,1 0,0-1,1-1,18 3,-31-6,365 72,-271-60,182 3,-248-16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1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7 529,'2'20,"0"0,2-1,1 0,0 0,1 0,11 22,-2-3,117 314,75 204,-149-394,-62-171,0 0,0 1,-1 0,-8-10,-9-17,-49-101,7-3,5-3,7-2,-56-246,90 309,4 0,3-2,3 1,5-98,4 171,0 0,0 0,1 0,0 0,0 1,1-1,0 1,1-1,0 1,0 0,1 0,0 1,0 0,8-9,-4 8,-1 1,2-1,-1 2,1-1,0 1,0 0,1 1,-1 1,1-1,18-3,42-8,1 4,1 3,136 1,-188 7,0 2,-1 0,1 2,-1 0,1 1,25 9,-39-10,0-1,-1 1,0 1,1-1,-2 1,1 0,0 0,-1 1,1 0,-1 0,-1 0,1 0,-1 1,0 0,0 0,0 0,-1 0,0 1,0-1,-1 1,0 0,2 7,-2 4,0 0,-2-1,1 1,-2 0,-1-1,0 1,-1 0,-1-1,-11 33,-5 2,-47 88,12-49,-3-2,-5-2,-131 139,189-220,-23 29,28-34,-1-1,1 1,0 0,-1 0,1-1,0 1,0 0,-1 0,1 0,0-1,0 1,0 0,0 0,0 0,0-1,0 1,1 0,-1 0,0 0,0-1,0 1,1 0,-1 0,0-1,1 1,-1 0,1-1,-1 1,1 0,-1-1,1 1,0-1,-1 1,1-1,-1 1,1-1,0 1,0-1,-1 0,1 1,0-1,0 0,-1 0,1 0,2 1,23 5,1-1,34 3,18 2,105 33,196 74,-116-33,-166-60,-64-19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5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1 328,'1'13,"1"-1,0 0,1 0,0 0,1 0,0 0,1 0,0-1,1 0,0 0,1-1,0 0,9 10,10 10,1-1,55 44,-59-53,2-1,0-1,1-1,1-2,1-1,0 0,0-3,38 11,-61-20,1-1,0-1,0 1,0-1,0 0,0 0,0-1,0 0,0 0,0 0,0-1,-1 1,1-1,0-1,7-4,-5 2,0-1,-1 0,0 0,0 0,-1-1,1 0,-1-1,-1 1,6-10,4-12,-2 0,0-1,-2-1,12-55,-17 58,-5 16,2 0,-1-1,2 1,4-12,-7 22,0 0,0 0,0 0,0 0,0 1,0-1,0 0,1 1,-1-1,0 0,1 1,0 0,-1-1,1 1,0 0,-1 0,1 0,0 0,0 0,0 1,0-1,0 0,0 1,0 0,0-1,0 1,0 0,0 0,1 0,1 0,16 5,1 1,-1 1,0 1,-1 1,24 13,9 4,36 18,-53-25,1-2,0-1,41 12,-74-27,0 0,0-1,0 1,0-1,0 1,0-1,0 0,0 0,0 0,0-1,0 1,0-1,0 0,0 1,0-1,4-3,-5 3,-1 0,0-1,1 1,-1 0,0-1,0 0,0 1,0-1,0 0,0 1,0-1,-1 0,1 0,-1 0,1 0,-1 1,0-1,1 0,-1 0,0 0,0 0,-1 0,1 0,0 0,-1 0,0-2,-8-30,-2 1,-1 0,-2 1,-26-45,-5-12,-42-94,76 160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2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64,'-17'12,"0"0,1 1,1 1,0 0,1 1,0 0,-13 21,18-24,-11 14,1 1,2 0,0 2,2 0,2 0,0 1,2 1,1 0,2 0,1 1,1 0,2 1,1-1,2 37,1-62,1 0,0-1,0 1,1 0,-1-1,2 1,-1-1,1 0,0 1,0-1,0-1,1 1,0 0,0-1,7 7,-4-5,1-1,0 0,1 0,-1-1,1 0,0-1,1 0,-1 0,14 3,15 1,1-2,0-1,0-2,48-3,-69 0,11 0,1-1,-1-1,1-2,-1-1,0-1,0-2,44-17,-63 21,0-1,0-1,-1 1,1-1,-1-1,-1 0,1 0,-1-1,0 0,-1 0,0 0,-1-1,1-1,-2 1,1-1,-1 0,-1 0,0 0,0 0,-1-1,0 0,-1 0,1-15,-2-6,-1 0,-2 1,-1-1,-2 1,-1 0,-1 0,-2 1,-1 0,-1 1,-1 0,-2 0,-1 1,-1 1,-2 1,-31-37,34 48,0 1,-1 0,-20-12,11 8,10 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3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43 526,'-1'-2,"0"1,0 0,0-1,0 1,-1 0,1 0,-1 0,1 0,-1 0,1 0,-1 0,1 1,-1-1,0 0,1 1,-4-1,4 1,0 0,1 1,-1-1,0 0,1 0,-1 1,1-1,-1 1,0-1,1 1,-1-1,1 1,-1-1,1 1,-1-1,1 1,0 0,-1-1,1 1,0-1,-1 1,1 0,0 0,0-1,-1 1,1 1,-1 6,0-1,1 1,0 0,0 0,1-1,1 11,5 9,0-1,2 0,1 0,1-1,1 0,1-1,1 0,17 21,8 5,1-2,65 60,-96-99,0 0,1-1,0-1,21 13,-29-19,0 0,0 0,-1-1,1 1,0 0,0 0,0-1,0 1,0-1,0 0,0 0,0 1,0-1,0-1,0 1,0 0,0 0,0-1,0 1,0-1,0 1,0-1,-1 0,1 0,0 0,0 0,-1 0,1 0,0-1,-1 1,1 0,-1-1,0 1,0-1,1 0,-1 1,0-1,0 0,1-3,5-13,-1 1,-1-1,-1 0,0 0,2-37,-3-104,-4 103,-1-24,0 39,2 1,7-54,-7 92,0-1,0 0,1 1,-1-1,1 1,-1-1,1 1,0-1,0 1,1 0,-1-1,0 1,1 0,-1 0,1 0,0 0,0 0,-1 0,1 0,1 1,-1-1,3-1,-2 2,-1 1,1-1,0 1,0 0,0 0,0 0,0 0,0 0,0 1,0-1,0 1,0 0,-1-1,1 2,0-1,3 2,10 6,-1 1,0 1,-1 0,0 1,14 15,218 243,-241-265,0 0,0 0,1-1,-1 1,1-2,10 7,-15-10,0 1,0-1,1 1,-1-1,0 0,0 1,0-1,0 0,1 0,-1 0,0 0,0 0,0 0,0 0,1 0,-1 0,0-1,0 1,0 0,0-1,0 1,0-1,0 0,0 1,0-1,0 0,0 1,0-1,0 0,0 0,0 0,-1 0,1 0,0 0,-1 0,1 0,-1 0,1 0,-1 0,1 0,-1 0,0 0,0 0,0-1,1-1,11-70,-2-1,-4 0,-6-127,-1 105,-1 26,0 40,1 0,2 0,7-49,-3 61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3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0,'2'28,"2"0,1-1,1 0,11 32,-13-47,15 40,2-1,2-1,3-1,1-1,41 52,-1 17,-58-100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6.0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1071 51,'-1'-2,"1"0,0 0,-1 0,0 0,1 0,-1 0,0 0,0 0,0 1,0-1,-1 0,1 0,0 1,-1-1,1 1,-1-1,1 1,-1 0,0 0,0 0,1 0,-1 0,0 0,0 0,0 0,0 1,0-1,0 1,-5-1,-8-2,-1 1,-31-1,33 3,-34 0,-1 2,1 3,-1 1,2 2,-1 3,1 2,1 2,0 1,1 3,1 2,-71 45,89-48,2 1,0 2,2 0,0 1,1 2,2 0,0 1,1 0,-23 49,29-51,2 1,1 0,1 0,1 1,1 0,2 0,0 1,1-1,2 1,1 0,1-1,4 33,-2-44,1 0,0 0,1 0,0-1,1 1,0-1,1 0,1-1,0 0,1 0,0-1,1 0,0-1,0 1,1-2,1 0,-1 0,2-1,-1-1,23 11,-9-7,0-1,1-2,-1 0,1-2,1-1,-1-1,1-1,0-2,0-1,27-3,-45 2,0 0,0-1,0 0,0-1,-1 0,1 0,-1-1,0 0,0-1,0 0,9-7,-8 3,0 0,-1 0,0-1,-1 0,0-1,0 0,-1 0,6-14,6-14,-3-1,-1-1,-1-1,-3 0,-1 0,5-61,-7-9,-7-143,-2 252,1-1,0 1,0 0,1 0,-1 0,0 0,1-1,0 1,0 0,0 0,0 0,0 0,1 1,-1-1,1 0,0 0,0 1,0-1,4-3,-5 5,0 1,0-1,0 1,0-1,0 1,1-1,-1 1,0 0,0-1,0 1,1 0,-1 0,0 0,0 0,1 0,-1 0,0 1,0-1,3 1,-1 0,-1 1,1-1,0 1,-1 0,1-1,0 1,-1 1,0-1,0 0,4 5,14 23,-1 1,-2 0,25 62,-9-18,139 252,-160-306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6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33,'-1'6,"1"0,0 0,0 0,1 1,0-1,0 0,0-1,1 1,0 0,0 0,0 0,1-1,0 0,0 1,0-1,1 0,0 0,0-1,0 1,0-1,1 0,-1 0,1 0,0-1,6 3,-1 1,1-1,0 0,0-1,0-1,1 1,19 3,-24-6,1-1,-1 0,1 0,-1 0,1-1,-1 0,1-1,0 0,-1 0,1 0,12-5,-17 4,0 0,-1 0,1-1,0 1,-1-1,0 1,0-1,0 0,0 0,0 0,0 0,-1 0,1 0,-1-1,0 1,0 0,0-1,-1 1,1-1,-1 1,0-1,0-3,1-3,-1 0,0-1,-1 1,-1 0,1 0,-5-14,5 21,-1 0,0-1,0 1,0 0,0 0,0 1,-1-1,1 0,-1 1,0 0,0-1,0 1,0 0,0 0,0 1,-1-1,1 1,0 0,-1-1,1 2,-1-1,1 0,-1 1,0-1,1 1,-7 0,-11 1,0 0,1 1,-29 6,35-5,-83 22,74-17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337 560,'13'-13,"29"-27,-3-2,39-54,-67 80,-1 0,0-1,-1-1,-1 0,-1 0,0 0,-1-1,-1 0,-1 0,2-24,-5 37,-1 1,0-1,1 0,-2 0,1 0,-1 0,0 0,0 1,0-1,-1 0,0 1,0-1,0 1,-1 0,0 0,0 0,0 0,-1 0,0 1,-7-8,6 9,0-1,-1 1,1 0,-1 1,0-1,0 1,0 1,0-1,0 1,0 0,0 0,-1 0,1 1,0 0,0 1,-1-1,1 1,0 0,-9 3,-6 3,1 0,-1 1,1 2,1 0,0 1,0 0,1 2,1 0,0 1,0 1,2 0,0 1,1 1,0 0,-19 35,14-21,3 1,0 1,2 0,1 1,2 0,2 1,1 0,-7 68,14-87,1 1,0-1,1 0,0 1,2-1,0 0,1 0,6 18,-6-24,1-1,-1 0,2 0,-1 0,1 0,1-1,-1 0,1 0,1-1,0 0,0 0,0-1,16 10,-7-6,0-1,1 0,0-1,1-2,23 7,-38-12,1 0,0 0,0 0,0-1,0 1,0-1,0 0,-1-1,1 1,0-1,0 0,0 0,0-1,-1 1,1-1,-1 0,1-1,-1 1,0-1,0 1,0-1,0-1,0 1,-1 0,1-1,3-5,3-7,-1 0,0-1,-1 0,-1-1,-1 1,0-1,-1-1,2-19,1-23,0-69,-7 98,-1 30,7-54,-6 54,-1 1,1-1,-1 1,1 0,-1-1,1 1,0 0,-1-1,1 1,0 0,0 0,0 0,2-2,-2 2,0 1,0 0,0 0,-1 0,1-1,0 1,0 0,-1 0,1 0,0 0,0 0,0 0,-1 1,1-1,0 0,0 0,-1 0,1 1,0-1,0 0,-1 1,1-1,0 1,-1-1,1 1,0-1,-1 1,1 0,16 17,-2 1,0 0,-1 1,-1 1,-1 0,16 38,-10-22,189 408,-30-61,-138-293,-30-63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8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1 123,'1'-5,"0"1,0 0,0 0,1 0,-1 0,1 1,0-1,0 0,1 1,-1-1,1 1,0 0,0 0,0 0,0 0,0 0,1 1,-1-1,1 1,0 0,-1 0,6-1,13-7,0 0,35-8,-50 16,0 0,1 0,-1 1,1 0,-1 0,0 1,1 0,-1 0,1 1,-1 0,1 0,-1 1,0 0,0 0,9 4,-10-2,-1-1,1 1,-1 0,0 0,0 1,0 0,0 0,-1 0,0 0,0 1,0-1,-1 1,0 0,0 0,0 1,-1-1,2 8,0 1,-1 0,-1 1,-1-1,0 0,-1 1,-1-1,0 1,-1-1,0 0,-2 0,0 0,0 0,-1 0,-1-1,-11 20,2-7,-1-2,-1 0,0-1,-2 0,-1-2,-1 0,-24 18,45-40,-1 0,1 0,0 0,-1 1,1-1,-1 0,1 0,0 0,-1 1,1-1,0 0,-1 0,1 1,0-1,-1 0,1 1,0-1,0 0,-1 1,1-1,0 0,0 1,0-1,-1 1,1-1,0 0,0 1,0-1,0 1,0-1,0 0,0 1,0-1,0 1,0-1,0 1,0-1,0 0,0 1,1-1,-1 1,0-1,0 0,0 1,1-1,-1 0,0 1,27 3,41-12,106-35,86-17,-15 17,-213 39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29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885 0,'-17'1,"1"0,-1 2,1 0,-1 1,1 0,0 1,1 1,-1 1,-22 12,-10 11,-64 51,88-63,-233 199,214-174,3 0,1 3,-53 81,85-115,0 0,0 1,1 0,1 0,-4 14,8-25,0 0,1 0,-1 0,1 0,-1 0,1 0,0 0,0 0,0 1,0-1,0 0,0 0,1 0,-1 0,1 0,-1 0,1 0,0 0,0 0,0 0,0 0,0-1,0 1,1 0,-1-1,0 1,1-1,-1 1,1-1,0 0,-1 1,1-1,0 0,0 0,0 0,0-1,0 1,0 0,0-1,0 1,4-1,1 1,1-1,-1 0,0-1,1 1,-1-2,1 1,-1-1,0 0,0 0,0-1,0 0,0 0,-1-1,1 0,-1 0,0 0,10-10,3-4,-1 0,-1-1,29-41,-19 20,-2-2,-1-1,-3 0,-1-2,-2 0,-2-1,9-50,-22 79,-3 12,1 0,-1 0,1 0,0 0,0 0,1 1,-1-1,1 0,0 1,1-1,-1 1,1 0,3-5,-5 8,0 1,-1 0,1 0,0 0,0 0,-1-1,1 1,0 0,0 0,-1 0,1 1,0-1,0 0,-1 0,1 0,0 1,-1-1,1 0,0 0,-1 1,1-1,0 1,-1-1,1 1,-1-1,1 1,-1-1,1 1,-1-1,1 2,18 22,-15-17,97 141,-8 5,123 270,-203-395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0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1,'0'7,"1"-1,0 1,0 0,1-1,0 1,0-1,1 1,-1-1,2 0,5 9,45 56,-41-55,36 40,3-2,2-3,2-2,3-2,104 63,-152-103,1 0,0-1,1 0,-1-1,22 6,-32-11,0 1,0-1,0 1,0-1,1 0,-1 0,0 0,0 0,0 0,0 0,0-1,1 1,-1-1,0 1,0-1,0 0,0 0,0 0,-1 0,1 0,0 0,0-1,-1 1,1-1,-1 1,1-1,-1 1,1-1,-1 0,0 0,0 0,0 0,0 0,0 0,-1 0,1 0,0 0,-1 0,0 0,1 0,-1 0,0 0,0-3,1-74,-9-85,13 213,3 0,1 0,3-1,2-1,25 58,-36-99,-1 0,1 1,1-1,0 0,-1-1,2 1,-1-1,0 0,11 9,1-4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1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649 172,'1'-11,"-1"-1,-1 1,0-1,0 1,-1-1,-7-21,7 29,0 0,-1 0,1 0,-1 0,0 1,0-1,0 1,0-1,-1 1,1 0,-1 0,0 1,0-1,0 1,0 0,0 0,-1 0,1 1,0-1,-6 0,-7-1,1 1,-1 0,0 1,1 1,-1 0,0 2,1 0,-1 0,1 2,0 0,0 1,0 0,0 1,1 1,0 1,1 0,-27 20,18-11,0 1,1 1,2 1,0 1,1 1,0 0,2 1,1 1,-20 42,31-56,1 0,0 0,0 0,1 0,1 1,0-1,0 1,1 0,1-1,0 17,1-22,0 0,0 1,0-1,1 0,0 0,0 0,0 0,1 0,0 0,-1-1,2 1,-1-1,0 0,1 0,0 0,0 0,0-1,0 0,1 0,-1 0,1 0,7 3,9 2,2 0,-1-2,1 0,0-1,0-2,0 0,1-1,-1-2,1 0,-1-2,0 0,1-2,-1 0,40-14,-51 13,-1-1,1 0,-1 0,0-2,-1 1,0-1,0-1,0 0,-1 0,-1 0,0-1,0-1,12-21,-8 9,-1 0,-1 0,-1-1,-1-1,-1 1,3-27,3 17,-3 30,3 21,40 103,-6 3,50 201,-86-283,0-7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6.1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 1,'-1'45,"1"1,1-1,8 50,-7-80,1 0,1-1,1 0,0 0,0 0,1 0,1-1,1 0,0-1,14 18,-5-11,1-2,0 0,2-1,0-1,0-1,2-1,-1-1,2-1,0 0,43 12,-25-11,0-2,1-3,0 0,0-3,69-2,-103-2,0 0,0-1,0 0,0 0,0-1,0 0,0-1,-1 0,1 0,-1 0,11-7,-14 7,-1 0,0 0,0 0,0 0,-1-1,1 1,-1 0,0-1,0 0,0 0,0 0,-1 0,1 0,-1 0,0 0,0 0,-1 0,1 0,-1-1,0 1,0 0,0 0,-2-8,-1-4,0 0,-2 0,0 1,-1-1,0 1,-1 1,-1-1,0 1,-1 0,0 1,-12-13,7 10,-1 1,0 0,-1 1,-1 1,0 0,-1 1,0 1,-20-9,18 12,1 1,-1 1,0 0,0 2,-1 0,1 1,-1 1,0 2,0 0,-36 4,8 5,0 2,1 2,-61 25,35-12,44-14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2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1,'-4'0,"0"1,0 0,0 0,1 0,-1 1,0-1,1 1,0 0,-1 0,1 0,0 0,0 0,0 1,0 0,0-1,1 1,-1 0,1 0,-3 4,-7 12,0 1,-10 23,10-19,-11 19,2 2,3 0,1 1,2 1,2 1,-8 67,18-92,2 0,1 1,0-1,2 1,1-1,9 39,-7-46,0-1,1 0,1 0,0 0,1-1,1 0,0 0,1-1,0-1,18 19,-20-25,0 0,0 0,0 0,0-1,12 6,-16-10,-1 1,0-1,0 1,1-1,-1 0,0-1,1 1,-1 0,1-1,-1 0,1 0,-1 0,1 0,0-1,-1 1,0-1,7-2,-4-3,-6-2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3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1,'-18'0,"0"0,0 2,0 0,-27 7,35-6,1 1,-1 0,1 0,0 1,0 0,1 0,0 1,0 0,-11 12,17-16,-16 14,2 0,0 2,1 0,-21 31,36-48,-1 0,0 0,1-1,-1 1,1 0,-1 0,1 0,-1 0,1-1,0 1,-1 0,1 0,0 0,0 0,0 0,-1 0,1 0,0 0,0 0,1 0,-1 0,0 0,0 0,0 0,1 0,-1 0,0 0,1 0,-1-1,1 1,-1 0,1 0,-1 0,1-1,0 1,-1 0,1 0,0-1,0 1,-1-1,1 1,0-1,0 1,0-1,0 1,0-1,0 0,0 1,0-1,-1 0,1 0,0 0,0 0,0 0,0 0,0 0,0 0,0 0,0 0,1-1,6 0,1 1,-1-1,0-1,0 0,13-5,9-8,-1-1,52-39,-52 34,62-35,-89 55,-1 1,0-1,1 0,-1 1,1-1,-1 1,1-1,-1 1,1 0,-1 0,1 0,-1-1,1 1,-1 1,1-1,-1 0,1 0,-1 1,1-1,-1 0,1 1,-1 0,1-1,-1 1,0 0,1 0,-1-1,0 1,0 0,0 0,0 1,0-1,0 0,0 0,0 0,1 3,3 6,-1-1,0 1,-1-1,4 20,2 4,5 0,27 46,7 17,-39-72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4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832 829,'86'-2,"-50"-1,-1 3,1 0,68 11,-100-10,0 0,0 0,0 0,0 0,0 1,0-1,-1 1,1 0,0 0,-1 1,0-1,1 1,-1 0,0-1,0 1,-1 1,1-1,-1 0,1 1,-1-1,0 1,0 0,-1-1,1 1,-1 0,0 0,0 0,0 0,0 1,-1-1,0 0,0 0,0 8,-2-1,0 0,0 0,-1-1,0 1,-1-1,0 1,-1-1,0-1,-1 1,0-1,-12 16,-6 0,-1-1,0-1,-2-2,-1 0,0-2,-1-1,-2-2,1 0,-2-2,0-2,0-1,-1-1,0-2,-1-1,0-1,0-3,-58 0,80-3,1-1,0 0,-1-1,1 0,0-1,0-1,1 1,-1-2,1 1,0-2,0 1,0-1,1-1,-1 1,2-2,-1 1,1-1,0-1,1 1,0-1,0-1,1 1,0-1,1 0,0 0,1-1,0 1,-6-23,5 4,0-1,2 0,1 0,1 0,2 0,1 0,1 1,2-1,1 0,17-51,11-12,88-169,-5 58,-115 200,0 1,0-1,-1 0,0 0,0 0,0 0,0 0,0 0,-1 0,0 0,0 0,0 0,0 0,0 0,-1 0,0 0,0 0,-2-5,0 4,1 0,-1 0,-1 0,1 1,-1-1,0 1,0 0,0 0,0 1,-1-1,-8-5,-4 0,0 1,0 1,-1 0,0 1,0 1,-36-5,43 9,-1 0,1 0,-1 1,1 1,-1-1,1 2,0 0,-1 0,1 1,0 1,0 0,1 0,-1 1,1 0,-14 10,11-5,0 1,1 0,0 1,1 0,1 0,-1 2,2-1,0 1,1 0,-9 21,3 5,0 0,3 1,2 0,1 1,-4 77,11-115,1-1,0 1,-1-1,1 1,1-1,-1 1,0-1,1 1,0-1,0 1,0-1,0 0,0 1,1-1,-1 0,1 0,2 3,-1-4,0 0,0 0,0 0,1 0,-1 0,0-1,1 0,-1 0,1 0,0 0,-1 0,1-1,0 1,-1-1,1 0,5-1,183-4,140 4,-327 1,0 0,0 1,0 0,-1 0,1 0,0 1,-1 0,8 3,5 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4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5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11,'4'0,"6"0,5 0,1-5,-3-1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5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37,'4'0,"11"0,14 0,12 0,11 0,10-4,3-2,-5 1,-5 1,-7 0,-8 3,-5 0,-10-4,-9-1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8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232 661,'0'4,"1"-1,0 0,0 1,1-1,-1 0,0 0,1 0,0 0,3 5,4 6,181 406,-135-286,128 353,-78-194,-98-265,-7-28,0 0,0 1,0-1,0 0,0 0,0 1,0-1,0 0,0 1,0-1,0 0,0 1,0-1,-1 0,1 1,0-1,0 0,0 0,0 1,-1-1,1 0,0 0,0 1,-1-1,1 0,0 0,0 0,-1 1,1-1,0 0,0 0,-1 0,1 0,0 0,-1 0,1 0,-1 0,-2-1,-1 0,0 0,1-1,-1 0,1 0,-1 0,1 0,0 0,0-1,-5-4,-22-21,1 0,2-2,-24-35,-68-110,107 157,-83-130,-99-213,155 273,3-1,4-2,5-1,-18-104,40 168,2 0,0-1,2 1,1 0,2-1,0 1,2 0,11-40,-9 49,1-1,1 2,0-1,2 1,0 1,1 0,1 0,0 1,1 1,1 0,1 0,23-17,-21 18,1 1,0 1,1 0,1 2,-1 0,2 1,-1 1,1 1,0 1,0 1,40-5,-57 10,0 0,0 0,0 0,-1 1,1-1,0 1,0 0,-1 0,1 0,0 1,-1-1,0 1,1 0,-1-1,0 2,0-1,0 0,0 1,0-1,0 1,-1 0,1 0,-1 0,0 0,0 0,0 1,0-1,-1 1,1-1,-1 1,2 6,1 10,-1 0,-1 1,0-1,-3 37,0-26,-16 565,7-495,-4-1,-4 0,-58 181,72-272,-8 32,12-41,0 1,0-1,0 1,0-1,0 1,0 0,0-1,0 1,0-1,0 1,1-1,-1 1,0 0,0-1,0 1,1-1,-1 1,0-1,1 1,-1-1,0 0,1 1,-1-1,0 1,1-1,-1 0,1 1,-1-1,1 0,-1 0,1 1,-1-1,1 0,-1 0,1 0,0 1,-1-1,1 0,-1 0,1 0,-1 0,1 0,0 0,-1 0,1 0,-1-1,1 1,-1 0,1 0,-1 0,1-1,-1 1,1 0,-1 0,1-1,-1 1,1 0,0-1,23-9,-1 0,2 2,-1 0,48-8,5 9,-1 3,1 4,0 3,130 21,-56 6,198 67,-229-55,-21-1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8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490 0,'-5'6,"-62"60,-99 127,126-136,2 1,-59 126,82-150,2 1,2 0,1 1,1 0,2 0,2 1,-1 51,6-83,0 0,0 0,0 0,1 0,-1-1,1 1,1 0,-1-1,1 1,-1 0,2-1,-1 0,0 1,1-1,-1 0,1 0,0-1,1 1,4 4,-2-4,1 0,-1 0,1-1,0 0,0 0,0-1,1 0,-1 0,0-1,1 0,-1 0,9 0,25-1,-1-1,0-2,1-2,-1-2,47-13,-13-3,130-58,-150 55,101-65,-132 75,-1-1,-1-1,0-1,-1-1,-2 0,28-39,-39 47,-1 0,0-1,0 1,-2-1,0-1,0 1,-1-1,-1 1,0-1,-1 0,0 0,-1 1,-1-1,0 0,-1 0,-1 1,0-1,0 1,-10-23,4 14,-1 0,-1 1,-1 0,0 1,-2 1,0 0,-1 0,-1 2,-1 0,-31-25,19 23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39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0 284,'3'1,"-1"0,0 0,1 0,-1 0,0 1,0-1,0 1,0 0,0-1,0 1,0 0,0 0,-1 0,3 3,3 4,100 102,5-5,163 118,-269-219,0-1,1 0,-1 0,1 0,0 0,1-1,12 3,-19-5,1-1,-1 0,0 0,0 0,0 0,0 0,0 0,0 0,1-1,-1 1,0 0,0-1,0 1,0 0,0-1,0 1,0-1,0 0,0 1,0-1,-1 0,3-1,-2-1,0 1,1-1,-1 1,0-1,-1 0,1 1,0-1,-1 0,1 0,-1 0,0 1,0-1,0-4,-5-29,-2 1,-1 0,-1 0,-27-62,17 44,0 4,10 29,2 0,0-1,-4-24,10 44,1 0,-1 0,1 0,0-1,0 1,-1 0,1-1,0 1,0 0,0 0,0-1,1 1,-1 0,0 0,1-1,-1 1,0 0,1 0,-1 0,1-1,0 1,-1 0,1 0,0 0,0 0,0 0,0 0,0 1,0-1,0 0,0 0,0 1,0-1,0 0,0 1,0-1,1 1,-1 0,0-1,0 1,1 0,-1 0,0 0,0-1,1 1,-1 1,0-1,1 0,-1 0,0 0,2 1,8 2,1 0,-1 0,0 1,15 7,85 41,247 103,-179-98,-155-52,0 0,1-1,-1-1,1-2,39-1,-62-1,1 0,-1 1,1-1,-1 0,1 0,-1 0,1-1,-1 1,0-1,0 1,0-1,0 0,0 1,0-1,0 0,0-1,-1 1,1 0,-1 0,0-1,0 1,0 0,0-1,0 1,0-1,0 0,-1 1,1-1,-1 1,0-5,2-13,-1 0,-1 1,-3-25,1 16,1 5,-1-48,-2 0,-19-93,12 121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0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97,'34'-17,"0"1,2 2,-1 2,2 1,46-8,-63 16,0 0,1 2,-1 1,1 0,-1 2,0 0,1 1,-1 1,0 1,-1 1,26 11,-14-3,-1 1,54 37,-75-45,1 0,-2 0,1 1,-1 0,0 1,0-1,-1 2,0-1,-1 1,0 0,-1 0,6 14,-10-21,-1 0,1 1,-1-1,0 0,0 1,0-1,0 0,0 1,-1-1,0 0,1 1,-1-1,0 0,-1 0,1 0,-1 0,1 0,-1 0,0 0,0 0,0-1,0 1,0-1,-4 3,-7 7,-1-1,0-1,-23 14,12-9,-333 190,289-168,66-36,-25 17,28-18,0 0,1 0,-1 0,1-1,-1 1,0 0,1 0,-1 0,0 0,1 0,-1 0,1 0,-1 0,0 1,1-1,-1 0,1 0,-1 0,0 0,1 0,-1 1,0-1,1 0,-1 0,0 1,1-1,-1 0,0 0,0 1,1-1,-1 0,0 1,0-1,0 0,1 1,-1-1,0 0,0 1,0-1,0 1,0-1,0 0,0 1,0-1,0 1,0-1,0 0,0 1,0-1,0 1,0-1,0 0,0 1,0-1,-1 0,1 1,0-1,0 0,0 1,-1-1,1 0,0 1,0-1,-1 0,1 1,0-1,-1 0,1 0,-1 1,41 3,-1-2,71-4,-39 0,54-2,-37 0,141 12,-192-2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27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1,'163'7,"220"40,-371-46,25 5,0 0,55 19,-81-22,0 1,-1 1,0 0,0 1,0 0,-1 0,0 1,0 0,0 1,-1 0,0 0,13 18,-4 3,-1 0,-1 1,21 63,19 103,-36-119,99 327,-16-58,-88-294,-2 0,-3 1,-2 0,1 85,-9-113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1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1239 1092,'11'-199,"0"35,-8 102,-3 1,-3-1,-20-117,19 161,-1 0,-1 0,0 1,-1-1,-1 1,0 1,-1 0,-1 0,-1 0,0 2,-1-1,0 1,-1 1,-1 0,0 1,-1 1,-22-14,10 12,1 1,-1 1,-1 2,0 0,0 2,-1 1,0 2,0 0,0 2,0 1,0 2,0 1,0 1,0 1,0 2,1 0,-1 2,2 2,-1 0,2 2,-1 0,-34 24,30-12,1 1,0 1,2 2,1 1,2 1,1 1,1 1,1 2,2 0,2 0,1 2,2 1,-21 71,33-97,1 1,0 0,1-1,0 1,1 0,0 0,0-1,2 1,3 20,-2-25,0 1,-1-1,2 0,-1 0,1 0,0-1,1 1,0-1,0 0,0-1,0 1,1-1,0 0,0 0,12 7,11 3,1-1,0-1,1-1,0-2,1-1,51 7,-5-6,126 0,-182-11,-1-1,1-1,-1 0,0-2,26-9,99-44,-118 45,-4 2,-19 8,-1 0,1 1,0-1,1 1,-1 1,0-1,9-1,-13 4,1-1,0 0,-1 0,1 1,-1-1,1 1,0-1,-1 1,1 0,-1-1,0 1,1 0,-1 0,0 0,1 0,-1 0,0 0,0 1,0-1,0 0,0 1,0-1,0 1,0-1,-1 1,1-1,-1 1,1-1,0 4,41 97,81 140,-47-97,-72-138,8 17,0-1,24 33,-20-38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2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0,'8'4,"8"6,5 10,7 9,4 9,5 11,0 10,2 3,-1 0,2-2,-2 1,-3-5,-8-8,-3-7,-3-12,-4-10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3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1442 175,'-5'0,"0"-1,0 0,0-1,0 1,1-1,-1 0,0 0,-4-3,-10-4,-54-21,-2 3,-1 3,-1 4,-1 3,-126-11,158 25,1 3,-1 1,0 2,0 2,1 2,0 2,0 2,1 2,1 2,0 2,-44 24,70-31,0 1,1 0,0 1,1 1,0 0,1 1,1 1,0 0,1 1,0 0,-14 29,22-38,0 1,1 0,0 1,0-1,1 0,0 1,1 0,-1-1,2 1,-1 0,1 0,1-1,-1 1,1 0,1-1,0 1,0-1,1 1,0-1,0 0,1 0,0 0,0 0,1-1,0 0,0 0,1 0,8 8,4 0,0 0,1-2,1 0,0-1,1-1,0 0,1-2,0-1,0-1,1 0,-1-2,26 3,40 3,158-2,-228-9,31 0,-14 1,-1-1,1-2,48-8,-78 8,0 0,0-1,0 0,-1 0,1 0,-1 0,0-1,0 0,0 0,0 0,0 0,-1 0,0-1,0 0,0 1,-1-1,5-11,20-29,10 3,2 2,1 1,2 2,2 1,1 3,2 2,1 2,73-33,-103 53,-2 1,0 1,1 1,25-7,-39 12,0 0,-1 1,1-1,0 1,0-1,1 1,-1 0,0 0,0 1,0-1,0 1,0-1,-1 1,1 0,0 0,0 0,0 0,-1 1,1-1,0 1,-1 0,0-1,1 1,-1 0,0 1,4 3,4 14,-1 0,0 0,-2 0,0 1,4 26,6 15,5 23,-19-63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4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1 153,'1'-3,"-1"1,1-1,0 0,0 1,0-1,1 1,-1-1,1 1,-1 0,1-1,0 1,0 0,0 0,0 0,0 1,4-4,40-25,-44 29,19-11,0 1,1 1,1 1,-1 1,1 0,1 2,-1 1,1 1,0 1,25 0,-48 3,0 0,0 0,1 0,-1 0,0 0,0 0,0 0,0 0,0 0,0 1,0-1,0 0,0 1,1-1,-2 1,1 0,0-1,0 1,0-1,0 1,0 0,0 0,-1 0,1-1,0 1,-1 0,2 2,-2-2,0 1,0 0,0-1,0 1,-1 0,1-1,0 1,-1 0,0-1,1 1,-1-1,0 1,1-1,-1 1,0-1,-1 2,-8 9,-1 0,-22 21,28-29,-55 51,8-10,2 3,-48 61,97-108,0 0,0 0,0 0,1 0,-1 0,0 0,1 0,-1 0,1 0,-1 1,1-1,-1 0,1 0,0 1,0-1,0 0,0 0,0 1,0-1,0 0,0 1,0-1,0 0,1 0,0 3,0-2,1-1,-1 1,1 0,0-1,-1 1,1-1,0 1,0-1,0 0,0 0,0 1,0-2,4 2,10 3,1 0,0-2,22 2,-23-3,206 42,-195-37,0 3,0 0,-1 1,0 2,47 30,-70-42,-1 1,1-1,-1 1,1 0,-1-1,0 1,0 0,0 0,0 1,0-1,0 0,-1 1,1-1,-1 1,1-1,-1 1,0 0,0-1,0 1,-1 0,1 0,-1 0,1-1,-1 1,0 0,0 0,0 0,0 0,-1 0,-1 5,-7 7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5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1550 76,'0'-3,"1"1,-1-1,-1 0,1 0,0 0,-1 0,1 0,-1 0,0 1,0-1,0 0,0 1,-1-1,1 1,-1-1,1 1,-1 0,-2-3,0 2,0 1,0 0,0 0,0 0,0 0,0 1,0-1,-1 1,1 0,0 1,-8-1,-26-2,0 2,0 2,1 1,-1 2,1 2,-49 13,9 4,-142 62,141-47,2 3,1 3,3 4,-91 77,112-80,2 2,2 2,2 2,2 2,3 1,-37 67,73-113,-6 9,2 0,0 0,-9 27,16-41,0 1,0 0,1 0,-1 0,1 0,0 0,0 0,0 0,2 7,-1-9,-1-1,1 1,0 0,0 0,0-1,0 1,0 0,0-1,0 1,1-1,-1 1,0-1,1 0,-1 1,1-1,0 0,-1 0,1 0,0 0,2 0,14 4,0-1,1-1,-1-1,1-1,-1 0,1-1,-1-1,28-6,-27 5,28-2,-1-3,0-2,-1-2,0-2,0-2,-1-2,-1-1,-1-3,-1-1,-1-2,-1-2,-1-1,-1-2,-2-2,-1-1,-1-2,51-69,-63 65,-16 27,0 1,1 1,0-1,12-15,-16 23,0 1,-1-1,1 0,0 1,-1 0,1-1,0 1,0 0,0 0,0 0,0 1,1-1,-1 0,0 1,0-1,0 1,1 0,-1 0,0-1,1 2,-1-1,0 0,0 0,0 1,1-1,-1 1,0 0,3 1,24 13,0 2,-2 1,42 35,-20-15,168 122,169 131,-344-254,-14-9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6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555 72,'-6'-1,"-1"0,1 0,0-1,0 0,0 0,0-1,-11-6,-20-8,6 8,-1 1,-64-8,80 16,1 0,-1 0,0 1,0 1,1 1,-1 0,1 1,-19 8,20-7,-1 1,1 0,0 1,0 1,-16 11,27-16,0 0,-1 0,1 0,0 0,1 1,-1-1,1 1,-1 0,1 0,0 0,1 0,-1 0,1 0,0 0,-1 0,2 0,-1 1,0-1,1 0,0 1,0-1,1 1,0 6,5 13,1-1,1 0,1-1,1 0,23 37,15 36,-15-1,-23-61,24 54,-33-84,0-1,0 1,1-1,-1 0,0 0,1 1,-1-1,1 0,0 0,0 0,0 0,0-1,0 1,0-1,0 1,1-1,-1 0,0 1,1-1,-1 0,1-1,-1 1,1 0,-1-1,1 1,0-1,-1 0,1 0,0 0,-1 0,6-2,3-1,-1-1,1-1,-1 0,0-1,0 1,11-10,9-5,-4 5,2 1,-1 2,2 0,-1 2,2 1,-1 1,1 2,0 1,1 1,-1 2,51 2,-64 1,1 1,-1 0,0 1,0 1,-1 1,1 1,-1 0,0 1,-1 0,1 2,-1-1,-1 2,0 0,0 1,-1 0,-1 1,1 1,-2 0,0 0,-1 1,16 27,-17-24,-1 0,-1 0,-1 0,0 1,-1 0,-1 0,2 26,-5-37,0 1,-1-1,0 0,-1 0,0 1,0-1,0 0,-1 0,0 0,0 0,-1 0,0-1,0 1,-1-1,0 1,0-1,0 0,-1-1,1 1,-2-1,-7 7,-7 2,0-2,-1 0,0-1,-1-1,0 0,-31 7,-148 27,106-26,-10-2,80-14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1387 345,'-41'-37,"-3"1,-1 2,-1 3,-1 1,-2 3,-1 1,-95-33,103 45,0 1,0 1,-1 3,-1 2,0 1,1 3,-74 2,91 3,0 2,0 0,0 2,1 0,-1 2,2 1,-1 1,1 1,1 1,0 1,1 1,0 1,1 1,-19 19,18-14,-31 39,46-51,1 0,0 0,1 1,-1-1,2 1,-1 1,-4 18,8-25,1-1,0 1,0-1,0 0,1 1,-1-1,1 1,0-1,0 0,0 1,0-1,1 0,-1 0,1 0,0 0,-1 0,2 0,-1-1,0 1,0-1,1 1,-1-1,1 0,0 0,0 0,0 0,0 0,6 2,9 4,0 0,0-1,33 8,10-2,0-2,1-3,0-3,0-3,110-9,-162 5,0-1,1 0,-1 0,0-1,-1 0,1-1,16-11,-15 9,0 1,1 0,-1 1,16-5,-22 9,-1 0,1 0,0 1,0-1,-1 1,1 0,0 0,0 1,-1 0,1 0,0 0,-1 0,1 0,-1 1,7 3,12 10,0 1,-2 0,0 2,0 1,28 33,3 2,38 26,-55-51,-2 1,45 51,-60-56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8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383 489,'0'-4,"-1"0,1 0,-1 0,0 0,0 0,-1 0,1 1,-1-1,0 0,0 1,0-1,0 1,0 0,-1 0,0-1,1 2,-1-1,-1 0,1 1,0-1,0 1,-1 0,1 0,-1 0,-4-1,-13-5,1 0,-1 2,-33-6,22 5,-2 0,17 4,-1-1,1-1,1 0,-1-1,-20-11,36 17,0-1,0 1,0-1,0 1,0-1,0 1,0-1,1 0,-1 0,0 1,0-1,1 0,-1 0,0 0,1 0,-1 0,1 0,-1 0,1 0,0 0,-1 0,1 0,0 0,0 0,-1 0,1 0,0-1,0 1,0 0,1 0,-1 0,0 0,0 0,0 0,1 0,-1 0,1 0,-1 0,1 0,-1 0,1 0,0 0,-1 0,1 0,0 1,0-1,-1 0,1 0,0 1,0-1,0 0,1 0,8-6,0 0,0 1,20-9,-26 13,357-134,-91 41,-269 94,0 1,1-1,-1 1,1 0,-1-1,1 1,-1 0,1 0,-1 0,1 0,0 1,-1-1,1 0,-1 0,0 1,1-1,-1 1,1 0,-1-1,0 1,1 0,-1 0,0 0,0 0,1 0,-1 0,0 0,0 0,0 0,-1 1,1-1,0 0,0 1,-1-1,1 0,0 1,-1 1,5 8,-2 0,1 0,2 20,-4-24,151 579,-121-476,64 210,-91-301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49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1217 300,'-1'-5,"1"0,-1 0,0-1,-1 1,0 0,1 0,-2 0,1 0,0 0,-6-7,-36-44,42 53,-15-14,-1 1,0 0,-1 1,0 1,-1 1,-1 1,0 0,-1 2,0 0,0 2,-1 0,0 2,0 0,-1 2,-27-2,15 3,0 1,0 2,0 2,0 1,1 2,-1 1,1 2,0 1,-50 21,56-16,0 0,2 2,0 1,1 1,0 1,2 2,-33 34,42-40,2 1,0 1,0 0,2 1,0 0,1 1,1 0,1 1,1 0,0 0,2 0,-5 26,10-40,-1 0,1 0,0 0,0-1,1 1,-1 0,1 0,1 0,-1 0,1-1,0 1,0 0,1-1,0 0,-1 0,2 0,-1 0,1 0,0 0,0-1,0 0,0 0,1 0,-1 0,1-1,0 0,0 0,1 0,-1 0,10 2,14 5,0-2,0-1,1-1,52 2,-65-6,345 27,-351-28,0 0,0-1,0-1,0 0,-1 0,1-1,15-4,-20 3,0 0,1 0,-1 0,0-1,-1 0,1 0,-1 0,0-1,0 1,0-1,0-1,6-9,108-176,-118 189,0 1,0-1,0 1,0-1,1 1,-1 0,0-1,1 1,-1 0,1 0,-1 0,1 0,2-1,-4 2,1 0,0 0,-1 0,1 0,0 0,-1 0,1 0,0 0,-1 0,1 0,0 1,-1-1,1 0,-1 0,1 1,-1-1,1 0,0 1,-1-1,1 1,-1-1,1 0,-1 1,0-1,1 2,3 4,-1 0,0 0,0 0,0 1,2 12,3 4,27 83,11 27,132 235,-156-328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50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853 226,'1'-10,"-2"0,1 0,-1 0,-1 0,0 1,0-1,-6-12,6 17,-1 0,0 0,0 0,0 0,-1 0,1 1,-1-1,-1 1,1 0,0 0,-1 1,0-1,-9-4,-8-3,-1 0,0 2,0 1,-1 0,0 2,0 1,0 1,-1 0,0 2,0 2,1 0,-1 1,-49 9,54-6,0 2,0 0,0 1,1 1,0 0,1 2,-1 0,2 1,0 1,0 1,1 0,0 1,2 1,-1 0,2 1,-21 32,22-29,2 0,0 1,2 0,0 0,1 1,1 0,1 0,1 0,1 1,1 0,0 23,3-30,0-1,0 1,2-1,0 0,0 0,1 0,1 0,0-1,1 0,1 0,0 0,0-1,2 0,-1 0,1-1,1 0,16 14,-8-10,1 0,0-1,1-1,0-1,1-1,0 0,1-2,0-1,1 0,0-2,0 0,35 3,-49-10,-1 0,0 0,1-1,-1 0,0 0,0-1,0 0,0 0,0-1,-1 0,0 0,0-1,0 0,0 0,-1-1,7-7,15-15,-2-2,26-40,-22 31,12-16,-3-2,-2-1,47-100,-83 156,0-1,0 1,0-1,0 1,0 0,1-1,-1 1,1 0,0 0,-1 0,1 0,0 0,0 1,0-1,3-1,-3 3,-1 0,1 0,-1 0,0 1,1-1,-1 0,0 1,1-1,-1 1,0-1,0 1,1 0,-1 0,0-1,0 1,0 0,0 0,0 0,0 0,0 0,-1 0,1 0,0 1,0-1,-1 0,1 0,-1 1,1-1,-1 0,1 3,294 699,-252-594,-36-87,-2-5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4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5607 1,'-29'1,"-1"1,1 2,0 0,-39 13,-114 46,167-57,-195 82,-302 174,-170 167,16 41,-1083 998,1342-1067,67-31,232-243,5 6,-99 169,163-234,3 1,3 2,3 1,3 2,3 0,-23 133,42-171,2 1,1-1,2 0,2 1,1-1,1 0,3 0,0-1,23 62,-13-57,1-1,2 0,2-2,1 0,2-2,2 0,55 55,-5-18,3-4,115 76,193 97,-86-58,-92-43,-6 8,-7 9,-6 8,-8 9,215 263,168 353,-515-716,26 37,5-5,119 122,-127-157,2-3,3-3,142 88,-77-71,270 111,180 15,284 120,-713-251,-3 8,-5 6,172 131,-125-56,319 335,130 242,-467-523,-157-187,13 20,3-3,2-2,85 68,-127-111,0-1,0-1,1 1,-1-1,1 0,0 0,0-1,0 1,0-1,1-1,-1 1,1-1,-1 0,1-1,-1 1,1-1,-1-1,1 1,-1-1,1 0,-1 0,0-1,0 0,1 0,-1-1,0 1,-1-1,1-1,0 1,5-5,8-8,0-1,0 0,-2-1,26-35,52-91,-78 116,75-131,-6-4,-8-3,89-274,-149 382,47-104,-55 144,0 0,1 1,0 0,2 1,0 0,1 1,0 0,1 1,24-16,0 7,1 1,2 2,0 3,0 1,2 1,57-10,442-75,14 38,-471 53,1560-118,-638 55,462-63,-1276 118,1 8,235 20,132 62,-244-27,-179-24,-1 7,-2 6,171 67,-247-80,222 77,-220-81,1-2,106 10,-72-18,0-4,1-5,-1-4,0-4,-1-4,171-47,89-69,-59 19,-228 88,1 4,100-14,417 1,-387 27,-162 4,-16 1,1-1,31-5,-50 5,0-1,0 1,0-1,0 0,0-1,0 1,-1 0,1-1,0 0,-1 0,1 0,-1-1,0 1,0-1,0 0,0 1,0-1,-1-1,4-4,-5 6,0 0,-1 0,1 0,-1-1,0 1,0 0,0 0,0-1,0 1,0 0,0 0,-1-1,1 1,-1 0,0 0,1 0,-1 0,0 0,0 0,-1 0,1 0,0 0,-1 0,1 0,-1 1,1-1,-1 1,0-1,0 1,1 0,-5-2,-7-6,0 1,-1 0,-17-7,-122-43,-19-9,148 56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50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51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20,'4'0,"6"0,5 0,5 0,-1-4,0-1,1-1,-2 2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51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93,'4'0,"11"0,6 0,0-5,0 0,-3-5,0 0,1 1,1 3,-2-2,-1 0,2 1,2 2,1 2,-3-2,0-2,-3 2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2:59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1 333,'-1'-55,"3"-63,-2 118,0 0,0-1,0 1,0 0,-1-1,1 1,0 0,0-1,0 1,1 0,-1-1,0 1,0 0,0-1,0 1,0 0,0-1,0 1,1 0,-1-1,0 1,0 0,0 0,1-1,-1 1,0 0,0 0,1-1,-1 1,0 0,0 0,1 0,-1 0,0-1,1 1,-1 0,0 0,1 0,9 11,8 25,127 368,-74-189,215 522,-122-329,-156-388,-4-14,-1 1,0 0,-1 0,1-1,-1 1,-1 1,1-1,-1 0,-1 0,1 0,-1 9,0-16,0 1,0-1,0 0,-1 0,1 1,0-1,0 0,0 0,0 0,0 1,0-1,-1 0,1 0,0 0,0 1,0-1,-1 0,1 0,0 0,0 0,0 0,-1 1,1-1,0 0,0 0,-1 0,1 0,0 0,0 0,-1 0,1 0,0 0,0 0,-1 0,1 0,0 0,0 0,-1 0,1 0,0 0,0 0,-1-1,1 1,-15-11,-11-18,-29-49,3-2,-41-89,-67-182,87 168,-58-226,101 289,5-1,6-2,-3-129,21 249,1-8,-1-1,1 1,1-1,0 1,5-21,-5 29,0 0,0 0,1 0,-1 0,1 1,0-1,0 0,0 1,0-1,0 1,1 0,-1 0,1 0,-1 0,1 0,0 1,-1-1,1 1,0-1,0 1,0 0,0 0,1 0,-1 1,5-1,27-3,1 2,0 1,0 2,0 1,0 2,-1 1,0 2,0 2,0 1,55 25,-78-30,-1 1,-1 0,1 1,-1 0,0 1,-1 0,17 17,-22-19,1 0,-1 0,0 1,0-1,-1 1,0 0,0 0,0 0,-1 0,0 1,-1-1,0 1,0-1,0 12,-2-1,-1 0,-1 0,-1 0,0 0,-2 0,0-1,0 0,-2 0,-12 20,-16 22,-48 60,63-91,-428 505,562-598,101-47,-208 109,0 1,1-1,-1 1,1 1,-1-1,1 1,0 0,-1 0,1 1,0 0,-1 0,1 1,0 0,9 2,-7 0,-1 0,0 1,-1 0,1 0,-1 1,0 0,0 0,0 1,0 0,9 12,42 52,57 92,40 50,-120-173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00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302 0,'-4'1,"0"-1,0 1,0 0,0 0,1 0,-1 1,0-1,1 1,-1 0,1 0,0 0,0 0,0 1,0-1,0 1,0 0,1 0,-4 4,-6 9,1 1,-13 25,15-26,-20 40,2 1,3 1,2 1,3 1,3 0,2 2,3-1,3 2,3-1,2 1,10 116,-5-161,0 0,2 0,0-1,2 1,-1-1,14 26,-16-37,1 1,1 0,-1-1,1 0,0 0,1-1,-1 1,1-1,0 0,1-1,-1 1,1-1,0 0,0-1,0 0,0 0,13 3,1-2,-1-1,1-1,0 0,-1-2,1 0,0-2,0 0,37-9,-26 2,1-1,-2-2,1-1,49-28,-73 35,0 1,0-1,-1-1,0 1,0-1,-1 0,0-1,0 0,0 0,-1 0,0-1,-1 1,0-1,0 0,-1 0,0-1,-1 1,0-1,0 1,-1-1,0 0,-2-17,0 1,-1 1,-2 0,0 1,-2-1,0 1,-2 0,-18-39,4 17,-2 0,-2 2,-3 2,0 0,-3 2,-69-68,69 83,6 10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01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1 506,'1'0,"1"0,0 0,-1 1,1-1,0 1,-1 0,1-1,-1 1,1 0,-1 0,1 0,-1 0,0 0,1 0,-1 0,0 1,0-1,1 2,20 31,-15-20,43 66,4-3,3-1,89 91,-137-158,0 0,1-1,-1-1,2 1,16 8,-25-15,0 0,0 0,0 0,0 0,0-1,0 1,0 0,0-1,0 0,0 0,0 1,0-1,1 0,-1-1,0 1,0 0,0-1,0 1,0-1,0 1,0-1,0 0,0 0,0 0,0 0,-1 0,1-1,0 1,-1 0,1-1,-1 1,1-1,-1 0,0 1,0-1,0 0,0 0,0 0,0 0,1-2,2-9,1 0,-2 0,0-1,0 1,-1-1,0-25,-8-86,5 105,-20-222,20 239,1 0,-1 0,1 0,0 0,0 0,0 0,1 0,-1 0,1 0,-1 0,1 0,0 1,0-1,1 0,-1 0,0 1,1-1,2-2,-2 4,0 0,0 0,1 0,-1 0,0 0,1 1,-1 0,1-1,-1 1,0 0,1 0,-1 0,1 0,-1 1,1-1,-1 1,0-1,1 1,-1 0,0 0,0 0,1 0,2 2,275 151,7 3,-46-64,-204-82,1-1,1-2,-1-1,62 1,-96-8,1 1,-1-2,0 1,1 0,-1-1,0 0,1 0,-1 0,0-1,0 1,0-1,5-3,-8 4,1-1,0 1,-1-1,1 0,-1 0,1 0,-1 0,0 0,0 0,0 0,0 0,0 0,0-1,-1 1,1 0,-1-1,1 1,-1 0,0-1,0 1,0 0,0-1,-1-3,-9-47,-2 1,-2 1,-34-82,1 1,33 90,-18-57,-22-122,48 184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02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1 381,'0'-7,"2"0,-1 0,1 1,0-1,0 0,0 1,1 0,0-1,0 1,1 1,0-1,0 0,0 1,1 0,10-9,1-1,1 1,0 1,35-20,12 0,1 3,1 3,2 3,1 2,0 4,1 3,1 3,96-5,-158 17,-1-1,1 1,-1 1,1 0,-1 0,1 0,12 5,-19-5,-1-1,1 1,0 0,-1 0,1 0,-1 0,1 0,-1 0,0 1,1-1,-1 0,0 1,0-1,0 1,0-1,0 1,0 0,-1-1,1 1,0 0,-1-1,1 1,-1 0,0 0,0 0,0-1,1 1,-2 0,1 0,0 0,0-1,0 1,-1 0,1 0,-1-1,0 1,1 0,-1-1,0 1,0 0,-2 2,-9 15,-1 0,0-1,-2 0,0-1,-1-1,-27 22,9-7,-20 15,38-34,1 0,1 1,0 0,1 1,0 0,-11 19,23-31,0-1,1 1,-1-1,0 1,1-1,0 1,-1 0,1-1,0 1,0 0,0-1,0 1,0 0,0 0,0-1,0 1,1 0,-1-1,1 1,-1-1,1 1,0-1,0 1,-1-1,1 1,0-1,0 0,1 1,-1-1,0 0,0 0,0 0,1 0,-1 0,1 0,2 1,7 4,0 0,0-1,0 0,13 2,-16-4,124 39,-15-5,151 68,-218-81,-2 3,67 48,-97-62,0 1,-1 1,-1 1,0 0,-2 1,0 0,0 2,20 36,-31-47,1 1,-1-1,0 1,-1 0,0 0,0 0,0 12,-1-18,-1 0,0-1,-1 1,1 0,0 0,-1 0,1-1,-1 1,0 0,0-1,0 1,0-1,-1 1,1-1,0 1,-1-1,0 0,0 0,0 0,0 0,0 0,0 0,0 0,0-1,-1 1,1-1,-4 2,-23 6,0 0,-1-2,0-2,-1 0,-31-1,17 0,-58 12,28 2,55-10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1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88,'-1'-13,"-1"0,0 0,-1 0,-8-22,10 105,18 23,53 162,-35-142,159 617,-192-723,12 39,-14-44,0-1,1 1,-1-1,1 0,-1 1,1-1,0 0,-1 1,1-1,0 0,0 0,0 0,0 0,0 0,0 0,0 0,0 0,1 0,-1 0,0 0,0-1,1 1,2 0,-1-4,0 0,0 0,-1-1,1 1,-1-1,0 0,1 0,-2 0,1 0,0 0,1-6,0 0,7-12,1-1,1 2,0-1,2 2,28-34,-31 42,1 1,0 0,0 1,1 1,1 0,0 0,0 1,0 1,31-11,-6 8,0 2,1 1,-1 2,1 2,0 1,1 3,-1 1,39 7,-70-8,-1 1,0-1,0 1,0 1,0 0,0 0,-1 0,1 1,-1 0,0 1,11 8,-14-9,0 1,-1-1,1 1,-1-1,0 1,-1 0,1 0,-1 1,0-1,0 0,-1 1,1-1,-1 1,-1 0,1-1,-1 1,0-1,0 8,-1-3,0 0,-1 1,0-1,0 0,-1 0,0 0,-1-1,0 1,-1-1,-10 17,5-12,-1-1,0 0,-1-1,0-1,-1 1,-15 9,-6 1,-1-2,0-1,-2-2,-70 23,60-27,0-2,-1-2,0-3,0-1,0-3,-75-5,106 2,-1-1,1-1,0-1,0 0,0-2,1 1,0-2,-20-11,19 7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1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0,'0'4,"0"6,5 1,0 8,5 4,4 7,0 7,2 6,3-1,-3-2,-3-4,0-5,2-2,-1-6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3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328 705,'-1'-18,"0"0,-2 0,0 1,-1-1,0 0,-2 1,-9-21,-64-111,44 88,-142-271,323 655,-80-167,78 177,93 208,-231-526,-3-6,1-1,0 0,0 0,0 0,1-1,0 0,1 0,0 0,7 7,-12-13,-1-1,1 0,-1 0,1 1,-1-1,1 0,-1 0,1 0,0 0,-1 0,1 0,-1 0,1 0,0 0,-1 0,1 0,-1 0,1 0,-1 0,1-1,-1 1,1 0,0 0,-1-1,1 1,-1 0,1-1,-1 1,0 0,1-1,-1 1,1-1,-1 1,0-1,1 1,-1-1,0 1,0-1,1 1,-1-1,0 1,0-1,0 0,1 0,8-35,-7 29,13-61,-2 4,3 1,40-106,-46 151,0 1,1 0,1 0,0 1,1 1,1 0,0 1,1 0,1 2,0-1,1 2,0 0,32-14,-16 10,0 1,1 2,1 2,0 1,0 1,66-5,-65 12,0 2,0 1,0 2,0 2,-1 0,1 3,-2 1,1 1,-2 2,0 2,52 30,-76-39,0 0,0 0,-1 1,0 1,0-1,0 1,-1 0,0 1,7 12,-12-17,0-1,-1 1,1 0,-1 0,0 0,0 0,0 0,0 0,-1 0,1 0,-1 0,0 0,0 0,-1 0,1 0,-1 0,0 0,0 0,0 0,-1 0,1 0,-1-1,0 1,0-1,0 1,-1-1,-4 6,-12 11,-1-1,0-1,-1-1,-29 18,-100 53,113-68,-31 17,-2-3,-99 34,131-55,0-3,-1-1,1-2,-2-2,1-1,-61-3,47-3,31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5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1 442,'-1'-6,"1"-1,0 1,1 0,-1 0,1 0,0 0,1 0,0 0,0 0,2-6,-2 10,1-1,-1 1,0-1,1 1,-1 0,1 0,-1 0,1 0,0 1,0-1,0 1,0 0,0 0,0 0,1 0,-1 0,0 1,0-1,1 1,4 0,5 0,1 0,-1 1,0 1,0 0,0 1,0 1,-1-1,1 2,-1 0,0 0,0 2,-1-1,0 1,20 17,-11-8,-1 1,-1 1,-1 1,-1 0,0 1,24 43,-25-33,-1 1,-2 0,0 1,-3 1,-1 0,6 46,4 205,-16-201,4-48,-6-35,0 0,0 0,0 0,0 1,0-1,0 0,0 0,1 0,-1 0,0 0,0 0,0 0,0 0,0 1,0-1,0 0,0 0,0 0,0 0,0 0,0 0,1 0,-1 0,0 0,0 0,0 0,0 0,0 0,0 0,0 0,1 0,-1 0,0 0,0 0,0 0,0 0,0 0,0 0,0 0,0 0,1 0,-1 0,0 0,0 0,0 0,0 0,0 0,0 0,0 0,0 0,1 0,-1 0,0-1,0 1,0 0,0 0,0 0,0 0,0 0,0 0,0 0,0-1,5-19,3-98,-9-147,-1 183,-25-576,26 646,2 3,-2 0,1 0,-1 1,-1-1,1 0,-2 0,1 1,-7-16,9 24,0 0,0 0,0-1,0 1,0 0,0 0,0-1,0 1,-1 0,1 0,0-1,0 1,0 0,0 0,0 0,0-1,-1 1,1 0,0 0,0 0,0-1,-1 1,1 0,0 0,0 0,0 0,-1 0,1-1,0 1,0 0,-1 0,1 0,0 0,0 0,-1 0,1 0,0 0,0 0,-1 0,1 0,0 0,0 0,-1 0,1 0,0 0,0 0,-1 1,-1 15,8 24,19 18,3-1,2-1,3-1,47 58,-76-106,13 17,86 114,-87-119,0-2,2 1,0-2,39 28,-36-33,-3-5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4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1 102,'23'-2,"1"-1,37-9,-20 4,93-20,-71 13,1 2,0 4,68-2,-126 11,-1 0,1 0,-1 1,1-1,-1 2,1-1,-1 0,1 1,6 3,-11-4,0 0,0 0,0 0,1 0,-1 0,0 0,0 0,0 0,-1 0,1 0,0 1,0-1,-1 0,1 1,0-1,-1 0,0 1,1-1,-1 1,0-1,1 1,-1-1,0 1,0-1,0 1,-1-1,1 0,0 1,0-1,-1 1,1-1,-1 1,1-1,-1 0,0 1,0-1,1 0,-3 2,-14 23,0-2,-2 0,-1-1,-1-1,-46 38,-22 24,85-81,1 0,1 0,-1 1,0 0,1-1,-1 1,1 0,0 0,-2 7,4-10,0 0,0 1,0-1,0 0,0 0,0 1,1-1,-1 0,0 0,1 0,-1 1,1-1,-1 0,1 0,-1 0,1 0,0 0,0 0,-1 0,1 0,0 0,0-1,0 1,0 0,0 0,0-1,0 1,0-1,1 1,-1-1,0 1,0-1,0 0,1 1,-1-1,0 0,0 0,2 0,123 22,37 10,-97-13,97 40,-145-50,1 0,-1 0,-1 2,0 0,0 1,-1 1,-1 0,0 2,22 27,-34-39,-1 0,1 0,-1 0,0 0,-1 0,1 1,0-1,-1 0,0 1,0 0,0-1,0 1,0-1,-1 1,0 0,0 0,0-1,0 1,0 0,-1 0,1-1,-1 1,0-1,-3 8,0-6,0 0,0 0,0 0,-1 0,0-1,0 0,0 0,0 0,0 0,-1-1,0 0,0 0,-11 3,-81 27,-174 34,155-42,29-6,13-3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5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1,'0'30,"12"441,-4-388,3-1,3 0,41 128,-48-189,18 56,4 0,39 72,-67-147,0 0,0 1,0-1,1 0,-1 0,1-1,-1 1,1 0,0 0,0-1,0 1,3 1,-4-3,0 1,-1-1,1 0,0 0,0 0,0 1,0-1,0 0,0 0,-1 0,1-1,0 1,0 0,0 0,0 0,0-1,-1 1,1 0,0-1,0 1,0-1,-1 1,2-1,3-4,0-1,-1 1,1-1,-1 0,-1 0,6-12,-4 10,37-67,4 2,2 3,4 1,2 3,3 3,3 2,3 2,2 4,132-87,-160 120,1 2,0 2,46-16,-69 29,1 0,0 1,1 1,-1 0,0 1,1 1,-1 0,1 1,0 1,-1 1,18 4,-27-4,-1 0,0 1,1 0,-1 1,0-1,-1 1,1 1,0-1,-1 1,0-1,0 2,-1-1,0 0,1 1,-2 0,1 0,-1 0,0 0,0 1,0-1,-1 1,0-1,-1 1,1 0,0 7,1 10,-1-1,-1 1,-1 0,-2-1,0 1,-6 27,4-32,-1 0,-1-1,0 1,-2-1,0 0,-1-1,-1 0,0 0,-1-1,-1-1,-1 0,0 0,-1-1,0-1,-1 0,-1-1,0-1,0 0,-1-1,-1-1,1-1,-1 0,-1-2,1 0,-28 5,20-6,-154 26,152-28,0-2,0 0,0-2,-41-6,8-4,36 8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16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576 1,'-47'3,"0"3,1 1,0 3,-68 23,66-19,-12 4,-74 32,131-49,1 0,0 1,0-1,0 1,0-1,0 1,0 0,0-1,1 1,-1 0,1 0,-1 0,1 0,0 1,0-1,0 0,0 1,0-1,0 0,0 1,1-1,0 1,-1-1,1 1,0-1,0 5,2 6,-1 1,2-1,0 0,4 13,1-1,2 35,-8-47,-1 0,2 0,-1-1,2 1,0-1,0 0,1 0,11 18,-14-28,0 1,0-1,0 0,1 0,-1-1,1 1,-1 0,1-1,0 0,0 1,-1-1,1 0,0 0,0-1,0 1,0-1,0 1,0-1,0 0,0 0,0 0,0-1,0 1,6-2,8-2,0-1,0-1,18-8,-15 5,39-13,1 2,1 3,0 3,80-9,-99 20,-1 1,1 1,0 3,0 2,0 1,-1 2,57 18,-80-20,0 2,0 0,0 1,-1 0,0 2,-1 0,0 1,-1 0,0 1,0 1,-2 1,1 0,10 16,-22-27,0 0,0 1,0-1,-1 1,1 0,-1 0,0-1,0 1,0 0,-1 0,1 0,-1 0,0 0,0 0,0 0,-1 0,0 0,1 0,-1-1,-1 1,1 0,0 0,-1-1,0 1,0-1,0 1,0-1,0 0,-1 0,0 0,-5 5,-9 7,0-2,-1 1,0-2,-32 16,24-14,-113 69,-359 186,419-234,1 1,-86 26,99-44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1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0 640,'1'7,"0"0,0 0,0 0,1 0,0 0,5 9,5 17,257 787,69-26,-277-666,-58-124,-5-14,-6-18,-60-128,-23-56,11-28,10-3,-53-346,115 539,2-1,2 1,2-1,6-54,-2 84,1 0,1 0,1 1,1-1,1 1,1 0,0 1,2-1,0 2,1-1,1 2,20-25,9-1,3 2,1 1,1 2,3 3,0 1,2 3,2 2,1 3,78-28,-96 42,68-13,-93 23,1 1,-1 0,1 0,-1 1,1 1,-1-1,0 2,1 0,-1 0,14 6,-19-5,-1 0,0 0,0 0,-1 1,1-1,-1 1,0 1,0-1,0 1,0-1,-1 1,0 0,0 0,0 0,-1 1,1-1,-1 1,-1-1,1 1,-1 0,1 7,2 12,-2 0,-1 0,-3 42,-5-2,-3 0,-2 0,-32 94,-84 181,-104 150,121-265,108-211,14-14,27-22,-21 11,-3 5,-1 1,1 0,1 1,-1 1,0 0,1 1,0 0,-1 1,1 1,0 0,-1 1,1 1,0 0,18 6,15 7,0 2,84 44,-11-5,319 112,-375-145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2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0,'-6'1,"1"0,0 0,0 1,-1-1,1 1,0 0,0 1,1-1,-1 1,0 0,1 0,0 0,0 0,0 1,-5 5,-10 12,-26 37,37-47,-34 50,4 2,2 1,2 2,4 1,-41 134,67-187,-3 10,1 0,1 0,-3 34,7-54,1 0,-1 0,1 0,0 0,0 1,1-1,-1 0,1 0,0 0,0 0,1 0,-1 0,1 0,-1-1,1 1,0 0,1-1,-1 1,1-1,-1 0,1 0,0 0,0 0,1-1,-1 1,0-1,5 3,5-1,0 0,0-1,1 0,-1-1,0-1,1 0,0-1,-1 0,1-1,-1-1,16-3,17-6,83-31,-45 11,-1-4,-1-4,-2-3,-3-4,116-89,-178 123,-1-1,0-1,0-1,-2 0,0 0,-1-1,0-1,-1 0,10-25,-17 36,-1 0,0 0,-1-1,1 1,-1 0,0-1,-1 1,1-1,-1 1,-1-1,1 1,-1-1,0 1,-1-1,0 1,0 0,0 0,0 0,-1 0,0 0,0 0,-1 1,0-1,0 1,0 0,0 0,-1 1,0-1,0 1,0 0,-6-3,0 1,1 0,-1 0,0 1,0 1,-1 0,0 0,1 1,-1 1,0 0,0 0,-23 1,-3 2,1 2,-56 12,66-9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2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1 482,'3'26,"0"0,2-1,1 1,1-1,1 0,2-1,0 0,15 25,-8-14,160 306,-147-293,2-1,2-1,3-2,70 67,-107-110,10 9,0-1,1 0,-1 0,2-1,-1-1,1 0,0 0,1-1,21 7,-32-13,0 1,0-1,0 0,0 0,0 0,0 0,0 0,0-1,0 1,0-1,0 1,0-1,0 0,0 0,0 0,0 0,-1 0,1 0,0 0,-1 0,1-1,-1 1,0-1,1 1,-1-1,0 0,0 1,0-1,0 0,0 0,0 0,0 1,-1-1,1 0,-1 0,1 0,-1 0,0-3,2-10,0 0,-1 1,-2-31,-7-54,-30-135,-39-94,47 229,18 60,0-1,-9-66,21 105,-1-1,1 0,0 0,-1 1,1-1,0 0,0 0,0 0,0 1,1-1,-1 0,0 1,1-1,-1 0,1 0,0 1,-1-1,1 1,0-1,0 1,0-1,0 1,0-1,0 1,1 0,-1 0,0 0,1-1,-1 1,1 1,-1-1,1 0,-1 0,1 0,0 1,-1-1,1 1,0-1,0 1,-1 0,1 0,0 0,0 0,-1 0,1 0,0 0,3 1,7 2,1 0,-1 0,0 1,0 1,15 7,38 24,-2 4,-2 1,110 100,-9-8,-161-131,1-1,-1 0,1 0,-1 0,1 0,0 0,-1 0,1 0,0 0,0-1,-1 1,1-1,0 1,0-1,0 0,0 1,0-1,0 0,0 0,3-1,-4 0,1 0,-1 0,0 0,1 0,-1 0,0 0,0 0,0 0,1-1,-1 1,-1 0,1-1,0 1,0-1,0 1,-1-1,1 1,0-4,2-8,-1-1,0 0,0 0,-2-20,0 24,10-280,1-50,-11 304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3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47,'-1'-2,"1"0,0 0,-1 0,1-1,0 1,1 0,-1 0,0 0,1 0,-1 0,1 0,-1 0,3-3,10 24,4 10,132 171,-129-176,1-2,1-1,1 0,1-2,0-1,31 17,-51-33,-1 0,1 0,0 0,0-1,-1 1,1-1,0 0,0 0,0-1,1 1,-1-1,0 0,0 0,0 0,0 0,4-2,-5 1,1 0,-1-1,0 0,0 1,0-1,-1 0,1-1,0 1,-1 0,1-1,-1 1,0-1,0 0,0 0,0 0,-1 0,1 0,-1 0,2-6,6-18,-2-1,-1-1,-2 1,0-1,-2-52,0 35,7-49,-9 94,-1 0,1 1,1-1,-1 0,0 0,0 0,0 0,0 0,1 0,-1 1,0-1,1 0,-1 0,0 0,1 1,-1-1,1 0,-1 0,1 1,0-1,-1 0,1 1,1-2,-1 3,0-1,-1 0,1 1,0-1,0 1,-1-1,1 1,0-1,0 1,-1 0,1-1,-1 1,1 0,-1-1,1 1,-1 0,1-1,-1 1,1 1,24 60,-19-46,258 513,-179-374,-48-91,-22-41,-1 1,-1 1,-1 0,15 49,-22-53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4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855 221,'10'-77,"-7"66,0 0,-1 0,-1 0,0 0,-1 0,0 0,0 0,-3-14,2 23,1 0,-1 0,0 1,0-1,0 0,0 1,0-1,0 1,-1-1,1 1,0 0,-1-1,1 1,-1 0,0 0,1 0,-1 0,0 0,1 1,-1-1,0 0,0 1,0-1,0 1,0 0,1 0,-1-1,0 1,0 1,0-1,0 0,0 0,-2 1,-6 1,-1 0,1 1,0 0,1 0,-11 6,-27 17,1 1,1 3,2 2,1 2,2 1,1 2,-45 56,41-41,2 2,3 2,2 2,2 1,3 1,3 2,3 1,2 0,3 2,-14 84,30-128,2 0,0 0,2 0,0 1,1-1,1 0,1 0,8 29,-7-38,1-1,0 1,0-1,1 0,0-1,1 1,0-1,1-1,0 1,0-1,1-1,0 1,1-2,0 1,18 10,8-2,0 0,1-3,1-1,0-1,1-3,0-1,0-2,59 1,-90-5,-1-1,1 0,-1-1,0 0,13-3,-3-2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5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1,'6'2,"0"0,-1 1,1 0,-1 0,0 0,0 1,0 0,0 0,-1 0,0 0,1 1,2 5,3 0,6 6,-3-5,-1 0,0 2,-1-1,0 1,-1 1,-1 0,0 1,0-1,-2 2,10 26,39 108,-51-128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7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857 256,'1'-9,"1"0,0 0,0 0,1 0,7-15,3-14,-12 33,2-5,0-1,-1 0,0 0,0-16,-2 25,0-1,0 1,-1-1,1 1,0 0,-1-1,0 1,0-1,1 1,-1 0,0 0,-1-1,1 1,0 0,-1 0,1 0,-1 0,0 0,1 1,-1-1,0 1,0-1,0 1,0-1,-5-1,-6-1,0 0,0 1,-1 0,0 1,1 1,-1 0,0 1,0 0,0 1,1 0,-1 2,1-1,-1 2,1 0,-13 5,-11 6,1 1,1 2,0 1,-32 24,25-12,1 1,2 2,1 1,2 3,-44 57,61-69,0 1,2 1,1 0,2 2,0-1,2 2,2 0,0 0,-8 57,16-76,1 0,1 0,0 0,0 0,1-1,1 1,0 0,0 0,1-1,1 0,0 1,1-1,0-1,8 15,-4-13,0 0,1-1,0 0,1-1,0 0,1 0,0-1,1-1,0 0,26 12,6-1,1-2,1-2,0-2,1-2,0-3,0-1,1-2,0-3,71-5,-102 1,0 0,0-2,17-5,-10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6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55,'-1'-2,"1"0,0-1,-1 1,0 0,1-1,-1 1,0 0,0 0,-1 0,1 0,0 0,-1 0,1 0,-1 0,1 0,-1 1,0-1,0 1,0-1,0 1,0 0,0 0,0-1,0 1,0 1,-1-1,1 0,0 1,-1-1,1 1,0 0,-3-1,-14-1,0 1,0 0,-21 2,17 0,-154 2,175-3,-1 0,1 0,0 0,0 1,0-1,0 1,0 0,0-1,0 1,0 0,0 0,0 0,0 1,-3 1,4-2,1 0,-1 0,0 0,1 1,-1-1,1 0,-1 0,1 0,-1 1,1-1,0 0,-1 0,1 1,0-1,0 0,0 1,0-1,1 2,1 6,0-1,1 0,1 0,-1 0,1 0,5 7,3 6,-4-5,49 95,57 161,110 611,-141-502,-78-360,5 24,1-1,2 0,2-1,31 63,-44-102,0 0,0-1,0 1,1-1,-1 0,1 0,0 0,0 0,0 0,0-1,0 1,0-1,1 0,-1 0,1 0,7 3,-7-5,-1 1,1-1,0 0,0 0,-1 0,1 0,0-1,0 1,-1-1,1 0,-1 0,1-1,-1 1,7-4,6-6,0 0,-1-1,0-1,-1 0,19-24,-27 31,11-12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7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1 125,'1'-2,"1"-1,-1 0,1 1,0 0,0-1,0 1,0 0,0 0,0 0,1 0,-1 0,1 1,-1-1,1 1,0 0,-1 0,5-2,1-1,27-11,1 0,1 3,0 0,1 3,0 1,0 2,1 2,-1 1,46 2,-74 2,0 0,1 0,-1 0,0 1,0 1,0 0,0 0,-1 1,1 0,15 11,-20-12,-1 0,0 0,0 1,-1-1,1 1,-1 0,0 0,0 1,0-1,-1 0,1 1,-1 0,0 0,0-1,-1 1,1 0,-1 0,0 1,-1-1,1 0,-1 0,0 0,-1 7,-2 5,0-1,-2 0,0 0,0 0,-1 0,-1-1,-1 0,0-1,-1 0,0 0,-19 21,-15 11,-78 68,115-109,-13 16,19-21,0 1,-1-1,1 1,0-1,0 1,0-1,-1 0,1 1,0-1,0 1,0-1,0 1,0-1,0 1,0-1,0 1,0-1,0 1,0-1,0 1,0-1,0 0,1 1,-1-1,0 1,0-1,1 1,2 1,0 0,0-1,0 0,0 1,0-1,0 0,1 0,-1-1,0 1,1-1,4 1,182 16,-106-12,-1 4,94 22,-124-17,0 2,82 36,-121-45,0 0,0 0,0 2,-1 0,0 0,-1 1,0 1,-1 0,0 0,-1 1,0 0,-1 1,15 27,-21-33,0-1,-1 1,0 0,0 0,0 0,-1 0,0 0,-1 0,1 0,-1 0,-1 0,1 0,-1 1,0-1,-1 0,0-1,0 1,0 0,-1 0,0-1,-1 0,1 1,-1-1,0-1,-9 11,-10 7,0-2,-1 0,-1-2,-47 28,-10 9,63-41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8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750 27,'-69'-10,"10"0,59 10,-54-4,1 2,-93 7,131-3,-1 1,0 0,1 1,-1 1,1 0,1 1,-1 1,1 0,0 1,0 0,1 1,0 1,-19 19,16-12,1 0,1 2,1 0,0 0,2 2,0-1,1 1,1 1,1-1,-8 38,12-41,1 0,1 0,1 0,0 1,1-1,1 1,1-1,1 0,0 0,1 0,1 0,1-1,14 31,-10-29,1-1,1 0,1 0,0-2,1 1,1-2,22 19,-26-25,0 0,1-1,0-1,1 0,0 0,0-2,0 1,1-2,-1 0,1 0,28 2,-40-5,0-1,1 0,-1 0,0 0,0 0,1-1,-1 1,0-1,0 1,0-1,0 0,0 1,0-1,0 0,0-1,3-1,5-8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29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888 1,'-45'2,"-88"16,7 1,-69-9,-101 12,287-21,1 0,-1 1,1 1,-1-1,-15 8,23-9,-1-1,1 1,-1 0,1 0,-1 0,1 0,0 0,-1 0,1 0,0 1,0-1,0 0,0 1,0-1,0 1,0-1,0 1,1-1,-1 1,1-1,-1 1,1 0,-1-1,1 1,0 0,0 0,0-1,0 1,0 0,0-1,1 1,-1 0,0-1,1 1,-1 0,2 2,0-2,0 1,0-1,0 1,0-1,0 0,0 0,1 0,-1 0,1 0,-1 0,1-1,0 1,0-1,0 0,0 0,0 0,0 0,0 0,0-1,0 1,0-1,0 0,0 0,6-1,11 0,0-1,32-7,-40 7,78-16,86-18,271-21,-426 56,0 0,0 2,-1 0,1 2,36 8,-50-9,1 1,-1 0,0 0,0 0,0 1,-1 0,1 1,-1-1,0 1,0 0,-1 1,0-1,0 1,0 0,0 0,-1 1,0 0,5 11,-2-1,-1-1,-1 1,-1-1,0 1,-2 1,0-1,0 0,-2 1,0-1,-1 0,0 1,-2-1,0 0,-1 0,-1 0,0-1,-12 25,2-11,-1-2,-2 0,0-1,-2 0,-1-2,-1 0,-1-2,-35 28,-25 10,-1-4,-4-3,-174 77,186-101,49-21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30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706 22,'17'-1,"0"-1,0 0,27-8,-39 7,-6 2,-16-1,-31 3,-407 92,273-50,157-39,17-3,0 0,1 1,-1-1,1 1,-10 5,15-7,1 1,-1 0,1 0,0 0,-1 0,1 0,0 0,0 1,-1-1,1 0,0 1,0-1,0 0,1 1,-1-1,0 1,1 0,-1-1,0 1,1 0,0-1,-1 1,1 0,0-1,0 1,0 0,0-1,1 4,9 41,-5-25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0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1,'2'39,"1"0,15 67,32 89,-19-78,-20-75,144 487,-146-508,0-7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1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1,'2'2,"1"0,0 0,-1 0,1 1,-1-1,0 1,0-1,0 1,0 0,-1 0,1 0,1 4,3 3,47 89,-3 3,41 124,-45-108,-41-105,12 27,-2 0,-2 1,8 45,-20-64,-4-6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1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0 287,'5'0,"5"-4,5-6,9-1,9-7,3-6,8-1,5-3,-1 5,0-3,-1-1,-3 4,-5 6,-4 2,-5 3,-3-1,-6 3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2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1,'1'0,"0"0,1-1,-1 1,1 0,-1 0,0 0,1 1,-1-1,1 0,-1 1,0-1,1 0,-1 1,0 0,0-1,1 1,-1 0,0-1,2 3,-2-1,-1 0,1 1,0 0,-1-1,1 1,-1-1,0 1,0 0,0-1,-1 6,-2 77,0 157,3-237,0 0,1 0,0 0,0 0,1 0,-1 0,1-1,0 1,0 0,0-1,1 0,0 0,5 7,-7-10,0 0,0 0,0 0,1 0,-1 0,0-1,0 1,1 0,-1-1,1 1,-1-1,0 1,1-1,-1 0,1 0,-1 1,1-1,-1 0,2-1,0 1,0-1,-1 0,1 0,-1 0,0 0,1 0,-1-1,0 1,0-1,0 1,0-1,0 0,0 0,2-3,6-8,-1 0,0-1,-1 0,-1 0,0-1,-1 0,5-19,24-112,-31 120,-1 4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2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38,'0'-1,"0"1,0-1,0 1,0-1,0 1,0-1,0 1,0-1,0 0,0 1,1-1,-1 1,0-1,0 1,1 0,-1-1,0 1,0-1,1 1,-1-1,1 1,-1 0,0-1,1 1,-1 0,1-1,-1 1,1 0,-1 0,1-1,-1 1,1 0,-1 0,1 0,-1 0,1 0,-1 0,1 0,0 0,-1 0,1 0,-1 0,1 0,-1 0,1 0,-1 0,1 0,-1 1,1-1,0 1,26 14,58 82,-67-74,1 0,1-1,0-1,2-1,36 26,-58-46,1 1,0 0,0-1,0 1,-1-1,1 1,0-1,0 0,0 1,0-1,0 0,0 0,0 0,0 1,0-1,0 0,0 0,0 0,0 0,-1-1,1 1,0 0,0 0,0-1,0 1,0 0,0-1,0 1,0-1,-1 1,1-1,0 1,0-1,-1 0,1 1,0-1,-1 0,1 0,-1 1,2-2,14-47,-3 11,-11 35,1 0,0 0,0 0,1 0,-1 1,0 0,1-1,0 1,-1 1,1-1,0 0,0 1,0 0,0 0,0 0,0 1,0-1,0 1,0 0,6 0,13 2,-1 0,34 8,-37-6,63 13,-22-4,82 8,-140-21,1 1,0-1,0 0,-1 0,1 0,0 0,0 0,-1-1,1 1,0-1,-1 0,1 1,0-1,-1-1,1 1,-1 0,0-1,1 1,-1-1,0 1,0-1,0 0,0 0,0 0,0 0,-1 0,1-1,-1 1,0 0,1-1,-1 1,0-1,0 0,0 1,-1-1,1 0,-1 1,0-1,1 0,-1 0,0 1,-1-6,-1-11,0 0,-2 0,0 1,-13-34,15 45,-8-21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3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0,'2'14,"1"0,0 0,1 0,1-1,0 1,1-1,0-1,1 1,13 17,-7-8,101 180,44 75,-155-272,1 0,0-1,0 1,0-1,1 0,-1 0,1 0,0 0,1-1,-1 0,0 0,1-1,0 1,-1-1,1 0,0-1,0 1,0-1,0 0,0-1,0 0,1 0,10-1,11-2,0-2,0-1,51-18,-53 15,32-11,110-54,-148 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7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0 146,'56'57,"-3"2,85 123,-133-176,-1 1,0 0,-1 0,1 0,-1 0,-1 1,1-1,-1 1,0-1,-1 1,1 12,-2-20,0 0,0 0,0 0,0 0,-1 0,1 0,0 0,0-1,0 1,0 0,0 0,0 0,0 0,0 0,0 0,0 0,0 0,-1 0,1 0,0 0,0 0,0 0,0 0,0 0,0 0,0 0,0 0,-1 0,1 0,0 0,0 0,0 0,0 0,0 0,0 0,0 0,0 0,0 0,0 0,-1 1,1-1,0 0,0 0,0 0,0 0,0 0,0 0,0 0,0 0,0 0,0 0,0 0,0 1,0-1,0 0,0 0,0 0,0 0,0 0,0 0,0 0,0 0,0 1,0-1,0 0,0 0,-7-12,-5-15,1-6,0 0,2 0,1 0,-8-68,15 91,1-1,1 1,0-1,0 1,1-1,0 1,1 0,0 0,1 0,0 0,0 0,1 1,0 0,1 0,0 0,0 1,11-11,-9 10,1 0,0 1,1 0,0 1,0 0,1 1,0 0,0 0,0 1,16-5,-21 9,0-1,1 1,-1 0,1 1,-1 0,1 0,-1 0,1 1,-1 0,0 0,1 0,-1 1,0 0,0 1,0-1,0 1,0 0,-1 0,1 1,-1 0,6 4,10 10,-1 1,0 1,-2 0,0 2,-1 0,-1 0,-2 2,0 0,12 29,-18-36,0-5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3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1 249,'8'0,"8"-4,5-1,7-1,13-2,11-5,14 0,13-2,6-3,6-3,8-5,-3 0,-6 1,-10 1,-9 0,-18 3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4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0,'0'12,"1"0,0-1,1 1,0 0,0-1,2 1,-1-1,1 0,1 0,0-1,0 1,1-1,1 0,-1-1,2 1,-1-1,1-1,13 11,-5-6,2 0,0-2,0 0,1-1,0-1,1-1,0 0,0-2,27 5,-10-2,-17-3,1-1,1-2,-1 0,37 1,-56-4,-1 0,0 0,0 0,1 0,-1 0,0 0,0 0,1-1,-1 1,0 0,0-1,0 1,1-1,-1 1,0-1,0 1,0-1,0 0,0 0,0 0,0 1,0-1,-1 0,1 0,0 0,0 0,-1 0,2-2,-2 1,0 0,-1 0,1 0,0 0,-1 0,1 0,-1 0,1 0,-1 0,0 1,0-1,0 0,0 0,0 1,-2-3,-7-9,-1 2,0-1,-16-11,-25-17,-97-56,126 83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5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1 993,'6'-1,"0"-1,0 0,-1 0,1 0,0-1,-1 0,0 0,0 0,0 0,0-1,0 0,-1 0,1-1,3-4,11-8,281-260,-26 23,-182 176,-30 27,-3-2,88-101,-146 152,1 0,-1 0,1 1,-1-1,1 0,-1-1,0 1,0 0,0 0,0 0,-1-1,1 1,-1 0,1 0,-1-1,0 1,0-4,0 5,-1 0,0 0,0 0,0 0,0-1,0 1,0 0,0 1,0-1,0 0,0 0,-1 0,1 1,0-1,-1 1,1-1,0 1,-1-1,1 1,-1 0,1-1,0 1,-1 0,1 0,-1 0,1 0,-2 1,-20-1,0 2,1 0,0 1,0 2,0 0,0 1,0 1,1 2,1 0,-1 0,2 2,-1 1,1 0,1 2,1 0,-1 0,-14 19,19-16,1 1,0 1,2 0,0 0,1 1,1 0,1 1,1 0,1 0,0 0,2 1,1-1,0 1,2 30,2-12,1 0,3 0,0-1,3 0,1 0,30 72,-17-63,3 0,1-2,46 60,117 115,-136-155,-41-44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5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1 422,'4'-5,"6"0,6-10,12-5,10-8,8-4,4-5,2-1,1-1,0 0,0 4,3 2,1 8,-5 3,-7 1,-7 5,-10 4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5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0,'4'0,"6"4,2 6,2 6,-1 4,6 7,4 8,2 2,-3-1,-1-2,1 1,-5-1,-4-5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6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23 166,'0'-13,"-4"-13,-2-6,1-2,1 1,0 5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6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0 427,'10'1,"0"1,0 0,-1 0,1 1,-1 0,1 1,-1 0,0 0,11 8,13 5,-33-16,1-1,0 0,0 1,0-1,0 1,0-1,0 0,0 0,0 0,0 1,0-1,0 0,0 0,-1 0,1-1,0 1,0 0,0 0,0 0,0-1,0 1,0 0,0-1,0 1,0-1,-1 1,1-1,1 0,-1-1,1 0,-1 0,0 0,0 0,0 0,0 0,0-1,0 1,0 0,-1-1,1-2,1-12,-1 0,-1-30,-1 32,-1-53,0 41,1-1,1 1,1 0,1-1,2 1,11-41,-14 65,-1 0,1 0,1 0,-1 0,0 0,1 1,0-1,-1 0,1 1,0-1,0 1,1 0,-1 0,0 0,1 0,-1 0,1 0,0 0,-1 1,1-1,0 1,3-1,-1 2,-1-1,1 1,-1 0,0 1,1-1,-1 1,1-1,-1 2,0-1,1 0,-1 1,0 0,7 3,11 9,-1 1,-1 1,0 1,22 22,-39-35,65 69,71 99,46 52,-162-201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47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354 555,'-76'-9,"66"6,-1 1,1 0,-1 1,1 1,-1-1,0 2,0-1,1 1,-18 5,17-2,0 1,0 0,0 0,0 1,1 1,0 0,0 0,1 1,-12 13,17-18,0 1,1 0,0 0,0 0,0 0,0 1,0-1,1 1,0-1,0 1,0 0,1 0,0 0,0 0,0 0,0 0,1 0,0 0,0 0,0 0,0 1,1-1,0 0,3 9,-2-11,1 0,-1 1,1-1,0 0,0-1,0 1,0 0,1-1,-1 0,1 0,-1 0,1 0,0 0,0-1,0 1,0-1,0 0,0-1,0 1,0-1,0 1,0-1,6-1,0 1,0 0,0-1,0 0,0 0,-1-1,1-1,-1 0,18-7,-20 5,0 0,0-1,0 1,-1-2,0 1,0-1,-1 1,1-2,-2 1,1-1,-1 1,0-1,0 0,-1 0,-1-1,4-11,-2 0,0-1,-2 1,0 0,-1-1,-3-39,-12-30,-37-125,34 147,-12-33,65 150,44 110,-41-77,55 83,-84-150,-1 0,1-1,0 0,1-1,0 0,14 12,-13-16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2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1,'3'2,"1"-1,-1 1,1 0,-1 0,0 1,0-1,0 1,0 0,0-1,-1 1,1 0,3 6,1 0,38 49,-3 1,35 68,12 17,-60-97,-18-28,1 0,0-1,21 23,-31-39,0-1,0 0,0 0,1 0,-1 0,0 0,0 0,1 0,-1-1,1 1,-1-1,0 0,1 1,-1-1,1-1,-1 1,1 0,-1 0,0-1,1 1,-1-1,3-1,57-24,-47 18,237-97,-199 86,1 4,104-18,-149 32,-4-1,0 1,1 1,-1-1,1 1,0 0,-1 0,1 0,-1 1,1 0,-1 0,1 0,9 5,-14-6,-1 0,1 1,-1-1,1 0,-1 1,1-1,-1 1,0-1,1 1,-1-1,0 1,1-1,-1 1,0 0,0-1,0 1,1-1,-1 1,0 0,0-1,0 1,0-1,0 1,0 0,0-1,0 1,0-1,0 1,-1 0,1 0,-14 21,-25 12,12-18,-1-2,0 0,-1-2,-1-1,-60 13,32-12,-1-4,-72 2,103-8,4-1,0-1,-34-3,58 3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3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0,'4'0,"2"5,-1 5,8 5,2 5,6 7,0 8,5 2,2 3,1-1,0-2,-1-4,-1-3,-5-2,-2-2,-5-1,-4-4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4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1650,'1'-12,"0"0,1 0,1 1,0-1,0 1,1-1,1 1,0 0,0 1,1-1,0 1,1 0,9-11,16-15,69-62,-77 76,486-382,33 42,-476 319,93-60,365-252,-463 304,-49 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8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0 237,'8'-7,"1"1,0 0,0 1,1 0,-1 1,15-5,15-9,191-76,-46 21,-162 63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3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0,'0'5,"0"9,0 7,0 4,0 3,0-1,0 1,0-1,-4-4,-6-3,-5 0,-1-3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4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1,'2'0,"1"1,-1 0,1-1,-1 1,0 0,1 1,-1-1,0 0,0 1,0-1,0 1,0 0,0 0,2 2,29 36,-23-26,11 14,-1 0,-2 2,16 36,25 40,-58-104,1 1,-1-1,1 0,0 0,0 0,0-1,0 1,0 0,0-1,0 1,1-1,-1 0,1 1,-1-1,1 0,-1-1,1 1,0 0,-1-1,1 1,0-1,-1 0,1 0,0 0,-1 0,5-2,6-1,0 0,-1-1,0-1,18-9,5-2,19-1,1 1,0 3,1 3,1 2,-1 3,1 2,100 7,-151-3,0 0,1 0,-1 1,0-1,1 2,-1-1,9 5,-14-7,-1 1,1-1,0 1,0 0,0-1,0 1,0 0,-1 0,1-1,0 1,-1 0,1 0,0 0,-1 0,1 0,-1 0,0 0,1 0,-1 0,1 1,-2 0,1-1,0 0,-1 1,1-1,-1 0,1 1,-1-1,0 0,1 0,-1 0,0 0,0 0,0 0,0 0,0 0,0 0,0 0,0 0,0-1,-1 1,0 0,-15 8,0-1,0 0,-1-2,0 0,-19 3,-43 15,36-8,-51 10,-22 7,93-24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5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59,'5'-1,"1"-1,-1 1,0-1,0 0,0-1,0 1,6-5,16-6,4 5,1 2,0 1,0 2,0 1,0 1,43 5,0-2,-38-2,-21-1,-1 0,1 2,0 0,22 5,-37-6,-1 0,1 0,-1 0,1 0,0 0,-1 0,1 1,-1-1,1 0,-1 0,1 1,-1-1,1 0,-1 1,1-1,-1 1,1-1,-1 0,1 1,-1-1,0 1,1-1,-1 1,0 0,1-1,-1 1,0-1,0 1,0-1,0 1,1 0,-1-1,0 1,0-1,0 1,0 0,0-1,-1 2,-16 23,-33 14,47-37,1-1,-1 1,1 0,-1 0,1 0,0 0,0 0,0 0,0 1,0-1,0 1,1-1,-1 1,-1 4,3-6,-1 1,1 0,0-1,0 1,0 0,0-1,0 1,1-1,-1 1,0 0,1-1,-1 1,1-1,0 1,-1-1,1 1,0-1,0 0,2 3,5 4,1 0,0 0,1-1,0-1,0 1,12 4,15 12,-13-6,0 2,27 29,-44-41,-1 0,1 1,-1-1,-1 1,1 1,-1-1,-1 1,0 0,0 0,-1 0,3 12,-6-17,1 0,-1 0,-1 0,1 0,-1 1,1-1,-1 0,-1 0,1 0,0 0,-1-1,0 1,0 0,0-1,0 1,-1-1,1 1,-1-1,0 0,0 0,-5 4,-2 1,0-1,0 0,-1 0,0-1,-22 9,12-8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5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1,'4'0,"6"0,5 0,5 0,-1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6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54,'9'0,"11"-5,6-5,8-1,6-3,-3 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6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74,'4'0,"6"0,10 0,9 0,10 0,5 0,5-4,6-1,7-5,6 0,0-3,-4-3,-12 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7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579 1,'-13'0,"0"2,-1 0,1 1,0 0,0 0,1 2,-1 0,1 0,-15 9,-16 12,-44 34,60-40,19-14,-43 31,-55 50,94-75,0 0,0 1,1 0,0 1,2 0,-1 0,2 1,0 1,-9 22,16-35,1 1,-1-1,0 0,1 1,0-1,0 0,0 1,0-1,0 0,1 1,-1-1,1 0,0 0,0 1,0-1,1 0,-1 0,1 0,-1 0,1 0,0-1,0 1,1-1,-1 1,0-1,1 0,-1 1,1-1,0-1,0 1,0 0,0-1,5 3,8 3,0-1,0-1,1 0,0-1,20 2,74 5,1-5,127-10,-84 0,-132 4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7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1,'0'4,"4"6,6 6,1 4,-1-2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8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0,'0'4,"0"6,0 6,0 8,-4 0,-6 0,-6 5,-4 2,2 0,-1-2,-2-1,4-1,4 0,4-6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8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176 1,'-43'40,"19"-18,-35 40,53-55,1 1,-1 0,1 0,1 0,-1 0,2 1,-1 0,1 0,0 0,-1 10,3-16,1 0,0-1,0 1,0 0,0 0,0-1,1 1,-1 0,1 0,0-1,0 1,0-1,0 1,0-1,0 1,1-1,-1 1,1-1,0 0,-1 0,1 0,0 0,0 0,0-1,1 1,-1 0,0-1,1 0,-1 1,6 1,7 2,1 0,0-1,0 0,21 1,-1 1,193 40,-208-42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8.7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1,'1'4,"1"1,0-1,0 1,0-1,0 1,0-1,1 0,0 0,0 0,0-1,6 6,4 7,98 124,40 54,-111-138,101 151,-117-166,-1 1,-1 1,16 52,-31-74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3:59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6,'81'-2,"-48"-1,0 2,0 2,60 9,-90-10,-1 0,1 1,-1-1,1 1,-1 0,0-1,1 1,-1 0,0 1,1-1,-1 0,0 1,0-1,0 1,0-1,-1 1,1 0,3 4,-5-5,0 1,1-1,-1 1,0-1,0 1,0-1,0 1,0-1,-1 1,1 0,0-1,-1 0,1 1,-1-1,1 1,-1-1,0 1,1-1,-1 0,0 0,0 1,-1 0,-7 7,1 0,-1-1,-1 0,0-1,-21 13,13-11,14-6,-1-1,0 0,1 1,0 0,-1 0,1 0,0 0,-4 6,7-8,0 1,1 0,-1-1,1 1,-1 0,1-1,-1 1,1 0,0-1,0 1,0 0,0 0,0-1,0 1,1 0,-1-1,1 1,-1 0,1-1,-1 1,1 0,0-1,0 1,0-1,0 0,0 1,0-1,0 0,0 1,3 1,14 15,1 0,1-1,0 0,27 15,-22-16,-1 2,39 36,-62-53,1 0,-1 0,0 0,0 1,0-1,0 0,0 1,0-1,0 1,-1-1,1 1,-1-1,1 1,-1-1,1 1,-1 0,0-1,1 1,-1 0,0-1,0 1,-1 0,1-1,0 1,0 0,-1-1,1 1,-1-1,1 1,-1 0,0-1,0 0,0 1,0-1,0 1,0-1,0 0,0 0,0 1,0-1,-1 0,-2 1,-6 6,-1-2,-1 1,1-1,-20 7,17-7,-25 9,-51 13,49-17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3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1 422,'0'-422,"1"453,2-1,1 0,1 0,10 30,44 120,-39-124,326 1046,-335-1048,-10-43,1 1,0-1,1 1,0-1,1 0,6 13,-10-24,1 1,-1 0,0-1,1 1,-1-1,1 1,-1-1,1 1,-1-1,1 1,-1-1,1 0,-1 1,1-1,0 0,-1 1,1-1,-1 0,1 0,0 0,-1 1,1-1,0 0,-1 0,1 0,0 0,-1 0,1 0,0 0,-1-1,1 1,0 0,-1 0,1 0,0-1,-1 1,1 0,-1-1,1 1,-1 0,1-1,-1 1,1-1,-1 1,1-1,0 0,23-29,-21 26,53-77,32-47,141-158,-165 216,3 2,130-99,-169 148,0 1,2 2,-1 0,53-17,-60 26,0 1,0 1,1 1,-1 1,1 1,0 1,40 3,-57-2,0 1,-1-1,1 1,0 0,0 1,-1-1,1 1,-1 0,1 0,-1 1,0 0,0 0,0 0,0 0,-1 1,1 0,-1 0,0 0,0 0,-1 1,1-1,-1 1,0 0,0 0,0 0,-1 1,0-1,0 1,0-1,-1 1,1 0,-1-1,-1 1,1 0,-1 9,-1 10,0 1,-2 0,-1-1,-1 0,-1 0,-1 0,-1-1,-1 0,-1 0,-1-1,-2-1,0 0,-20 26,9-19,0-1,-2-1,-1-1,-1-1,-1-1,-2-2,0-1,-49 24,36-23,-1-1,-58 16,82-31,0-1,0 0,-1-2,1-1,-1 0,0-2,-35-3,54 2,0 1,0-1,0 0,1 1,-1-1,0-1,0 1,1 0,-1-1,0 1,1-1,0 0,-1 0,1 0,0 0,0 0,-2-3,-1-3,1 1,0-1,0 1,-3-14,4 13,1 1,-1 0,0 0,-1 0,0 0,-7-9,-43-33,38 38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4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1,'-2'153,"-1"-38,13 126,-8-223,-1-1,1-1,1 1,0-1,8 23,-3-24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4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28,'90'-19,"363"11,-283 10,917-1,-1057-1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5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1,'1092'0,"-1070"0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5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0,'4'0,"6"0,10 0,9 0,14 0,7 0,13 0,8 0,5 0,6 0,3 0,-1 0,-6 0,-11 0,-14 0,-11 0,-9 0,-9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6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1,'2'1,"-1"0,1 0,-1 0,1 0,-1 0,1 1,-1-1,0 0,0 1,0-1,0 1,0 0,0-1,0 1,0 0,-1-1,1 1,-1 0,1 0,-1-1,1 5,1 3,139 380,-99-277,44 143,-80-229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7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0 167,'567'-43,"-282"14,223 1,-414 24,92-20,-126 14,62-3,-32 2,-67 6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09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884 631,'1'-74,"1"23,-3 0,-13-96,11 132,0 0,-1 0,-1 1,0 0,-1 0,-1 0,0 0,-1 1,0 0,-1 1,0 0,-1 0,0 1,-14-11,10 11,-1 0,0 1,0 0,-1 2,0 0,-1 0,0 2,0 0,-1 1,1 1,-1 0,0 1,0 1,0 1,0 1,-1 0,1 2,0 0,0 0,1 2,-1 0,0 1,1 1,0 1,1 0,-1 1,2 1,-1 0,1 1,0 1,-24 24,17-12,1 1,1 2,2 0,0 0,-22 49,30-55,2 1,0 1,1-1,1 1,1 0,1 0,1 1,0 39,3-55,2 1,-1-1,1 1,0-1,0 0,1 0,0 0,0 0,1 0,0 0,0-1,0 0,1 0,0 0,0-1,1 1,-1-1,1 0,0-1,1 0,-1 0,1 0,-1 0,9 2,10 4,-1-1,1-2,0 0,1-1,46 3,-23-6,-1-2,1-3,-1-2,0-1,0-3,0-2,-1-2,-1-2,0-3,48-23,-87 38,0-1,0 1,0 1,0-1,1 1,-1 1,0-1,1 1,-1 1,0-1,1 1,-1 0,0 1,0 0,0 0,0 0,0 1,0 0,-1 0,0 1,1 0,7 7,14 10,0 2,-2 1,31 34,-46-45,3 1,-2 0,1 1,-2 0,11 21,-10-12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0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1,'0'4,"0"6,5 1,0 8,0 4,4-1,4 4,0 1,2 2,-1 3,-4 1,1-5,-1-4,-2-5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39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1,'-1'6,"-1"1,1-1,-1 1,-1-1,1 0,-1 0,0 0,-4 6,-4 9,-103 291,51-125,62-187,0 1,1 0,-1 0,1-1,-1 1,1 0,0 0,-1 0,1 0,0 0,0 0,-1 0,1 0,0-1,0 1,0 0,0 0,0 0,0 0,1 0,-1 0,0 0,1 2,16-15,6-6,-15 14,1 0,0 1,0 0,0 1,0 0,0 0,0 1,0 0,1 1,-1 0,0 0,0 1,1 0,14 4,12 5,-1 1,48 24,-11-5,-64-28,0 1,-1 1,1 0,-1 0,12 8,-7-1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1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1,'1'11,"1"1,0-1,0 1,1-1,8 17,4 17,392 1224,-379-1190,63 174,20 56,-65-128,-36-129,2-1,3-1,29 69,17 9,-52-109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3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555 234,'-5'-5,"-33"-34,-1 2,-57-40,82 67,-1 1,0 0,-1 1,0 1,0 1,-1 0,1 1,-1 0,0 2,-1 0,-19-1,30 4,-1-1,-1 1,1 1,1-1,-1 1,0 1,0 0,0 0,0 0,1 1,-10 5,12-5,1 0,0 0,0 1,0 0,1 0,-1 0,1 0,0 1,0-1,1 1,-1 0,1-1,0 1,0 0,1 0,-1 1,1-1,0 5,-2 9,1 0,1 0,0 0,2 0,0-1,1 1,1 0,1-1,0 1,2-1,0 0,1-1,0 1,18 27,-19-36,0 1,1-1,0 0,1 0,0-1,0 0,1-1,0 1,0-2,1 1,-1-1,2-1,-1 0,0 0,1-1,0-1,0 0,0 0,1-1,-1 0,0-1,1 0,-1-1,1 0,14-3,-18 1,-1 0,1 0,-1-1,0 0,1 0,-2-1,12-7,-11 6,0 1,1 0,-1 0,16-5,-20 8,0 1,0-1,1 1,-1 0,0 0,1 0,-1 0,0 0,0 1,1 0,-1-1,0 1,0 1,0-1,0 0,5 3,14 12,0 0,0 2,-2 0,0 2,-1 0,23 34,30 29,-58-69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3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1,'-6'4,"1"0,-1 1,1 0,1 0,-1 0,1 1,0-1,0 1,0 0,-4 11,-2 0,-5 10,1 2,1-1,-17 58,25-68,0 1,2-1,0 1,2 0,0 0,0 0,6 35,-3-44,1-1,0 0,0 0,1-1,0 1,1-1,0 0,0 0,1 0,0-1,0 1,1-2,0 1,0-1,0 0,1 0,0-1,12 6,-1 0,1-2,0-1,0 0,1-1,0-2,0 0,23 2,-43-6,1-1,-1 0,1 1,-1-1,1 0,-1 0,1 0,-1 0,1 0,-1 0,1 0,-1 0,0-1,1 1,-1-1,1 1,-1-1,0 1,1-1,-1 0,0 0,0 0,1 1,-1-1,0 0,0 0,0-1,0 1,0 0,-1 0,1 0,0-1,0 1,-1 0,1-1,-1 1,1-1,-1 1,0 0,1-1,-1 1,0-1,0 1,0-1,0 1,0-1,-1 1,1-1,-1-1,-2-11,0 0,-1 0,-1 0,-8-16,3 6,-144-353,138 341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7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463 81,'0'-3,"1"0,-1 0,-1 0,1 0,0 0,-1-1,1 1,-1 0,0 0,0 0,0 1,-1-1,1 0,-1 0,1 1,-1-1,0 1,0-1,0 1,0 0,0 0,-1 0,1 0,-1 0,1 0,-1 1,0-1,0 1,1 0,-1-1,0 2,-6-2,3 1,-1 0,0 1,1 0,-1 0,1 1,-1 0,0 0,1 1,0-1,-1 2,1-1,0 0,0 1,-8 5,-4 5,1 1,0 0,1 1,0 1,1 0,1 1,-22 36,13-14,1 1,-29 77,37-77,-17 75,27-99,2 0,0 0,1 1,0-1,2 0,0 0,0 0,5 17,-4-26,0 0,1 0,0-1,0 1,1 0,0-1,0 0,0 0,1 0,0-1,0 1,10 7,-4-5,0-1,1 0,-1-1,1 0,0 0,21 5,3-2,1-2,1-1,-1-2,40 0,-41-4,67-6,-90 4,0 0,0-1,-1-1,1 0,-1 0,0-1,0-1,17-11,-26 15,0 0,-1-1,1 1,-1-1,1 0,-1 0,0 0,-1 0,1 0,0 0,-1 0,0 0,1-1,-1 1,0-5,5-59,-3 27,0 13,-2 6,1 0,1 1,1-1,1 1,1 0,0 1,13-27,-18 45,-1 0,1 0,-1 0,1 0,0 0,0 1,-1-1,1 0,0 0,0 1,0-1,0 0,0 1,0-1,0 1,0-1,0 1,0 0,0-1,0 1,0 0,0 0,0 0,0-1,0 1,1 1,-1-1,0 0,0 0,0 0,0 0,0 1,0-1,0 1,0-1,0 1,0-1,0 1,0-1,0 1,0 0,0-1,-1 1,1 0,0 0,0 0,-1 0,1 0,0 1,7 8,-1 1,0-1,9 18,-11-18,116 218,25 45,-128-243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7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1,'4'4,"6"10,6 12,4 9,3 7,1 6,6 3,2 5,0-2,-2-6,-1-3,-1-9,-6-6,-2-5,-5-1,-4-5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4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720 26,'0'-1,"0"0,-1-1,1 1,-1 0,0 0,1 0,-1 0,0 0,1 0,-1 0,0 0,0 1,0-1,0 0,0 0,0 1,0-1,0 0,0 1,-1-1,1 1,0 0,0-1,0 1,-1 0,1 0,0 0,-2-1,-41-3,39 4,-19 0,1 2,-1 0,1 2,-1 0,1 2,0 0,1 2,0 0,0 1,1 2,-26 16,5 0,0 2,3 2,0 1,-43 48,78-75,-11 10,1 0,1 1,1 1,-17 28,27-43,0 1,1 0,-1-1,1 1,0 0,0 0,0 0,0 0,1-1,-1 1,1 0,0 0,0 1,0-1,0 0,0 0,1 0,-1 0,1 0,0-1,0 1,0 0,0 0,0 0,0-1,1 1,0-1,-1 1,1-1,0 1,0-1,0 0,1 0,-1 0,0 0,1-1,0 1,-1 0,1-1,4 2,8 3,0-1,0-1,0 0,1-1,0 0,17 0,101-2,-112-2,-3 1,27 0,1-3,86-15,-121 16,-1-1,1-1,-1 1,0-2,0 0,0 0,0-1,-1 0,0-1,-1 0,1 0,-1-1,0-1,-1 1,0-1,10-16,-17 22,1 0,-1 0,1 1,0-1,0 0,0 1,0-1,0 1,1 0,-1 0,1 0,0 0,-1 0,1 0,0 1,0-1,0 1,0 0,0 0,5-1,-3 2,-1 1,1 0,0 0,-1 0,1 0,-1 1,0 0,1 0,-1 0,0 0,0 1,0 0,-1-1,5 6,161 138,-65-53,-82-74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5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47,'5'-4,"-1"-1,1 1,0 0,0 1,0-1,0 1,1 0,-1 0,1 1,0-1,-1 1,1 0,0 1,1 0,-1 0,0 0,8 0,-6 2,1 0,0 1,-1 0,1 0,-1 1,0 0,0 0,0 1,0 0,14 10,2 4,-2 1,0 2,-1 0,-1 1,-1 1,16 26,-26-35,-2-5,-1 0,0 0,0 1,5 14,-10-21,0 0,0 0,-1 0,1 0,-1 0,1 0,-1 1,0-1,-1 0,1 0,0 0,-1 0,0 0,1 0,-1 0,0 0,-1 0,1 0,-4 5,-45 50,42-51,0 1,1 0,0 0,0 1,1 0,0 0,-9 18,15-26,0 0,-1 0,1 0,0 0,0 0,0 0,0 0,0 1,0-1,0 0,0 0,0 0,1 0,-1 0,0 0,1 0,-1 0,1 0,-1 0,1-1,-1 1,1 0,0 0,-1 0,1-1,0 1,0 0,-1 0,1-1,0 1,0-1,0 1,0-1,0 1,0-1,0 0,0 1,0-1,0 0,0 0,0 0,0 0,0 0,0 0,2 0,51-2,80-13,136 4,-234 11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8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838 1,'-27'1,"0"1,1 2,-1 1,1 1,0 1,-41 17,-144 79,149-70,50-27,-33 17,0 2,-72 55,107-73,0 2,0-1,1 1,1 0,-1 1,2 0,-1 1,1-1,1 1,0 0,0 1,1 0,1 0,0 0,1 0,-4 23,7-31,0-1,0 1,0-1,0 1,1-1,-1 1,1-1,0 1,0-1,0 0,0 1,1-1,0 0,-1 0,1 0,0 0,4 4,-1-3,-1 0,1 0,0-1,0 1,0-1,0-1,0 1,1-1,9 3,6 0,0-1,0-1,1-1,36-1,-42-1,0-1,-1-1,1 0,0-1,-1-1,0-1,0 0,0 0,-1-2,0 0,14-9,-10 4,0-2,-1-1,-1 0,0-1,-1-1,0 0,14-24,32-55,-44 65,1 2,1 0,2 1,1 0,1 2,37-33,-59 58,1 0,-1-1,1 1,-1 0,1 0,0 0,-1 0,1 0,0 0,0 0,0 1,-1-1,1 1,0-1,0 1,0 0,0 0,0 0,0 0,0 0,0 0,0 0,0 1,0-1,0 1,-1-1,1 1,0 0,0 0,0 0,-1 0,1 0,0 0,-1 0,1 0,-1 1,0-1,1 1,-1-1,0 1,2 2,4 9,0 1,0-1,-1 1,6 25,-1-7,126 281,-124-285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19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48,'10'-1,"0"-1,0 1,0-2,0 1,12-6,18-4,-9 5,0 2,0 1,1 2,48 2,-66 0,0 2,0-1,0 2,-1 0,1 0,-1 2,0-1,0 2,0 0,0 0,-1 1,17 13,-26-18,0 1,-1-1,1 1,-1 0,0-1,0 1,0 0,0 0,0 0,1 4,-2-6,-1 1,0-1,1 0,-1 1,0-1,0 0,0 1,0-1,0 0,0 1,-1-1,1 0,0 1,-1-1,1 0,0 1,-1-1,-1 2,-2 2,-1 0,0-1,0 1,0-1,0 0,-1 0,1-1,-9 4,8-4,0 0,1 0,-1 1,1 0,0 0,0 0,-8 9,13-13,0 1,0 0,0 0,0-1,0 1,0 0,0 0,0-1,0 1,0 0,0 0,0-1,0 1,1 0,-1 0,0-1,1 1,-1 0,0-1,1 1,-1 0,1-1,-1 1,1-1,-1 1,1-1,0 1,-1-1,1 1,-1-1,1 0,0 1,0-1,-1 0,1 0,0 1,1-1,36 15,-29-12,9 4,260 109,-246-100,-1 2,-1 1,-1 2,0 0,-2 2,36 38,-61-60,-1 1,1-1,-1 1,1 0,-1 0,0 0,0-1,0 1,0 0,0 0,0 0,0 1,-1-1,1 0,-1 0,1 0,-1 0,0 1,0 3,-1-4,0 0,0 0,0 0,-1 0,1 0,0 0,-1 0,1 0,-1-1,0 1,0-1,1 1,-1-1,0 0,0 0,0 0,0 0,-1 0,-2 1,-46 17,-54 11,0 1,41-13,39-13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20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0,'3'1,"0"1,0-1,0 1,0 0,0 0,-1 0,1 0,-1 1,1-1,-1 1,0-1,0 1,0 0,3 5,4 5,44 54,-4 4,50 92,64 160,-145-287,548 1262,-470-1065,-30-74,181 395,-192-440,-46-99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40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1 428,'0'-3,"1"1,0-1,0 1,0-1,0 1,0-1,0 1,1 0,-1 0,1-1,0 1,0 0,0 1,-1-1,4-2,38-29,-31 25,39-31,-6 3,1 3,2 1,91-45,-86 55,-2-2,2 2,0 3,2 2,59-10,-109 26,-1 1,1 0,0 1,-1-1,1 1,0 0,-1 0,1 0,-1 1,0-1,1 1,-1 0,0 1,0-1,0 1,-1-1,1 1,0 0,-1 1,5 4,6 10,0 0,-1 0,12 22,-8-11,332 579,-215-364,-89-164,-4 1,-3 2,51 164,-60-154,51 109,48 53,-128-253,1-1,-1 1,1 0,-1 0,0 0,0-1,0 1,0 0,0 0,-1 0,1-1,0 1,-1 0,1 0,-1-1,0 1,0 0,1-1,-1 1,0-1,0 1,0-1,-1 1,1-1,0 0,-1 0,1 1,0-1,-1 0,1 0,-1 0,0-1,1 1,-3 0,-10 6,0-1,0 0,-18 4,11-3,-217 74,209-73,5-3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23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1285,'322'-524,"-207"351,144-189,-256 359,-1 1,0-1,0 0,0 0,0 0,0 0,-1 0,1 0,-1 0,2-6,-3 9,0-1,0 1,0-1,-1 1,1-1,0 1,0-1,0 1,0-1,0 1,-1-1,1 1,0-1,0 1,-1-1,1 1,0 0,-1-1,1 1,-1-1,1 1,0 0,-1-1,1 1,-1 0,-24-5,-174-10,163 12,2-6,28 0,19-4,24-7,1 2,0 2,1 1,1 2,0 2,1 2,0 1,0 2,63-1,-99 7,-1 0,1 1,-1-1,1 1,-1 0,1 0,-1 1,0-1,1 1,-1 0,0 0,0 0,0 0,-1 1,1 0,0 0,-1 0,0 0,0 0,0 1,0-1,0 1,-1 0,3 5,4 10,0 0,-2 1,-1 0,6 24,0 3,32 65,2 6,-39-94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24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0,'4'1,"-1"0,0 0,1 1,-1-1,0 1,0 0,0 0,0 0,0 0,0 0,0 1,-1-1,1 1,-1 0,0-1,3 6,4 3,702 721,-551-591,5-8,329 202,-492-334,0 0,0 0,0 0,0 0,0 0,0 0,0-1,1 1,-1-1,0 1,0-1,3 0,-5 0,1 0,0 0,0-1,-1 1,1 0,0 0,-1-1,1 1,0 0,-1-1,1 1,-1-1,1 1,0-1,-1 1,1-1,-1 1,1-1,-1 0,0 1,1-1,-1 1,1-3,0-1,0-1,0 0,-1 0,0 1,0-1,0 0,0 0,-1 0,-1-6,-16-79,7 43,2 0,-2-61,10 107,1 0,0-1,0 1,0 0,0-1,0 1,0 0,0-1,0 1,1 0,-1-1,1 1,-1 0,1 0,-1-1,1 1,1-2,-2 3,1 0,-1 1,1-1,0 0,-1 0,1 0,0 1,-1-1,1 0,-1 1,1-1,0 0,-1 1,1-1,-1 1,0-1,1 1,-1-1,1 1,-1-1,0 1,1 0,-1-1,1 2,29 58,-24-48,113 273,-27-58,-26-89,45 110,-109-245,-1 1,0-1,0 1,0-1,0 1,-1 0,1-1,-1 1,0 0,-1 7,1-10,-1 0,1 0,-1 0,0 0,1 0,-1 0,0 0,1-1,-1 1,0 0,0 0,0 0,0-1,0 1,0-1,0 1,0-1,0 1,0-1,0 1,0-1,0 0,0 1,0-1,-1 0,1 0,0 0,0 0,0 0,0 0,0 0,-1-1,1 1,0 0,0-1,0 1,0-1,-2 0,-165-55,113 35,-110-25,142 40,5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27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0 244,'4'0,"0"-1,1 0,-1 0,-1-1,1 1,0-1,0 0,0 0,6-4,9-5,44-16,0 4,2 2,0 3,72-9,270-17,-354 40,35-1,170-34,-233 33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27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1 127,'8'0,"8"-4,5-6,7-1,8 1,6 2,9-1,9 1,10-4,7 2,8 1,-3 4,-7-3,-6 0,-12 2,-11 2,-9 1,-11 2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1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50 456,'-17'-85,"3"0,-5-150,19 234,4-35,-4 35,0 0,1 1,-1-1,0 1,0-1,0 0,1 1,-1-1,0 1,0-1,1 1,-1-1,1 1,-1-1,0 1,1-1,-1 1,1 0,-1-1,1 1,-1 0,1-1,-1 1,1 0,0 0,-1 0,1-1,-1 1,1 0,0 0,-1 0,1 0,-1 0,1 0,0 0,-1 0,1 0,-1 0,1 0,0 1,-1-1,1 0,-1 0,1 1,-1-1,1 0,-1 1,1-1,-1 0,1 1,-1-1,1 1,-1-1,1 1,14 14,0 0,-1 1,-1 1,0 0,-1 0,16 34,-5-11,395 726,-264-474,139 260,-276-522,-17-30,0 1,0-1,0 0,1 0,-1 0,0 1,0-1,0 0,0 0,0 0,1 1,-1-1,0 0,0 0,0 0,0 0,1 0,-1 0,0 1,0-1,1 0,-1 0,0 0,0 0,0 0,1 0,-1 0,0 0,0 0,1 0,-1 0,0 0,0 0,1 0,-1 0,0 0,0 0,0 0,1-1,-1 1,0 0,0 0,1 0,-1 0,0 0,0 0,0-1,1 1,4-17,-2-21,-3-72,-1 29,3 0,3 0,18-83,-19 142,20-73,-21 86,0 1,0 0,1 0,0 0,1 0,0 0,0 1,8-9,-11 14,0-1,0 1,1 0,-1 1,0-1,1 0,-1 1,1-1,0 1,0 0,-1 0,1 0,0 0,0 1,0-1,0 1,0-1,0 1,0 0,3 1,-1 0,0 0,-1 0,1 1,-1 0,1 0,-1 0,0 1,0-1,0 1,0 0,5 5,4 5,-1 1,0 1,0 0,-2 0,11 21,-10-16,0 1,-2 1,0-1,-1 1,-2 1,5 23,-10-37,1 0,-2-1,1 1,-2 0,1-1,-1 1,0 0,-1-1,0 1,0-1,-1 1,0-1,0 0,-1 0,0 0,-1-1,1 0,-1 1,-8 7,-13 9,0 0,-2-2,-1 0,0-3,-2 0,0-2,-53 22,42-24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2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4,'63'-2,"-10"1,62 5,-110-4,-1 1,1 0,-1 0,0 0,1 0,-1 1,0-1,0 1,0 0,0 1,0-1,-1 1,1-1,-1 1,1 0,-1 0,0 1,5 6,-5-4,1 1,-1 0,-1 0,1 0,-1 0,0 0,0 1,-1-1,0 0,-1 11,-1 15,-1 0,-2-1,-2 0,-10 34,15-60,-61 176,16-54,45-126,0 0,0 0,0 0,1 0,-1 0,0 0,1 0,0 0,0 1,0-1,0 0,0 0,0 0,0 0,0 0,1 1,-1-1,1 0,0 0,0 0,0 0,0 0,0-1,0 1,0 0,0 0,1-1,-1 1,1 0,1 0,3 2,1-2,-1 1,1-1,0 0,-1 0,1-1,12 2,-5-1,-10-2,0 0,0 1,1 0,-1 0,0 0,0 0,0 1,0 0,0-1,0 1,0 1,-1-1,1 1,-1-1,0 1,1 0,-1 0,0 0,-1 1,1-1,-1 1,1-1,-1 1,0 0,-1 0,1 0,-1 0,1 0,-1 0,0 1,-1-1,1 0,-1 1,0-1,0 0,0 1,0-1,-1 0,0 0,0 1,0-1,0 0,-1 0,0 0,-2 4,-3 8,-1-1,0-1,-1 0,-1 0,0-1,-1 0,-1 0,0-2,0 1,-1-1,-19 11,-15 8,-2-3,-55 22,31-15,56-25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2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0 307,'143'-4,"144"-23,134-41,-224 33,544-116,-650 133,-65 15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3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0 421,'13'-1,"-1"-2,1 1,-1-2,0 0,0 0,0-1,14-8,22-9,291-93,30-12,-9 14,-333 105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0,'0'5,"4"5,2 5,8 9,6 13,12 18,10 20,10 19,5 15,-3 6,2 5,0-5,-5-14,-7-15,-11-18,-11-17,-5-16,-5-15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4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1 576,'10'-1,"0"-1,0 0,0 0,0-1,0 0,-1-1,10-5,19-6,455-149,523-101,-815 226,213-14,-325 44,-65 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42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1 833,'4'-2,"0"1,-1 0,1-1,0 0,0 0,-1 0,1 0,-1-1,5-3,9-6,123-65,162-63,-77 40,-152 69,-47 21,0-1,-1-1,46-30,-63 33,0 1,-1-1,0-1,-1 0,1 0,-2 0,0 0,0-1,-1 0,4-14,14-30,-12 37,0 0,2 1,17-20,7-10,-35 46,0 0,0-1,0 1,0 0,0-1,0 0,0 1,-1-1,1 1,0-1,-1 0,0 1,1-1,-1 0,0 0,0 1,0-1,0 0,0 0,0 1,0-1,-1-2,0 3,0 0,0-1,0 1,0 0,-1 0,1 0,0 0,-1 0,1 0,0 0,-1 0,1 0,-1 1,0-1,1 0,-1 1,1 0,-3-1,-9-1,-1 1,1 1,0 0,-20 3,-516 21,608-23,285 13,-300-10,-16-2,0 1,29 8,-46-9,-1 2,-1-1,1 1,0 1,-1 0,0 0,0 0,-1 2,10 7,-4-1,0 1,-1 0,-1 1,0 1,-1 0,-1 0,0 1,8 21,-13-26,-1 0,0 0,-1 0,0 1,-1-1,0 1,-1-1,0 1,-1 0,-1 0,0-1,-1 1,-5 20,-1 1,-7 63,5-24,6-47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5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1049 178,'12'-4,"-1"0,1-1,-1-1,0 1,-1-2,0 0,0 0,0-1,0 0,-2 0,1-1,-1 0,0-1,7-12,-14 21,0 0,0 0,-1 0,1 0,0 0,-1-1,1 1,-1 0,0 0,1-1,-1 1,0 0,0 0,0-1,1 1,-2 0,1-1,0 1,0 0,0-1,0 1,-1 0,1 0,-1-1,1 1,-1 0,1 0,-1 0,-1-2,0 1,-1 0,1 1,-1-1,1 1,-1-1,0 1,0 0,0 0,1 0,-1 0,0 0,-4 0,-13-1,1 1,-1 1,-19 2,-23 5,0 3,0 2,1 3,0 3,1 3,2 2,0 2,2 3,0 3,3 2,0 2,3 3,-86 81,111-94,2 1,1 1,-29 44,43-57,0 0,1 0,0 1,2 0,-1 0,2 0,0 1,0 0,-1 30,5-44,0 1,0 0,1 0,-1 0,1 0,-1 0,1 0,0 0,0 0,0-1,1 1,-1-1,1 1,-1-1,1 1,0-1,0 0,0 0,0 1,1-2,-1 1,0 0,1 0,-1-1,1 1,0-1,-1 0,1 0,0 0,0 0,0 0,0-1,5 1,10 1,0 0,0-2,1 0,22-4,-31 3,17-1,-1-1,0-1,45-14,-62 14,1 1,-1-2,0 1,0-1,-1 0,1-1,-1 0,-1 0,1-1,-1 0,0 0,0-1,5-9,6-13,-2 0,14-37,-23 46,2 1,0 0,1 1,1 0,1 0,1 2,0-1,17-16,-22 28,1 0,0 0,0 1,0 0,1 1,-1 0,1 0,0 1,0 0,1 1,12-1,17-1,62 1,-81 3,-10 0,0 1,0 0,0 0,0 1,-1 0,1 1,-1 0,1 0,-1 2,0-1,14 10,-16-9,-1 0,-1 1,1 0,-1 1,0-1,-1 1,1 0,-2 1,1-1,-1 1,0 0,0 0,-1 0,4 15,-3-11,0 1,1-1,1 0,0-1,0 1,1-1,15 18,3-1,38 33,-53-52,18 16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6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1,'5'8,"9"8,7 9,8 9,4 3,1 4,-2-1,-6-3,-3 1,-2-6,-3-4,-2-7,-3-8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7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42,'4'0,"6"0,6 0,4 0,7 0,8 0,6 0,9-5,5 0,1-1,4 2,1 0,-6 2,-9 1,-6-3,-8-2,-7 1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38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42,'-19'-30,"12"18,9 18,135 287,4 8,324 964,-139-345,-223-672,11-4,172 271,-276-498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1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1,'-3'0,"0"1,0-1,0 1,0 0,0 0,0 0,0 0,1 1,-1-1,0 1,1 0,-1 0,1 0,-1 0,1 0,0 0,0 1,0-1,0 1,0-1,1 1,-1 0,1-1,0 1,0 0,0 0,0 0,0 0,0 5,-3 11,1 1,0-1,1 27,2-41,1 93,5-1,3 0,35 142,-40-209,-1-11,0 0,1-1,9 27,-12-43,-1 0,1 1,0-1,0 0,0 0,0 1,1-1,-1 0,0 0,1 0,0 0,-1-1,1 1,0 0,0-1,0 1,0-1,0 1,0-1,0 0,1 0,-1 0,0 0,1-1,-1 1,0-1,1 1,-1-1,1 0,-1 0,1 0,4 0,-2-2,0 0,0 0,0 0,-1-1,1 0,-1 0,1 0,-1 0,0-1,0 1,6-9,40-54,-33 41,-10 15,-1 0,0 0,0-1,-1 0,-1 0,0-1,0 1,-1-1,-1 0,0 1,-1-1,0 0,0-1,-1 1,-1 0,0 0,-1 0,0 1,-4-14,-9-20,-2-1,-2 2,-38-66,-6-16,44 74,19 53,0-1,0 0,1 0,-1 0,0 0,0 0,0 0,0 0,1 0,-1 0,0 0,0 0,0 0,1 0,-1 0,0 0,0 0,0 0,0 0,1 0,-1 0,0 0,0 0,0 0,1 0,-1-1,0 1,0 0,0 0,0 0,0 0,1 0,-1 0,0-1,0 1,0 0,0 0,0 0,0 0,0-1,0 1,0 0,0 0,1 0,-1-1,0 1,0 0,0 0,0 0,0 0,0-1,0 1,0 0,-1 0,1-1,13 15,17 39,-2 2,28 80,-27-63,17 44,54 120,-79-195,1 0,2-2,43 55,-50-74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2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0,'-10'14,"1"0,0 0,1 0,1 1,1 0,0 1,-5 20,9-31,-4 17,1-1,0 1,2-1,0 1,2 0,1 0,0 0,1 0,2 0,9 40,-9-51,1-1,-1 0,2 0,-1 0,2-1,-1 1,1-1,0-1,1 1,12 11,-13-14,1-1,0 0,0-1,0 1,1-2,0 1,-1-1,1 0,0 0,1-1,-1 0,0 0,1-1,15 0,-21-1,0 1,0-1,0 0,0 0,0-1,0 1,0-1,0 1,0-1,0 0,0 0,-1 0,1-1,0 1,-1 0,1-1,-1 0,0 0,1 0,-1 0,0 0,0 0,0 0,2-5,-1 1,-1-1,1 1,-2-1,1 0,-1 0,0 0,0 0,-1 0,-1-11,1-29,-3 0,-1 0,-3 1,-2-1,-15-48,12 61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6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864 427,'-1'-22,"-1"1,-1 0,-1 0,-1 0,-1 0,-1 0,-1 1,0 1,-2-1,0 1,-1 1,-1 0,0 0,-21-20,23 26,-1 2,-1 0,1 0,-2 1,1 0,-1 1,0 1,-1 0,-19-6,23 9,-1 1,0 1,0 0,0 0,0 1,0 1,0 0,0 0,0 1,-1 1,1 0,1 0,-18 7,4 1,1 1,0 1,1 1,1 1,0 1,1 1,0 1,1 1,-20 24,15-13,1 0,2 2,0 0,2 1,-25 61,37-76,0 1,2 0,0 0,0 1,0 18,4-33,1 0,0 0,0 0,0 0,0 0,1 0,-1 0,1 0,0 0,1 0,-1 0,1 0,-1-1,1 1,0 0,0-1,1 0,-1 1,1-1,0 0,0 0,0-1,0 1,0 0,0-1,1 0,-1 0,7 3,2-1,0 0,0 0,0-2,1 1,-1-1,1-1,-1 0,1-1,-1-1,1 0,-1 0,1-1,-1-1,0 0,22-9,8-6,-2-2,-1-2,41-29,-46 29,40-35,-55 41,42-28,-53 39,0 1,0 0,1 1,-1 0,1 0,-1 1,1 0,0 0,12 0,-8 1,6 0,-1 0,0 1,0 1,33 6,-46-6,-1 0,1 1,-1-1,0 1,1 0,-1 0,0 1,0-1,0 1,-1 0,1 0,-1 0,1 1,-1-1,0 1,0 0,-1 0,1 0,-1 0,0 0,0 0,0 1,2 7,3 15,1-1,2 0,0 0,16 27,-16-36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6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1,'4'4,"6"6,5 10,9 10,0 8,9 7,4 8,-2 3,-1-2,2-3,-1-6,-7-6,1-5,-5-4,-6-8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2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687 105,'-10'-6,"1"-1,-2 1,1 1,-1 0,0 0,0 1,-22-5,2 0,-8-4,0 3,-1 1,-41-4,58 11,-1 1,1 0,-1 2,0 0,1 2,-37 9,52-9,0 0,0 1,0 0,1 0,-1 1,1 0,0 0,0 1,1 0,0 0,0 0,0 1,1 0,0 0,0 0,1 1,0 0,0 0,1 0,-3 9,1-2,0 1,2-1,0 1,0 1,2-1,0 0,1 0,0 0,2 1,2 15,-2-24,0-1,1 0,0 0,0 0,0 0,1-1,0 1,0-1,1 0,0 0,0-1,0 1,1-1,0 0,0-1,0 1,0-1,1-1,-1 1,1-1,0 0,0 0,0-1,14 3,11 1,0-1,0-1,0-2,46-3,-53 1,1-2,0-1,-1 0,1-2,-1-1,-1-1,1-2,46-21,-68 27,0 0,1 1,-1-1,-1 0,1-1,0 1,-1 0,0-1,0 1,0-1,0 0,0 0,-1 0,1 0,-1 0,0 0,-1 0,1 0,-1 0,0 0,0-8,7-33,-6 46,0-1,0 0,0 1,0-1,0 1,0-1,-1 1,1 0,0-1,0 1,0 0,0 0,-1-1,1 1,0 0,-1 0,1 0,-1 0,1 0,-1 0,1 0,-1 0,1 2,19 34,41 90,190 370,-187-379,-44-78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3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0,'-2'64,"0"-42,1 0,1 1,1-1,1 0,1 0,1 0,6 22,-8-41,0 0,0 0,0 0,0-1,0 1,1 0,-1-1,1 0,0 0,-1 0,1 0,0 0,0 0,0-1,1 1,-1-1,0 0,0 0,1 0,-1 0,1-1,5 1,14 1,-1-2,33-2,-23 1,32 0,-1-3,0-3,122-29,-148 27,-22 6,-1-1,0 0,1-1,25-12,-39 15,0 1,1 0,-1-1,0 1,0-1,0 1,0-1,0 0,0 0,0 1,-1-1,1 0,-1 0,1 0,-1 1,1-1,-1 0,0 0,0 0,0 0,0 0,-1 0,1 0,0 1,-1-1,1 0,-1 0,0 0,1 1,-1-1,0 0,-2-1,1-3,-1 0,-1 1,1-1,-1 1,0 0,0 0,0 0,-7-6,10 11,1 0,0 0,0 0,0 0,0 0,-1 0,1 0,0 0,0 0,0 0,0 0,-1 0,1 0,0 0,0 0,0 0,0 0,-1 0,1 0,0 0,0 0,0 0,0 0,-1 0,1 0,0 0,0 0,0 0,0 1,0-1,-1 0,1 0,0 0,0 0,0 0,0 0,0 1,0-1,0 0,0 0,0 0,-1 0,1 1,0-1,0 0,0 0,0 0,0 0,0 1,0-1,0 0,0 0,0 0,0 0,0 1,0 18,5 19,9 21,40 101,-24-79,3-12,-14-34,-11-18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50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52 560,'1'-5,"0"0,0-1,0 1,0 0,1 0,0 0,0 0,0 1,1-1,3-5,37-47,-30 41,151-174,-136 158,-22 27,-1 0,0 0,0-1,0 0,-1 0,1 0,-2 0,1-1,-1 0,0 0,0 0,0 0,-1 0,-1 0,1-1,0-13,-1 18,-1 0,0 0,0 0,-1 0,1 0,0 0,-1 0,0 0,0 0,0 0,0 0,0 0,-1 1,1-1,-1 0,1 1,-1-1,0 1,0-1,0 1,-1 0,1 0,0 0,-1 0,1 1,-4-3,1 2,0 1,-1-1,1 1,0 0,-1 0,1 0,0 1,-1 0,1 0,0 0,-1 1,1 0,-1 0,-8 3,1 1,0 0,0 2,1-1,-1 2,2-1,-1 2,1 0,0 0,1 1,0 0,1 0,0 1,0 1,2 0,-1 0,1 0,1 1,-6 14,0 6,1 0,1 1,2 0,1 0,2 1,-2 45,7-69,1 0,0 0,1 0,0-1,0 1,1 0,1-1,0 0,0 0,1 0,0 0,1-1,0 0,12 14,-4-6,2-1,0 0,1-1,1-1,0-1,22 12,-18-12,-6-3,0 0,1-2,0 0,21 7,-32-14,0 1,0-1,0 0,1-1,-1 1,0-1,0-1,1 1,-1-1,0 0,0 0,0-1,0 0,0 0,0 0,9-6,139-89,-92 55,79-39,-123 73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7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660 1,'-42'0,"-134"5,152-2,0 1,1 1,0 1,0 0,-31 15,23-7,1 1,1 2,-51 38,72-49,0 1,0 0,0 0,1 1,0 0,1 0,-1 0,2 1,-1 0,1 0,1 1,-1-1,2 1,-1 0,1 0,-2 18,4-25,1 0,0-1,0 1,0-1,0 1,1-1,-1 1,1 0,-1-1,1 1,0-1,0 0,0 1,0-1,1 0,-1 0,0 1,1-1,0 0,-1 0,5 2,-3-2,0 0,1 0,-1 0,1-1,0 1,0-1,-1 0,1-1,0 1,0 0,0-1,0 0,4 0,2-1,0 0,0 0,0-1,0-1,-1 1,1-2,-1 1,0-1,0-1,15-9,209-187,-227 195,0 0,0 0,1 1,-1-1,2 2,-1-1,0 1,1 0,0 0,9-2,-12 5,0 0,0 0,0 1,0 0,0 0,1 1,-1-1,0 1,0 0,0 1,0-1,0 1,0 0,-1 0,1 0,-1 1,8 5,32 26,-1 1,-2 3,-2 1,47 60,-47-53,-24-29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8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0,'-7'1,"-1"0,1 0,-1 1,1 0,0 0,0 1,-9 4,-29 9,-109 23,-57 12,206-50,0-1,0 2,0-1,0 0,0 1,0 0,0 0,0 1,1-1,-1 1,1 0,0 0,0 0,0 1,0 0,1-1,-1 1,1 1,0-1,0 0,0 1,1-1,0 1,0 0,0 0,0 0,1 0,0 0,0 0,0 0,0 0,1 1,0-1,0 0,1 0,-1 1,1-1,0 0,3 8,-3-10,1 0,-1-1,1 1,0 0,0-1,0 1,0-1,0 0,0 1,1-1,-1 0,1-1,-1 1,1 0,0-1,0 1,-1-1,1 0,0 0,0 0,0 0,0-1,1 1,-1-1,0 0,0 0,4 0,8 0,1-1,-1-1,1 0,16-5,196-59,-153 41,0 3,2 3,121-13,-188 31,-1 1,0 0,0 0,0 0,0 2,0-1,0 1,0 0,0 1,0 0,12 6,-15-5,-1 0,1 0,-1 1,0-1,0 1,-1 1,1-1,-1 0,-1 1,1 0,-1 0,1 0,-2 1,1-1,2 12,4 15,-2 0,-1 1,2 68,-8-35,-8 70,7-131,0 0,-1 0,1-1,-1 1,-1-1,1 1,-1-1,1 0,-1 0,-1 0,1 0,-1-1,0 0,0 1,0-1,-1 0,1-1,-1 1,0-1,0 0,-11 5,-9 2,-1 0,0-1,-41 7,23-5,-123 31,-221 29,349-68,7-1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9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0,'21'90,"4"-1,4-1,50 104,-33-82,458 1013,-393-929,-52-97,35 99,-8-13,-74-161,-3-5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49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1 743,'4'0,"10"-4,16-6,23-6,38-16,37-12,44-16,40-14,30-12,9-4,-8 4,-25 9,-35 17,-46 15,-37 10,-36 12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0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258 351,'-13'12,"0"-2,-1 0,-1-1,-23 12,-17 11,33-18,-32 22,51-34,0 1,0-1,0 1,0 0,1 0,-1 0,1 0,0 0,0 1,0-1,0 1,-2 5,4-9,1 1,-1-1,0 1,0-1,0 1,0-1,1 1,-1-1,0 1,0-1,1 1,-1-1,0 0,1 1,-1-1,0 0,1 1,-1-1,1 0,-1 1,0-1,1 0,-1 0,1 0,-1 1,1-1,-1 0,1 0,-1 0,1 0,-1 0,1 0,-1 0,1 0,-1 0,1 0,-1 0,1 0,-1 0,1 0,-1-1,2 1,26-5,26-11,-2-2,81-39,-8 2,83-24,381-171,-579 246,-1 0,1 1,-1 0,1 1,0 0,0 0,0 1,0 0,0 1,16 1,-11 0,-1-1,1-1,22-3,9-17,-7 3,-21 14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3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629 65,'-1'-3,"1"1,-1 0,1-1,-1 1,0 0,0 0,0 0,-1 0,1 0,0 0,-1 0,1 0,-1 0,1 1,-1-1,0 1,0-1,0 1,0-1,0 1,-4-1,-1-2,-1 0,0 1,1 0,-17-3,11 5,-1 0,0 1,1 0,-1 2,1-1,-1 2,1-1,0 2,0 0,0 0,0 2,1-1,-1 1,-17 13,4-1,0 0,1 2,1 1,1 1,-25 31,29-29,1 0,1 1,1 1,1 1,2 0,1 0,-15 50,23-61,0 1,1 0,0 0,2 0,0 1,1-1,0 0,2 0,0 1,1-1,0-1,2 1,0 0,13 29,-7-27,0-1,1 0,0 0,2-1,0-1,1-1,0 0,34 25,-25-24,0-1,1 0,1-2,0-2,0 0,42 11,-43-15,1-2,-1 0,1-1,0-2,0-1,0-1,0-1,0-1,0-1,0-2,-1 0,0-2,0-1,0-1,-1-1,32-18,116-102,-89 63,-45 38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4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1,'5'8,"5"16,5 17,5 14,7 2,-1 0,0 3,-1-5,-4-6,-6-9,-1-10,-4-6,-2-8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4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1 248,'62'0,"-1"-3,103-18,314-67,131-27,-513 94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5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1 306,'8'-4,"8"-1,9-5,13-4,13-5,16-7,16-8,13-2,1 1,-1 1,-6 3,-13 6,-11 8,-12 7,-17 5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7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0 117,'1'-2,"-1"0,0 0,1 0,-1 0,1 0,0 0,0 0,0 0,0 0,0 0,0 0,0 0,0 0,1 1,-1-1,1 1,0-1,-1 1,1-1,0 1,0 0,-1 0,1 0,0 0,0 0,0 1,1-1,-1 0,0 1,2-1,12-2,0 1,1 0,18 0,-6 1,451-32,-268 20,-134 3,-56 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54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6 142,'-4'0,"2"-4,7-2,2-4,4 0,4-3,5-3,2 1,-2-2,0 3,0-1,2 3,-3 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7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6,'0'-4,"0"2,0 7,5 6,5 10,5 5,5 12,3 12,6 10,7 4,1 12,8 14,4 14,2 6,-6-16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7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0 349,'127'-8,"229"-42,-213 26,993-211,-1047 211,-63 17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8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0 293,'3'-107,"-1"48,-6-67,9 148,2 0,0 0,1-1,20 37,-12-26,97 193,49 109,-134-263,-14-33,2-1,31 53,-47-88,1-1,0 1,0-1,0 1,0-1,0 0,1 0,-1 1,0-1,0 0,1 0,-1 0,1 0,-1-1,1 1,-1 0,3 0,-3-1,0 0,0 0,0 0,1 0,-1 0,0-1,0 1,0 0,0-1,-1 1,1-1,0 1,0-1,0 1,0-1,0 0,0 1,-1-1,1 0,0 0,0-1,5-6,-1-1,0-1,0 1,5-19,0 3,9-10,1-1,1 2,2 1,42-47,-51 64,0 1,2 1,0 0,0 1,1 1,1 1,0 0,1 1,0 1,31-10,-39 16,0 1,-1 0,1 1,0 0,0 1,0 0,0 1,-1 0,1 0,21 7,-16-3,-1 1,0 1,0 1,0 0,-1 0,21 17,-9-2,0 1,-2 1,-1 0,-1 2,-1 1,22 39,-40-62,0 1,0-1,0 1,-1-1,1 1,-1 0,-1 0,1 0,-1 0,0 0,0 9,-2-10,0-1,0 1,0-1,0 0,-1 1,0-1,0 0,0 0,0 0,-1 0,1-1,-1 1,0-1,0 1,0-1,-5 3,-8 8,-1-1,-1-1,0-1,0-1,-1 0,-22 8,-128 37,130-43,-221 51,219-56,0-2,-1-1,0-3,-60-5,91 2,-1 1,1-2,0 1,-17-7,6-2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4:59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1,'6'0,"0"2,0-1,-1 1,1-1,-1 2,1-1,-1 0,0 1,0 0,0 1,0-1,0 1,4 4,57 59,-62-62,200 239,-192-231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1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0,'5'2,"0"0,-1 0,1 1,0-1,-1 1,1 0,-1 0,0 0,0 1,0 0,-1-1,1 1,5 9,-4-7,149 209,-65-82,934 1405,-656-957,-356-564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5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800 467,'2'-25,"0"0,7-29,-4 31,-2 1,0-1,-1-27,-2 41,0-1,-1 1,1 0,-2-1,0 1,0 0,0 0,-1 0,0 0,-1 1,0-1,-1 1,1 0,-2 0,1 0,-1 1,0 0,0 0,-1 1,0-1,0 1,-1 1,0-1,0 2,0-1,-17-6,5 4,0 0,-1 2,0 0,0 2,-1 0,1 1,0 1,-1 2,1 0,-1 1,1 1,0 0,0 2,0 1,1 1,0 0,0 1,-35 21,34-16,1 0,0 1,1 1,1 0,0 2,1 0,-20 27,26-29,1 0,0 1,1 0,1 0,1 1,0 0,2 0,-1 1,2-1,-2 21,5-31,0-1,1 1,0-1,0 1,1-1,0 0,0 1,0-1,1 0,0 1,0-1,1 0,0 0,0-1,7 11,-4-9,1 0,-1 0,2 0,-1-1,1 0,0 0,0-1,1 0,13 6,6 0,0-2,1-1,0-1,1-1,53 3,-62-8,1-1,-1 0,1-2,-1 0,1-1,-1-1,0-2,0 0,-1-1,37-18,-44 20,0 0,1 1,-1 0,1 1,0 0,0 1,0 1,0 0,0 1,-1 1,1 0,0 1,0 0,0 1,-1 1,1 0,-1 0,19 10,-17-3,-1 1,1-1,-2 2,0 0,0 1,-1 0,-1 1,16 28,24 27,-12-25,-21-27,-1 1,24 38,-32-41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5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0 924,'5'0,"0"5,9 5,2 9,2 7,3 6,1 3,-2 4,0 3,-1 4,-2-2,0-4,1-5,-2-4,-4-7</inkml:trace>
  <inkml:trace contextRef="#ctx0" brushRef="#br0" timeOffset="1">2968 95,'-11'-2,"0"0,0 0,0-1,0 0,-20-10,-11-2,1 1,-2 3,1 1,-1 2,-66-3,96 11,0 0,-1 2,1-1,0 2,0-1,0 2,0 0,-16 7,21-6,-1 0,1 0,0 0,0 1,0 1,1-1,0 1,0 1,1-1,0 1,0 0,-7 15,6-10,1 1,0 1,1-1,0 1,2 0,-1 0,2 0,0 0,1 0,0 1,2-1,3 31,-2-35,0 0,1-1,0 1,1-1,0 1,1-1,0 0,0-1,1 1,1-1,-1 0,1-1,1 0,0 0,0 0,0-1,1 0,16 9,-7-7,0-1,1 0,-1-2,1 0,1-1,-1-1,1-1,-1 0,1-2,33-1,-29-2,-1 0,0-2,0-1,0 0,-1-2,0 0,0-2,37-20,-50 24,-1-1,1-1,-1 1,0-2,-1 1,0-1,0 0,0 0,-1-1,6-11,3-9,-2 0,9-31,3-6,-25 65,1 0,-1 0,1-1,0 1,-1 0,1 0,0 0,0 0,-1 0,1 0,0 0,0 0,0 0,0 0,0 0,1 0,-1 1,0-1,0 1,0-1,1 1,-1-1,0 1,3-1,-2 1,1 0,-1 1,1-1,-1 1,1-1,-1 1,1 0,-1 0,0 0,0 0,1 0,2 3,7 5,0 1,-1 1,16 17,-21-21,95 111,-75-83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6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0 128,'16'-2,"-1"0,1-1,-1-1,0-1,0 0,25-13,8-1,-4 3,0 2,1 2,1 3,0 1,0 2,1 2,53 3,-98 1,1 0,0 0,0 1,0-1,0 0,-1 1,1 0,0 0,0 0,-1 0,1 0,-1 0,1 1,-1-1,1 1,-1 0,0 0,0-1,0 1,0 1,3 3,-4-2,1-1,-1 1,0 0,0-1,0 1,-1 0,1 0,-1 0,0 0,0-1,0 1,-1 0,1 0,-2 4,-4 12,-1 1,-1-1,-1 0,-15 25,24-44,-22 33,16-27,1 0,1 1,-1-1,1 1,-4 12,7-20,1 1,0 0,0 0,0 0,0-1,0 1,0 0,0 0,0-1,0 1,1 0,-1 0,0-1,0 1,1 0,-1 0,0-1,1 1,-1 0,1-1,-1 1,1-1,-1 1,1-1,-1 1,1-1,-1 1,1-1,0 1,-1-1,1 1,0-1,-1 0,1 0,0 1,0-1,-1 0,1 0,1 0,37 4,-28-3,69 5,78 19,-126-18,0 1,0 2,-1 1,-1 2,37 20,-64-32,0 1,0-1,-1 1,1 0,-1 0,1-1,-1 2,0-1,0 0,0 0,0 1,0-1,-1 1,1-1,-1 1,1 0,0 4,-2-5,0 0,0 0,-1 0,1 0,0 0,-1 0,0 0,1 0,-1 0,0-1,0 1,0 0,0 0,-1-1,1 1,0-1,-1 1,1-1,-1 1,1-1,-1 0,0 0,1 0,-1 0,0 0,-4 1,-121 51,91-39,19-11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8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97,'-1'-6,"0"0,0 0,-1 0,0 0,0 0,-1 0,1 0,-7-9,-7-19,40 74,246 525,-269-563,-1-1,1 1,0 0,-1-1,1 1,0-1,0 1,0-1,0 0,0 1,0-1,0 0,1 0,-1 0,0 1,1-1,-1-1,1 1,-1 0,1 0,0-1,-1 1,1 0,-1-1,1 0,0 1,3-1,0-1,-1-1,1 0,-1 0,1 0,-1-1,0 1,0-1,6-5,-1 2,25-17,2 1,1 2,0 1,1 2,1 2,66-17,-70 24,0 2,0 1,1 1,-1 2,1 2,-1 1,1 1,38 9,-55-7,0 1,-1 1,0 1,0 0,-1 1,31 19,-42-23,0 0,0 1,-1-1,1 1,-1 0,0 0,0 1,-1 0,0-1,0 1,0 1,-1-1,0 1,0-1,0 1,-1 0,0 0,-1 0,1 0,-1 0,0 8,-1-11,-1 0,0 0,0 0,0 0,0-1,-1 1,1 0,-1 0,0-1,0 1,0-1,0 1,-1-1,0 0,1 0,-1 0,0-1,-1 1,1 0,0-1,-1 0,-5 3,-10 4,0 0,0-2,-26 7,18-5,11-4,-18 7,-1-1,0-2,-38 5,61-13,1 0,-1-1,0-1,1 1,-1-2,1 0,-1 0,1-1,0 0,0-1,0 0,0-1,-16-10,-51-28,62 35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09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1,'0'4,"4"6,1 6,5 8,4 5,5 1,2 4,3 1,1-1,6-3,-4-1,-1-3,-6-1,-5-5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56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35 124,'-1'-6,"0"-1,-1 1,0 0,0-1,-4-8,-4-10,9 21,-9-32,11 25,9 18,61 86,55 67,-104-133,-1 2,-1 1,21 43,13 21,-47-84,-1 0,0 0,-1 1,0 0,-1 0,0 0,-1 0,3 15,-5-22,-1 0,0 0,0 1,0-1,0 0,-1 0,0 0,0 1,0-1,0 0,-1 0,1 0,-1-1,0 1,0 0,0-1,-1 1,1-1,-1 1,0-1,0 0,0 0,0-1,-1 1,-5 3,-2 0,1-1,0-1,-1 0,0 0,0-1,0 0,-20 2,26-4,-1 0,0-1,1 0,-1 0,0 0,0 0,1-1,-1 0,0 0,1-1,-1 0,1 0,0 0,-1 0,1-1,0 0,-5-4,8 5,0 0,0-1,0 1,1-1,-1 0,1 1,-1-1,1 0,0 0,-1-4,-2-11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0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1 151,'4'-19,"6"21,18 29,-24-26,193 278,-56-76,93 143,-233-348,-1-1,1 0,0 0,0 0,0 1,0-1,0 0,0 0,0 0,0-1,0 1,0 0,1 0,-1-1,0 1,1 0,-1-1,0 0,2 1,-2-1,0 0,0-1,0 1,-1 0,1-1,0 1,0-1,-1 1,1-1,0 1,-1-1,1 1,0-1,-1 0,1 1,-1-1,1 0,-1 1,1-1,-1 0,0 0,1 0,-1 0,4-11,-1-1,0 1,1-21,-1 11,10-46,3 2,3 0,3 1,2 0,4 3,52-90,-61 121,1 1,1 1,2 1,1 1,2 1,0 2,1 0,2 2,0 1,1 1,1 1,1 2,0 1,40-12,-60 24,-1 1,0 0,1 1,-1 0,1 1,0 0,0 1,-1 1,1 0,0 0,-1 1,1 0,-1 1,1 1,-1 0,0 0,-1 1,1 0,-1 1,0 0,0 1,-1 0,0 0,0 1,-1 0,0 1,0 0,11 17,-13-18,-1 0,1 1,-1 0,-1 0,0 0,0 0,-1 1,0-1,0 1,-1 0,1 12,-4-13,1-1,-1 0,-1 0,1 0,-1 0,-1 0,0 0,0-1,0 1,-1-1,0 0,0 0,-1 0,-8 10,-36 40,-2-3,-76 64,-131 84,48-39,180-139,9-8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0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1 263,'15'-2,"-1"0,1-1,-1-1,1 0,-1-1,26-13,-4 3,551-189,-586 203,1 1,-1-1,0 0,1 1,0-1,-1 1,1-1,-1 1,1 0,-1 0,1 0,0 0,-1 0,1 0,-1 0,1 0,0 1,-1-1,1 0,-1 1,1 0,-1-1,1 1,-1 0,0 0,1-1,-1 1,0 0,2 2,-3-1,1 1,-1-1,0 1,0-1,0 0,0 1,0-1,0 1,-1-1,1 0,-1 1,0-1,1 0,-1 1,0-1,0 0,-1 0,-2 4,-7 12,8-14,0 0,0 0,1 1,0-1,0 1,0 0,0-1,-1 7,3-10,0 1,1 0,-1 0,0-1,0 1,1 0,-1-1,1 1,0 0,0-1,-1 1,1-1,0 1,0-1,0 1,0-1,1 0,-1 1,0-1,1 0,-1 0,0 0,1 0,-1 0,1 0,0-1,-1 1,3 0,23 11,48 12,-49-16,0 1,33 15,-47-18,-1 1,1 0,-1 0,-1 1,18 17,-26-23,0 0,0 0,0 0,0 0,-1 0,1 0,-1 1,0-1,0 0,1 1,-2-1,1 1,0 0,0-1,-1 1,1-1,-1 1,0 0,0 0,0-1,0 1,-1 0,1-1,-1 1,1 0,-1-1,0 1,0-1,0 1,0-1,-1 0,1 1,-1-1,1 0,-3 2,-11 12,-2-1,0-1,0-1,-1 0,-1-2,-37 19,-12 8,52-28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1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0,'595'1119,"-528"-1000,144 196,-162-249,66 117,-106-165,-2-1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4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1066 94,'1'-1,"0"0,0 0,0 0,0 0,-1-1,1 1,0 0,-1 0,1 0,-1-1,1 1,-1 0,0-1,1 1,-1 0,0-1,0 1,0-1,0 1,0 0,0-1,-1 1,1 0,0-1,-1 1,1 0,-1-1,1 1,-1 0,1 0,-1 0,0 0,0-1,0 1,0 0,0 0,0 0,0 1,0-1,0 0,0 0,0 0,0 1,-2-2,-5-3,-1 1,1 0,-1 0,1 0,-13-2,-1 1,1 1,-2 2,1 0,0 1,0 1,0 1,-41 8,18 0,1 2,-78 31,82-23,0 0,1 3,1 1,1 2,2 2,0 0,2 3,-32 36,42-41,2 1,1 1,1 0,1 2,1 0,2 0,1 2,1 0,2 0,1 1,-8 45,17-67,0 0,0 0,1 0,0-1,1 1,0 0,0 0,1 0,0-1,4 11,-3-14,0 0,0 0,1 0,0 0,0 0,0-1,1 0,0 0,0 0,0 0,0-1,1 0,-1 0,1 0,7 2,12 5,-1-2,2 0,-1-2,1 0,0-2,31 2,-18-4,-1-2,1-1,63-10,-91 8,0 0,-1-1,1-1,-1 0,0 0,0-1,0 0,-1-1,18-13,-1-4,43-48,-51 50,0 1,2 1,43-32,-47 41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5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27,'154'-13,"-13"1,-128 11,-5 1,1-1,-1 2,0-1,0 1,14 3,-20-3,0-1,0 1,0 0,0 0,0 1,0-1,0 0,0 1,-1-1,1 1,-1-1,1 1,-1 0,1-1,-1 1,0 0,0 0,0 0,0 0,0 0,-1 0,1 0,0 1,-1-1,0 0,1 3,0 6,-1 0,0 0,0 1,-1-1,-1 0,0 0,0 0,-1 0,-1 0,-6 15,-6 6,-39 58,43-72,11-17,0 0,0 0,1 0,-1 0,0 0,0 0,1 0,-1 1,1-1,-1 0,1 0,-1 0,1 0,0 1,0-1,-1 0,1 1,0-1,0 0,0 0,0 1,1-1,-1 0,0 0,0 1,1-1,-1 0,1 0,-1 0,1 0,-1 1,1-1,0 0,0 0,1 1,3 1,0 0,-1-1,1 0,0 0,0 0,1-1,6 2,20 7,-15-1,0 1,-1 1,0 1,-1 0,-1 1,0 0,0 2,-2-1,1 2,-2-1,0 1,-1 1,-1 0,0 1,11 34,-18-46,0 0,-1 0,1 0,-1 0,0 1,-1-1,0 0,0 0,0 1,-1-1,1 0,-4 11,2-13,1-1,-1 0,0 1,0-1,0 0,0 0,0-1,-1 1,0 0,1-1,-1 0,0 1,0-1,0 0,0 0,-1-1,1 1,0-1,-1 0,1 1,-1-2,-6 2,-36 8,29-5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6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0 434,'5'0,"5"0,5-5,5 0,3-5,10-5,13-7,15-14,19-14,21-5,16-4,-1-4,-6 1,-22 10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6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0 260,'5'0,"5"0,5 0,1-5,5 0,0-5,4 0,7-7,7-5,4 1,5 0,1-5,2 2,1 1,-5 0,-5 4,-7 0,-8 5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9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1 424,'29'-25,"2"1,0 2,2 1,0 1,58-24,3-3,-87 43,138-81,-125 71,0 0,-2-2,0 0,31-36,-33 32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19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1,'11'13,"-2"1,1 0,-2 0,0 1,9 22,-1-2,41 71,5-2,77 98,-129-189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0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0 337,'7'-5,"0"1,0 0,0 1,0 0,1 0,0 0,-1 1,10-1,10-5,406-166,-329 132,-70 31,-1-3,38-21,-55 24,-5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57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1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37,'0'-20,"0"4,5 34,6 24,2-1,30 62,-11-27,15 42,81 197,-126-310,0 0,-1-1,1 1,0-1,0 1,0-1,1 0,0 0,-1 0,2-1,-1 1,0-1,7 6,-8-12,0 1,1 0,-1-1,0 0,0 1,0-1,0 0,-1 0,1 0,-1 0,0 0,1-1,0-3,2-4,5-4,1 0,1 0,0 1,0 1,2 0,0 1,0 0,1 1,0 0,1 1,0 1,1 0,30-12,-4 5,1 1,1 3,0 1,56-6,-72 12,-1 2,1 0,0 2,-1 1,1 1,0 2,29 6,-55-9,1 1,-1-1,1 1,0 0,-1 0,0 0,1 1,-1-1,0 1,1-1,-1 1,0 0,0-1,0 1,0 0,-1 1,1-1,-1 0,1 0,-1 1,2 3,-2-3,-1 1,1-1,-1 1,0-1,0 1,-1-1,1 0,-1 1,1-1,-1 0,0 1,0-1,-1 0,-2 6,-4 4,0 1,-2-1,1-1,-1 0,-1 0,-14 12,-16 10,-2-1,-1-2,-1-3,-1-1,-54 22,80-42,1-1,-1-1,0 0,0-2,0 0,0-2,-1 0,1-1,-1-1,1-1,0 0,0-2,0-1,0 0,-23-10,29 7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3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1,'5'0,"5"0,5 0,5 4,3 6,1 5,2 5,-4 3,-1-3,-5 1,0-1,-4 2,2-3,2-5,-2 0,-3 1,-3-2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5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10,'0'-1,"0"1,0 0,0-1,0 1,0-1,0 1,0 0,0-1,1 1,-1 0,0-1,0 1,0 0,0-1,1 1,-1 0,0 0,0-1,1 1,-1 0,0 0,0-1,1 1,-1 0,0 0,1 0,-1-1,0 1,1 0,-1 0,0 0,1 0,-1 0,1 0,-1 0,0 0,1 0,-1 0,0 0,1 0,-1 0,0 0,1 0,-1 0,0 0,1 1,-1-1,0 0,1 0,-1 0,0 0,1 1,-1-1,1 1,20 12,16 20,-1 1,-1 2,33 44,-8-9,630 774,-627-764,933 1332,-932-1314,51 87,-102-163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7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630 0,'-23'2,"1"1,-1 0,1 2,-24 7,4 0,15-5,0 1,0 2,1 1,1 1,0 1,0 1,2 1,0 1,0 2,2 0,-35 37,43-40,0 1,1 1,0 0,1 1,1 0,1 1,1-1,0 2,2-1,0 1,1 0,1 1,1-1,1 1,0-1,3 36,1-44,0-1,0 0,1-1,0 1,1 0,0-1,1 0,0 0,1 0,0-1,0 1,1-2,0 1,1-1,15 14,-16-16,0-1,1 1,0-1,0-1,0 1,0-1,1-1,0 1,0-2,0 1,0-1,0 0,0-1,0 0,1-1,-1 0,0 0,1-1,11-2,-14 0,0 0,0 0,0 0,-1-1,0 1,1-2,-1 1,-1-1,1 0,-1 0,0 0,0-1,7-11,5-6,-2-2,13-30,14-43,-4-1,-4-2,24-127,-58 225,1 0,-1 0,1 0,0 0,0 1,0-1,0 0,0 0,1 1,-1-1,1 1,-1 0,1-1,0 1,0 0,0 0,1 0,2-2,-3 3,0 1,1-1,-1 1,0 0,1 0,-1 0,0 0,0 1,1-1,-1 0,0 1,0 0,1-1,-1 1,0 0,0 0,0 0,0 0,0 1,0-1,-1 1,1-1,2 3,51 46,-2 2,76 96,-80-89,-32-39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7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0,'4'5,"2"5,4 5,4 0,5 2,-2 3,6 1,2 6,6 3,2 1,4 3,0 0,-2-5,-3-4,-7-1,-3-5,-5-6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29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1,'-4'0,"-1"1,1 0,-1 1,1-1,0 1,-1 0,1 0,0 0,0 0,0 1,1-1,-1 1,1 0,-5 4,-45 53,51-57,-31 39,2 1,2 2,1 1,3 1,2 1,2 2,2 0,3 0,-16 78,31-121,0 0,0-1,1 1,0 0,0 0,0-1,1 1,3 12,-3-16,0-1,0 1,1-1,-1 1,1-1,-1 0,1 1,0-1,0 0,0 0,0 0,0-1,1 1,-1 0,1-1,-1 0,1 1,-1-1,1 0,0 0,-1-1,1 1,4 0,12 3,0-2,0 0,0-1,0-1,0-1,0-1,0 0,0-1,0-2,-1 1,0-2,1-1,-2 0,1-1,-1-1,-1 0,0-2,0 0,-1 0,0-1,-1-1,0-1,-1 0,-1-1,0 0,-1 0,-1-2,0 1,9-24,-6 9,-3-1,0 1,-2-2,-2 1,-1-1,2-47,-7 77,0-1,0 1,0-1,0 1,1-1,0 1,-1 0,1-1,1 1,-1 0,2-4,-3 7,1-1,-1 1,1-1,-1 1,1-1,-1 1,1-1,-1 1,1 0,0-1,-1 1,1 0,0 0,-1 0,1-1,0 1,-1 0,1 0,0 0,-1 0,1 0,1 0,23 12,25 29,86 91,-88-81,75 60,-104-97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30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473 1,'-5'1,"0"1,0 0,0 1,0-1,1 1,-1 0,1 0,0 0,-5 5,-4 2,-235 136,135-84,109-60,1 0,0 0,0 0,-1 0,1 0,1 1,-1 0,0-1,0 1,1 0,0 0,0 0,-1 0,2 1,-1-1,-2 6,4-5,-1-1,1 1,0-1,0 1,1-1,-1 1,1-1,-1 1,1-1,0 1,1-1,-1 0,0 0,1 0,0 0,0 0,0 0,3 4,2 2,0 2,1 0,1-1,0 0,14 13,-19-20,0 0,-1-1,1 0,0 0,0 0,0-1,0 1,0-1,0 0,1 0,-1 0,0 0,1-1,-1 0,0 0,1 0,7-2,144-35,-115 25,1 2,0 2,67-6,-80 13,0 2,1 0,-1 2,0 1,0 1,0 2,-1 1,0 1,0 1,34 19,-59-28,0 1,0 0,0-1,-1 1,1 0,-1 1,1-1,-1 0,0 1,0-1,0 1,0-1,0 1,-1 0,1 0,-1 0,1 0,-1 0,0 0,-1 1,1-1,0 0,-1 0,0 1,0-1,0 0,0 0,0 1,-1-1,1 0,-1 0,0 0,0 1,0-1,-1 0,1 0,-3 3,-6 12,-1-1,-1 0,0-1,-26 26,34-37,-29 26,-2-1,0-2,-67 40,4-3,6-9,66-43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35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5,'0'0,"0"-1,0 1,0 0,0 0,1 0,-1-1,0 1,0 0,0 0,0 0,0-1,0 1,1 0,-1 0,0 0,0-1,0 1,1 0,-1 0,0 0,0 0,0 0,1 0,-1 0,0-1,0 1,1 0,-1 0,0 0,0 0,0 0,1 0,-1 0,0 0,0 0,1 0,-1 0,0 0,0 0,1 1,-1-1,0 0,0 0,0 0,1 0,-1 0,0 0,0 1,0-1,1 0,-1 0,0 0,0 0,0 1,0-1,0 0,1 0,-1 0,0 1,0-1,0 0,0 0,0 1,0-1,0 0,14 16,45 64,65 116,-54-80,91 145,98 153,-235-386,-13-29,-3-17,-1-7,0-1,21-45,-21 59,0 1,0 0,1 0,0 0,1 1,0 0,18-15,-13 14,2 0,-1 1,1 0,1 1,-1 1,1 1,1 0,0 2,33-7,-40 10,-1 0,1 1,0 1,0 0,0 0,0 1,0 0,0 1,0 0,-1 1,1 1,-1-1,0 1,0 1,0 0,0 1,16 11,3 9,-1 1,0 1,-2 2,-2 0,29 47,-49-70,0-1,-1 1,0-1,0 1,-1 0,0 0,0 0,-1 1,1 7,-2-13,0 1,0-1,0 0,0 1,-1-1,1 0,-1 1,0-1,0 0,1 0,-1 1,0-1,-1 0,1 0,0 0,-1 0,1 0,-1-1,0 1,1 0,-1-1,0 1,0-1,0 0,0 1,0-1,0 0,-1 0,1 0,0-1,-3 2,-44 8,1-2,-2-1,1-3,0-2,-58-6,84 3,0-1,0-1,0-1,0-1,1-1,0-1,0-1,0-1,1-1,-39-25,43 20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36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1,'4'0,"6"4,5 10,5 3,3 2,6 7,-2 3,-1 1,4 4,0 1,0-2,-1-2,-1-6,-6-3,-6-6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38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1,'6'0,"0"1,0 0,1 0,-1 1,0-1,0 1,-1 1,1-1,0 1,-1 0,1 0,5 5,9 8,31 32,-43-40,332 398,-278-326,118 178,-59-81,-120-175,0 0,1 0,-1 0,0 0,1 0,0-1,-1 1,1 0,0-1,0 0,0 1,0-1,0 0,0 0,4 2,-5-3,-1 0,1 0,-1 0,1-1,-1 1,1 0,-1 0,1 0,-1 0,1-1,-1 1,0 0,1-1,-1 1,0 0,1-1,-1 1,0 0,1-1,-1 1,0-1,1 1,-1 0,0-1,0 0,5-26,-7-83,0 66,2 0,7-61,-5 92,1 0,0 0,1 0,0 0,1 0,0 1,1 0,0 0,1 1,1 0,-1 0,13-12,-9 11,0 1,1 1,0 0,1 1,0 0,1 0,0 2,0 0,24-8,-31 12,1 1,-1 1,1-1,-1 1,1 1,-1 0,1 0,0 0,-1 1,1 0,-1 0,1 1,-1 0,0 0,1 1,-1 0,0 0,-1 1,1-1,-1 2,11 8,-5-3,0 1,-2 0,1 1,-2 0,1 1,-2 0,1 0,-2 1,0 0,-1 0,5 16,-9-23,0 0,0-1,-1 1,0 0,0 0,-1 0,0 0,0 0,-1 0,0 0,0 0,-1 0,1 0,-1 0,-1-1,1 1,-1-1,-1 1,1-1,-1 0,0-1,0 1,-1-1,1 1,-1-1,-9 6,-22 17,0-1,-2-2,-1-2,-1-2,-1-1,0-2,-2-2,-62 15,83-25,5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59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22,'6'27,"2"-1,16 38,0-9,3-2,2-1,3-1,60 75,-89-123,0 0,0 1,0-1,0 0,0-1,0 1,1 0,6 3,-9-6,-1 0,1 0,-1 1,1-1,0 0,-1 0,1 0,0 0,-1 0,1 0,0 0,-1 0,1 0,0 0,-1 0,1 0,0-1,-1 1,1 0,0 0,-1-1,1 1,0-1,0 0,0 0,0 0,0-1,0 1,0 0,-1-1,1 1,0-1,-1 1,1-1,-1 1,0-1,1 1,-1-3,3-25,-2-1,-4-53,1 48,2-46,0 79,0 0,0 0,0 0,0 0,1-1,-1 1,0 0,1 0,0 1,-1-1,1 0,0 0,0 0,0 0,0 1,0-1,1 0,-1 1,0-1,1 1,-1-1,1 1,0 0,-1 0,1 0,0 0,0 0,0 0,-1 0,1 0,0 1,0-1,0 1,0 0,0-1,0 1,0 0,4 0,7 2,0 1,0 0,-1 0,0 1,16 8,14 3,-41-15,0 0,1 1,-1-1,0 0,0 0,1 0,-1 0,0 0,0 0,1 0,-1-1,0 1,0 0,0-1,1 1,-1-1,0 1,0-1,0 1,0-1,0 0,0 0,2-1,-2 0,1-1,-1 1,1-1,-1 1,0-1,0 1,0-1,0 0,0 1,0-5,1-9,-1 0,-1 0,-2-19,1 20,0-37,0 29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39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0,'-10'9,"-1"0,-1-1,1 0,-14 6,-19 13,-145 95,186-120,0 0,0 0,0 0,1 0,-1 0,1 1,-1-1,1 1,0-1,0 1,0 0,1 0,-1 0,0 0,1 0,0 0,0 0,0 1,0-1,1 0,-1 1,1 3,0-3,1 0,0 1,0-1,0 0,1 0,-1 0,1 0,0-1,0 1,0 0,1-1,0 1,-1-1,1 0,0 0,0 0,5 3,72 68,-47-42,48 36,-77-66,-1 0,1 0,-1 0,1-1,0 0,0 0,0 0,0 0,0 0,0-1,0 0,0 1,0-2,0 1,0 0,0-1,4-1,11-3,-1-1,26-11,-5 2,15-3,2 3,73-10,-97 21,0 1,1 2,-1 1,0 1,51 9,-75-8,1 0,-1 0,-1 1,1 0,0 0,-1 0,1 1,-1 1,0-1,-1 1,1 0,-1 1,0-1,0 1,5 8,-8-10,0 0,-1 0,0 1,0 0,0-1,0 1,-1 0,0 0,0-1,0 1,-1 0,1 0,-1 0,0 0,-1 0,1 0,-1 0,0 0,0 0,0 0,-1-1,0 1,0 0,0-1,-1 0,-2 5,-5 5,0 0,0 0,-1-1,-1-1,-1 0,1 0,-16 9,-104 60,4-3,-88 55,151-96,32-17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40.0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1,'4'1,"0"0,1 0,-1 0,0 1,0 0,0 0,-1 0,1 0,0 1,-1-1,1 1,-1 0,0 0,3 3,2 2,122 119,169 216,-239-271,640 854,-53 42,-399-626,-240-331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48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367 2115,'-39'12,"-57"26,65-24,0-2,-61 16,88-27,1 0,-1 0,1-1,-1 0,1 1,-1-1,1 0,-1-1,1 1,-1-1,1 1,-1-1,1 0,-1 0,-5-4,7 4,1-1,-1 0,1 0,0 0,0 0,-1 0,1 0,1 0,-1 0,0 0,0 0,1-1,-1 1,1 0,0-1,0 1,0 0,0 0,0-1,0 1,1 0,-1-1,1 1,-1 0,1 0,0 0,1-3,12-29,1 1,1 0,2 1,27-36,-41 61,303-416,28 14,-152 188,485-581,-652 785,-12 13,-1 1,1-1,-1 0,1 0,-1 0,-1-1,1 1,-1-1,1 1,-1-1,2-8,-4 12,0 0,0 1,0-1,-1 1,1-1,0 0,0 1,-1-1,1 1,0-1,-1 1,1-1,-1 1,1-1,0 1,-1 0,1-1,-1 1,1-1,-1 1,0 0,1 0,-1-1,1 1,-1 0,0 0,1 0,-1 0,1-1,-1 1,0 0,1 0,-1 0,0 1,-27-1,26 1,-40 5,0 1,-76 26,-81 42,185-70,-20 8,1 2,0 1,1 2,1 0,-52 42,74-52,0 0,1 1,1 0,-1 0,1 1,1 0,0 0,0 1,-6 15,10-17,-1 0,1 0,1 0,0 0,0 0,0 1,1-1,1 0,0 0,0 0,1 0,0 0,5 15,2-3,0-1,2 0,0-1,2 0,0-1,0 0,2-1,0-1,24 20,14 8,103 66,19-11,276 116,-59-33,-366-170,-1 2,0 0,-1 2,-1 0,30 28,-48-39,0 1,0-1,-1 1,1 0,-1 1,-1-1,1 1,-1-1,0 1,0 0,-1 0,0 0,0 1,-1-1,0 0,0 1,-1-1,0 0,0 1,-1-1,0 1,0-1,0 0,-1 0,-5 12,0-2,0-1,-2 0,0 0,-1-1,-19 23,-64 62,83-91,-40 40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49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474 1,'-3'0,"1"1,0 0,0 0,0 1,0-1,0 0,1 1,-1-1,0 1,1 0,-1-1,1 1,-1 0,1 0,-2 3,-3 3,-73 88,-121 157,173-212,1 0,2 2,1 1,-24 69,45-106,-1 0,1 0,1 1,-1-1,1 1,1 0,-1-1,2 15,0-18,0 0,0-1,0 1,0-1,1 1,-1-1,1 0,0 1,0-1,0 0,1 0,-1-1,1 1,-1 0,1-1,0 1,0-1,0 0,0 0,5 2,9 4,1-1,0-1,0-1,0 0,1-1,-1-1,1-1,29 0,14-3,76-11,-89 7,-1-2,-1-3,1-1,71-27,-116 36,1 1,0-1,-1 1,0-1,1 0,-1 0,0-1,0 1,0-1,0 1,-1-1,1 0,-1 0,1 0,-1-1,0 1,-1 0,1-1,0 1,-1-1,0 0,0 0,0 1,0-1,-1 0,1 0,-1 0,0 0,0 1,0-1,-1 0,1 0,-1 0,0 1,0-1,0 0,-1 1,0-1,1 1,-5-7,-42-71,-4 3,-105-125,85 114,-41-46,91 108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0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0 657,'15'1,"-1"1,1 0,-1 1,1 0,-1 1,0 1,0 0,24 14,8 7,45 35,-71-46,33 22,-1 3,56 58,-91-81,0 1,-2 0,0 2,-1 0,0 0,-2 1,-1 1,0 0,8 28,-18-48,0 1,0 0,-1-1,1 1,-1 0,1-1,-1 1,0 0,0 0,0 0,0-1,-1 1,1 0,-1-1,0 1,0 0,1-1,-2 1,1-1,0 1,-3 3,3-5,0 0,0 0,0-1,0 1,0 0,0-1,0 1,-1-1,1 0,0 1,0-1,0 0,-1 0,1 1,0-1,0 0,0 0,-1 0,0-1,-2 0,1 1,0-2,-1 1,1 0,0-1,0 1,0-1,0 0,-4-3,-7-8,0 0,1-1,0-1,1 0,1-1,1 0,0-1,1 0,0 0,-9-31,-2-13,-22-118,33 123,2-1,2 1,6-112,2 137,0 0,3 0,0 0,2 0,1 1,2 1,0 0,26-45,-30 62,1 0,1 0,0 1,1 0,0 1,0 0,1 0,0 1,1 1,0 0,0 0,1 1,0 1,0 0,0 1,24-6,-24 9,0 0,0 1,-1 0,1 1,0 0,0 1,0 1,-1 0,1 1,-1 0,0 1,1 0,-2 1,1 0,0 1,-1 0,0 1,19 16,3 7,-1 1,-1 2,44 61,67 121,-141-213,358 673,-331-613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0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355 665,'4'-1,"0"0,-1-1,1 0,-1 0,1 0,-1 0,0-1,0 1,0-1,3-3,5-4,27-21,300-260,-317 270,-1-1,21-29,-36 44,0 0,-1 0,1 0,-2-1,1 0,-1 0,0 0,0 0,-1 0,-1-1,1 1,0-11,-3 15,1 1,-1-1,0 1,0-1,0 1,-1 0,1-1,-1 1,1 0,-1 0,0 0,-1 0,1 0,0 1,-1-1,1 1,-1-1,0 1,0 0,0 0,0 0,0 0,0 1,-1-1,1 1,0 0,-6-1,-11-3,0 0,0 2,-32-2,45 4,-106-6,0 5,-132 15,234-13,0 2,0-1,0 1,0 1,0 0,1 1,-1 0,1 0,0 1,1 0,-1 1,1 0,0 1,0 0,1 0,0 1,0 0,1 0,0 1,0 0,1 0,0 0,1 1,0 0,0 0,1 0,1 1,0 0,-3 16,3-11,1 0,0 0,1 0,1-1,1 1,0 0,1 0,1 0,0-1,1 1,1-1,0 0,1 0,1-1,16 26,-12-24,0-1,1 0,1-2,1 1,0-1,1-1,0-1,0 0,1-1,1 0,0-1,0-2,21 8,1-4,1-1,0-2,0-2,1-2,0-1,0-3,0-1,-1-1,42-10,17-6,-1-5,143-54,-131 34,-1-5,-3-5,109-73,-71 29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1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1183 0,'-169'158,"-64"63,-426 466,554-573,89-95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1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16,'0'-5,"4"0,6-1,5 11,9 3,9 14,7 7,14 11,24 17,15 11,14 6,9 0,3 0,-2 0,-13-8,-19-11,-24-15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2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0,'1'28,"1"0,2-1,0 0,2 1,14 38,61 126,-63-151,-9-22,252 544,31-15,-281-530,-5-7,0-1,1 1,0-1,0 0,13 11,-18-19,0 0,0 0,1-1,-1 1,1-1,-1 1,1-1,-1 0,1 0,0 0,-1-1,1 1,0-1,0 1,0-1,0 0,-1 0,1 0,0 0,0-1,0 1,-1-1,1 0,0 1,0-1,-1-1,1 1,2-2,55-35,-30 14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2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1 472,'4'-4,"6"-2,5-3,14-1,13-3,18-8,16-9,24-7,17-2,14-8,15 1,8-1,-5-1,-15 3,-13 6,-28 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5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4,7 2,4 4,4 4,6 9,8 4,8 3,4 3,0 2,-2 3,-7-5,-8-4,-7-7,-10-7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1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76,'-4'-9,"-1"-3,5 12,0 0,0 0,0 0,0 1,0-1,0 0,0 0,0 0,1 0,-1 0,0 0,0 0,0 0,0 0,0 0,0 1,0-1,0 0,1 0,-1 0,0 0,0 0,0 0,0 0,0 0,0 0,0 0,1 0,-1 0,0 0,0 0,0 0,0 0,0 0,0 0,1 0,-1 0,0 0,0 0,0-1,0 1,0 0,0 0,0 0,0 0,1 0,-1 0,0 0,0 0,0 0,0 0,0-1,0 1,0 0,0 0,0 0,0 0,0 0,0 0,0-1,18 16,-1 0,-1 2,-1 0,0 0,24 39,-7-10,26 38,47 94,-56-90,-38-70,18 40,-26-150,-28-115,12 120,-2-91,15 85,0 93,0 0,0-1,0 1,0 0,0 0,0 0,0-1,0 1,0 0,0 0,-1 0,1-1,0 1,0 0,0 0,0 0,0 0,0-1,-1 1,1 0,0 0,0 0,0 0,0 0,-1-1,1 1,0 0,0 0,0 0,0 0,-1 0,1 0,0 0,0 0,-1 0,1 0,0 0,0 0,0 0,-1 0,1 0,0 0,-12 6,-12 15,23-19,-15 14,5-7,0 2,0 0,2 0,-1 1,-14 24,24-35,-1 0,1 0,0 0,-1 0,1 0,0 0,0 0,0 1,0-1,0 0,0 0,0 0,0 0,0 0,0 1,1-1,-1 0,0 0,1 0,-1 0,1 0,-1 0,1 0,-1 0,1 0,0 0,0-1,-1 1,1 0,0 0,0-1,0 1,0 0,0-1,0 1,0-1,0 1,0-1,1 1,57 14,-28-8,24 16,102 62,-61-31,-75-43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3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8 153,'-1'-1,"1"1,-1-1,0 1,1-1,-1 1,1-1,0 0,-1 1,1-1,-1 1,1-1,0 0,0 0,-1 1,1-1,0 0,0 1,0-1,0 0,0 0,0 1,0-2,0 1,1 1,-1 0,1-1,-1 1,1 0,-1 0,1 0,-1 0,1-1,-1 1,1 0,0 0,-1 0,1 0,-1 0,1 0,-1 0,1 0,-1 1,1-1,0 0,-1 0,1 0,-1 1,1-1,-1 0,1 0,-1 1,0-1,1 1,-1-1,1 0,0 1,11 9,0 0,0 1,-1 0,-1 1,1 0,15 25,-2-3,49 62,35 48,145 149,-215-254,2-1,2-3,1-1,1-2,2-3,1-1,2-2,66 25,-109-48,1-1,-1 0,1 0,0-1,0 0,-1 0,1 0,0-1,0 0,10-1,-14 0,0 0,0 0,0-1,0 1,0-1,-1 1,1-1,0 0,-1 0,1 0,-1 0,0-1,0 1,0-1,0 1,0-1,0 0,-1 0,1 1,-1-1,0 0,0 0,0-1,1-3,4-17,-2-1,0 1,-2-1,-1 0,-2-31,-17-131,12 147,-79-506,81 523,1 8,1 6,1 0,-1-1,2 1,-1 0,2-15,-1 24,0-1,0 0,0 1,1-1,-1 1,0-1,0 1,1-1,-1 0,0 1,1-1,-1 1,0-1,1 1,-1 0,1-1,-1 1,1-1,-1 1,1 0,-1-1,1 1,0 0,-1 0,1-1,-1 1,1 0,0 0,-1 0,1 0,-1 0,1 0,0 0,-1 0,1 0,0 0,-1 0,1 0,-1 0,1 1,0-1,-1 0,1 0,-1 1,1-1,-1 0,1 1,-1-1,1 1,-1-1,1 0,-1 1,0-1,1 2,33 27,-30-25,249 264,57 54,-264-277,3-2,1-2,100 62,-145-101,-1 0,1 1,-1-1,1-1,0 1,0-1,0 0,0 0,0 0,0-1,0 1,6-2,-9 1,0-1,0 1,0-1,1 0,-1 0,0 0,-1 0,1-1,0 1,0 0,0-1,-1 1,1-1,-1 1,1-1,-1 0,0 0,0 0,1 0,-1 0,0 0,-1 0,1 0,0 0,-1 0,1 0,-1 0,0-1,1-3,0-13,0 1,-1-1,-1 0,-1 1,-4-21,-27-98,21 92,-55-191,34 124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4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509 300,'24'0,"159"-5,-154 2,-1-1,-1-2,1 0,38-15,-46 13,0-1,0-1,-1-1,29-20,-44 27,1 1,-1-1,0 0,0-1,-1 1,1 0,-1-1,0 0,0 0,2-6,-4 8,0 0,0 0,-1 0,1 0,-1 0,0 0,0 0,0 0,0 0,0 0,-1 0,0 0,1 0,-1 0,0 0,0 0,-1 1,1-1,0 0,-4-3,1 1,-1-1,0 1,0 0,-1 0,1 1,-1 0,0 0,0 0,-1 1,1 0,-1 0,1 0,-1 1,0 0,0 1,0-1,-8 1,-8-2,-1 2,1 0,-47 6,16 3,1 3,1 1,0 3,1 2,1 2,1 3,0 1,2 3,1 2,1 1,1 3,2 1,1 3,-37 41,71-69,1 0,0 0,0 0,-5 12,10-19,0 0,0 0,1 0,-1 1,1-1,-1 0,1 1,-1-1,1 0,0 1,0-1,-1 0,1 1,0-1,0 1,0-1,1 0,-1 1,0-1,0 1,1-1,-1 0,1 0,-1 1,1-1,0 0,-1 0,1 1,0-1,0 0,0 0,0 0,0 0,0 0,0-1,0 1,0 0,0 0,2 0,18 6,0-1,1-1,0-1,0-1,0-1,35-1,-20 0,637 5,-491-7,-175 1,60-5,-49-1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4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2079,'-1'0,"0"0,0 0,0 0,0 0,0-1,0 1,0 0,0 0,0 0,0-1,1 1,-1 0,0-1,0 1,0-1,0 1,1-1,-1 1,0-1,1 0,-1 1,0-1,1 0,-1 0,1 1,-1-1,1 0,-1 0,1 0,0 0,-1 0,1 0,0 1,0-1,-1 0,1-2,0-1,0-1,1 1,-1-1,1 0,0 1,0-1,2-4,16-38,2 1,1 1,30-43,-7 12,94-164,125-226,-33-12,-150 262,-69 175,-2-1,-1 0,3-53,-11 90,-1-1,0 0,0 0,0 0,-1 0,0 0,0 1,-1-1,1 0,-1 1,-4-8,5 11,0 1,0 0,0 0,0 0,0 0,0-1,0 1,0 1,0-1,-1 0,1 0,0 0,-1 1,1-1,0 1,-1-1,1 1,-3-1,1 1,0 0,0 0,1 0,-1 1,0-1,0 1,1 0,-1 0,0 0,1 0,-1 0,1 1,-4 1,3-1,0 0,0 0,0 1,1-1,-1 1,0-1,1 1,0 0,0 0,0 0,0 0,0 0,1 1,-1-1,1 1,-2 6,2-3,0 0,0 0,1 0,0 0,1 0,-1 0,1 0,3 9,2 5,1-1,0 0,2 0,22 36,14 13,4-2,56 60,129 112,-40-70,264 174,-414-312,-20-14,-5-5,1 2,-2 0,1 1,-2 1,0 0,-1 1,20 30,-34-43,0 0,0 0,-1 0,1 0,-1 1,-1-1,1 0,0 1,-1-1,0 1,0-1,0 1,-1-1,1 0,-1 1,0-1,-1 0,1 0,-1 0,1 1,-1-1,0-1,-1 1,1 0,-1-1,0 1,-4 4,-11 11,0 0,-1-1,-32 22,31-25,-60 45,3-7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5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372 1,'-39'44,"2"1,2 2,2 1,-32 64,32-52,3 2,-33 94,54-131,2 1,1 0,0 1,2-1,1 1,2 0,0 0,2 0,5 33,-4-50,0-1,1 0,0 0,0 0,1 0,0-1,1 1,0-1,0 0,1-1,0 1,0-1,9 7,-4-4,0-2,1 0,0 0,0-1,1 0,0-1,0-1,16 5,-2-4,0 0,0-2,0 0,1-2,-1-1,1-2,-1 0,49-10,-56 7,-1-1,-1-1,1 0,-1-2,0 0,-1-1,1-1,-2 0,0-1,23-20,-33 24,1 1,-1-1,0 0,0-1,-1 1,0-1,-1 0,1-1,-2 1,1-1,-1 1,0-1,-1 0,0 0,-1 0,1-1,-2 1,1 0,-1 0,-1-1,0 1,0 0,-1 0,-3-12,-5-6,0 1,-1 1,-2-1,-26-38,-76-90,91 123,1 1,-85-97,80 100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5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0,'-5'0,"0"4,3 15,8 16,15 15,17 26,23 24,18 22,14 15,7 6,4 0,-7-12,-7-15,-15-18,-11-18,-17-23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6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27,'1'5,"0"0,0 1,1-1,0 0,0 0,0 0,1 0,0-1,5 8,3 6,94 164,8-4,7-6,8-5,288 289,-379-420,1-2,2-2,1-1,2-3,64 34,-104-60,0-1,-1 1,1-1,0 0,0 0,1 0,-1 0,0-1,0 1,0-1,0 0,1 0,-1 0,0 0,0 0,0-1,1 1,-1-1,4-2,-5 1,1 0,-1 0,-1 0,1-1,0 1,-1-1,1 1,-1-1,0 1,0-1,0 0,0 0,0 0,0 1,-1-1,0 0,1 0,-1 0,0 0,-1 0,0-6,-2-34,-2-1,-20-77,-39-89,56 184,-76-224,-113-400,179 573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6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506 791,'6'-1,"1"0,-1 0,1-1,-1 1,0-1,0-1,0 1,0-1,0 0,-1-1,1 1,-1-1,0 0,0 0,0-1,6-7,5-6,-1-1,-1-1,12-21,-15 22,-1 1,-1-2,-1 1,-1-1,-1 0,0 0,-2-1,0 0,-2 0,0 0,-1 0,-1 0,-4-30,1 34,0-1,-1 0,-1 1,-1 0,0 0,-2 1,0-1,0 1,-1 1,-1 0,-1 0,0 1,-1 1,-1 0,0 0,-14-11,19 18,0 1,-1 0,1 0,-1 0,0 1,0 0,0 1,-1 0,1 0,-1 1,1 0,-1 1,0 0,0 1,1 0,-1 0,0 1,0 0,0 1,1 0,-1 1,1 0,0 0,0 1,-17 9,6 0,0 0,0 1,2 1,-1 1,2 0,0 2,2 0,0 0,-22 35,17-17,1 0,2 0,1 2,2 0,-17 78,25-89,2-1,1 1,1 0,1 0,1 0,2 0,1 0,1 0,14 51,-14-67,0 0,1 0,1 0,0-1,0 1,1-1,0-1,1 0,0 0,0 0,17 13,-12-14,-1 1,2-2,-1 0,1-1,0 0,0-1,1 0,-1-1,19 2,41 4,0-4,0-3,116-11,221-52,-287 35,-3-6,229-91,-271 85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7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1367 1187,'-60'0,"1"3,-1 2,1 3,0 3,1 2,-78 28,61-12,1 3,2 3,1 3,-128 93,161-102,1 2,2 1,1 2,1 1,3 2,0 1,3 1,1 2,-34 73,54-100,0 0,1 0,0 1,2 0,0-1,0 1,0 30,3-41,0 1,1-1,-1 0,1 1,0-1,1 1,-1-1,1 0,0 0,0 0,0 0,0 0,1 0,0-1,0 1,0-1,0 0,0 0,0 0,1 0,0 0,-1-1,1 0,0 0,0 0,1 0,-1 0,0-1,0 0,7 1,9 2,1-1,-1 0,1-2,0-1,0 0,-1-2,37-6,9-7,68-26,-55 13,-2-3,-1-3,-1-4,-2-3,-2-3,96-79,-122 86,-2-3,-1-1,-3-2,-1-2,-2-2,-2-1,-3-1,-1-2,-3-1,23-61,-36 69,-2-1,-2 0,-2-1,-2 0,-2 0,-2 0,-2 0,-2-1,-14-84,-1 48,-4 1,-3 0,-4 2,-55-110,70 162,6 11,0 0,-1 1,-1 0,-1 0,0 1,-1 1,-1-1,-16-15,28 30,0-1,-1 1,1 0,0-1,0 1,-1 0,1-1,0 1,0 0,-1-1,1 1,0 0,-1 0,1-1,0 1,-1 0,1 0,-1 0,1 0,0 0,-1-1,1 1,-1 0,1 0,0 0,-1 0,1 0,-1 0,1 0,0 0,-1 0,1 0,-1 1,1-1,0 0,-1 0,1 0,-1 0,1 1,0-1,-1 0,1 0,0 1,0-1,-1 0,1 0,0 1,-1-1,1 0,0 1,0-1,0 1,-1 0,2 26,9 14,2-1,2-1,1 0,32 56,-19-36,243 445,27-16,-280-458,94 149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7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0,'4'0,"6"5,1 9,3 12,4 9,-2-1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8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1282,'-3'-2,"1"0,-1-1,1 1,0-1,0 1,0-1,0 0,1 0,-1 0,1 0,-1 0,1 0,-1-7,2 8,0 0,0 0,1 0,-1 0,1 0,-1 1,1-1,0 0,0 0,-1 0,1 1,0-1,1 1,-1-1,0 1,0-1,1 1,-1-1,1 1,-1 0,1 0,0 0,-1 0,1 0,0 0,0 0,2 0,29-12,0 1,1 2,54-9,14-3,551-161,-12-45,-542 187,-2-4,-2-4,163-113,-257 161,13-9,0-2,0 0,18-22,-30 32,1-1,-1 0,0 1,0-1,-1 0,1 0,0 0,-1 0,0-1,0 1,0 0,0 0,0-1,-1 1,0-1,1 1,-1 0,0-1,-1 1,1-1,-1 1,1 0,-1-1,0 1,-2-4,-3-3,0 1,0 0,-1 0,-1 1,1 0,-1 0,-15-11,-71-44,75 51,-6-5,0 2,-1 0,0 2,-1 1,-49-14,74 25,-1 1,1-1,-1 1,1 0,-1 0,0 0,1 0,-1 0,1 1,-1-1,1 1,-1 0,1 0,0 0,-1 0,1 0,0 0,0 0,-3 3,1-1,1 1,-1 0,1 0,0 0,0 0,1 0,-1 0,1 1,-3 6,-1 10,0 1,1-1,-3 36,7-50,-5 64,3 0,3 0,4 1,22 129,5-54,65 180,-35-156,7-3,114 199,-171-347,0 0,1-1,1 0,1-1,31 31,-22-31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12,'0'-4,"5"-2,0 5,1 6,-2 8,-1 4,-1 5,-1 7,-5 2,-2 1,1-1,0-2,2-1,1-1,1 3,0 1,1-4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8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1148,'119'-198,"-70"121,35-56,148-179,-195 268,2 3,2 1,2 2,1 2,2 1,1 3,81-41,-25 27,-2 4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9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0,'-1'1,"0"-1,0 1,-1 0,1-1,0 1,0 0,0 0,0 0,0 0,1 0,-1 0,0 0,0 0,1 0,-1 0,0 0,1 0,-1 1,1-1,-1 0,1 0,0 1,0-1,0 0,-1 3,-1 4,-9 38,1 0,-5 73,4 103,11-219,0 173,8 0,8 0,7-2,7-1,8-1,8-2,7-2,135 291,-31-185,-5-10,-141-239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5:59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55,'4'-4,"6"-2,1-4,3 0,0-3,-4 1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0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0 105,'5'0,"0"-4,9-6,2-6,2 1,11-7,5 2,-3 3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1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507 916,'11'-10,"1"0,0 1,14-8,-16 11,0 0,-1-1,0 0,0-1,0 0,12-15,161-244,-159 227,-1-1,-2 0,-3-2,25-88,-40 123,0 1,-1 0,0 0,0-1,-1 1,0-1,-1 1,1 0,-1-1,-1 1,1 0,-1 0,0 0,-1 0,-6-13,4 13,0 1,0 0,-1 0,0 0,0 0,0 1,0 0,-1 1,0-1,0 1,0 1,0-1,-1 1,-11-3,-1 0,0 0,-1 2,1 0,-1 2,0 0,1 1,-1 1,0 1,0 1,1 1,-1 1,-39 12,35-6,1 1,0 0,0 2,1 1,1 1,1 1,0 0,1 2,-33 37,23-20,1 2,3 1,1 0,1 2,3 1,1 1,2 1,2 0,2 1,2 1,1 0,3 1,-3 56,10-87,1 1,1-1,1 0,0 0,1 0,0 0,2-1,-1 1,2-1,11 23,-10-26,0-1,1 1,0-1,1-1,0 0,0 0,1 0,0-1,0-1,1 0,0 0,24 9,-4-4,0-2,1-1,1-2,-1-1,1-1,0-2,37-1,19-5,123-20,-122 10,-1-5,91-30,-146 37,0-2,-2-1,1-1,-2-2,0-1,-1-2,-1 0,33-32,-50 40,-1 0,-1-1,0 0,0-1,-1 0,-1-1,-1 1,0-2,0 1,6-27,-8 19,-1 0,-1 0,-1-1,-1 1,-1 0,-6-46,-2 26,-2 1,-2 0,-1 1,-2 0,-2 1,-2 1,-41-64,28 58,21 32,2-1,-1 0,-11-24,20 37,1 0,0 1,-1-1,1 0,0 0,0 1,-1-1,1 0,0 0,0 1,0-1,0 0,0 0,0 1,0-1,0 0,0 0,0 1,1-1,-1 0,0 0,0 1,1-1,-1 0,0 1,1-1,-1 0,1 1,-1-1,1 1,-1-1,1 0,0 1,-1 0,1-1,-1 1,1-1,0 1,-1 0,1-1,0 1,0 0,-1 0,2-1,40-2,-39 3,34 2,0 2,0 2,68 18,105 50,-186-65,0 1,-2 1,1 1,-1 1,27 21,-43-29,-1-1,1 1,-1 1,0-1,-1 1,1 0,-1 0,0 0,-1 1,1-1,-1 1,-1 0,1 0,-1 0,0 0,-1 0,0 0,0 1,0-1,-1 0,0 1,0-1,-3 9,-8 28,-3-2,-1 0,-2 0,-2-2,-25 40,-2 7,6-6,-99 210,135-282,-1 3,0 1,0-1,1 1,-2 17,5-28,1 1,-1 0,1-1,0 1,0 0,0-1,1 1,-1-1,1 1,-1-1,1 1,0-1,0 1,0-1,0 1,0-1,0 0,1 0,-1 1,1-1,0 0,0-1,0 1,0 0,0 0,0-1,4 3,4 1,1-1,0 0,0-1,0 0,0 0,21 1,74 0,-71-4,48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1696,'6'-8,"0"-1,0 1,-1-1,-1 0,0-1,4-10,3-8,8-10,-3 5,14-40,-27 63,0 0,0 0,-1 0,-1 0,0-1,0 1,-1 0,-1-19,0 25,1 1,-1 0,0-1,0 1,0 0,0-1,0 1,-1 0,0 0,1 0,-1 0,0 1,0-1,-1 0,1 1,-1-1,1 1,-1 0,0 0,-3-2,2 2,-1 0,-1 0,1 1,0-1,0 1,-1 0,1 1,0-1,-1 1,1 0,-10 1,2 1,0 1,0 0,0 1,1 0,-1 0,1 2,0 0,0 0,-17 13,11-3,0 1,2 1,0 0,1 1,1 1,1 0,1 1,0 1,-9 24,8-13,2 0,1 1,1 0,2 0,-5 60,11-75,1-1,1 1,0-1,1 1,1-1,1 0,1 0,0 0,1-1,1 0,1 0,13 22,-11-25,0 0,1-1,0-1,1 0,0 0,1-1,0-1,1 0,0-1,0 0,1-1,1-1,27 10,-6-6,1-1,-1-2,1-2,0-2,53 0,-63-4,-1-1,1-2,0-1,-1-1,0-1,0-1,-1-2,30-13,-47 17,0 0,0 0,0 0,-1-1,0-1,-1 0,1 0,-1 0,0-1,-1 1,0-2,0 1,-1-1,0 0,0 0,-1 0,-1-1,1 1,-1-1,-1 0,0 0,0 0,0-11,-2-19,-1 0,-2 0,-2 0,-16-63,0-10,21 110,-1 0,1-1,-1 1,1 0,0-1,0 1,1-1,-1 1,1 0,-1-1,1 1,0 0,0-1,1 1,-1 0,1 0,3-5,-3 7,0-1,0 1,0-1,1 1,-1 0,0 0,1 0,-1 0,1 0,0 0,-1 1,1 0,-1-1,1 1,0 0,-1 0,1 0,0 1,-1-1,1 0,-1 1,1 0,3 1,19 6,-1 2,0 0,0 1,-1 2,28 19,102 86,-134-103,2 2,0 1,33 38,-50-52,0 0,-1 1,0-1,0 1,0 0,0 0,-1 0,0 0,0 0,0 1,0-1,-1 1,0-1,0 1,-1-1,0 1,0 0,0-1,0 1,-2 5,2-9,0 0,-1-1,1 1,-1 0,1 0,-1-1,0 1,0 0,0-1,0 1,0-1,0 1,0-1,0 0,0 1,-1-1,-1 2,2-3,0 0,1 0,-1 0,0 0,0 0,1 0,-1 0,0 0,0-1,1 1,-1 0,0 0,0-1,1 1,-1 0,0-1,1 1,-1-1,1 1,-1 0,0-1,1 0,-1 1,1-1,-1 1,1-1,-1 0,-3-5,0-1,1 1,-1-1,2 1,-1-1,1 0,-3-10,-1-24,1-1,2 0,3-55,18-128,-15 188,0 15,17-128,-17 133,1 0,1 1,0-1,1 1,1 0,12-20,-18 34,0 0,0 1,0-1,1 0,-1 1,0-1,1 1,-1 0,1-1,0 1,-1 0,1 0,0 0,0 0,-1 0,4-1,-4 2,0 0,1 0,-1 0,0 0,1 0,-1 1,0-1,0 0,1 0,-1 1,0-1,1 1,-1-1,0 1,0 0,0 0,0-1,2 3,3 3,0 1,0 0,-1 0,0 1,7 13,-4-8,14 25,3 0,1-2,37 39,-44-56,1 0,0-2,2 0,0-1,1-1,38 18,-13-13,0-2,0-3,2-1,0-3,0-1,99 4,-45-12,-1-4,146-23,-177 14,135-39,-177 40,-1-1,0-1,-1-1,0-2,-1-1,-1-1,25-21,-43 31,0-1,0 1,-1-1,0-1,0 0,-1 0,0 0,-1-1,0 1,0-1,-1 0,0-1,3-14,-5 11,-1 0,0 0,0 0,-2 0,1 0,-2 0,0 0,-1 0,-5-17,-6-6,-1 1,-2 0,-2 2,-1 0,-1 1,-40-46,-246-249,235 256,-326-295,387 359,6 3,-1 0,0 0,0 1,0 0,0 0,-1 0,-12-4,19 8,0 0,0 0,-1 0,1 0,0 0,0 0,0 0,-1 0,1-1,0 1,0 0,0 0,-1 0,1 0,0 0,0 0,0 0,0 1,-1-1,1 0,0 0,0 0,0 0,-1 0,1 0,0 0,0 0,0 0,0 0,-1 1,1-1,0 0,0 0,0 0,0 0,0 1,0-1,-1 0,1 0,0 0,0 0,0 1,0-1,0 0,0 0,0 0,0 1,0-1,0 0,0 0,0 0,0 1,0-1,7 17,14 14,51 49,145 125,-117-116,-41-38,69 70,-114-105,-1 1,0 0,-1 0,-1 1,0 1,9 24,26 44,-29-57,-8-16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3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0 604,'6'-5,"0"1,0-1,1 1,-1 1,1-1,14-4,7-4,1215-492,-1130 467,-68 22,-35 12,-11 4,-40 15,-5 2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4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1,'25'26,"29"38,-16-17,456 583,-21 22,27 36,-458-632,0 3,75 78,-115-134,1-1,0 1,0 0,0-1,0 0,0 0,0 0,1 0,-1 0,0-1,1 1,0-1,-1 0,1 0,0 0,0-1,-1 1,1-1,0 0,0 0,0 0,-1 0,1-1,7-2,1-2,1 0,-1-2,0 1,-1-2,19-14,-19 14,223-175,289-291,-468 419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5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1511,'0'-2,"0"1,1-1,0 1,-1-1,1 1,0 0,0-1,0 1,0 0,0 0,0 0,0 0,0 0,0 0,0 0,1 0,1-1,32-18,-22 12,675-354,25 43,-668 299,368-134,-404 152,0-1,-1 0,1 0,-1-1,0 0,0 0,13-10,-18 11,0 0,0 0,0-1,-1 1,1-1,-1 0,0 0,0 0,0 0,0 0,-1 0,0 0,1-1,-2 1,1 0,0-1,-1-4,0-97,-2 75,2 0,6-56,-6 85,1 1,-1-1,0 0,0 0,1 1,-1-1,1 0,0 0,-1 1,1-1,0 1,0-1,0 1,0-1,0 1,0-1,1 1,-1 0,0 0,3-2,-3 3,1-1,-1 1,1 0,-1 0,0 0,1 0,-1 0,1 0,-1 1,0-1,1 0,-1 1,0-1,1 1,-1-1,0 1,0 0,1 0,-1-1,1 3,9 6,0 1,-1 1,0 0,8 12,-13-16,39 50,3-3,98 90,-120-123,1-1,1-2,0-1,1-1,1-1,0-2,1-1,57 15,-66-22,0-1,0-1,1 0,-1-2,0-1,1-1,-1 0,0-2,0 0,0-1,0-2,-1 0,1-1,-2-1,1 0,-1-2,0 0,-1-2,0 0,-1 0,-1-2,0 0,0-1,-2-1,0 0,-1-1,12-19,-8 10,-2 0,-1-1,-1-1,-1 0,15-55,-23 64,0-1,0 1,-2-1,-1 1,0-1,-1 1,-1-1,-1 0,-1 1,-6-21,-4 16,8 20,8 15,14 24,3-1,1-1,1-1,1-1,32 32,-10-9,194 231,299 388,-533-665,18 22,-2 2,-2 0,23 51,-38-75,-1 1,0 0,-1 0,1 0,-1 0,-1 0,0 0,0 1,-1-1,0 0,-1 1,0-1,0 0,-1 0,0 0,-1 0,0 0,0 0,-7 12,-3-3,0 1,-2-2,0 0,0 0,-2-1,0-1,-33 22,0-5,-95 45,90-53,0-2,-2-3,0-2,-91 14,102-25,-1-1,0-3,0-1,1-3,-1-1,-59-13,87 11,0-1,1 0,0-2,0 0,1-1,0 0,1-1,0-1,0-1,2 0,-1-1,1-1,-17-22,-25-36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5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606 813,'2'10,"1"1,-1 0,2-1,-1 1,2-1,-1 0,1 0,1-1,0 0,0 0,12 13,1 5,73 99,114 120,123 98,36 0,-351-332,-9-8,0 0,0 0,-1 0,0 0,0 1,0 0,0 0,4 7,-8-11,0-1,0 0,0 1,0-1,0 0,0 1,1-1,-1 1,0-1,0 0,0 1,-1-1,1 1,0-1,0 0,0 1,0-1,0 0,0 1,0-1,-1 1,1-1,0 0,0 1,0-1,-1 0,1 0,0 1,-1-1,1 0,0 0,-1 1,1-1,0 0,-1 0,1 0,0 1,-1-1,1 0,0 0,-1 0,1 0,-1 0,1 0,0 0,-1 0,1 0,-1 0,-25-1,23 1,-33-6,-1-1,1-2,0-1,-57-26,-139-78,95 37,4-6,3-6,5-5,4-5,-138-147,205 187,2-1,-44-70,79 104,1 0,1-2,2 0,0 0,2-1,1-1,2 0,-7-36,13 47,1 0,0 0,2 0,0 0,1 0,0 0,2 1,0-1,2 1,0 0,14-30,-7 25,0 0,1 2,2 0,0 1,1 0,1 1,38-30,-16 19,2 2,1 2,1 2,1 2,1 2,1 2,0 2,70-14,-64 20,-1 2,1 2,1 3,-1 2,0 2,87 13,-125-10,0-1,0 2,0 0,0 0,-1 2,0 0,-1 0,1 1,-1 1,-1 0,1 1,15 17,-22-21,-1 0,1 1,-1 0,-1 0,1 1,-1-1,-1 1,1 0,-1-1,-1 2,1-1,-1 0,-1 0,1 1,-2-1,1 1,-1-1,0 1,-1-1,0 1,0-1,-1 1,0-1,-4 9,-4 5,-1-2,-1 0,-1 0,-1-1,-1-1,0 0,-1-1,-30 24,21-17,-73 67,-3-5,-4-4,-192 114,240-165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5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460 0,'-1'23,"-1"-1,-1 1,-1-1,-1 0,-10 29,-49 107,41-107,-184 467,133-324,19-31,49-141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6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314 1672,'15'-6,"-1"-1,1-1,-1 0,22-17,-10 7,30-19,295-190,-292 191,-10 8,-1-2,69-56,-115 84,-1 1,1-1,0 1,0-1,-1 0,1 1,-1-1,0 0,1 0,-1 0,0 0,0-1,0 1,-1 0,1 0,0-1,0-3,-2 5,1-1,0 1,-1 0,1-1,-1 1,1 0,-1-1,0 1,1 0,-1 0,0 0,0 0,0 0,0 0,0 0,0 0,0 0,0 0,-1 0,1 0,-2 0,-8-4,-1 1,0 0,0 0,0 1,-13-1,25 4,-49-6,1 2,-1 2,0 2,0 3,1 1,-1 3,1 2,1 2,0 1,0 3,2 2,0 2,1 2,1 2,-47 32,69-40,0 1,1 1,0 0,2 2,0 0,1 1,1 0,-26 45,36-53,-1 1,2-1,0 2,0-1,1 0,1 1,0 0,1 0,1 0,0 0,1 0,0 0,1 0,0 0,2 0,-1 0,2-1,5 16,-3-15,0 1,1-2,1 1,0-1,1 0,0-1,1 0,1-1,0 0,0 0,16 10,-8-7,2-2,0 0,0-2,1 0,0-1,38 9,-1-5,1-4,0-2,0-2,119-8,-83-5,0-4,0-5,-2-3,125-45,-113 26,-2-5,-2-5,139-89,-189 104,-1-2,-3-2,-1-2,-1-3,-3-1,59-78,-81 93,-2 0,-1-2,-2 0,0-1,-3 0,0-1,-3-1,0 0,-2 0,-2-1,-1 0,0-69,-7 65,-3 0,-1 0,-2 1,-1 0,-2 0,-2 1,-1 1,-2 0,-1 1,-2 1,-1 0,-2 2,-1 0,-2 2,-1 1,-1 0,-1 2,-2 2,0 0,-64-38,84 58,-1 0,1 1,-1 0,0 1,0 0,0 0,-18-1,27 4,0 0,0 0,0 0,0 0,-1 0,1 0,0 0,0 1,0-1,0 1,0 0,0-1,0 1,0 0,0 0,0 0,0 1,1-1,-1 0,0 1,1-1,-1 1,1-1,-1 1,1 0,0 0,0-1,0 1,0 0,0 0,0 0,0 0,1 0,-1 1,1-1,0 0,-1 0,1 0,0 0,0 0,0 1,1-1,-1 0,0 0,1 0,1 3,0 7,1-1,0 1,1-1,1 0,0 0,0-1,1 1,0-1,12 13,8 8,44 42,-3-13,3-3,2-4,104 60,255 114,-274-149,-138-68,81 40,159 107,-247-149,0 2,-1-1,0 1,0 1,-1 0,-1 0,0 1,0 0,-1 1,12 26,-17-30,0 0,-1 0,0 0,0 1,-1-1,0 1,-1-1,0 1,-1-1,1 1,-2-1,0 0,0 1,0-1,-1 0,0 0,-1 0,-6 10,-11 17,-2 0,-2-1,0-2,-45 45,-134 112,196-183,-414 319,304-247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7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1368 2479,'-33'2,"0"2,-1 1,2 1,-1 1,-42 17,-162 75,147-54,2 3,2 4,-111 88,143-95,2 1,2 3,3 2,1 2,-68 103,105-142,0 1,1 0,0 0,1 0,1 1,0 0,1 0,-3 22,8-35,-1 0,1 0,0 0,0 0,1 0,-1 1,1-1,0 0,-1 0,1 0,1 0,-1-1,0 1,1 0,-1 0,1-1,0 1,0-1,0 1,0-1,0 0,1 0,-1 0,1 0,-1 0,1-1,0 1,0-1,-1 1,6 0,6 2,0 0,0-1,1-1,-1 0,23-1,18-3,-1-1,0-4,0-1,0-3,62-22,4-8,132-66,-82 19,-5-6,-3-8,-6-6,204-185,-323 262,-2-2,-1-1,55-72,-85 100,0-1,0 1,0-1,-1 0,0 0,0 0,-1-1,0 1,0-1,-1 1,0-1,0 0,0 0,-2-12,0 13,-1 1,0-1,0 0,-1 1,0-1,0 1,0 0,-1 0,1 0,-2 1,1-1,0 1,-1 0,0 0,-1 0,-5-3,-10-7,-2 1,0 1,0 1,-1 1,0 2,-1 0,0 1,-40-6,-214-18,170 25,0 5,0 4,0 5,-153 31,379-75,406-205,-23-49,-476 275,336-222,-306 198,-2-3,-1-3,-3-1,54-68,-88 98,-2-1,0-1,-1 1,-1-1,-1-1,13-38,-19 45,0 1,-1 0,0-1,-1 1,-1-1,0 0,-1 1,0-1,-1 1,0-1,-1 1,0 0,-5-12,-5-3,0 1,-2 1,-1 0,0 1,-2 1,-1 1,-1 0,-1 2,-26-21,-15-8,-1 3,-82-43,59 41,-119-46,149 72,-1 3,0 3,-85-13,135 27,0 1,0 1,0-1,0 1,0 0,0 1,0 0,-9 2,14-2,0-1,0 1,1 0,-1 1,0-1,1 0,-1 0,1 1,-1-1,1 1,0-1,0 1,0-1,0 1,0 0,0 0,0 0,0-1,1 1,-1 0,1 0,-1 0,1 0,0 0,0 0,0 0,0 0,0 0,0 0,0 0,1 0,0 3,6 26,1 0,2 0,1-1,1 0,31 53,-27-51,307 555,-56-106,364 805,142 176,-766-1450,-1-2,0-1,-1 1,0 0,4 13,-9-21,1-1,-1 0,1 1,-1-1,0 1,0-1,1 1,-1 0,0-1,0 1,0-1,-1 1,1-1,0 1,-1-1,1 1,-1-1,1 1,-1-1,0 0,1 1,-1-1,0 0,0 1,0-1,0 0,0 0,0 0,0 0,-1 0,1 0,0 0,0 0,-1-1,1 1,-3 0,-48 14,-1-2,-1-3,-69 5,63-9,-122 15,-1-8,-285-15,456 1,-7-1,0 0,1 0,-32-10,47 11,0 1,0-1,1 0,-1 0,0-1,0 1,0-1,1 1,-1-1,1 0,-1 0,1 0,0 0,0-1,0 1,0 0,0-1,0 0,1 1,-1-1,1 0,0 0,0 0,0 1,0-1,0 0,1-1,-1 1,1-4,1-3,0 1,1-1,0 0,1 0,0 1,0 0,1-1,0 1,6-9,11-14,25-32,-31 45,229-294,157-217,-379 497,24-45,-32 46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8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25,'5'-4,"5"-2,-4 1,-6 1,-12 1,-12 1,-20 5,-19 11,1 2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9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389 160,'-1'0,"1"0,-1 0,1 0,-1 0,1 0,-1 0,1 0,-1 1,1-1,0 0,-1 0,1 0,-1 1,1-1,0 0,-1 1,1-1,0 0,-1 1,1-1,0 0,0 1,-1-1,1 1,0-1,0 1,0-1,0 0,-1 1,1-1,0 1,0-1,0 1,0-1,0 2,2 22,-2-23,8 37,2 0,24 64,-33-99,449 970,-222-563,18-11,420 520,-413-633,-252-286,33 39,-27-25,-22-18,-85-55,-147-112,-80-99,305 252,-206-181,8-11,-219-269,333 347,6-4,6-5,6-3,7-4,-89-224,152 326,2-2,2 0,3 0,-8-61,17 91,1 0,1-1,1 1,0 0,1 0,1 0,1 1,1-1,0 1,1 0,1 0,0 0,1 1,19-27,-9 19,2 0,1 2,0 0,2 1,1 2,49-33,-36 30,2 2,0 2,1 2,59-17,-30 16,2 3,0 4,0 2,0 4,123 7,-167-1,0 1,0 1,53 15,-71-16,0 0,0 1,0 0,-1 0,0 1,0 0,0 1,0 0,-1 0,0 1,-1-1,1 2,-1-1,10 16,-8-6,-1 1,0-1,-1 1,-1 1,-1-1,-1 1,0 0,-1 0,-2 0,1 0,-2 0,-1 0,-7 34,-6 14,-3 0,-38 90,30-91,-4-2,-61 99,48-100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09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0 846,'63'11,"-1"3,0 3,70 29,167 90,-194-81,-3 5,-3 4,148 124,-234-177,39 38,-48-45,-1 0,0 0,0 0,0 0,-1 0,0 1,1-1,-2 1,1-1,0 1,0 6,-2-9,0 0,0 0,0 0,0 0,-1 0,1 0,-1 0,1 0,-1 0,0 0,0 0,0-1,0 1,0 0,0 0,-1-1,1 1,0-1,-1 1,1-1,-1 0,0 0,1 1,-1-1,0 0,0 0,0-1,-2 2,-5 2,0-1,-1 0,0 0,-15 2,-1-1,0-2,-1-1,1 0,0-2,0-1,0-2,0 0,1-1,-37-13,44 11,1-1,-1 0,1-1,1-1,0-1,0 0,1-1,1-1,0 0,0-1,2 0,-1-1,-16-28,13 12,0 0,2-2,2 0,1 0,1-1,2 0,1-1,2 0,-1-46,5 30,2 0,3 0,2 0,2 0,26-90,-21 102,2 0,2 1,1 1,2 0,2 2,1 0,1 1,2 2,1 1,2 1,57-47,-60 57,1 1,1 2,0 0,1 2,1 1,1 2,-1 0,2 2,0 2,0 1,0 1,0 2,1 1,0 2,48 3,-58 1,0 1,0 1,-1 1,0 1,0 0,-1 2,0 1,0 0,-1 2,25 18,-14-6,-2 1,-1 2,-1 1,-1 0,29 44,-4 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0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1067,'-9'28,"0"0,3 1,0 0,2 1,1-1,1 1,1-1,2 1,6 38,-3-53,0 0,1-1,1 0,0 0,1-1,0 0,1 0,1 0,0-1,0 0,1-1,1 0,0-1,0 0,1-1,0 0,19 10,6 1,2-1,0-2,1-2,80 20,-68-22,0-3,0-1,1-3,-1-3,96-5,-124 0,-1-2,1-1,-1-1,-1-1,1 0,32-17,-39 15,-1 0,0-1,-1 0,0-2,-1 1,0-1,-1-1,0-1,17-25,-15 15,-1-2,-1 1,-1-2,-1 1,-2-1,0-1,-2 0,-1 0,-2 0,0 0,-2 0,-3-41,-3 15,-2 1,-2 0,-2 0,-3 1,-33-84,19 73,-2 0,-3 3,-3 1,-2 1,-3 2,-61-65,73 90,-2 2,-1 0,-1 2,-1 2,-1 1,-1 2,-1 1,-1 2,-1 1,0 2,-57-14,81 26,1 2,-1 0,1 0,-1 2,1-1,-1 2,1 0,-1 1,1 0,-1 1,1 1,-24 9,28-8,1 0,0 0,0 1,0 0,0 1,1 0,0 0,1 1,-1 0,2 0,-1 1,1 0,0 0,1 0,0 1,1 0,-7 19,7-12,1 0,0 0,1 0,1 35,1-34,0 0,-1-1,-1 1,-8 30,-27 61,-14 49,50-155,1 0,-1-1,0 1,1 0,0 0,0-1,0 1,0 0,0 0,0-1,0 1,1 0,0-1,-1 1,1 0,0-1,0 1,1-1,-1 1,0-1,1 0,0 1,-1-1,5 3,0 0,1 0,1-1,-1 0,0 0,1 0,11 3,0 0,-4-1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1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1,'33'57,"54"75,-23-38,582 866,-409-612,-201-290,-27-41,1-1,0 0,1-1,1 0,15 14,-27-28,0-1,0 0,1 0,-1 0,0 0,0 1,1-1,-1 0,0 0,0 0,1 0,-1 0,0 0,0 0,1 0,-1 0,0 1,1-1,-1 0,0 0,0-1,1 1,-1 0,0 0,1 0,-1 0,0 0,0 0,1 0,-1 0,0 0,0-1,1 1,-1 0,0 0,0 0,1-1,7-14,3-26,-9 32,7-22,2 1,1 1,1 0,2 0,1 2,1-1,31-37,-16 27,2 2,1 1,2 2,47-34,-57 48,0 2,2 0,0 2,1 1,0 2,1 0,0 3,1 0,0 2,34-3,-43 8,-1 1,1 1,0 1,0 1,-1 1,1 1,-1 1,0 1,0 1,-1 1,1 0,-2 2,1 1,-2 0,24 18,-18-8,-1 1,-1 1,-1 1,-1 2,-1 0,-1 0,-2 2,-1 0,24 56,-24-42,-1 1,-2 0,-2 1,-2 1,-1 0,1 70,-9-100,0 0,-1 0,0-1,-1 1,-1-1,0 1,-1-1,-1 0,0 0,-1-1,0 0,-1 0,-1 0,0-1,0 0,-1 0,-1-1,0 0,0-1,-1 0,-1-1,-23 15,-16 7,-3-2,0-3,-2-2,0-2,-1-3,-1-3,-61 9,19-9,-1-4,-1-5,-140-8,173-3,1-4,0-2,1-3,0-3,-78-30,70 14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2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107 157,'-7'-11,"0"1,0 0,-1 0,-12-12,13 16,0-1,1 0,0-1,1 1,-1-1,1 0,1 0,-6-12,10 19,0 1,0 0,0-1,-1 1,1 0,0-1,0 1,0 0,0-1,0 1,-1 0,1-1,0 1,0 0,0-1,0 1,0 0,0-1,0 1,0-1,0 1,0 0,1-1,-1 1,0 0,0-1,0 1,0 0,0-1,1 1,-1 0,0-1,0 1,1 0,-1 0,0-1,0 1,1 0,-1 0,0 0,1-1,-1 1,0 0,1 0,-1 0,0 0,1 0,-1-1,0 1,1 0,-1 0,0 0,1 0,-1 0,1 0,-1 0,0 1,1-1,-1 0,0 0,1 0,-1 0,0 0,1 0,0 1,24 13,49 47,83 86,58 86,-143-153,629 734,-677-784,-8-11,0 1,-1 0,-1 1,-1 0,-1 1,16 41,-25-48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3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 1290,'353'-371,"-329"346,-14 17,-1-1,0-1,0 0,-1 0,0 0,-1-1,0 0,6-16,-12 25,-1 1,1-1,-1 1,0-1,1 0,-1 1,0-1,0 1,0-1,0 0,-1 1,1-1,0 0,-1 1,1-1,-1 1,1-1,-1 1,0-1,0 1,1 0,-1-1,0 1,0 0,-1-1,1 1,0 0,0 0,-1 0,1 0,0 0,-1 1,1-1,-1 0,1 1,-1-1,1 0,-1 1,1 0,-4-1,-7-2,-1 1,1 1,-1 0,-13 0,-10 3,0 1,1 1,-1 2,1 2,0 1,1 1,0 2,1 2,0 1,-51 32,51-26,1 2,0 1,2 1,1 2,2 1,0 1,2 1,1 1,-31 55,40-59,2 1,1 0,1 1,1 0,2 1,1 0,2 0,-4 54,9-69,0 1,0 0,2-1,0 1,0 0,2-1,0 0,1 0,0 0,1 0,1-1,0 0,1-1,0 1,2-1,-1-1,1 0,20 19,-5-13,-1-1,2-1,0-1,1-2,1 0,0-2,0-1,1-1,1-2,49 7,5-5,0-3,132-8,-124-5,-1-3,0-4,-1-5,90-30,-112 26,-1-3,-2-3,-1-3,-1-2,100-74,-138 90,-2-2,0-1,-1-1,-2 0,27-38,-37 45,0-1,-2 0,0 0,-1-1,0 0,-2 0,0-1,-1 1,0-1,1-29,-5 8,-1 1,-1-1,-13-60,14 97,0-1,0 1,1 0,0-1,-1 0,1 1,0-1,0 1,0-1,0 1,1-1,-1 1,1-1,0 1,-1-1,1 1,0 0,0-1,1 1,-1 0,2-3,1 3,-1 0,0 0,1 0,0 0,-1 1,1-1,0 1,0 0,0 0,0 0,0 1,0 0,6-1,48 0,0 1,92 14,115 33,-185-32,-53-10,128 29,-135-28,1 1,-1 1,-1 0,1 1,20 15,-38-24,0 1,0 1,0-1,-1 0,1 0,-1 1,1-1,-1 1,1-1,-1 1,0-1,0 1,0 0,0 0,0 0,1 3,-2-4,0 0,0 0,0 0,0 0,-1 0,1 0,0 0,-1-1,1 1,-1 0,1 0,-1 0,1-1,-1 1,1 0,-1-1,0 1,1 0,-1-1,0 1,0-1,1 1,-1-1,0 0,-1 1,-6 2,-1 0,1-1,0 0,-1 0,1-1,-14 1,2-1,-1-1,1-1,0 0,0-2,0 0,-27-8,39 7,-1 1,0-1,1-1,-1 1,1-1,0-1,1 1,0-1,-1-1,2 0,-1 0,1 0,0 0,1-1,-10-16,10 12,-1 1,1-1,1 0,0-1,1 1,0-1,1 0,0 1,1-1,0 0,1 0,3-20,0 15,1 1,1-1,1 1,0 0,1 0,1 0,0 1,12-16,6-3,1 2,1 0,2 2,1 1,1 2,65-43,-68 52,1 1,1 2,0 0,1 3,1 1,0 1,0 1,1 2,0 2,1 1,55-1,-64 7,-1 0,1 2,0 1,-1 1,1 1,-1 1,-1 1,1 1,-1 1,-1 2,0 0,-1 1,0 2,-1 0,-1 1,21 21,-11-6,-1 1,-1 1,-3 2,0 0,-2 2,-2 0,-2 2,28 74,-43-87,-13-32,-18-40,16 17,2-2,1 1,1-1,1 0,2 0,1-1,2 1,3-38,-1 47,2 0,1 1,0-1,1 1,2 0,0 1,1-1,1 2,1-1,0 1,2 1,23-30,-15 27,0 1,2 1,0 1,1 0,1 2,0 1,1 1,1 1,0 1,1 2,0 0,1 2,0 1,0 1,1 1,-1 2,38 0,-50 4,0 1,0 1,-1 0,1 1,-1 1,0 0,0 1,0 1,-1 0,0 1,-1 0,0 1,24 21,-17-12,-2 1,0 0,0 1,-2 1,-1 1,0 0,18 40,-26-45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3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1212,'132'-158,"88"-116,-196 239,-2-1,-2-2,-1 0,-1 0,-3-2,14-49,-26 74,0 0,-1 0,0 0,-2 0,1 0,-2 0,0 0,-1 0,0 0,-1 0,-1 1,0-1,-1 1,-1 0,0 0,-1 1,0-1,-1 2,-1-1,0 1,0 0,-1 1,-1 0,0 1,0 0,-1 1,0 0,-18-10,9 8,-1 0,0 1,0 1,-1 1,0 1,0 1,-43-5,55 10,0 1,0 0,0 1,0 0,1 0,-1 1,1 0,-18 7,22-6,-1 0,1 1,0-1,0 1,0 0,0 1,1 0,-1 0,1 0,1 0,-1 1,1 0,0 0,-4 6,1 3,1 1,0-1,1 1,0 0,2 0,0 0,1 1,0-1,1 1,1-1,1 1,0-1,1 1,1-1,0 0,1 0,7 17,1-3,0-1,2 0,1-1,1 0,1-2,2 0,1-1,23 24,-1-10,2-2,1-1,2-3,1-2,1-2,2-2,1-2,68 22,46 6,237 44,-377-93,58 16,-81-19,1 0,-1 0,1 1,-1-1,1 1,-1 0,0 0,0 0,0 1,0-1,0 0,-1 1,1 0,-1 0,1 0,-1 0,3 6,-4-7,-1 1,0-1,1 1,-1-1,0 1,0-1,0 1,-1-1,1 1,-1-1,1 1,-1-1,0 1,0-1,0 0,-2 4,-26 37,24-37,-146 186,-70 98,189-241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6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1,'46'2,"0"1,-1 3,0 2,0 1,65 24,209 100,-15-5,99 16,-390-139,167 63,-165-61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5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1078 865,'-30'-1,"-1"2,1 1,0 1,0 1,1 2,-1 1,1 1,0 1,1 2,0 1,1 1,-42 28,13-1,1 3,2 2,3 3,1 2,3 1,2 3,3 1,1 3,4 0,2 3,3 1,2 1,-32 105,53-140,0 1,2 0,1 0,2 0,1 1,1 36,2-52,1 1,0-1,1 1,1-1,0 0,1 0,1 0,0-1,1 0,0 0,1 0,0-1,1-1,13 15,-6-11,1-1,1 0,0-1,0-1,1-1,1-1,0 0,0-2,1 0,0-1,35 6,-1-3,1-3,0-2,83-4,-22-8,0-4,-1-6,151-42,-125 17,-2-6,165-80,-235 93,94-61,-136 77,-1-2,-1 0,-1-2,-1 0,37-49,-53 62,-1-1,-1 0,1 0,-2 0,0-1,0 0,-1 0,0 0,-1 0,-1 0,0-1,1-16,-4 13,0 1,-1 0,0 0,-1 0,-1 1,0-1,-1 1,-1 0,0 0,-10-15,-11-14,-1 1,-3 1,-2 2,-1 1,-1 1,-68-52,-5 8,-154-88,-244-89,-17 41,451 188,10 1,46 16,18 3,33-3,535-55,-443 57,573-31,-2 62,-621-14,0 3,-1 3,112 35,-163-39,0 2,-1 0,-1 1,0 1,40 31,-49-32,-1 0,-1 0,0 2,0-1,-1 2,-1-1,-1 2,0-1,12 30,-11-16,-1 1,-1 0,-2 0,-1 1,1 49,-5-26,-2 0,-12 71,13-122,0 0,-1-1,1 1,0-1,-1 1,0 0,0-1,1 1,-1-1,-1 0,1 1,0-1,-3 4,3-6,0 0,1 0,-1 0,0 0,1 0,-1 0,0-1,1 1,-1 0,1 0,-1 0,0-1,1 1,-1 0,1-1,-1 1,1-1,-1 1,1-1,-1 1,1-1,0 1,-1-1,1 1,0-1,-1 1,1-1,0 1,0-1,-1 0,1 1,0-2,-6-12,1 0,0-1,-2-18,-11-98,5 0,8-202,5 264,0 69,0-33,0 1,3-1,0 1,14-57,-15 83,0-1,0 1,0 0,1 0,0 0,0 0,0 1,1-1,0 1,0 0,0 0,0 0,1 1,0-1,0 1,0 0,1 1,0-1,-1 1,1 0,0 0,0 1,0 0,1 0,-1 1,0-1,1 1,-1 0,1 1,9 0,-6 0,-1 0,1 1,0 0,0 0,0 1,-1 1,1-1,-1 2,0-1,0 1,0 1,0-1,-1 1,0 1,0 0,0 0,0 0,-1 1,-1 0,1 1,-1 0,0 0,-1 0,1 0,-2 1,6 12,13 18,-11-24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6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1 351,'3'0,"0"1,0 0,0 0,-1 1,1-1,0 1,0-1,-1 1,1 0,-1 0,1 0,-1 1,3 2,7 6,368 356,-21 46,797 1065,-567-707,-293-413,-265-321,-31-37,1 0,-1 1,0-1,0 0,1 0,-1 0,0 0,0 0,0 0,1 0,-1 1,0-1,0 0,0 0,1 0,-1 1,0-1,0 0,0 0,0 0,0 1,0-1,1 0,-1 0,0 1,0-1,0 0,0 0,0 1,0-1,0 0,0 0,0 1,0-1,0 0,0 0,0 1,0-1,0 0,-1 0,1 0,0 1,0-1,0 0,0 0,0 1,0-1,-1 0,1 0,0 0,0 0,0 1,-1-1,1 0,0 0,-1 0,-19-6,-32-22,-73-53,-184-153,-90-125,-165-225,469 470,5-4,6-3,-101-194,160 263,1-2,3 0,-25-102,39 123,2 1,2-1,0 0,2 1,2-1,1 0,1 0,10-36,-1 25,2 0,3 1,1 1,1 1,3 1,2 0,1 2,31-36,9-3,4 3,120-102,-106 108,3 4,2 3,120-61,-151 94,1 2,1 2,1 3,0 3,2 2,115-14,-150 28,1 1,0 1,-1 1,1 2,42 9,-57-9,-1 1,0 0,0 0,-1 1,1 1,-1 0,0 1,-1 0,1 0,-1 1,-1 1,0-1,0 2,10 13,-7-5,-1 1,-1 1,-1 0,0 0,-2 1,0-1,-2 2,5 27,-2 16,0 100,-9-98,-3 1,-3 0,-3-1,-3-1,-3 0,-3 0,-2-2,-3-1,-4-1,-55 96,34-82,-3-1,-3-3,-4-2,-2-3,-3-3,-3-3,-107 76,169-134,-24 20,23-13,16-8,47-7,0 1,0 4,0 1,112 20,14 21,-2 9,298 126,322 212,-769-372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6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22 393,'-1'1,"0"-1,0 0,1 0,-1 1,0-1,0 0,1 1,-1-1,0 1,1-1,-1 1,0-1,1 1,-1 0,1-1,-1 1,1 0,-1-1,1 1,0 0,-1-1,1 1,0 0,-1 0,1 0,0-1,0 1,0 1,-4 30,3-25,0 41,1-1,3 1,2-1,1 0,3 0,2-1,2 0,2 0,1-2,3 0,42 72,-34-72,1 0,3-3,1 0,2-2,1-2,3-1,0-2,3-1,0-2,78 43,-94-62,0 0,0-2,1-1,0-1,1-1,-1-2,1 0,0-2,1-1,-1-1,46-5,-50 1,0-1,0-1,-1-2,0 0,0-1,0-1,-1-1,0-1,-1-1,-1-1,0 0,0-2,-2 0,17-18,-13 9,-2 0,-1-1,-1-1,-1-1,-2-1,0 0,-2 0,-1-1,-1-1,9-48,-7 8,-3 1,-3-1,-5-113,-6 94,-20-111,16 150,-3 1,-1 0,-35-77,6 46,39 76,1 0,-1 0,0 0,0 0,-1 1,1-1,-1 1,1 0,-1 0,0 1,0-1,0 1,-1 0,1 0,-7-2,11 3,-1 1,1 0,-1 0,0 0,1 0,-1 0,1 0,-1 0,1 0,-1 0,1 0,-1 0,0 0,1 1,-1-1,1 0,-1 0,1 0,-1 1,1-1,-1 0,1 1,0-1,-1 0,1 1,-1-1,1 1,0-1,-1 1,1-1,0 0,-1 1,1 0,0 0,-1 26,17 26,-3-28,1 0,0 0,2-1,36 41,90 82,-99-106,292 257,-270-249,1-4,3-2,112 51,-85-53,-67-30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7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1,'0'4,"4"10,15 20,21 43,29 37,24 39,14 19,22 13,16 11,4-3,2-13,-3-15,-9-19,-16-30,-29-35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7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1,'6'1,"0"-1,0 2,0-1,0 1,0 0,0 0,0 0,-1 1,1 0,-1 0,0 0,10 8,56 58,-67-65,61 70,-3 3,65 107,88 185,-161-273,106 192,245 413,-400-692,24 38,2 0,2-3,1 0,51 48,-84-91,0 1,1-1,-1 0,0 1,1-1,-1 0,1 0,0 0,-1 0,1-1,0 1,-1 0,1-1,0 1,0-1,0 1,-1-1,1 0,4 0,-5 0,0-1,0 0,0 1,0-1,0 0,0 0,-1 0,1 1,0-1,0 0,-1 0,1 0,0 0,-1-1,1 1,-1 0,1 0,-1 0,0 0,1 0,-1-1,0-1,2-12,-1-1,-1 0,-3-28,1 22,-2-77,-1-153,7 200,1 0,20-90,-18 119,2 1,0 0,1 1,1 0,1 0,1 1,1 0,20-26,-25 39,-1-1,1 1,0 0,1 0,0 1,0 0,0 1,1 0,0 0,0 0,0 1,0 1,1 0,-1 0,1 1,0 0,0 0,0 1,0 0,0 1,0 1,10 0,6 5,0 0,0 1,0 2,-1 1,0 1,-1 0,0 2,-1 1,37 30,-4 1,-3 3,73 84,240 353,-222-281,-99-148,-32-44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8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1 604,'8'-13,"16"-21,13-18,21-17,17-9,10-1,-2 5,-2 15,-2 14,-5 9,-12 11,-12 6,-5 6,-7 5,-10 9,-9 3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9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1432 552,'0'-35,"-1"1,-2-1,-10-45,9 62,-2 1,1 1,-2-1,0 1,-1 0,-1 0,0 1,-15-18,9 15,0 2,-1-1,0 2,-1 0,-1 1,0 1,-1 1,-1 0,1 1,-43-15,35 17,0 2,-1 1,1 1,-1 2,0 0,0 2,-1 1,-29 4,13 2,0 3,1 1,1 2,0 2,0 2,2 2,0 1,1 3,1 1,-68 53,74-49,1 1,2 2,0 1,3 1,0 1,-28 49,46-66,1 0,1 1,0 0,1 0,1 1,0 0,-2 24,6-28,0-1,1 0,1 0,0 1,1-1,0 0,1 0,1 0,0-1,0 1,8 14,3-3,0 0,1-1,1-1,1-1,1 0,1-1,1-1,1-1,45 29,7-2,157 67,487 134,-322-123,-383-118,151 57,-145-53,0 1,-1 1,0 0,-1 2,0 0,16 17,-28-26,-1 0,0 1,0-1,-1 1,1 0,-1 0,0 0,-1 0,1 1,-1-1,0 1,0 0,-1-1,0 1,0 0,0 0,0 0,-1 0,-1 11,-1-8,0 0,-1-1,0 1,0-1,-1 0,0 0,-1 0,1-1,-1 1,-1-1,0 0,-9 9,-16 13,-2-2,0-1,-2-1,0-2,-77 36,-204 62,271-106,-85 15,95-25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19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53 224,'-2'-19,"0"1,-1 0,-1 0,-1 0,-7-19,5 17,1-1,-5-31,11 52,0 0,0 0,0 0,0 0,0 1,0-1,0 0,0 0,0 0,0 0,1 0,-1 0,0 0,0 0,0 0,0 0,0 0,0 0,0 0,0 0,1 0,-1 0,0 0,0 0,0 0,0 0,0 0,0 0,0 0,1 0,-1 0,0 0,0 0,0 0,0 0,0 0,0 0,0 0,1 0,-1 0,0 0,0 0,0 0,0 0,0-1,0 1,0 0,0 0,0 0,0 0,0 0,0 0,0 0,0 0,1-1,-1 1,0 0,0 0,0 0,0 0,0 0,0 0,0 0,0-1,0 1,0 0,-1 0,15 13,20 27,-29-33,83 99,358 463,-219-247,273 375,-480-669,-8-11,0-1,1 0,1 0,18 15,-28-27,0-1,1 0,-1 0,1 0,-1-1,1 0,0 0,0 0,0 0,0-1,0 0,1 0,-1 0,0-1,0 1,1-1,-1-1,0 1,1-1,-1 0,5-1,16-7,-2-1,1-1,42-27,10-11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0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1219,'0'-4,"13"-10,25-20,37-21,39-27,31-21,28-19,16-5,4-3,-3 0,-10 8,-22 26,-29 25,-24 15,-21 18,-17 15,-19 11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0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1341 12,'-32'2,"1"1,0 1,-1 2,-36 11,26-6,-77 20,2 6,2 4,1 6,3 4,-177 112,261-146,1 2,0 1,2 1,0 1,1 1,-30 40,49-57,-1 0,1 1,1-1,-1 1,1 0,0 0,0 0,1 0,0 0,0 1,1-1,0 1,0-1,1 1,0-1,0 1,1 0,0-1,0 1,1-1,0 0,0 1,1-1,0 0,0 0,0-1,1 1,0-1,1 1,-1-1,1-1,0 1,8 6,8 7,1-1,1-1,0-1,1-1,1-1,35 14,5-2,97 25,-102-36,1-2,0-3,0-3,1-2,0-3,91-9,-137 5,0 0,0-1,0-1,0-1,-1 0,22-10,-31 12,0-1,0 0,0 0,-1 0,1-1,-1 1,0-1,-1 0,1-1,-1 1,0-1,0 0,-1 0,1 0,-1-1,-1 1,3-8,1-11,-2-1,0 1,-1-1,-2 0,-1 0,-4-33,-2 6,-3 1,-16-54,-12-16,18 65,2-1,3 0,-13-118,27 173,-1 0,1 0,0 0,1 0,-1 0,0 0,1-1,0 1,-1 1,1-1,1 0,-1 0,0 0,1 0,-1 1,1-1,2-3,-1 5,-1-1,0 1,0 0,0-1,1 1,-1 0,0 1,1-1,-1 0,1 1,-1-1,1 1,0 0,-1 0,1 0,-1 0,1 0,-1 1,1-1,-1 1,4 0,15 6,0 0,0 2,-1 0,0 1,0 1,-1 1,18 15,5 7,67 69,-60-47,-3 3,-2 1,-4 2,-2 2,48 108,-54-86,-26-56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6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0,'-1'1,"0"-1,0 1,0-1,1 0,-1 1,0 0,0-1,1 1,-1-1,0 1,1 0,-1-1,1 1,-1 0,1 0,-1 0,1-1,-1 1,1 0,0 0,-1 0,1 0,0 0,0 0,0 1,-5 30,5-28,-7 79,4 1,11 131,-4-186,1-1,1 1,2-2,1 1,1-1,1 0,1-1,1-1,2 0,0 0,2-2,21 25,-11-18,1-2,2-1,0-1,2-2,1-1,0-1,2-2,45 19,-49-27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1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1,'21'12,"0"0,-2 2,1 1,-2 0,25 26,0 1,1406 1339,-1409-1343,-22-23,-1 1,-1 1,0 0,-1 2,-1-1,16 29,-30-41,-7-11,-10-14,11 7,1 0,0 0,1 0,1-1,0 1,0-1,1 0,1 0,0 0,1 0,0 0,1 1,4-22,0 14,-1 0,2 1,1 0,0 0,1 0,1 1,1 1,14-20,5 2,1 1,1 2,2 1,1 1,1 2,1 2,2 1,0 2,2 2,0 1,2 2,0 2,0 2,2 2,-1 1,47-4,-64 13,0 1,0 1,0 1,-1 1,1 1,-1 2,1 0,-1 2,-1 1,37 16,-45-16,-1 0,0 1,0 1,-1 0,0 1,-1 1,0 0,-1 1,0 0,-1 1,-1 0,0 1,-1 0,0 0,-1 1,7 21,-6-8,-2 0,0 0,-2 0,-1 1,-2-1,-1 1,-1 0,-1 0,-2 0,-1-1,-1 0,-2 1,-1-2,-1 1,-14 31,8-30,0 0,-2 0,0-2,-3 0,0-1,-1-1,-2-1,-1-1,0-1,-2-1,-1-1,0-2,-36 19,22-17,-1-2,-1-3,-1-1,0-2,0-2,-1-2,-53 4,27-8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1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23,'0'0,"0"-1,0 0,1 0,-1 0,1 0,-1 0,0 0,1 1,0-1,-1 0,1 0,-1 1,1-1,0 0,-1 1,1-1,0 1,0-1,0 1,-1-1,1 1,0 0,0-1,0 1,0 0,0 0,1-1,31-4,-30 5,10 0,0 0,-1 1,1 0,0 1,0 0,-1 1,0 1,18 6,95 52,-84-40,114 68,-5 8,161 134,-286-213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2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738 1000,'-22'-26,"-28"-38,-23-34,-20-25,-7-15,0 1,9 14,16 24,20 24,15 21,15 15,11 15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2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4,'0'0,"0"0,0 0,0 0,0-1,1 1,-1 0,0 0,0 0,0 0,0-1,0 1,0 0,0 0,0 0,0 0,0 0,1-1,-1 1,0 0,0 0,0 0,0 0,0 0,1 0,-1 0,0 0,0-1,0 1,0 0,1 0,-1 0,0 0,0 0,0 0,0 0,1 0,-1 0,0 0,0 0,0 0,1 0,-1 0,0 0,0 0,0 1,0-1,1 0,-1 0,0 0,16 8,13 14,399 401,-353-343,352 402,-33-35,-376-428,-6-5,0-1,1-1,27 21,-36-30,0 0,1-1,-1 1,1-1,0 0,0-1,-1 1,1-1,0 0,0 0,0-1,1 1,-1-1,0 0,0-1,0 1,0-1,7-1,23-10,0-1,0-2,-1-2,-1 0,38-28,149-123,-196 149,133-115,-101 84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3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0,'9'0,"11"0,10 4,14 10,12 12,13 9,8 12,8 6,-2 7,-7 3,-7-2,-11-3,-8-6,-11-12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3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1,'17'28,"1"0,1-1,1 0,2-2,31 29,-2 0,886 1078,-906-1093,104 140,47 58,-179-234,-1 0,1 1,0-1,0 0,0 0,0-1,0 1,1-1,-1 0,1 1,0-1,0-1,0 1,0-1,0 1,0-1,0 0,0-1,0 1,0-1,1 0,3 0,3-2,0-1,-1 0,0 0,0-1,0-1,0 0,12-8,144-82,234-143,-309 178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4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1336,'1'-5,"0"0,0 1,1-1,0 1,0 0,0-1,1 1,-1 0,1 0,0 1,0-1,0 0,8-5,-5 2,64-63,127-97,96-43,-202 147,-23 16,364-279,-426 320,0-1,-1 0,0 0,0 0,0 0,-1-1,0 1,-1-1,5-15,8-14,-16 36,0 1,0-1,0 1,0 0,1-1,-1 1,0 0,0-1,1 1,-1 0,0-1,1 1,-1 0,0 0,1-1,-1 1,0 0,1 0,-1 0,0 0,1-1,-1 1,1 0,-1 0,0 0,1 0,-1 0,1 0,-1 0,0 0,1 0,-1 0,1 0,-1 0,1 1,16 11,15 27,-28-34,20 29,2 2,59 62,-78-90,2-1,-1 1,1-1,0-1,0 0,1 0,0-1,0 0,1 0,-1-1,1-1,20 5,-28-8,1 0,0-1,0 1,-1-1,1 0,0 1,-1-2,1 1,-1 0,1-1,-1 1,1-1,-1 0,0 0,0-1,0 1,0-1,-1 1,1-1,-1 0,1 0,-1 0,0 0,0 0,0-1,0 1,1-6,4-8,0 0,-1-1,-1 0,3-21,-3 16,-2-1,-1 0,0 0,-2 0,-1 0,0 0,-2 0,-1 0,-1 1,-1-1,-1 1,-1 0,0 1,-18-30,26 52,0 0,0 0,0 0,1-1,-1 1,0 0,0 0,0 0,0 0,0 0,0 0,0 0,0 0,0 0,1 0,-1 0,0-1,0 1,0 0,0 0,0 0,0 0,0 0,0 0,0-1,22 25,42 49,-48-54,629 829,-484-595,198 422,-328-611,-3 1,-3 2,24 99,-49-164,1 1,-1-1,0 0,0 0,1 0,-1 0,-1 1,1-1,0 0,0 0,-1 0,1 0,-1 0,0 1,0-1,0 0,0 0,0-1,0 1,0 0,-1 0,1-1,-1 1,1 0,-1-1,1 0,-1 1,0-1,0 0,0 0,0 0,0 0,0 0,0 0,0-1,0 1,-3 0,-9 2,0-1,0-1,-1 0,-23-2,26 1,-40-4,1-3,1-1,0-3,0-2,-71-28,30 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5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70,'-3'-3,"0"-1,-1 1,1-1,-1 1,0 0,0 1,0-1,-1 1,1-1,-1 1,1 1,-1-1,0 1,1-1,-1 1,0 1,-7-1,-1-2,-54-8,0 3,-1 3,1 3,-1 3,0 2,-112 22,143-18,0 2,0 2,1 1,1 1,0 2,1 2,1 1,-49 35,56-33,1 1,1 1,1 1,1 1,1 1,2 1,0 0,2 2,0 0,-15 40,17-29,1 1,3 0,1 1,2 0,2 0,1 1,3-1,1 1,2 0,2 0,1-1,3 1,1-1,2-1,28 73,-20-70,2-2,1 0,3-1,1-1,1-1,3-1,0-2,3-1,1-2,1-1,1-1,2-2,1-2,48 26,-22-21,2-2,1-3,1-3,1-3,1-3,0-4,1-2,115 3,-120-14,-1-3,1-2,-1-3,-1-3,0-3,0-3,-1-2,-2-4,94-46,-117 48,47-33,-73 45,0 0,-1-1,0 0,0-1,-1 0,-1-1,12-17,-12 8,-5 4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6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1050,'1'-8,"0"0,0 0,0 0,1 0,1 0,-1 1,1-1,1 1,-1 0,1 0,0 0,1 1,6-9,5-4,1 2,1 0,21-16,-7 9,1 2,2 2,0 1,1 1,0 2,2 2,0 2,0 1,79-12,-43 14,0 4,0 3,0 3,110 15,-105-4,-1 4,0 3,-2 3,120 52,-154-55,0 2,-2 2,0 2,-2 1,-1 2,-1 1,-2 2,-1 2,39 48,-56-60,-1 2,0 0,-2 0,-1 1,-1 1,14 45,-22-59,0 0,-1 1,0-1,-1 0,0 1,-1-1,0 1,-1-1,-1 1,1-1,-2 0,0 1,0-1,-1-1,0 1,-1 0,0-1,-8 12,1-7,0 0,-1-1,-1-1,0 0,-1-1,0-1,-1 0,0-1,-1-1,0 0,0-1,-29 8,15-6,0-2,-1-1,0-2,-1 0,1-3,-51-2,70 0,1-2,0 1,0-2,0 1,0-2,1 0,-1 0,1-1,0 0,0-1,1 0,-1-1,-9-8,6 2,1 0,1-1,0-1,1 0,0 0,1-1,-14-31,-2-13,3-1,3-1,3 0,2-2,-8-82,10 4,6-190,24 42,-11 239,2 0,3 1,27-80,-19 86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6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35,'0'-4,"-4"-2,-6-4,3 0,3 6,10 3,5 11,9 3,5 9,2 4,6 7,1 1,-1 0,-6-6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7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4,'0'0,"0"-1,0 1,0 0,0 0,0 0,0 0,0-1,0 1,0 0,0 0,0 0,1 0,-1 0,0-1,0 1,0 0,0 0,0 0,0 0,0 0,1 0,-1 0,0 0,0-1,0 1,0 0,0 0,1 0,-1 0,0 0,0 0,0 0,0 0,1 0,-1 0,0 0,0 0,0 0,0 0,1 0,-1 0,0 0,0 0,0 0,0 0,0 1,1-1,-1 0,0 0,0 0,0 0,0 0,0 0,1 1,14 9,13 15,164 232,-127-167,-63-86,214 314,-189-271,-2 1,-1 1,-3 1,-3 1,14 54,-21-60,-5-27,-2 0,0 0,-1 1,1 26,-4-43,0 0,0 0,0 0,0-1,0 1,-1 0,1 0,-1-1,1 1,-1 0,0-1,0 1,1-1,-1 1,0-1,-1 1,1-1,0 0,0 1,0-1,-1 0,-2 2,2-2,-1 0,0 0,0 0,0 0,0 0,-1-1,1 1,0-1,0 0,0 0,-6-1,-3 0,1-2,-1 1,1-2,0 1,-21-11,-10-8,2-3,1 0,0-3,2-1,-55-57,74 67,1 0,1-1,1 0,1-2,1 0,1 0,0-1,2 0,1-1,1 0,1-1,-5-28,10 33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7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92 226,'-4'-9,"-11"-15,-1-13,-4 1,3 2,3 2,9 7,9 7,5 7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7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130 104,'-21'-21,"-1"1,-1 1,-30-19,42 33,12 9,18 20,-7-10,440 630,-155-212,25-18,-306-394,1-1,1-1,25 20,-38-34,2 0,-1 0,0 0,1-1,0 0,-1 0,1-1,0 0,1 0,-1 0,0-1,0 0,1-1,-1 0,11 0,3-4,0 0,0-2,-1 0,1-1,-2-1,1-1,-1-1,33-23,12-12,58-55,-115 94,30-28,-7 7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7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280 51,'-5'0,"-5"-4,-5-2,-5-3,-3-1,-2 1,-1 3,-4 1,-2 3,5 5,2 3,2 0,4-1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8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2229,'20'-1,"1"-1,-1 0,0-2,0 0,0-2,33-13,110-62,-121 58,41-22,-2-4,-2-4,85-73,-133 99,-1-1,-1-2,-2 0,-1-2,-1-1,-2-1,-1-1,-2-1,28-71,-44 96,0-1,-1 0,0 0,-1 0,0 0,-1 0,-1 0,0 0,-2-18,1 25,0 0,0 0,-1 0,0 0,0 1,0-1,-1 1,1-1,-1 1,0 0,0 0,-1 0,1 0,-1 0,0 1,0 0,0 0,0 0,0 0,-1 0,0 1,1 0,-1 0,-8-2,-4 0,0 1,1 1,-1 0,0 1,0 1,0 0,0 2,0 0,0 0,1 2,-1 0,1 1,0 0,-29 16,11-4,1 2,1 1,1 2,0 1,-42 42,46-35,0 1,2 0,2 2,1 1,1 1,2 0,2 2,1 0,2 1,1 0,3 1,-11 67,19-89,0-1,1 0,1 1,0-1,1 1,1-1,4 18,-4-27,1 1,-1 0,2 0,-1-1,1 0,0 0,0 0,1 0,0-1,0 1,1-1,-1 0,2-1,-1 0,14 9,-3-4,0-2,1 0,1-1,-1-1,1-1,0 0,0-2,33 3,-2-4,1-2,59-7,-29-4,-2-4,0-3,-1-3,-1-4,130-62,-181 75,-1-1,0-1,-1-1,-1-2,0 0,34-35,-46 40,-1 0,-1-1,0 0,0-1,-2 0,1 0,-2-1,0 1,-1-1,0-1,-1 1,-1-1,2-26,-3-8,-2 0,-3 1,-16-94,-51-146,27 141,-95-223,111 312,-3 1,-2 1,-2 2,-3 2,-2 1,-66-68,84 101,0 0,0 2,-47-29,60 41,1 1,-1 0,0 0,0 1,0 0,-1 1,1 0,-1 0,1 0,-1 1,0 1,1-1,-1 1,0 1,1 0,-12 2,15-1,1 0,-1 0,1 0,0 0,-1 1,1 0,1 0,-1 0,0 0,1 1,-1-1,1 1,0 0,0 0,1 0,-1 1,1-1,0 0,0 1,0 0,1-1,0 1,-1 5,-1 4,1 0,1 0,1 0,0 0,0 0,2 0,3 16,3 3,1-2,2 1,2-1,0-1,2-1,1 0,2 0,38 47,-14-27,2-3,1-1,87 66,-79-74,1-1,2-4,1-1,72 26,-26-20,176 39,-260-72,-3-1,0 0,-1 1,0 1,0 0,15 9,-25-11,-1-1,0 2,1-1,-1 0,-1 1,1 0,0 0,-1 0,0 0,0 1,0-1,-1 1,1 0,-1-1,0 1,0 0,-1 1,0-1,2 7,16 187,2 13,-14-171,1 7,22 74,-26-110,0 0,1-1,0 0,0 0,1-1,1 1,0-1,0 0,1-1,0 0,16 14,-17-19,0-1,0 1,0-1,0-1,1 1,-1-1,1-1,-1 1,1-1,0-1,-1 1,1-1,0-1,0 1,11-4,3 2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29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1,'0'4,"4"6,11 6,6 3,4 9,2 2,5 10,2 2,3-2,-1 5,-1 0,-3-5,-7-8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08:26:30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1097,'18'-15,"2"1,-1 0,2 2,-1 0,2 1,29-10,-16 5,167-73,4 9,273-68,-477 148,0-1,0 0,0 1,0-1,0 1,0-1,0 1,0 0,0 0,0 0,0 0,0 0,0 1,0-1,-1 0,1 1,0 0,0-1,0 1,0 0,2 1,-3 0,0 1,0-1,0 1,0-1,-1 1,1-1,-1 1,1-1,-1 1,0 0,0-1,0 1,0 0,-1-1,1 1,-2 2,-10 86,4 1,6 177,4-236,2 0,2-1,0 1,3-1,0 0,2-1,1 0,2-1,1 0,1-1,33 44,-42-64,1-1,0 0,1 0,-1-1,1 0,12 7,-17-11,-1-1,1 0,0 0,0 0,0-1,0 1,0-1,0 0,1 0,-1-1,0 1,0-1,1 0,-1 0,0 0,1-1,-1 0,0 0,5-1,-6 0,-1 1,1-1,-1 0,0 1,0-1,0 0,0-1,0 1,0 0,-1 0,1-1,-1 1,1-1,-1 0,0 1,0-1,0 0,0-3,9-59,-8 52,8-126,-10-176,-1 294,-1 1,0-1,-2 0,0 1,-1 0,-9-22,11 35,1 1,-1-1,-1 1,1 0,-1 0,0 0,-1 1,1 0,-1-1,0 2,0-1,-1 0,0 1,1 0,-1 0,-1 1,1 0,0 0,-1 0,1 1,-11-3,14 5,1 0,-1-1,1 0,-1 1,1-1,0 0,0 0,-1 0,1-1,0 1,0-1,0 1,0-1,0 1,1-1,-1 0,0 0,1 0,-1 0,1 0,0 0,0-1,0 1,0 0,0-1,0 1,0 0,1-1,-1 1,1-1,0-4,0 3,0 0,1 0,-1 0,1 0,0-1,1 1,-1 0,0 1,1-1,0 0,0 0,0 1,1-1,-1 1,1 0,0-1,0 1,5-4,3 0,1-1,-1 2,2 0,-1 0,1 1,0 0,0 2,0-1,1 1,-1 1,1 1,-1 0,1 0,0 2,-1-1,1 2,-1 0,19 5,-9-2,-1 2,0 1,0 1,-1 0,0 2,0 0,-2 1,1 2,34 30,-18-10,44 58,-67-76,-1 1,-1 1,0 0,-1 0,-2 1,9 22,-17-39,1 1,0-1,-1 1,0-1,1 0,-1 1,0-1,0 1,-1-1,1 0,0 1,-2 3,2-6,0 1,0-1,0 0,0 0,0 0,0 1,-1-1,1 0,0 0,0 0,0 0,0 1,0-1,-1 0,1 0,0 0,0 0,0 0,-1 0,1 1,0-1,0 0,0 0,-1 0,1 0,0 0,0 0,-1 0,1 0,0 0,0 0,0 0,-1 0,1 0,0 0,0 0,-1 0,1 0,0-1,0 1,-13-16,4-4,2 1,0-1,1 0,1 0,1-1,1 1,-2-33,5 25,0 0,2 0,0 1,2-1,10-34,-1 22,2 1,2 1,1 1,2 0,1 1,48-59,-24 41,3 2,1 3,71-54,-107 92,0 1,1 0,0 1,1 1,0 0,0 1,25-8,-35 14,1 0,-1 0,0 0,0 1,0-1,1 1,-1 1,0-1,0 1,1 0,-1 0,0 0,0 1,0 0,0 0,-1 0,1 0,-1 1,1 0,-1 0,0 0,0 0,0 1,0 0,0-1,-1 1,6 9,4 9,0 0,-1 1,-1 1,-1 0,7 28,27 133,-39-161,71 509,-71-498,0-12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8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99,'0'-4,"0"-6,0-5,-5-1,-1-1,1-3,0 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09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21 199,'0'0,"0"0,0 0,0-1,0 1,-1 0,1 0,0 0,0 0,0 0,-1-1,1 1,0 0,0 0,-1 0,1 0,0 0,0 0,-1 0,1 0,0 0,0 0,0 0,-1 0,1 0,0 0,0 0,-1 0,1 0,0 0,0 0,-1 0,1 0,0 1,0-1,0 0,-1 0,1 0,0 0,0 0,0 1,-1-1,1 0,-7 15,3 18,5-24,1 0,0 1,1-1,0 0,1 0,0-1,0 1,1-1,0 0,6 8,8 8,39 41,-28-39,1-2,1-1,1-1,1-1,1-2,1-2,63 22,-97-38,-1-1,0 1,1-1,-1 1,0-1,1 1,-1-1,1 0,-1 0,1 1,-1-1,1 0,-1 0,1-1,-1 1,1 0,-1 0,0-1,1 1,-1-1,1 1,-1-1,0 0,1 1,-1-1,0 0,2-1,-2-1,1 1,-1 0,0-1,0 0,0 1,0-1,0 1,-1-1,1 0,-1 0,0 1,1-1,-2-5,0-11,-2 0,0 0,-7-23,9 39,-40-116,17 54,23 64,0-1,1 1,-1-1,1 1,-1-1,1 1,-1-1,1 0,0 1,0-1,-1 1,1-1,0 0,1 1,-1-1,0 0,0 1,1-1,-1 1,1-1,-1 1,3-4,-2 5,0-1,0 1,1-1,-1 1,0-1,0 1,1 0,-1-1,1 1,-1 0,0 0,1 0,-1 0,0 1,1-1,-1 0,0 0,1 1,-1-1,2 2,11 3,0 2,-1-1,18 14,166 103,-174-108,-17-11,-1 0,1 0,0 0,0-1,0 0,12 4,-17-7,0 1,0-1,0 0,0 0,0 0,0 0,0 0,0 0,0-1,0 1,0 0,0 0,0-1,0 1,0 0,-1-1,1 1,0-1,0 0,1 0,0-1,-1 0,0 0,0 0,0 0,0 0,0 0,0 0,0 0,0-1,-1 1,1 0,-1-4,1-5,-2 1,1-1,-1 1,-1-1,1 1,-2 0,0 0,0 0,-8-17,-48-85,58 110,-109-168,95 145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10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1,'5'1,"-1"1,1 0,-1 1,0-1,0 1,0 0,0 0,0 0,-1 0,1 1,-1 0,0-1,3 6,9 7,6 5,423 437,-347-347,-5 4,100 166,-178-258,-1 1,-1 0,-1 0,-1 1,9 36,-17-49,0-1,0 1,-1-1,-1 1,0-1,0 1,-1 0,-1-1,0 0,0 1,-1-1,-1 0,0 0,-9 18,-101 215,102-221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2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0 432,'2'1,"0"-1,0 1,0-1,0 1,0 0,0-1,0 1,0 0,0 0,0 1,-1-1,1 0,0 1,-1-1,1 0,1 3,23 31,-21-27,51 80,-3 3,-5 2,-4 2,40 124,-77-198,0 0,-1 0,-2 1,0-1,-1 1,-1 31,-3-94,-2 0,-14-72,-2-9,6-46,10-220,4 371,0 0,1 0,1 1,1-1,0 1,1 0,1 0,0 1,1-1,1 1,1 1,0 0,0 0,1 0,1 2,0-1,1 1,1 1,0 0,0 1,1 0,0 1,0 1,1 0,0 1,1 0,0 1,0 1,26-5,-19 5,0 1,0 2,0 0,0 1,26 2,-39 0,-1 0,1 1,-1 0,0 1,0-1,0 2,0-1,-1 1,1 1,-1 0,0 0,0 0,-1 1,1 0,8 10,0 4,-1 1,0 1,-2 0,0 1,14 37,35 129,-19-25,-16-53,66 172,-79-254,2-1,1 0,39 48,-47-65,-1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5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5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1 884,'0'-3,"1"1,-1 0,1 0,0-1,0 1,0 0,0 0,0 0,0 0,1 0,-1 0,1 0,-1 0,1 1,0-1,0 1,-1-1,1 1,4-3,42-19,-27 16,0 1,0 1,0 0,1 2,0 1,-1 0,1 2,0 0,0 1,-1 2,42 9,-52-9,0 0,-1 1,1 1,-1-1,0 2,0-1,0 2,-1-1,0 1,0 1,0-1,-1 1,-1 1,1 0,-1 0,-1 0,0 1,0 0,-1 0,0 0,0 1,-2-1,1 1,2 14,0 8,-1-1,-2 1,-1 0,-1 0,-2 0,-2 0,-1-1,-1 1,-10 33,15-65,-1 1,1-1,0 0,-1 1,1-1,-1 0,1 0,-1 1,0-1,0 0,1 0,-1 0,0 0,0 0,0 0,-2 2,2-4,1 1,-1 0,1 0,-1 0,1-1,-1 1,1 0,-1-1,1 1,0 0,-1-1,1 1,-1 0,1-1,0 1,-1-1,1 1,0-1,0 1,-1-1,1 1,0-1,0 1,0-1,0 1,0-1,0 0,-9-53,4-521,8 325,-3-254,0 585,10 275,-5-311,1-1,2 0,2 0,2-1,2-1,20 44,-30-76,1-1,1 1,0-1,0 0,0-1,1 0,0 0,1 0,13 10,-13-13,0 0,0-1,0 0,0-1,1 0,-1 0,1-1,0 0,0 0,0-1,15 0,82-3,180-26,-53 2,-146 17,-63 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6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893 0,'-14'2,"1"0,-1 0,0 2,1 0,-1 0,1 1,-19 11,-29 9,-108 31,-311 109,477-164,0 0,-1 0,1 0,0 1,0 0,0-1,0 1,0 0,1 0,-1 1,0-1,1 0,0 1,-1 0,1 0,0-1,-2 7,2-4,1-1,1 1,-1-1,1 1,0 0,0-1,0 1,1-1,-1 1,1-1,0 1,0-1,3 6,137 345,-40-112,104 426,-62 18,-143-686,124 599,-122-592,33 102,-32-102,1 1,0-1,0 0,1 0,0-1,0 1,1-1,0 0,0 0,8 6,-11-11,0 0,-1 0,1-1,0 1,0-1,0 1,0-1,0 0,0-1,0 1,0 0,1-1,-1 1,0-1,0 0,0 0,1-1,3 0,-2 0,0-1,0 0,0 0,0-1,-1 1,1-1,-1 0,0 0,0 0,6-7,5-7,-1-1,0-1,-1 0,11-24,-17 30,32-63,37-102,-52 117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7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0 680,'2'10,"0"-1,0 1,1-1,0 0,0 0,6 9,0 4,-9-21,1 0,-1 1,0-1,1 0,-1 0,1 1,0-1,-1 0,1 0,0 0,0 0,-1 0,1 0,0 0,0 0,0 0,0 0,0-1,2 2,-2-2,-1 0,1-1,0 1,-1 0,1 0,0-1,-1 1,1 0,-1-1,1 1,-1 0,1-1,-1 1,1-1,-1 1,1-1,-1 1,1-1,-1 1,0-1,1 1,-1-1,0 0,1 1,-1-2,3-5,-1 0,1-1,-1 1,-1-1,1-9,6-64,3 0,3 0,5 1,34-97,-45 157,0 1,1 0,1 0,1 1,1 0,17-21,-23 32,1 0,0 0,0 1,0 0,1 0,-1 1,1 0,1 0,-1 1,1 0,0 0,0 1,0 0,0 1,0 0,13-1,-15 3,0 1,0 0,-1 0,1 1,-1 0,1 0,-1 1,0-1,0 1,0 1,0-1,0 1,-1 0,0 0,1 1,-2 0,1 0,7 9,7 11,0 1,23 42,21 54,75 211,-58-131,-55-133,-18-45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8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1 308,'8'-1,"1"-1,-1 1,1-2,-1 1,0-1,0-1,0 1,9-7,15-5,57-23,343-127,-377 149,1 2,1 3,0 2,1 2,-1 4,60 3,-110 0,0 0,-1 1,1 0,-1 0,1 1,-1 0,1 0,-1 1,0-1,0 1,0 0,-1 1,1 0,-1 0,7 5,-5 0,-1-1,1 1,-2 0,1 0,-1 1,0-1,-1 1,5 18,12 50,-3 1,10 124,-8-53,136 657,-114-650,7-1,7-3,79 154,-27-117,29 64,-129-237,0 1,-2 0,0 0,-1 0,2 20,-6-30,-1-1,0 1,0-1,0 0,-1 1,-1-1,1 0,-1 1,0-1,-1 0,1-1,-1 1,-1 0,1-1,-9 12,-15 12,0 0,-2-2,-1-1,-2-2,0-1,-1-1,-44 21,31-20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49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1360,'766'-7,"-2"-38,414-129,-7-66,-584 115,358-97,-500 103,-435 117,136-42,-144 39,-12 0,-16-2,-395-102,223 55,108 30,-134-36,-277-37,415 84,82 9,13 2,19 1,59 9,-1 4,96 25,-123-24,937 236,-992-248,45 12,42 10,0 4,133 59,-220-84,0 0,0 0,0 0,0 1,0 0,0-1,-1 1,1 1,-1-1,0 0,0 1,0 0,-1-1,1 1,-1 0,0 0,0 1,0-1,-1 0,1 1,-1-1,1 10,-2-1,0 1,-1-1,-1 0,0 1,-1-1,-8 22,-25 66,-61 121,20-50,-78 243,145-387,1-9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50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1033 0,'-9'2,"1"0,-1 0,1 0,-1 1,1 1,0-1,0 1,0 1,1 0,0 0,-11 9,-14 9,-399 264,77-50,328-222,14-9,0 1,1 0,-14 12,23-17,0-1,0 1,1 0,-1-1,1 1,-1 0,1 0,0 0,-1 0,1 0,0 1,0-1,1 0,-1 0,0 1,1-1,-1 0,1 1,0-1,0 1,0-1,0 0,0 1,1 2,1 2,1 0,0 0,0-1,1 1,-1-1,2 1,-1-1,0 0,7 6,55 47,-51-46,431 302,-401-285,111 65,40 28,-173-106,-8-3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52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6,'1'-1,"-1"1,0 0,0 0,0-1,0 1,0 0,1-1,-1 1,0 0,0 0,0 0,1-1,-1 1,0 0,0 0,1 0,-1-1,0 1,0 0,1 0,-1 0,0 0,0 0,1 0,-1 0,0 0,1 0,-1 0,0 0,1 0,-1 0,0 0,1 0,-1 0,0 0,0 0,1 0,-1 0,0 0,1 0,-1 1,0-1,0 0,1 0,-1 0,0 0,0 1,0-1,1 0,-1 0,0 1,0-1,0 0,0 0,1 1,-1-1,0 0,0 1,18 15,26 42,-2 2,60 118,-69-118,550 1158,-534-1103,-5 3,51 226,-92-331,-1-1,0 1,-1 0,-1 0,0 0,0 0,-1 0,-1 0,0 0,-1-1,-1 1,1-1,-2 0,0 0,0 0,-1-1,-1 1,0-1,-16 19,-8 5,-2-1,-1-2,-2-1,-1-2,-1-1,-1-2,-61 29,83-46,0-2,-1 0,0-1,0-1,0-1,-1 0,-23 1,36-5,-1 0,1 0,-1 0,1-1,0 0,-1 0,1-1,0 0,0 0,0 0,0-1,0 1,1-2,-1 1,1 0,0-1,0 0,0 0,0-1,1 0,0 1,0-1,0-1,-5-8,-12-32,3 0,1-1,-20-95,25 91,-28-112,8-2,7-1,-4-187,28 281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53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5:54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1285 873,'-18'-1,"0"0,0-2,-27-6,-12-3,-101-11,-172-2,262 24,0 3,0 3,0 3,1 3,-80 23,136-31,0 1,1 0,0 0,0 1,0 0,0 1,1 0,0 0,0 1,-12 13,17-15,0 0,1 0,-1 0,1 1,1-1,-1 1,1 0,0 0,0 0,0 0,1 0,0 0,0 0,1 0,-1 1,1-1,1 0,-1 0,1 0,2 8,3 5,0-1,1 0,0 0,2 0,0-1,1-1,0 1,17 17,-5-8,0-1,2-1,50 39,-45-44,1 0,1-2,0-1,1-2,0-1,1-2,1-1,68 12,-33-14,1-2,0-4,103-9,-146 5,1-1,-1-1,1-2,-1 0,27-12,-44 15,0-2,-1 0,0 0,0 0,0-1,-1-1,1 0,-1 0,-1 0,0-1,0 0,0 0,-1-1,0 0,-1 0,6-12,-2-4,0-1,-2 1,-1-1,5-42,0-105,-11 173,0-50,-2 1,-1 0,-3 0,-2 1,-2 0,-3 0,-1 1,-2 1,-3 0,-24-44,24 55,-2 0,-2 2,-1 0,-1 2,-2 1,-1 1,-2 1,0 1,-2 2,0 1,-2 2,-58-29,83 46,0 0,-1 1,1-1,-1 2,0-1,0 1,-1 1,-18-3,28 5,1 0,0 0,-1 0,1 0,0 0,0 0,-1 0,1 0,0 0,-1 0,1 0,0 0,0 0,-1 1,1-1,0 0,0 0,-1 0,1 0,0 0,0 1,0-1,-1 0,1 0,0 1,0-1,0 0,0 0,-1 0,1 1,0-1,0 0,0 1,0-1,0 0,0 0,0 1,0-1,0 0,0 1,6 14,22 20,-23-30,474 491,-14-15,-194-175,-239-269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05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1 643,'100'-2,"149"-25,93-37,-246 45,910-205,-12-68,-938 278,-55 14,0 0,0 0,-1 0,1 0,0 0,0 0,0 0,-1 0,1 0,0 1,0-1,0 0,-1 0,1 1,0-1,0 0,-1 1,1-1,0 1,-1-1,2 2,-2-1,0 0,0 0,0 0,0 0,0 0,0 0,0 0,0 0,-1 0,1 0,0 0,-1 0,1 0,-1 0,1 0,-1 0,1 0,-1 0,0 0,1 0,-1-1,-1 2,-8 7,0 0,-1-1,0 0,-1 0,0-1,0-1,0 0,-1-1,-15 5,-12 6,-14 9,2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6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1185,'66'-1,"0"3,0 3,125 25,225 105,-200-59,-140-52,287 108,-358-130,0 1,1 0,-1 0,0 0,-1 0,7 6,-10-8,-1-1,1 1,-1 0,1-1,-1 1,1 0,-1-1,0 1,1 0,-1 0,0-1,1 1,-1 0,0 0,0-1,0 1,0 0,0 0,0 0,0-1,0 1,0 0,0 0,0 0,-1-1,1 1,0 0,-1 0,1-1,0 1,-1 0,1-1,-1 1,1 0,-1-1,1 1,-1-1,1 1,-1-1,0 1,1-1,-1 1,0-1,1 0,-1 1,0-1,0 0,1 1,-1-1,0 0,0 0,-1 0,-10 6,0-1,-1-1,1 0,-1 0,0-2,0 1,0-2,-1 0,1 0,0-1,0-1,-27-4,24 0,1 1,-1-2,1 0,0-1,1-1,0 0,0-1,0 0,1-1,-13-14,-3-4,2-1,1-1,2-2,1 0,1-2,2 0,1-1,2-1,-22-68,24 54,2-1,3 0,2 0,2-1,2 0,3 0,5-56,-4 103,0 0,1 0,0 1,0-1,0 0,0 1,1-1,-1 1,1 0,0-1,1 1,-1 0,1 0,0 0,0 1,0-1,0 1,1-1,-1 1,1 0,0 1,0-1,0 0,0 1,0 0,1 0,-1 1,1-1,-1 1,1 0,-1 0,1 0,6 0,5 1,0 0,0 1,0 0,0 2,-1-1,1 2,-1 0,27 12,21 13,-1 2,-2 3,82 62,-56-29,114 114,-197-177,1 0,0-1,0 1,0 0,-1 0,0 0,1 1,-2-1,1 1,0 0,-1 0,3 8,-5-13,0-1,-1 1,1 0,0 0,0 0,0 0,0 0,-1 0,1 0,0-1,0 1,0 0,-1 0,1 0,0 0,0 0,-1 0,1 0,0 0,0 0,0 0,-1 0,1 0,0 0,0 0,0 0,-1 1,1-1,0 0,0 0,0 0,-1 0,1 0,0 0,0 0,0 1,0-1,-1 0,1 0,0 0,0 0,0 1,0-1,0 0,0 0,0 0,0 1,-1-1,1 0,0 0,0 0,0 1,0-1,0 0,0 0,0 0,0 1,0-1,0 0,-14-15,-4-9,2-2,1 0,1 0,-20-56,-24-122,1-84,51 243,2-1,2 1,1-1,9-64,-7 103,1 1,-1-1,1 1,0-1,1 1,-1-1,1 1,1 0,-1 1,1-1,0 0,0 1,0 0,7-5,-4 3,1 1,1 1,-1 0,1 0,-1 0,1 1,1 0,17-4,-3 3,1 1,-1 1,1 1,0 2,0 0,0 2,25 4,-12 2,0 1,-1 3,-1 0,0 3,0 1,-2 1,34 23,1 6,-2 3,75 71,-99-80,-3 2,-1 1,-2 2,40 64,-62-83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08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651 538,'-20'0,"-1"1,0 0,0 2,1 1,0 0,-1 1,2 1,-1 1,1 1,0 1,0 0,1 2,1 0,-1 1,2 0,0 1,0 1,-20 25,7-5,2 2,1 0,2 1,2 2,1 0,-29 83,32-70,3 0,2 1,3 0,2 1,-2 72,9-101,2-1,1 0,1 1,1-1,1 0,1 0,1-1,1 0,12 26,-16-41,1 0,0 0,0 0,0 0,1-1,0 0,0 0,1-1,0 1,0-1,1-1,-1 0,1 0,1 0,-1-1,0 0,1-1,0 1,0-2,0 1,0-2,0 1,1-1,-1 0,0-1,15-1,-20 0,0 0,0 0,1 0,-1-1,0 1,-1-1,1 0,0 0,0-1,-1 1,0-1,1 0,-1 0,0 0,0 0,0 0,-1-1,1 1,-1-1,0 0,0 1,2-5,4-13,0 1,-1-1,4-22,-7 27,22-92,-5-1,-4 0,-5-2,-5-175,-8 244,-3 0,-1 1,-2-1,-2 1,-2 1,-1 0,-2 0,-2 2,-2-1,-1 2,-28-40,12 10,19 31,58 104,139 218,-151-252,-16-28,-13-6,-1-1,1 0,-1 1,1-1,-1 0,0 0,1 1,-1-1,0 0,0 0,1 1,-1-1,0 0,0 0,0 0,0 0,0 1,0-1,0 0,0 0,0 0,-1 1,1-2,-7-35,-2 1,-1 1,-25-57,6 16,7 8,2 0,4-1,-12-101,29 147,-1 23,0 0,0-1,0 1,0 0,0 0,0 0,1 0,-1 0,0 0,0 0,0 0,0 0,1 0,-1 0,0 0,0 0,0 0,0 0,1 0,-1 0,0 0,0 0,0 0,0 0,1 0,-1 0,0 0,0 0,0 0,0 0,1 0,-1 0,0 0,0 0,0 1,0-1,0 0,0 0,1 0,-1 0,0 0,0 1,0-1,0 0,0 0,0 0,0 0,0 1,0-1,0 0,0 0,0 0,20 41,138 338,-75-188,-40-88,189 404,-203-447,-22-40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08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1 442,'2'41,"1"0,2-1,2 0,17 53,61 151,-77-223,3 10,48 111,-52-128,1 0,0 0,1-1,0 0,1-1,0 0,17 15,-25-25,-1 0,1-1,0 1,0 0,0-1,0 1,1-1,-1 0,0 0,0 0,1 0,-1 0,1 0,-1-1,1 1,-1-1,1 0,-1 1,1-1,0 0,-1-1,1 1,-1 0,1-1,-1 1,1-1,-1 0,0 0,1 0,-1 0,0 0,0-1,1 1,-1-1,0 1,0-1,-1 0,1 0,0 1,1-4,3-4,-1 1,0-1,-1 0,0 0,0-1,-1 1,0-1,-1 0,2-13,4-72,-9-171,-3 126,4 133,0 1,0-1,0 1,1-1,0 1,3-8,-4 13,0 0,1 1,-1-1,0 0,1 1,-1-1,1 0,-1 1,0-1,1 1,0-1,-1 1,1-1,-1 1,1-1,-1 1,1 0,0-1,-1 1,1 0,0-1,0 1,1 0,-1 0,1 0,0 0,-1 1,1-1,0 1,-1-1,1 1,-1 0,1-1,0 1,-1 0,0 0,1 0,2 3,122 108,41 31,-159-137,137 92,-130-90,-1 0,1-1,1-1,-1 0,1-1,0-1,0 0,24 2,-37-6,-1 0,0 0,0 0,0 0,0-1,0 1,0-1,0 1,0-1,0 0,0 0,0 1,0-1,0-1,-1 1,1 0,0 0,-1-1,1 1,-1-1,1 1,-1-1,0 0,0 1,0-1,0 0,0 0,0 0,0 0,0 0,-1 0,1 0,-1 0,1-3,0-8,0 0,0 1,-2-1,-1-19,1 28,-9-76,-4 0,-4 1,-27-77,-99-226,118 317,14 37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09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341 0,'-2'2,"0"-1,0 0,0 1,0 0,0-1,1 1,-1 0,1 0,-1 0,1 0,0 0,0 0,0 1,0-1,0 0,0 1,1-1,-1 4,-3 4,-26 74,-38 165,27-83,34-139,-139 539,136-525,1-10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09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0,'5'1,"0"1,0-1,0 1,0 0,-1 0,1 0,-1 1,8 5,6 3,227 124,155 77,-228-150,-45-19,-105-34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10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1,'-4'8,"-2"17,-3 16,-6 22,1 23,2 25,4 30,3 10,6 7,12-3,3-10,8-18,9-21,2-20,0-21,7-17,4-12,-5-13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11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1 555,'1'6,"1"0,0 0,0 0,0-1,0 1,1-1,0 1,0-1,1 0,0 0,0 0,0-1,6 7,4 5,141 154,-128-145,0 0,1-2,2-2,40 23,-68-42,0-1,0 0,0 0,0 0,0 0,0 0,1-1,-1 1,0-1,1 0,-1 1,0-1,1 0,-1 0,4-1,-5 1,1-1,-1 0,0 1,0-1,0 0,0 1,0-1,0 0,0 0,0 0,0 0,0 0,0 0,-1 0,1 0,0-1,-1 1,1 0,-1 0,1-2,1-7,0 1,-1-1,0 0,0 0,-3-18,2 13,-8-354,8 366,-1 0,1-1,0 1,1 0,-1 0,0 0,1-1,0 1,0 0,0 0,0 0,0 0,0 0,1 1,0-1,-1 0,1 0,4-3,-3 4,-1 1,1 0,0 0,0 0,-1 0,1 1,0-1,0 1,0 0,0-1,0 1,0 1,0-1,0 0,0 1,0-1,0 1,-1 0,1 0,4 2,192 82,-25-34,-145-44,-1-2,1-1,0-1,35-2,-62-1,0 0,1 0,-1 0,1 0,-1 0,0-1,1 1,-1-1,0 0,1 0,-1 0,0 0,0 0,0 0,0-1,0 1,0-1,0 1,-1-1,1 0,0 1,-1-1,1 0,-1 0,0 0,0 0,0-1,0 1,0 0,0 0,0-1,-1 1,1 0,-1-1,0 1,1-1,-1 1,0 0,-1-4,-1-10,0 0,-2 1,1-1,-13-27,10 23,-12-32,-98-259,103 283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11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1,'8'6,"0"1,0-1,1-1,10 6,21 15,-3 2,-1 3,-2 0,45 53,-63-63,0 1,-1 0,-1 1,-1 1,-1 0,-1 1,12 41,2 49,16 166,-24-143,24 219,-37-328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17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1173 1285,'-3'-86,"-5"0,-3 0,-4 1,-4 0,-3 2,-4 0,-45-97,40 110,-78-127,94 174,0 1,-2 0,-1 1,0 1,-2 1,0 1,-1 0,-46-28,58 41,0 0,-1 1,1 0,-1 0,0 1,0 0,-1 1,1 0,0 0,-1 1,-19 1,19 2,0 0,0 1,0 0,0 1,0 0,1 0,0 1,0 1,0 0,-15 11,-3 7,0 0,2 2,0 0,2 2,1 1,1 1,-28 52,23-30,2 1,2 1,3 1,-14 62,27-92,2 1,2-1,0 1,1 0,2 0,0 0,2 0,1 0,1 0,15 49,-13-57,1 0,1 0,1-1,0-1,2 1,-1-2,2 1,0-2,1 1,0-2,1 0,1 0,0-1,1-1,28 15,-23-16,0-1,0-1,1-1,0-1,1 0,-1-2,1-1,0-1,0 0,38-4,-14-3,0-1,-1-3,0-2,52-19,-62 20,1 2,-1 2,1 1,0 2,0 2,1 1,-1 2,46 7,-73-8,0 1,0-1,0 2,0-1,0 1,-1 1,1 0,-1 0,0 1,0 0,-1 0,1 1,-1 0,0 1,-1 0,0 0,0 1,0-1,-1 2,0-1,-1 1,8 15,80 157,98 166,-176-325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19.9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51,'4'0,"0"1,0 0,-1 0,1 0,0 0,0 1,-1-1,1 1,-1 0,1 0,-1 1,0-1,0 1,5 4,39 46,-44-49,49 68,-2 2,65 132,49 176,-146-346,-7-29,-11-7,1-1,0 0,-1 1,1-1,0 0,-1 1,1-1,-1 0,1 0,-1 1,0-1,1 0,-1 0,0 0,1 1,-1-1,0 0,0 0,0 0,0-1,3-30,-2 0,-2 0,-1 0,-1 0,-1 0,-12-40,2-2,-22-170,31 190,3 1,6-87,-4 137,0 0,0 0,0 0,1 1,-1-1,1 0,0 0,0 1,0-1,0 0,1 1,-1-1,1 1,-1-1,1 1,0 0,0 0,0 0,0 0,0 0,0 0,1 0,-1 1,1-1,-1 1,1 0,-1 0,1 0,0 0,0 0,-1 0,1 1,0 0,0-1,0 1,0 0,0 0,5 1,4 1,0 1,0-1,0 2,-1 0,0 0,1 1,-2 0,12 8,4 5,-1 1,0 1,-1 2,-2 0,0 1,31 44,-10-4,58 112,75 225,-171-390,14 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0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0,'1'11,"1"0,0 0,1-1,0 1,1-1,9 19,-3-4,81 195,150 264,-210-438,-19-34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1089,'0'-4,"1"1,0 0,-1 0,1 0,0 0,0 0,1 0,-1 0,0 1,1-1,0 0,0 1,0-1,0 1,0 0,0-1,4-2,54-35,-32 22,413-298,-359 249,-3-3,-3-4,75-94,-149 165,16-19,-2 0,22-40,-35 57,0-1,0 0,-1 0,1 0,-1 0,-1 0,1 0,-1-1,-1 1,1-1,-1 1,0-1,0 1,-1 0,0-1,0 1,-2-7,1 10,0-1,0 1,0 0,0 0,-1-1,1 2,-1-1,0 0,0 1,0-1,0 1,-1 0,1 0,-1 0,1 0,-1 1,1-1,-1 1,0 0,0 0,-7 0,-12-2,1 1,-39 1,37 2,-18 1,0 2,0 1,1 3,-1 1,2 2,0 2,0 2,1 1,1 2,1 1,-64 46,36-17,3 2,2 3,3 3,2 2,-63 85,89-103,1 1,-39 78,58-99,0 1,1 0,2 0,0 1,1 0,1 0,1 0,0 30,4-41,0 0,1 0,0 0,1-1,1 1,-1-1,2 0,-1 0,1 0,1-1,0 1,0-1,1-1,0 1,0-1,1 0,0-1,1 0,0 0,10 6,7 3,0-1,2-1,0-1,0-1,1-2,32 8,-9-8,0-1,1-3,-1-3,1-1,0-3,0-2,84-16,-27-5,-1-4,159-64,-222 74,-1-1,-1-3,-1-2,-1-1,-1-2,-2-2,56-52,-76 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1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608 0,'11'19,"0"-1,2 0,26 29,4 6,-18-21,34 51,-55-78,-1 0,0 1,-1 0,1-1,-1 1,-1 0,1 0,-1 0,0 1,0-1,0 0,-1 12,-2-12,0 0,0 0,-1-1,1 1,-1 0,0-1,-1 0,0 0,1 0,-2 0,1 0,0-1,-9 7,-71 48,79-55,-476 298,438-273,22-14,-1-1,0-1,-47 21,49-31,8-6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1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479 1,'-46'2,"-52"9,-37 2,94-12,-56 1,90-2,0 0,0 0,1 0,-1-1,0 0,1 0,-8-3,37 27,-1 0,-1 2,0 1,-2 1,-2 0,20 40,-25-46,93 178,-8 5,-9 4,71 260,-40-30,-83-297,-27-108,-3-4,2-1,0 0,3-1,14 31,-20-50,0 0,0-1,1 1,0-1,0 0,1-1,0 1,0-1,0-1,1 1,0-1,0-1,0 1,0-1,1-1,0 1,11 1,1 1,0-2,0-1,0 0,0-2,1 0,-1-2,0 0,37-7,-36-2,-6-2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2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0 403,'7'8,"-1"0,0 1,-1 0,0 0,6 14,2 4,44 78,39 76,-80-137,-9-27,-6-51,-16-226,0-31,14 240,-1 17,2 0,4-35,-3 66,0-1,0 1,0-1,0 1,0 0,1 0,-1-1,1 1,0 0,0 0,0 1,0-1,1 0,-1 1,1-1,-1 1,1 0,0 0,0 0,0 0,0 0,0 1,1-1,-1 1,0 0,1 0,-1 0,1 1,-1-1,1 1,-1 0,6 0,7 0,1 1,-1 0,1 1,-1 1,25 7,-4 3,0 0,0 3,-2 1,0 1,0 2,-2 2,-1 1,-1 1,-1 2,27 29,-48-46,-1 1,-1 0,0 0,-1 1,0 0,0 0,-1 0,0 1,-1 0,-1 0,0 0,2 18,-1 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3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0 422,'3'-2,"1"0,-1 0,0 0,1 1,-1-1,1 1,-1 0,1 0,0 0,-1 0,5 0,13-3,258-81,290-130,-376 117,-192 98,1-1,0 1,-1-1,1 1,0 0,-1 0,1 0,0 0,-1 0,1 0,0 0,-1 1,1-1,0 1,-1-1,1 1,-1-1,1 1,-1 0,1 0,-1 0,0 0,1 0,-1 0,0 0,0 0,0 1,2 1,30 47,-23-32,258 479,-173-310,653 1196,-671-1251,259 489,-332-611,1-1,-1 1,-1 0,0 0,0 1,-1-1,1 18,-3-24,-1 0,1 0,-1 0,0 0,0 0,-1 0,1 0,-1-1,0 1,1 0,-2-1,1 0,0 1,-1-1,1 0,-1 0,0 0,0-1,0 1,-1-1,1 0,-6 3,-14 8,0-3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4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1691,'252'-7,"-1"-11,348-70,338-125,-6-45,-448 125,444-142,34-61,-808 295,-153 41,0-1,0 1,-1 0,1 0,0 0,0 0,0 0,-1 0,1-1,0 1,0 0,0 0,0 0,-1 0,1-1,0 1,0 0,0 0,0-1,0 1,0 0,0 0,0 0,0-1,0 1,0 0,0 0,0-1,0 1,0 0,0 0,0-1,0 1,0 0,0 0,0 0,0-1,0 1,0 0,0 0,1-1,-1 1,0 0,0 0,0 0,0 0,0-1,1 1,-31-4,26 4,-528-78,314 43,-720-125,903 150,35 10,1-1,-1 0,1 1,0-1,-1 1,1-1,0 1,-1-1,1 1,0 0,0-1,-1 1,1 0,0-1,0 1,0 0,0 0,-1 0,1 0,0 0,0 0,1 0,80-7,250-3,0 15,375 53,-689-55,2-1,1 2,-1 0,38 13,-53-16,-1 1,1 0,-1 1,0-1,0 1,0-1,0 1,0 0,-1 1,0-1,1 1,-1-1,0 1,-1 0,1 0,-1 0,1 1,-1-1,-1 0,1 1,-1-1,2 7,5 61,-2 1,-5 78,-2-60,2 903,-2-970,2 0,1 0,6 27,-3-28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5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495 1,'-66'148,"-31"57,66-148,-2 0,-3-3,-2 0,-87 91,118-138,0 1,1-1,0 1,0 1,1-1,0 1,0 0,1 0,-6 18,8-20,0-1,1 1,0-1,0 1,0-1,1 1,0 0,1 0,-1-1,1 1,0-1,1 1,0-1,0 1,4 9,18 23,1-1,2-1,45 48,-9-10,604 719,-534-641,-106-121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7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1,'2'16,"0"0,2 0,0 0,0 0,1 0,9 16,5 18,51 140,9-3,104 178,-172-344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8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1373,'147'-5,"180"-31,-187 17,2642-413,-1616 167,-884 182,-5-13,284-141,-547 230,77-37,123-79,-187 97,-37 34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8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10,'0'-1,"0"1,0 0,0 0,0-1,0 1,0 0,0 0,0-1,0 1,0 0,0 0,0-1,0 1,0 0,0 0,0-1,0 1,0 0,0 0,0-1,0 1,0 0,0 0,0 0,-1-1,1 1,0 0,0 0,0 0,0-1,-1 1,1 0,0 0,0 0,0 0,-1 0,1-1,0 1,0 0,-1 0,1 0,0 0,0 0,-1 0,1 0,0 0,0 0,-1 0,1 0,0 0,-1 0,-7 14,9 4,0 0,0 0,2 0,0 0,1 0,1-1,1 1,9 20,0 2,75 225,158 445,-235-674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29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1 155,'527'-10,"-371"0,207-42,-223 20,93-15,-204 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8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1094 71,'1'-5,"0"-1,1 0,0 0,0 1,1-1,0 1,-1 0,2 0,-1 0,1 0,7-7,-11 12,0 0,0 0,0 0,-1 0,1 1,0-1,0 0,0 0,0 0,1 0,-1 0,0 0,0 0,0 0,0 0,0 0,0 1,0-1,0 0,0 0,0 0,0 0,0 0,0 0,0 0,0 0,0 0,0 0,0 0,0 0,1 0,-1 0,0 0,0 0,0 1,0-1,0 0,0 0,0 0,0 0,0 0,0 0,0 0,1 0,-1 0,0 0,0 0,0 0,0 0,0 0,0-1,0 1,0 0,0 0,0 0,1 0,-1 0,0 0,0 0,0 0,0 0,0 0,0 0,0 0,0 0,0 0,-3 12,-8 16,-31 26,-2-3,-2-1,-96 80,60-57,-58 50,-6-6,-285 172,426-286,0 0,0 1,0-1,0 1,1 0,-1 0,-4 6,8-9,1 0,0-1,-1 1,1 0,-1 0,1-1,0 1,0 0,-1 0,1 0,0 0,0-1,0 1,0 0,0 0,0 0,0 0,0 0,0-1,1 1,-1 1,1 0,0-1,0 1,0-1,0 0,1 1,-1-1,0 0,1 0,-1 0,1 0,-1 0,1 0,-1 0,3 0,64 29,-18-10,-2 2,0 3,71 48,-13 16,179 195,-186-179,311 307,27-30,20-52,-440-320,0 0,34 13,-25-15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0.4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692 1,'-5'1,"-1"0,1 0,0 1,0 0,0 0,0 1,0-1,0 1,0 0,1 0,0 1,0-1,0 1,-5 5,-6 5,-52 45,3 3,3 2,-84 116,103-121,3 3,3 1,3 1,-47 128,76-178,-21 71,23-79,1-1,0 1,1-1,-1 1,1-1,0 1,1-1,-1 1,1 0,0-1,0 0,3 9,-2-12,-1 0,1 0,0 0,0-1,0 1,-1 0,2-1,-1 1,0-1,0 0,0 0,1 0,-1 0,0 0,1 0,-1 0,1-1,-1 1,1-1,-1 0,1 0,-1 0,1 0,2 0,69-12,-65 9,260-72,-230 61,-1-2,-1-1,-1-2,63-44,-91 57,1-1,-1 0,0-1,0 0,-1 0,0 0,-1-1,0 0,0-1,-1 1,7-16,-8 9,0 1,0-1,-2-1,0 1,0 0,-3-33,1-9,-5-59,4 106,0 0,-1 1,-1 0,0-1,0 1,-1 0,-1 0,-7-13,6 18,8 17,10 20,193 304,-45-81,-139-217,-7-8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3.0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559 631,'17'-9,"-8"6,0-2,0 1,0-1,-1-1,1 1,-1-1,-1-1,1 0,-1 0,-1 0,13-16,-7 1,-1-1,-1 1,-1-2,-1 1,-1-1,-1-1,-1 1,-1-1,-1 0,-1 1,-1-1,-6-47,5 64,-2 0,1 0,-1 0,0 0,-1 0,0 0,0 1,-1-1,0 1,0 0,-1 0,1 0,-2 1,1 0,-1 0,0 0,0 0,-10-6,6 6,0 1,0 0,-1 1,0 0,1 1,-1 0,0 0,-1 1,1 1,0 0,0 0,-1 2,-12 0,-1 3,1 0,-1 2,1 1,0 0,0 2,1 1,0 1,0 1,2 0,-1 2,2 1,-24 21,26-21,1 1,0 1,2 1,0 0,1 1,0 1,2 0,0 1,2 0,0 1,1 0,2 0,-7 29,12-33,1 0,0-1,2 1,0-1,1 1,1-1,0 1,1-1,1 0,1-1,0 1,2-1,8 16,18 25,1-2,48 56,-62-83,-14-19,0 0,0-1,1 0,0 0,12 9,-15-14,0 0,1 0,-1-1,0 0,1 0,-1-1,1 1,0-1,-1 0,1-1,0 1,6-1,46-3,-1-1,0-4,87-21,164-65,-197 57,96-34,285-141,-480 205,-12 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3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0 240,'0'-4,"4"-2,6 0,6-2,3-5,4 0,2-2,1-3,0-3,0 3,0-5,0 2,4 1,-3-2,-2 4,-5 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4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0,'3'3,"-1"-1,1 1,0-1,-1 1,0 0,0 0,0 0,0 1,0-1,-1 0,1 1,-1-1,0 1,1 3,6 13,42 61,79 98,7 10,-113-153,-2 1,-1 1,21 59,-37-84,0 0,0 0,-1 1,-1 0,0-1,-1 1,0 0,-2 22,-1-26,0-1,0 0,-1 1,0-1,0-1,-1 1,0 0,-1-1,0 0,0 0,-1 0,0-1,-9 9,-58 52,66-63,0 1,0-1,0-1,-1 1,1-1,-1-1,-1 1,1-1,-10 2,17-5,0 0,0 0,0 0,-1 0,1 0,0-1,0 1,0 0,0-1,0 1,0-1,0 1,0-1,0 1,0-1,0 0,0 1,0-1,0 0,0 0,1 0,-1 0,0 0,1 0,-1 0,1 0,-2-1,-12-37,8 22,-65-150,56 137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5.0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45,'0'-4,"0"-6,-4-5,-2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36.1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18 616,'-1'0,"0"0,0 1,0-1,0 1,0 0,0-1,0 1,0 0,0-1,0 1,1 0,-1 0,0 0,1 0,-1 0,0 0,1 0,-1 0,1 0,0 0,-1 0,1 0,0 0,-1 0,1 1,0-1,0 0,0 0,0 0,1 2,2 38,2-32,-1-1,1 1,0-1,1 0,0 0,0-1,1 0,0 0,0 0,1-1,-1 0,2-1,-1 0,0 0,18 7,1 0,1-2,0-1,0-1,33 5,16-3,2-3,-1-3,133-11,-208 7,-1 0,1-1,-1 1,1 0,-1-1,1 1,-1-1,1 0,-1 0,0 0,1 0,-1 0,0-1,0 1,0-1,0 1,0-1,0 0,-1 0,1 0,2-3,-3 2,0 0,0-1,0 1,0 0,-1 0,1-1,-1 1,0 0,0-1,0 1,0 0,-1-1,0 1,-1-5,-3-8,-1 0,-1 0,-1 0,0 1,-12-16,-7-9,8 12,0-1,-15-33,46 65,0 1,0 0,-1 0,20 12,8 1,-3-4,2-2,-1-2,1-1,1-2,-1-1,1-2,0-2,74-8,-110 7,-1 0,0 0,1 0,-1-1,0 1,0-1,1 0,-1 0,0 1,0-1,0-1,0 1,0 0,0 0,-1-1,1 1,0-1,0 0,-1 1,1-1,-1 0,0 0,2-3,-2 1,0 0,0 1,0-1,-1 0,1 0,-1 0,0 0,-1 0,1 0,0 1,-1-1,-2-7,-3-5,0 0,-1 0,-1 0,0 1,-12-16,-14-15,-3 2,-1 1,-47-39,-140-102,197 164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0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1334,'0'-1,"1"0,-1 1,0-1,0 0,1 0,-1 0,1 0,-1 1,0-1,1 0,0 1,-1-1,1 0,-1 1,1-1,0 0,-1 1,1-1,0 1,0 0,0-1,-1 1,1-1,1 1,27-9,-17 6,54-16,1 4,1 2,86-4,206 8,-130 18,-193-5,0 2,-1 1,0 2,38 14,-65-19,-1-1,0 1,0 0,0 1,0 0,-1 0,0 1,0 0,0 0,-1 1,1-1,-2 1,1 1,-1-1,5 10,-5-5,-1-1,0 1,0-1,-1 1,-1 0,0 0,-1 0,0 1,-1-1,-1 13,-5 18,-2 0,-1-1,-3-1,-1 0,-22 48,-3-11,-85 135,109-192,14-19,-2 0,1 0,0 0,0 0,-1 0,1 0,-1-1,1 1,-1 0,0-1,0 0,1 1,-1-1,-4 2,-1-10,6-18,20-203,24-231,154-778,-185 1187,-7 33,-1 0,-1 1,0-1,-1 0,-1-1,0 1,-3-21,-4 28,0 21,-2 23,9-15,0 0,1 0,1-1,1 1,0 0,2-1,0 0,1-1,1 1,0-1,12 17,2 0,1-1,1-1,2-2,40 37,-12-20,2-3,1-3,3-2,116 57,274 83,-318-138,45 17,-148-45,-12-1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1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676 54,'-6'-5,"0"0,0 0,0 1,-1 0,1 1,-1-1,0 1,-1 0,1 1,0 0,-1 0,-9-1,-14-1,-50 1,71 3,-36-1,-125 2,151 1,0 0,0 1,1 2,-1 0,1 0,-24 12,37-14,1 0,0 0,0 1,0 0,0-1,1 2,0-1,-1 1,2-1,-1 1,0 0,1 0,0 1,0-1,1 1,-1 0,1-1,1 1,-1 0,1 0,0 0,0 0,0 11,1 7,2 1,0-1,1-1,12 43,14 36,47 111,60 97,-117-268,144 290,12 25,-134-261,52 179,-40-5,-53-269,0 1,0 0,0 0,1-1,-1 1,0 0,1 0,-1-1,1 1,-1-1,1 1,0 0,0-1,0 1,0-1,0 1,0-1,0 0,0 0,1 1,-1-1,1 0,-1 0,0 0,1 0,0 0,-1-1,1 1,-1 0,1-1,0 1,0-1,-1 0,1 0,0 1,0-1,-1 0,4-1,4-1,0 0,0 0,0-1,0-1,-1 1,13-9,161-92,-5-9,265-220,-389 288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2.1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1 283,'219'260,"-158"-182,-18-35,-42-43,0 1,0 0,-1-1,1 1,0-1,0 1,0-1,0 1,0-1,0 0,0 1,0-1,0 0,0 0,0 0,0 0,0 0,0 0,0 0,1 0,-1-1,0 0,0 0,-1 0,1 0,0 0,-1 0,1 0,-1 0,1 0,-1 0,0 0,1 0,-1 0,0 0,0 0,0 0,0-1,0 1,0 0,0 0,0 0,0 0,-1-2,-22-179,11 103,3-1,2-133,7 209,1 0,-1 0,1 0,0 0,0 0,0 0,1 1,-1-1,1 0,0 1,0-1,0 1,0 0,1 0,-1 0,1 0,0 0,0 0,0 1,0-1,0 1,1 0,-1 0,1 0,-1 1,1-1,0 1,0 0,-1 0,1 0,0 0,0 1,0 0,5 0,2-1,0 1,0 1,-1 0,1 1,0 0,-1 0,0 1,1 0,-1 1,-1 1,18 9,-12-4,-1 2,-1-1,0 2,0 0,-2 0,0 1,0 0,-1 1,-1 0,13 30,1 11,28 108,-21-61,-6-43,-13-38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3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0 556,'2'-3,"0"0,-1-1,1 1,1 1,-1-1,0 0,1 0,-1 1,1 0,0-1,0 1,0 0,0 0,0 1,1-1,4-1,4-4,355-183,50-30,-380 195,-25 15,0 1,1 1,0 0,0 1,1 0,0 1,0 1,18-5,-28 10,1 0,0 0,0 0,0 1,0 0,0 0,-1 0,1 1,0-1,-1 1,1 0,-1 0,8 6,53 45,-51-40,218 205,313 381,110 318,-628-874,349 575,-364-596,33 63,-42-80,-1 1,0 0,0 0,0 0,-1 0,0 0,0 0,-1 1,0-1,0 0,-1 11,0-14,1-1,-1 0,0 1,0-1,-1 0,1 0,0 0,-1 0,1 0,-1 0,1 0,-1-1,0 1,0 0,0-1,0 0,0 1,0-1,0 0,-4 1,-53 13,17-5,-71 38,-125 74,184-93,-164 85,187-99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19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1512,'6'-7,"0"-1,-1 0,0 0,0 0,5-11,15-27,673-805,-611 761,-45 49,-2-3,43-58,-83 102,0 0,1-1,-1 1,0 0,0 0,1 0,-1 0,0 0,0 0,0-1,1 1,-1 0,0 0,0 0,0 0,0-1,1 1,-1 0,0 0,0 0,0-1,0 1,0 0,0 0,0-1,0 1,0 0,0 0,0-1,0 1,0 0,0 0,0-1,0 1,0 0,0 0,0-1,0 1,0 0,0 0,0 0,0-1,0 1,-1 0,1 0,0-1,0 1,0 0,0 0,-1 0,-14 7,-20 18,-7 15,2 2,2 2,2 1,-34 55,54-74,1 1,1 1,2 0,0 0,2 1,1 1,2 0,0 0,-2 45,8-61,1 0,1-1,0 1,0 0,2 0,0-1,0 1,2-1,-1 0,2 0,-1-1,2 1,0-1,0 0,14 16,-10-17,-1 0,2-1,0 0,0-1,0 0,1-1,0 0,1-2,0 1,0-1,0-1,1-1,0 0,15 2,-1-3,1-1,-1-1,1-1,-1-2,0-1,0-2,0 0,0-2,-1-1,31-13,19-13,-1-3,87-56,-88 47,-2-3,-2-4,79-75,-124 102,-2-2,-1-1,-1 0,22-40,-33 47,-1 0,-1 0,0-1,-2 0,-1 0,-1-1,4-32,-9 43,0 0,-1 0,0 1,-1-1,-1 0,0 1,0-1,-1 1,-1-1,0 1,-1 0,0 1,-1-1,0 1,-1 0,-13-16,10 15,0 1,-1 1,-1 0,0 0,0 1,-1 0,0 1,0 1,-1 0,0 1,0 0,-1 1,-24-5,-6 2,0 3,0 1,-1 2,0 2,1 2,-1 2,1 2,0 2,1 2,-50 18,-76 20,142-39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5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574 0,'-2'59,"-2"-1,-3 0,-18 67,-58 169,56-205,-48 157,-143 317,215-557,0 1,0-1,0 0,-1 0,-6 7,10-13,0 0,-1 1,1-1,0 0,0 0,-1 0,1 1,0-1,0 0,-1 0,1 0,0 0,-1 0,1 0,0 0,-1 1,1-1,0 0,-1 0,1 0,0 0,-1 0,1 0,0-1,-1 1,1 0,0 0,-1 0,1 0,0 0,0 0,-1-1,1 1,0 0,-1 0,1 0,0-1,-11-25,-45-178,28 120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6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1,'26'22,"1"-1,2-1,0-1,0-1,56 23,28 17,178 114,159 91,-422-245,-8-5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6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0 433,'1'-1,"0"-1,0 0,0 1,1-1,-1 1,0 0,1-1,-1 1,0 0,1 0,0 0,-1 0,1 0,0 0,-1 0,1 1,0-1,0 1,0-1,0 1,2-1,10-3,187-95,48-21,193-52,-408 157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7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14,10 12,7 12,8 6,4 16,5 9,8 3,1 6,2 4,0-4,-4-5,-5-13,-10-8,-5-12,-3-9,-5-12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8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1308,'191'-5,"207"-34,180-57,-447 72,786-181,-11-50,-691 187,191-50,-406 118,1 0,-1 0,0 1,0-1,1 0,-1 0,0 0,0 0,1 0,-1 0,0 0,0 0,1 0,-1 0,0 0,1 0,-1 0,0 0,0 0,1 0,-1 0,0-1,0 1,1 0,-1 0,0 0,0 0,1-1,-1 1,0 0,0 0,0 0,1-1,-1 1,0 0,0 0,0 0,0-1,0 1,0 0,1 0,-1-1,0 1,0 0,0-1,0 1,0 0,0-1,-18-3,-36-2,51 5,-179-22,2-8,0-8,-187-67,242 67,1-6,-133-69,250 111,0-1,1 0,-1 0,-10-10,17 14,-1 0,1-1,0 1,-1 0,1-1,0 1,-1-1,1 1,0-1,0 1,-1-1,1 1,0-1,0 1,0-1,0 1,0-1,0 1,0-1,0 1,0-1,0 1,0-1,0 1,0-1,0 1,0-1,0 1,1-1,0 0,0-1,1 1,-1 0,0 0,1 0,-1 0,1 1,-1-1,1 0,0 1,-1-1,1 1,0-1,1 1,71-13,1 4,0 4,98 4,-132 1,86 2,0 6,248 47,-347-48,0 1,0 1,-1 1,0 1,0 2,-2 0,0 2,28 21,-42-27,0 0,0 1,-1 1,0 0,-1 0,0 1,-1 0,-1 0,1 1,-2 0,0 0,-1 1,0-1,-1 1,0 0,-1 1,-1-1,1 16,-3 4,-1-1,-2 1,-1-1,-1 0,-2 0,-17 47,-88 184,2-8,94-208,2-10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49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462 1,'1'87,"-4"1,-4-1,-29 139,-29 14,-11-3,-146 314,201-515,17-30,0 0,1 0,-1 0,1 0,0 1,1-1,-1 1,1 0,1-1,-2 13,3-19,0 1,0 0,1 0,-1 0,1 0,-1 0,1-1,-1 1,1 0,-1 0,1-1,0 1,-1 0,1-1,0 1,0-1,-1 1,1-1,0 1,0-1,0 0,0 1,0-1,-1 0,1 0,0 1,2-1,30 3,-24-3,190 21,223 54,184 86,-466-125,-127-30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2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967 1,'-2'1,"0"0,0 1,0-1,0 1,0 0,0 0,0 0,1 0,-1 0,1 0,-1 0,1 0,0 0,0 1,-1 2,-2 2,-214 435,91-173,-404 696,497-913,9-17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3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50,'5'-4,"1"0,-1 0,1 1,0-1,0 1,0 1,0-1,0 1,1 0,7-1,67-8,13 7,0 4,0 4,159 28,422 133,-506-117,-154-45,-1 0,1 2,-1-1,0 2,0 0,0 1,-1 0,0 1,0 1,-1 0,19 18,25 28,-39-42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3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215 0,'0'5,"-4"13,-2 13,-8 18,-6 9,1 8,-2 1,-5-2,2-4,1 1,-1-7,5-7,4-12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3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0,'22'3,"0"0,-1 1,1 1,-1 1,0 1,-1 1,31 16,35 12,272 100,-282-106,-32-17,-25-10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1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2157,'0'2,"1"0,-1 1,1-1,0 0,0 0,0 0,0 0,0 0,0 0,0 0,1 0,-1 0,1-1,0 1,2 2,33 25,-24-19,29 19,0-1,2-3,1-1,1-3,1-1,1-3,0-1,2-3,-1-2,1-2,1-2,-1-3,84-2,-110-3,0 0,-1-2,1-1,-1-1,0-1,25-9,-40 12,0-1,0 0,0 0,-1-1,0 0,0 0,0-1,0 0,-1 0,0 0,0-1,-1 0,0 0,0-1,0 1,-1-1,0 0,-1 0,4-12,-2-4,-1-1,0 1,-2 0,-1-1,-1 1,-1-1,-2 1,0-1,-1 1,-2 0,0 1,-1-1,-12-22,-2-2,-2 1,-3 1,-1 2,-2 1,-36-41,-66-60,108 123,0 0,-2 2,0 1,-33-19,57 36,0 1,1-1,-1 1,0-1,0 1,0-1,0 1,0-1,0 1,0 0,0 0,0-1,1 1,-1 0,0 0,0 0,0 0,0 0,-2 1,6 12,24 25,18 7,3-2,1-2,1-2,3-2,0-3,71 33,-77-44,2-2,0-3,1-1,1-3,0-2,1-3,101 6,-133-15,0 0,0-2,-1-1,1 0,-1-1,0-1,0-1,0-1,-1 0,0-2,0 0,23-16,-28 15,0 0,0-1,-1-1,-1 0,0 0,-1-1,0-1,0 0,-2 0,0-1,-1 0,0 0,-1 0,0-1,2-18,0-10,-2 0,-2-1,-2 1,-2-1,-2 1,-2-1,-2 1,-14-55,-6 5,-3 2,-73-153,63 164,-90-138,102 182,-1 0,-2 2,-1 0,-2 3,-50-40,67 60,-1 2,0 0,0 0,-1 2,0 0,-1 1,0 1,0 1,0 1,0 0,-22 0,34 3,0 1,-1-1,1 2,0-1,0 1,0 1,0-1,0 1,0 0,0 1,0-1,1 1,-1 1,1-1,0 1,0 0,0 1,1-1,-1 1,1 0,0 0,1 1,-1 0,1 0,0 0,0 0,1 0,0 1,0 0,1-1,0 1,-3 11,3-6,0 0,1 0,0 1,1-1,0 0,1 1,0-1,1 0,0 0,1 0,1 0,-1 0,2-1,0 1,0-1,1 0,1-1,-1 1,2-1,-1-1,2 1,-1-2,1 1,0-1,1 0,0-1,0 0,1 0,0-1,0-1,0 0,20 6,6-1,1-1,0-2,0-2,66 1,-42-6,1-4,69-13,-97 9,1-1,-1-2,-1-2,0-1,-1-1,-1-2,0-2,49-37,-70 48,62-39,-67 44,0 0,0 0,0 0,1 1,0 0,-1 0,1 0,0 1,12-1,-17 3,-1-1,1 0,0 1,-1-1,1 1,0 0,-1-1,1 1,-1 0,1 0,-1 0,1 0,-1 0,0 0,1 0,-1 1,0-1,0 1,0-1,0 0,0 1,0 0,-1-1,1 1,0-1,-1 1,1 0,-1-1,0 1,1 0,-1 3,1 8,0 0,-1 0,-1 17,0-13,-13 175,6-113,4 139,5-204,0 0,1 0,1 0,0 0,1-1,1 1,0-1,0 0,2 0,-1-1,17 23,-15-26,0 0,1 0,1-1,-1 0,1 0,0-1,1-1,0 0,0 0,0-1,0 0,1-1,24 5,7-1,1-1,0-3,1-1,-1-3,0-1,0-2,0-2,0-3,-1-1,77-26,-86 22,-1-1,0-1,-1-2,-1-1,-1-2,0 0,-2-3,0 0,-2-1,-1-2,0-1,-2-1,33-52,-47 63,-1 0,0 0,-2-1,0 1,-1-1,-1-1,0 1,-2 0,0-1,-1 0,-1 1,-1-1,0 0,-1 1,-1-1,-1 1,-1 0,0 0,-2 0,-12-25,7 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4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605 0,'-9'5,"-7"9,-9 7,-4 4,-7 7,-10 6,-5 5,-2 4,-2 2,1 2,5-4,2-1,5-4,6-5,3-9,9-9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4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0,'4'0,"6"5,6 9,4 7,2 4,3 7,1 1,4 5,-2 4,2-2,-4 3,-2-4,0-3,-6 1,0-2,1-2,-4-7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5.4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 1,'-9'4,"-2"6,0 5,-2 14,-3 9,1 21,-1 21,2 22,3 25,9 19,12 3,13 2,12-8,8-11,5-15,8-20,6-21,-6-23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5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1 342,'5'-2,"0"0,-1 1,1-2,0 1,-1 0,0-1,1 0,-1 0,0 0,0-1,3-4,21-14,53-22,148-58,-19 11,-148 57,-41 21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6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1 684,'0'25,"0"0,2-1,0 1,2-1,1 1,0-1,2-1,1 1,1-1,1-1,1 1,0-2,2 1,24 29,-23-33,2-2,-1 0,2 0,0-2,26 17,-34-25,1 0,0-1,0 0,0 0,1-1,0-1,0 0,0 0,0-1,0-1,0 0,18 0,-26-1,-1-1,1 1,-1-1,1 1,0-1,-1 0,0 0,1 0,-1 0,1 0,-1-1,0 1,0-1,0 0,0 1,0-1,0 0,0 0,-1 0,1 0,-1-1,1 1,-1 0,0-1,0 1,0-1,0 1,0-1,-1 1,1-1,-1-2,2-11,-1 0,0 1,-1-1,-3-19,1 6,-2-15,2 30,1 0,0 0,0 0,2 0,0 0,0 0,6-20,-6 32,0 0,0 0,1 0,-1 0,1 1,-1-1,1 0,0 1,0-1,0 1,0 0,0 0,0 0,0 0,0 0,0 0,0 0,0 0,1 1,-1 0,0-1,1 1,-1 0,0 0,1 0,-1 0,0 0,0 1,1-1,2 2,12 1,-1 1,1 1,15 7,-20-7,404 126,-412-130,0 0,1 0,-1 0,0 0,1 0,-1-1,1 0,-1 0,9-1,-11 0,-1 1,0-1,0 0,1 0,-1 0,0 0,0 0,0 0,0 0,0 0,0 0,0-1,0 1,-1 0,1-1,0 1,-1 0,1-1,-1 1,1-1,-1 1,0-1,0 1,1-1,-1 1,0-1,-1 1,1-1,0 1,0-1,-1 1,0-3,-12-68,-3 2,-3-1,-50-120,39 114,-174-373,191 423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6:57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22,'0'-1,"1"-1,-1 1,1 0,0 0,-1 0,1-1,0 1,0 0,0 0,0 0,0 0,0 0,0 0,0 1,0-1,0 0,1 1,-1-1,0 0,0 1,1-1,-1 1,0 0,1 0,-1-1,0 1,1 0,-1 0,1 0,1 0,46 2,-25 4,0 0,-1 2,0 1,0 0,31 19,102 74,-79-45,-3 3,-3 3,65 76,-88-85,-3 3,-2 2,-3 1,53 109,-83-145,-1 0,-1 1,-1 1,-1-1,-1 1,-2 0,0 0,-2 0,-1 1,-3 28,1-27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3.3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1127 1,'-9'0,"0"2,0-1,0 2,0-1,0 1,0 0,1 1,-9 4,-5 2,-342 175,198-96,152-82,-379 219,382-219,5-4,1 1,-1-1,1 1,0 0,0 0,0 1,0-1,1 1,0 0,0 0,0 1,0-1,-2 7,6-11,0 1,0-1,0 0,0 0,0 0,0 0,1 0,-1 1,0-1,1 0,-1 0,1 0,-1 0,1 0,0 0,-1 0,1-1,0 1,0 0,-1 0,1 0,0-1,0 1,0 0,0-1,0 1,0-1,0 1,0-1,0 0,2 1,42 11,-40-12,120 16,0-7,159-7,-29-1,-246-1,34 1,0 1,1 2,-1 1,82 23,-116-25,0 0,0 1,0 0,0 0,-1 1,0 0,0 1,0 0,-1 0,1 0,-1 1,-1 0,0 0,0 1,0 0,-1 0,0 0,0 1,-1 0,0 0,-1 0,0 0,0 0,-1 1,0-1,-1 1,0-1,0 13,-2-11,1-1,-2 0,1 0,-1 0,-1 0,0 0,0 0,-1 0,0-1,-7 11,-8 10,-36 45,23-33,10-13,-2-1,0-1,-2-2,-1 0,-1-1,-1-2,0-1,-2-2,-1 0,-42 17,69-34,0 0,0 0,0-1,-1 1,1-1,0-1,0 1,-1-1,1 1,0-2,-9 0,12 1,1-1,-1 1,1-1,-1 1,1-1,0 0,0 1,-1-1,1 0,0 0,0 0,0 0,0 0,0 0,0 0,0-1,0 1,-1-2,1 1,0-1,1 1,-1-1,1 1,-1-1,1 0,0 1,0-1,0 0,0 1,1-1,-1 0,2-4,2-5,1-1,0 1,1 0,0 0,1 1,0-1,1 2,10-13,78-75,-57 65,82-54,-11 11,-99 66,1 1,0 1,0 0,1 1,0 0,0 0,1 2,16-5,-12 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5.2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496 1,'-50'1,"0"3,0 2,1 2,0 2,0 2,1 2,-82 37,129-50,0-1,0 0,0 1,-1-1,1 1,0-1,1 1,-1 0,0-1,0 1,0 0,0-1,0 1,1 0,-1 0,0 0,1 0,-1 0,0 0,1 0,-1 0,1 0,0 0,-1 0,1 0,0 0,0 0,0 0,0 1,0-1,0 0,0 0,0 0,0 0,0 0,0 0,1 0,-1 1,0-1,1 0,-1 0,1 0,0 0,-1 0,1-1,0 1,0 1,6 6,0 0,1 0,0-1,11 8,-1-1,40 44,-3 2,-2 3,-3 2,-3 2,57 107,26 121,-33-66,-72-179,2 0,47 64,-71-109,1-1,-1 0,1 0,0 0,0-1,0 1,1-1,-1 0,1 0,0 0,0-1,0 0,0 0,0 0,0-1,1 1,-1-1,0 0,1-1,-1 0,7 0,-2 0,-1-2,0 1,0-1,0-1,-1 0,1 0,0 0,-1-1,0-1,0 1,14-11,-7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6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1 270,'1'4,"1"0,0 0,0 0,0 0,0-1,1 1,-1-1,1 1,0-1,0 0,0 0,1 0,-1 0,7 3,5 7,9 9,29 26,70 81,-123-128,1-1,-1 1,0-1,1 1,-1 0,0-1,1 1,-1-1,1 1,-1-1,1 0,-1 1,1-1,-1 0,1 1,0-1,-1 0,1 1,-1-1,1 0,0 0,-1 0,1 0,0 1,-1-1,1 0,0 0,6-16,-9-35,2 44,-27-192,1-2,25 197,1 0,0 0,0 0,0 0,0 0,1-1,0 1,0 0,0 0,0 0,0 1,1-1,0 0,2-4,-3 8,-1-1,1 0,0 0,0 1,0-1,-1 0,1 1,0-1,0 1,0-1,0 1,0-1,0 1,0 0,0 0,1-1,-1 1,0 0,0 0,0 0,1 0,1 1,0 0,0-1,0 1,0 1,0-1,0 0,-1 1,1-1,0 1,4 4,28 27,-1 2,-1 1,-2 2,39 62,-44-63,21 39,-34-55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6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1 656,'2'-7,"0"0,1 1,0-1,0 1,1-1,-1 1,1 0,1 0,7-8,-8 9,200-222,-202 225,175-166,-27 28,-146 136,0 1,0-1,0 1,0-1,1 1,-1 0,1 1,0-1,-1 1,1 0,1 0,-1 0,0 1,0 0,0 0,1 0,10 1,-7 1,0 0,0 1,0 1,0-1,0 2,-1-1,1 1,-1 0,13 10,41 28,-2 3,-2 3,59 62,145 179,-215-235,17 19,103 124,-136-156,-1 2,45 87,-73-127,0 1,0 0,0 0,-1 0,1 1,-1-1,0 0,0 1,0-1,-1 0,0 1,0-1,0 1,0-1,0 1,-1-1,-1 5,-1-4,0 0,0 0,-1 0,0 0,0-1,0 0,0 0,0 0,-1 0,0-1,0 0,-6 4,-128 87,-70 42,174-116,-2-3,-40 15,41-21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5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0,'18'1,"-1"1,1 0,-1 1,0 1,0 1,0 0,-1 1,20 10,17 12,53 38,-28-16,286 182,384 321,-626-445,126 145,-224-228,0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1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0,'9'0,"11"4,15 6,14 6,12 4,4 7,0 3,1 2,-2-2,-3 0,-8-6,-8-8,-8-1,-10-4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8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1942,'20'-2,"0"-1,0-1,0 0,0-2,-1 0,25-12,4 0,768-310,-543 214,1575-670,-1794 762,727-294,-749 303,-33 13,1 0,0 0,0 0,0 0,0 0,0 0,0 0,0 0,0 0,-1 0,1 0,0 0,0 0,0 0,0 0,0 0,0 0,0 0,0 0,0 0,0 0,-1 0,1 0,0-1,0 1,0 0,0 0,0 0,0 0,0 0,0 0,0 0,0 0,0 0,0 0,0-1,0 1,0 0,0 0,0 0,0 0,0 0,0 0,0 0,0 0,0-1,0 1,0 0,0 0,0 0,0 0,0 0,-20-2,-29 3,-25 2,-353 5,356-11,1-3,-1-4,2-3,-71-22,96 23,-78-29,111 37,0-1,0-1,1 0,-1 0,1-1,1 0,0 0,-10-11,18 17,-1 0,1 0,0-1,0 1,0-1,-1 1,2-1,-1 1,0-1,0 0,0 1,1-1,-1 0,1 1,-1-1,1 0,0 0,0 0,0 1,0-1,0 0,0 0,0 0,1-2,0 2,1-1,-1 1,1 0,-1 0,1 0,0 1,0-1,0 0,0 1,0-1,0 1,0 0,1 0,-1 0,4-2,11-2,1 0,0 1,32-4,-44 7,5 0,237-25,-194 23,1 3,83 9,-120-6,1 1,-1 0,0 2,0 0,-1 1,0 1,0 0,0 1,-1 1,-1 1,22 18,-27-20,0 1,0 0,-1 1,-1 0,0 0,0 1,-1 0,0 1,-1-1,-1 1,0 0,0 1,-2-1,0 1,3 26,-8 240,-3-187,13 155,-7-239,0 0,0 0,1 0,1-1,4 12,3-2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09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170 0,'0'105,"-17"132,12-202,-2 0,-1 0,-1 0,-2-1,-2-1,-1 0,-27 47,25-57,11-17,2-1,-1 1,0 0,1 0,-4 11,6-15,1 1,-1 0,1-1,0 1,0 0,0-1,0 1,0 0,1-1,-1 1,1 0,0-1,-1 1,1-1,0 1,1-1,-1 1,3 2,14 19,2-1,0-1,2-1,40 31,-29-30,0-1,2-2,0-1,1-2,67 21,-18-6,-66-24,63 27,2-4,1-3,136 23,-179-41,-27-4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10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0,'1'4,"0"0,0 0,0 0,0 0,1 0,0 0,-1 0,1-1,5 7,4 10,274 488,-224-408,-21-39,-23-38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14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67,'-4'-30,"3"28,1-1,-1 0,1 0,-1 1,1-1,0 0,0 0,0 1,1-1,0-4,10 5,14 15,12 19,-1 0,-1 2,47 61,-32-36,381 484,-415-521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16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2146,'0'-3,"0"1,1-1,-1 1,1-1,-1 1,1 0,0-1,0 1,0 0,1-1,-1 1,0 0,1 0,0 0,-1 0,1 0,0 1,0-1,2-1,48-28,-37 24,536-254,-192 96,1669-851,-2019 1011,914-527,-908 522,-6 4,0 0,0 0,-1-1,0 0,12-13,-19 20,-1-1,1 1,-1-1,0 1,1 0,-1-1,0 1,0-1,1 1,-1-1,0 1,0-1,0 1,0-1,1 1,-1-1,0 1,0-1,0 1,0-1,0 1,0-1,0 1,-1-1,1 1,0-1,0 1,0-1,0 1,-1-1,1 1,0-1,0 1,-1 0,1-1,0 1,-1-1,1 1,0 0,-1-1,1 1,-1 0,1 0,-1-1,1 1,-1 0,1 0,0-1,-1 1,1 0,-1 0,0 0,1 0,-1 0,1 0,-1 0,1 0,-1 0,1 0,-1 0,-35 1,35-1,-480 64,87-44,509-20,-20-1,1 4,118 18,-187-16,1 1,-1 0,0 2,-1 2,0 0,0 2,-1 0,-1 2,0 1,-1 0,-1 2,33 31,-47-38,1 0,-2 0,0 1,0 0,-1 1,0 0,-1-1,0 2,-1-1,-1 0,0 1,2 16,-1 15,-1 0,-5 54,1-48,-1-19,-12 55,8-49,2-16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17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1,'13'388,"0"-15,-15-307,1-31,5 63,-4-94,1-1,0 1,0 0,1-1,-1 1,1-1,-1 1,1-1,0 0,0 0,1 0,-1 0,1 0,-1 0,1-1,0 1,0-1,0 0,0 0,1 0,-1 0,0 0,5 0,9 4,0 0,1-2,31 4,-3 0,334 74,-282-67,-75-14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19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410 99,'0'0,"-1"0,0-1,1 1,-1 0,0 0,1-1,-1 1,0 0,0 0,1 0,-1 0,0 0,0 0,1 0,-1 0,0 0,1 0,-1 0,0 1,0-1,1 0,-1 1,0-1,1 0,-1 1,1-1,-1 0,0 1,1-1,-1 2,-28 13,26-13,-33 20,-67 30,94-47,0-2,-1 1,1-1,0-1,-1 0,0 0,1-1,-1 0,0-1,0 0,0 0,1-1,-18-4,23 3,0 1,0-1,0-1,0 1,1 0,-1-1,1 0,-1 0,1 0,0 0,0 0,1-1,-1 1,1-1,-1 0,1 0,0 0,1 0,-1 0,1 0,-2-8,2 9,1-1,-1 1,1-1,0 0,-1 1,2-1,-1 0,0 1,1-1,0 1,0-1,0 1,0-1,0 1,1 0,-1-1,1 1,0 0,0 0,0 0,1 0,-1 1,1-1,-1 1,1-1,5-2,6-2,0 0,1 1,0 1,0 0,0 1,0 1,1 1,-1 0,1 0,0 2,-1 0,23 3,11 3,-1 2,80 25,-91-20,0 1,-1 2,-1 1,-1 2,0 1,-1 2,-2 1,0 1,-2 2,0 1,-2 1,-1 2,-2 0,0 2,29 53,-39-59,0 1,-2 0,-1 1,-2 1,0 0,-2 0,-1 0,-1 1,-2 0,-1 0,-1 0,-2 0,0 0,-3 0,0 0,-2-1,-1 0,-1 0,-2 0,-24 50,24-59,-2 0,0-1,-23 28,31-42,0-1,-1 1,0-1,0 0,0 0,0-1,-11 6,13-8,0 0,0 0,0 0,0-1,1 1,-1-1,0 1,0-1,0 0,-1 0,1 0,0-1,1 1,-1-1,0 0,0 0,-4-1,4 0,0 0,0 0,0-1,0 1,0-1,1 1,-1-1,1 0,-1 0,1 0,0-1,0 1,-1-5,-20-50,20 48,-8-22,2-1,1 0,2 0,1-1,2 1,1-1,3-45,0 73,1 0,0 0,0 0,0 1,1-1,0 0,0 1,0 0,1-1,-1 2,1-1,1 0,-1 1,1-1,-1 1,1 1,0-1,1 1,-1-1,7-2,15-6,-1 1,2 1,28-7,-41 13,91-25,1 6,1 3,1 6,196-1,-272 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0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27 243,'0'583,"-19"-1281,16 675,-1-32,4 51,0 1,0 0,0 0,0 0,1-1,0 1,-1 0,1 0,0 0,1 0,-1 0,3-4,-3 6,0 1,0-1,0 1,0-1,0 1,0 0,0-1,1 1,-1 0,0 0,0 0,0 0,0 0,0 0,1 0,-1 0,0 0,0 0,0 1,0-1,0 0,0 1,0-1,0 1,0-1,0 1,0 0,0-1,0 1,1 1,34 27,-31-25,121 94,217 130,-307-203,-25-14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1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0 502,'16'-25,"0"0,2 1,1 1,32-32,-40 44,16-18,143-140,-145 147,0 1,2 2,0 0,1 2,34-15,-35 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2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707 1,'-9'0,"1"1,-1 0,0 1,0 0,1 0,-1 1,1 0,-13 8,-62 40,70-42,-19 13,-116 77,-137 123,278-216,0 1,0 0,1 0,0 0,-9 17,14-23,0 0,0 1,1-1,-1 0,0 1,1-1,-1 1,1-1,0 1,-1 0,1-1,0 1,0-1,0 1,0 0,0-1,0 1,1-1,-1 1,0-1,1 1,-1-1,1 1,0-1,-1 1,1-1,0 0,0 1,0-1,0 0,0 0,0 1,0-1,1 0,-1 0,0 0,1-1,-1 1,0 0,1 0,-1-1,1 1,1 0,17 4,1 0,-1-2,1 0,0-1,0-2,38-2,-8 1,123 2,-1 7,199 37,-358-43,0 1,0 1,-1 0,1 1,-1 0,0 1,-1 0,1 2,-1-1,0 1,17 16,-23-18,0 1,-1 0,0 0,0 0,0 0,-1 1,0 0,-1 0,1 0,-1 0,-1 1,0-1,0 1,-1-1,0 1,0 0,-1 0,0-1,-1 1,-1 9,-3 9,-2 1,0 0,-2-1,-1-1,-1 0,-2 0,-17 28,8-19,-2-2,-1 0,-1-1,-41 37,11-21,-64 42,119-89,-1 0,1 0,-1 0,1 0,-1 0,0 0,0-1,1 1,-1 0,0-1,0 0,0 1,0-1,0 0,1 0,-1 0,0 0,0 0,0 0,0-1,0 1,0-1,1 1,-1-1,0 0,0 0,1 1,-1-1,1 0,-1-1,1 1,-1 0,1 0,-1-1,1 1,0 0,0-1,0 0,0 1,0-1,0 0,-1-2,-5-11,1 0,0 0,1 0,-4-18,3 11,-4-11,2 0,1-1,1 0,2 0,1-65,3 87,1-1,0 1,1 0,1 0,-1-1,2 2,0-1,1 0,0 1,0 0,1 0,1 0,0 1,0 0,1 0,0 1,1 0,0 0,18-13,-6 9,-16 11,-1 0,1-1,-1 0,0 0,0-1,0 1,0-1,6-7,-1-5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2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4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1,'4'5,"-1"1,0-1,1 1,-2 0,1 0,-1 1,0-1,2 11,7 16,-9-26,39 90,65 118,-90-188,0-1,2-1,1 0,1-2,1 0,1-1,0-1,2-1,29 18,-35-27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5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0 294,'15'2,"0"1,-1 0,0 1,1 1,-1 0,-1 1,1 0,21 14,21 9,-44-24,-8-3,0 0,0 0,1 0,-1-1,1 1,-1-1,1 0,4 0,-8-2,0 1,0 0,1-1,-1 1,0-1,0 1,0-1,0 0,0 1,0-1,0 0,0 0,0 0,0 1,0-1,0 0,-1 0,1-1,0 1,-1 0,1 0,-1 0,1 0,-1 0,0-1,1 1,-1 0,0 0,0-1,0 1,0 0,0 0,0-1,0-1,0-31,-3-42,0-31,3 105,0-1,0 1,1 0,-1-1,1 1,0-1,-1 1,1 0,0-1,1 1,-1 0,0 0,1 0,-1 0,1 0,-1 0,1 0,0 1,0-1,0 1,0-1,0 1,0 0,0 0,0-1,1 1,-1 1,0-1,1 0,3 0,9-1,0 0,0 2,0-1,20 3,-24 0,1-2,0 0,-1 0,16-3,-25 2,0 1,0-1,0 0,-1 0,1 0,0 0,0 0,-1-1,1 1,-1 0,1-1,-1 1,0-1,1 0,-1 1,0-1,0 0,0 0,0 1,-1-1,1 0,0 0,-1 0,0 0,1 0,-1 0,0 0,0 0,0 0,0 0,0-1,0 1,-1 0,1 0,-1 0,-1-3,-3-16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26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0,'51'2,"-1"2,0 3,90 23,143 60,-197-60,-31-12,88 33,-123-42,1 0,-2 2,0 0,30 23,-44-30,-1 1,1 0,-1 0,0 0,0 0,0 1,-1-1,0 1,0 0,-1 0,1 0,-1 1,0-1,-1 0,0 1,0-1,0 1,-1-1,0 1,0 0,0-1,-1 1,0-1,-1 1,-2 7,-6 16,0 0,-3-1,0-1,-18 28,15-27,-43 61,35-55,22-32,0 0,0 0,0 0,0 0,1 1,0-1,-1 1,1-1,0 6,1 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9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933 182,'-2'-3,"1"0,-1 0,0 1,1-1,-1 1,-1-1,1 1,0 0,0 0,-1 0,1 0,-1 1,0-1,1 0,-1 1,-4-2,-2-2,-28-16,0 2,-1 1,-1 2,-1 2,0 1,-1 2,0 2,0 2,-1 2,0 1,0 2,0 2,0 2,-72 13,91-11,0 1,-34 13,49-15,0 1,0 0,0 0,0 1,1 0,0 0,0 0,0 1,-10 12,15-15,0 0,0 1,1-1,-1 1,1 0,-1 0,1-1,1 1,-1 0,0 0,1 0,0 0,0 0,0 0,0 0,1 0,0 0,-1 0,1-1,1 1,-1 0,0 0,1-1,0 1,0-1,4 6,6 9,1 0,1 0,21 21,-31-34,193 187,53 59,-244-245,29 35,59 89,-85-115,-1 0,-1 1,0-1,-1 1,0 1,-2-1,0 1,-1 0,0 0,0 25,-3-27,0 9,-1 0,-7 47,7-64,-1 0,0 0,0 0,-1-1,0 1,0-1,-1 0,1 0,-1 0,-1 0,1-1,-1 1,0-1,-9 7,1-2,-2 0,1-1,-1-1,-1 0,1-1,-1-1,-1-1,1 0,-1-1,0 0,1-1,-2-1,1-1,0-1,0 0,0-1,-33-7,43 6,0 0,1-1,-1 0,1 0,0-1,-8-4,-6-8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9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0 244,'34'-3,"-1"-1,0-2,0-1,49-18,-35 11,10-3,134-44,-166 51,0-1,0-1,-1-2,-1 0,27-22,-38 26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0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329 0,'-2'6,"0"1,0-1,0 0,-1 0,1 0,-2 0,1-1,-1 1,1-1,-10 9,-1 6,-49 78,-88 192,140-267,-27 68,35-84,1 0,0-1,1 1,-1 0,2 0,-1 0,1 0,0 0,0 0,2 14,0-18,-1-1,0 1,1 0,0 0,0-1,0 1,0-1,0 1,0-1,0 0,1 0,-1 0,1 0,0 0,0-1,-1 1,1-1,0 1,0-1,0 0,1-1,-1 1,0 0,4-1,9 3,1-2,0 0,19-2,-35 1,24-1,0-1,0-1,-1-2,1 0,-1-1,39-17,-55 20,-1 0,0-1,0 0,0 0,-1 0,1-1,-1 0,0 0,0-1,-1 0,0 0,0 0,0-1,-1 1,0-1,0 0,0 0,-1-1,0 1,-1-1,0 1,0-1,0 0,0-13,-2 2,-1 0,0 0,-2 0,0 0,-1 0,-1 1,-1 0,-10-25,-9-8,-47-70,69 116,-7-11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0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0,'0'4,"4"6,6 10,1 10,3 12,8 9,4 20,2 11,5 9,5 10,1 2,2 3,-2-3,-3-10,-3-17,-3-12,-7-18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1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1,'0'8,"4"8,2 9,7 13,8 10,2 12,8 5,6 9,1 5,-1-3,-3-2,-3-13,-3-8,-5-9,-3-12,-5-12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2.0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167 255,'-2'66,"1"-36,0 0,2 0,8 53,-7-75,0-1,0 0,1 0,-1-1,2 1,-1 0,1-1,0 0,0 0,1 0,0 0,0-1,8 7,-4-5,1 0,0-1,1 0,-1 0,1-2,0 1,19 4,12 0,1-2,-1-2,72-2,-91-2,33 0,-1-2,1-2,-1-3,-1-2,92-26,-140 32,0 0,0 0,0-1,-1 0,1 0,-1 0,1-1,-1 1,0-1,0-1,7-8,-10 11,-1-1,1 1,-1-1,0 0,0 1,0-1,-1 0,1 0,-1 0,1 0,-1 1,0-1,0 0,0 0,-1 0,1 0,0 0,-1 1,0-1,0 0,0 0,0 1,0-1,-1 1,1-1,-1 1,1-1,-3-1,-23-29,-2 1,-1 2,-1 1,-66-46,55 42,-24-17,-77-44,108 74,-2 1,0 1,-1 3,-47-14,77 27,0 0,0 0,-1 1,1 0,0 0,-1 1,-14 1,19 0,0 0,0 0,0 0,0 1,1 0,-1 0,0 0,1 0,0 1,0-1,-1 1,1 0,1 0,-1 0,0 0,1 0,-4 7,-99 139,-19 30,109-152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3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22,'-2'0,"0"1,0-1,0 1,0-1,0 1,0 0,1 0,-1 0,0 0,0 0,1 0,-1 0,1 1,-1-1,1 1,-1-1,1 1,0-1,0 1,0 0,0 0,0-1,0 1,0 0,0 0,1 0,-1 2,-2 6,1 0,0 0,-2 21,5 309,-1-337,0 0,1 0,-1 1,1-1,-1 0,1 0,0 0,0 0,0 0,0 0,1-1,-1 1,1 0,0-1,0 1,0-1,0 1,2 1,-1-2,-1-1,0 0,0 0,1 0,-1 0,1 0,-1-1,1 1,-1-1,1 1,-1-1,1 0,0 0,-1 0,1 0,-1-1,5 0,0-1,0-1,1 0,-1 0,0 0,-1-1,1 0,-1 0,0-1,0 1,0-1,0-1,-1 1,8-11,3-12,0 1,-3-2,0 0,-2-1,-1 0,-1 0,-2-1,6-56,-13 84,0 0,1 0,-1 0,1 1,-1-1,1 0,0 0,0 1,0-1,0 0,0 1,1-1,-1 1,1 0,0-1,-1 1,1 0,0 0,0 0,1 0,-1 1,0-1,1 0,3-1,-2 2,0 1,0-1,0 1,0 0,0 1,0-1,-1 1,1-1,0 1,0 0,-1 1,1-1,0 1,-1-1,1 1,-1 0,0 0,3 3,108 78,-66-46,92 54,-136-89,-1 0,1 0,0 0,0-1,0 1,0-1,0 0,0 0,0 0,0-1,0 0,0 1,0-1,0-1,0 1,0-1,5 0,-7-1,1 1,-1-1,1 0,-1 0,1 1,-1-2,0 1,0 0,0 0,0-1,0 1,-1-1,1 1,-1-1,0 0,1 0,-1 1,0-1,-1 0,1 0,0 0,-1 0,0-5,2-25,-1 1,-2 0,-1-1,-1 1,-10-36,9 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3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1393,'6'-1,"-1"1,1-1,-1 0,1-1,-1 0,0 1,0-1,0-1,0 1,0-1,0 0,8-7,50-50,-51 46,20-22,-2-2,-1-2,-2 0,-2-2,-2-1,-2 0,-2-2,-1 0,-3-2,11-54,-21 80,-2-1,0 0,-2 0,0 0,-3-35,1 50,0 1,0 0,-1 0,1 0,-1 0,-1 0,1 0,-1 0,0 1,0-1,-1 1,1 0,-1 0,-1 0,1 1,0-1,-1 1,0 0,0 0,0 1,-1 0,1 0,-11-5,0 3,0 1,0 1,0 0,-1 1,1 0,0 1,-1 1,1 1,-1 1,1 0,0 1,0 0,0 1,0 1,1 1,-1 0,-14 9,14-6,0 0,0 1,1 1,0 0,1 1,0 0,1 1,1 1,0 0,1 1,0 0,1 0,1 2,-14 32,15-29,2 1,1-1,1 1,0 0,2 1,0-1,1 0,4 37,-2-48,1-1,0 1,0-1,1 0,0 1,1-1,0 0,0-1,1 1,0-1,1 0,-1 0,2-1,-1 1,1-1,0-1,0 1,1-1,0-1,0 1,12 5,6 0,1-1,-1-2,2 0,-1-2,1-1,47 3,-6-6,111-9,-74-7,0-3,-2-6,178-62,286-162,-539 234,0-2,-1-2,-1 0,48-40,-69 51,0 1,-1-1,1 0,-1-1,0 0,-1 1,1-2,-1 1,-1 0,0-1,0 1,0-1,-1 0,0 0,0 0,-1-1,0 1,-1 0,0 0,0 0,0-1,-1 1,-1 0,-2-10,-2 0,0 2,-2-1,0 1,-1 0,0 1,-1 0,-20-21,4 6,-2 1,-43-33,38 36,0 2,-2 1,-1 2,-1 2,0 1,-1 2,-1 1,-1 3,0 0,0 3,-1 2,0 1,-52-1,83 7,1 1,-1 0,0 0,0 1,1 0,-1 1,1 0,0 1,0-1,0 2,0-1,1 1,-1 1,1-1,-9 10,13-11,0 0,1 0,-1 1,1-1,0 1,1 0,-1 0,1 0,0 0,0 0,0 0,1 1,0-1,0 0,0 1,1-1,0 1,0-1,0 1,1-1,-1 1,1-1,1 1,-1-1,1 0,0 0,0 0,5 9,-1-4,1 0,1-1,0 1,0-2,0 1,1-1,1 0,-1-1,1 0,0 0,1-1,0-1,0 0,14 5,18 5,1-2,60 11,-32-11,0-3,0-3,1-3,0-3,86-11,-129 4,-25 5,1-1,0 1,0 0,0 0,0 1,0 0,6 0,-10 1,-1-1,1 1,-1-1,0 1,1 0,-1-1,0 1,1 0,-1 0,0 0,0 0,0 0,0 0,0 0,0 1,0-1,-1 0,1 0,0 1,-1-1,1 0,0 1,-1-1,0 1,1-1,-1 1,0-1,0 1,0-1,0 1,0-1,0 0,0 3,0 57,-1 5,2-1,4 0,20 103,-22-155,43 151,-39-144,1-2,0 1,1-1,2 0,-1-1,19 22,-22-32,0-1,0 0,0-1,1 1,0-2,0 1,1-1,-1 0,1 0,0-1,0-1,0 1,0-1,0-1,0 0,1 0,-1-1,1 0,13-2,18-3,-1-2,0-1,41-15,-71 20,46-13,0-2,-2-3,0-2,-2-2,0-2,-2-3,55-43,-80 52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3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0,'0'5,"4"1,2 3,-1 6,4-1,0 2,2-2,0 1,3-2,-2 1,1 2,0-1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4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5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0 146,'8'4,"-1"1,0 0,0 0,0 1,-1 0,0 0,0 1,8 11,39 67,-31-48,10 25,-26-105,-22-137,5 80,10 97,1 0,0 0,-1-1,1 1,0 0,1 0,-1-1,1 1,-1 0,1 0,0-1,0 1,0 0,1 0,-1 0,1 0,-1 1,3-4,-2 5,0 0,0 0,0 0,0 1,0-1,0 1,0-1,0 1,0-1,1 1,-1 0,0 0,0 0,0 0,0 1,0-1,0 1,1-1,-1 1,0-1,0 1,0 0,-1 0,1 0,0 0,0 1,0-1,2 3,64 45,-2 4,105 109,-23 0,-133-145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6.3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553 0,'-23'2,"1"0,-1 1,0 1,1 1,0 1,0 2,1 0,0 1,-24 14,10-3,0 2,2 1,1 2,-37 36,53-44,0 0,1 0,-17 26,29-39,0 0,1 0,-1 0,1 0,0 0,0 1,0-1,1 1,-1 0,1-1,0 1,1 0,-1 0,1 0,0 0,0-1,0 1,1 0,0 0,0 0,0-1,2 6,-1-6,1-2,-1 1,1 0,0 0,0-1,0 0,0 1,0-1,0 0,1 0,-1-1,0 1,1-1,0 0,-1 0,1 0,0 0,0-1,-1 1,1-1,0 0,0 0,5-1,11-1,0 0,38-10,-56 11,146-43,-133 38,-1 0,1-1,-2 0,1-1,-1 0,0-2,22-19,-31 24,-1 0,1 0,-1 0,0-1,0 1,-1-1,0 1,0-1,0 0,0 0,-1 0,0 0,0-10,2-3,2 15,3 11,6 14,441 763,-175-271,-252-454,21 64,-41-101,-1 1,-2 0,0 0,-2 1,0-1,-1 31,-2-46,-1-1,0 1,-1 0,0-1,0 1,0-1,-1 0,0 0,0 0,-1 0,0 0,-1-1,-5 8,2-5,-1 0,0-1,-1 0,0 0,0-1,0 0,-20 8,7-5,0-1,0-1,-1-1,0-2,-1 0,1-1,-45 0,54-5,-1 0,1-2,0 1,0-2,0 0,0-1,0 0,1-1,0-1,1 0,-1-1,1 0,1-1,-1-1,2 0,-1 0,1-1,1-1,-13-18,-8-13,3-2,2-1,2-1,-25-69,22 48,3-1,3-1,3-1,3 0,4-2,-3-73,13 108,1 0,2 0,2 1,1-1,2 1,2 0,1 0,2 1,1 1,2 0,1 0,2 2,31-45,-43 71,-4 3,0 1,0-1,0 1,1 0,-1-1,1 1,0 1,0-1,0 0,0 1,1-1,-1 1,1 0,-1 0,1 0,4-1,1 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7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24,'0'-1,"-1"0,1 1,0-1,0 0,0 0,0 1,0-1,0 0,0 0,0 1,0-1,0 0,0 0,0 1,0-1,1 0,-1 1,0-1,1 0,-1 1,0-1,1 0,-1 1,1-1,-1 1,1-1,-1 0,1 1,0 0,-1-1,1 1,0-1,-1 1,1 0,0-1,-1 1,1 0,0 0,0-1,-1 1,1 0,0 0,0 0,-1 0,1 0,0 0,0 0,-1 0,1 1,0-1,0 0,-1 0,1 1,0-1,-1 0,1 1,0-1,-1 0,1 1,-1-1,1 1,0 0,44 37,-41-35,67 74,-3 2,58 92,-68-92,-27-37,122 176,-141-197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7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1 256,'-1'-7,"1"0,1 1,-1-1,1 0,0 1,1-1,0 1,0-1,0 1,1 0,-1 0,2 0,-1 0,1 0,-1 1,2 0,-1-1,0 2,1-1,0 0,0 1,1 0,-1 0,1 1,8-5,14-8,1 1,0 1,2 2,-1 1,1 1,1 2,-1 1,2 2,-1 1,0 1,42 2,-44 2,0 2,0 1,-1 1,1 1,-1 2,0 1,-1 1,0 1,-1 2,0 1,-1 1,29 22,-2 4,57 59,-89-78,0 2,-2 0,0 1,28 51,-44-71,-1-1,0 1,0 0,0-1,0 1,-1 0,0 0,0 0,0 0,-1 0,1 0,-1 1,-1-1,1 0,-1 0,-1 6,0-5,-1 1,-1-1,1 0,-1-1,0 1,0 0,-1-1,1 0,-1 0,0 0,-9 5,-38 29,-2-2,-1-3,-91 42,-186 59,225-100,88-27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8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0,'6'1,"-1"1,0 0,-1 0,1 1,0-1,-1 1,1 0,-1 0,0 0,0 1,0-1,5 7,1 0,19 18,0 2,-3 1,26 38,63 111,-14-19,-24-54,-61-83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19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1 320,'26'-1,"1"-1,0-2,-1 0,0-2,40-14,121-59,-184 77,34-15,142-61,-163 72,260-87,-248 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0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1121 1,'-92'5,"0"3,-97 24,53-9,106-18,-81 10,1 6,-189 60,293-79,0 1,0-1,0 1,0 0,0 0,1 1,-1-1,-4 6,9-9,1 1,0-1,-1 1,1 0,-1-1,1 1,0-1,0 1,-1 0,1-1,0 1,0 0,0-1,0 1,-1 0,1-1,0 1,0 0,1 0,-1-1,0 1,0 0,0-1,0 1,0 0,1-1,-1 1,1 0,1 2,0-1,0 0,0 0,0 0,1 0,-1 0,1-1,-1 1,1-1,4 2,67 26,0-3,85 17,43 14,-172-47,24 7,-1 2,-1 3,82 46,-128-65,-1 1,0 0,0 0,0 1,-1-1,0 1,1 0,-2 0,1 1,-1-1,1 1,-1-1,2 8,-4-10,0 0,-1 0,1 0,-1 1,0-1,1 0,-1 0,-1 0,1 0,0 0,-1 0,0 0,1 0,-1 0,-1 0,1 0,0 0,-1 0,1-1,-1 1,0-1,0 1,0-1,0 0,0 1,0-1,-1 0,-3 2,-33 21,-1-1,-84 36,87-44,-8-1,26-11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1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1 109,'1'3,"1"-1,-1 0,1 0,0 0,-1 0,1 0,0 0,1 0,-1-1,0 1,0-1,1 0,-1 1,0-1,1 0,0 0,4 1,1 1,146 58,-130-53,1-2,-1 0,1-2,40 3,-62-6,0-1,1 0,-1 0,0 0,1 0,-1-1,0 1,0-1,1 0,-1 0,0 0,0 0,0-1,0 1,0-1,0 0,-1 1,1-1,0-1,-1 1,0 0,1-1,-1 1,0-1,0 1,0-1,-1 0,3-6,-2 2,0 0,-1-1,0 0,0 1,-1-1,0 0,0 1,-1-1,0 1,0-1,-4-11,1 7,-1 1,0-1,0 1,-1 0,-13-18,84 121,-4 1,96 200,-138-249,57 139,-64-148,-1 0,-2 1,6 49,-14-75,0 1,-1-1,0 0,-1 1,0-1,0 0,-1 0,0 0,-1 0,-1 0,1 0,-1-1,-1 1,0-1,-7 10,3-8,0-1,0 0,-1 0,-1-1,1-1,-1 0,-1 0,0-1,0 0,-25 9,24-11,-3 2,0-1,0 0,0-1,-25 3,39-7,-1-1,0 1,0-1,1 0,-1 0,0 0,1 0,-1-1,0 1,1-1,-1 0,0 1,1-1,-1 0,1-1,-1 1,1 0,0-1,0 1,-1-1,1 0,0 1,0-1,1 0,-1 0,0-1,1 1,-1 0,1 0,0-1,-1 1,1-1,1 1,-2-6,-3-26,1 0,2 0,2-1,1 1,9-56,-9 85,5-41,2 0,2 1,2 1,2 0,37-82,-35 95,1 1,2 0,0 2,2 0,1 1,2 1,0 2,45-36,-67 59,-1 0,1 0,0-1,0 1,-1 0,1-1,0 1,-1-1,1 1,-1-1,0 0,0 0,0 0,0 0,0 0,0 0,0 0,0 0,-1 0,1 0,-1 0,0 0,0 0,1 0,-1-1,-1-1,-1-1,0 1,0 0,0 0,-1 0,1 0,-1 0,0 1,-1-1,1 1,0 0,-6-4,-16-14,20 17,18 16,70 57,-34-29,49 52,-68-61,67 79,-87-97,0 1,-1 0,-1 0,0 1,-1 0,8 25,-13-35,-1-1,0 0,0 1,-1-1,1 0,-1 1,0-1,-1 0,0 9,-5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4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1,'5'1,"1"0,0 1,0 0,-1 0,1 1,-1-1,1 1,-1 0,0 1,0-1,-1 1,6 5,12 8,277 183,407 204,380 60,-924-400,-157-62,6 2,0 0,-1 1,1 0,-1 1,16 11,-13-2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2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1,'1'6,"1"1,0-1,1 1,-1-1,1 0,0 0,1 0,-1-1,9 11,3 6,44 71,110 134,-143-197,0-1,33 27,-49-47,1-1,0 0,1 0,-1-1,1-1,1 0,-1-1,1 0,21 5,-14-7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2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0 193,'5'0,"5"-5,5 0,9 0,9-4,7-4,10-5,4 2,7-2,5-1,-4 2,-4 4,-8 0,-7 2,-12-1,-7 1,-7 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4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1 309,'16'-20,"-1"0,0-2,19-38,-16 27,-15 28,31-63,-31 63,-1 0,0 0,-1-1,1 1,-1-1,0 1,-1-1,1 0,-1 1,-1-11,1 16,0-1,0 1,0 0,0-1,0 1,0 0,0-1,0 1,0 0,0-1,0 1,0 0,0-1,0 1,0 0,0-1,-1 1,1 0,0-1,0 1,0 0,0 0,-1-1,1 1,0 0,0 0,-1-1,1 1,0 0,0 0,-1 0,1-1,0 1,-1 0,1 0,-1 0,-5 12,-2 24,7-31,-2 24,2-1,0 1,6 41,-5-62,2-1,-1 1,1-1,0 0,1 0,0 0,0 0,0 0,1 0,0-1,1 0,-1 0,1 0,0 0,0-1,1 0,0 0,8 6,3 1,-1 1,-1 1,1 0,-2 1,0 1,-1 1,15 24,9 10,-36-51,-1 1,0-1,1 0,-1 0,0 0,1 0,-1 0,0 1,1-1,-1 0,0 0,1 0,-1 0,0 0,1 0,-1 0,1 0,-1 0,0 0,1-1,-1 1,0 0,1 0,-1 0,0 0,1 0,-1-1,0 1,0 0,1 0,-1 0,0-1,1 1,-1 0,0-1,0 1,0 0,1 0,-1-1,0 1,0 0,0-1,0 1,0 0,0-1,1 1,-1-1,0 1,0-1,7-18,-2-7,-2-1,0 0,-2 0,-1 0,-5-35,5 58,-1 0,0 0,0 0,-1 0,1 0,-1 1,0-1,0 1,0-1,-1 1,1 0,-1 0,0 0,1 0,-1 0,-1 0,1 1,0 0,-1-1,1 1,-1 1,1-1,-1 0,0 1,0 0,0 0,0 0,0 0,-6 0,5 1,1-1,-1 1,1 0,0 0,-1 0,1 0,-1 1,1 0,0 0,-1 0,1 0,0 1,0 0,0 0,0 0,0 0,1 0,-1 1,1 0,-1 0,1 0,0 0,0 0,0 0,1 1,-1 0,-2 4,-7 25,1 0,2 1,1 0,2 0,1 1,2 0,1 0,4 47,-2-79,0-1,0 0,0 0,1 0,-1 0,1 0,-1 0,1 0,0 0,0 0,0 0,0 0,0-1,0 1,1 0,-1-1,0 1,1-1,-1 1,1-1,0 0,-1 0,5 3,-2-3,0 0,0 0,0 0,0-1,0 0,0 1,0-1,0 0,0-1,0 1,7-2,7-3,1-1,-1-1,0 0,19-12,22-25,-51 37,0 0,1 1,-1 0,1 0,0 0,1 1,14-5,-24 10,0-1,0 1,1 0,-1 0,0 0,0 0,1-1,-1 1,0 0,1 0,-1 0,0 0,1 0,-1 0,0 0,1 0,-1 0,0 0,1 0,-1 0,0 0,1 0,-1 0,0 0,1 0,-1 0,0 0,0 1,1-1,-1 0,0 0,1 0,-1 0,0 1,0-1,1 0,-1 0,0 1,1-1,-9 14,-21 16,-66 59,43-34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6.2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1,'2'14,"0"1,1-1,0 0,1 0,11 23,-2 0,46 188,-61-238,1-1,1 0,0 1,1-1,0 0,4-17,-4 26,0 0,0-1,0 1,1 0,0 0,0 1,0-1,0 0,1 1,-1-1,1 1,1 0,-1 0,0 0,1 0,0 1,0-1,0 1,0 0,1 0,9-4,-12 6,1 0,-1 1,1 0,0-1,-1 1,1 0,-1 0,1 1,0-1,-1 0,1 1,-1 0,1-1,-1 1,1 0,-1 0,1 1,1 0,1 2,1 0,-1 0,-1 0,1 1,-1 0,0 0,5 6,2 8,0 0,-1 0,9 27,-8-13,-2 0,7 45,-18-116,1-178,1 214,0-1,0 1,0 0,0 0,0-1,1 1,-1 0,1 0,-1-1,1 1,0 0,0 0,0 0,0 0,0 0,0 0,1 0,-1 1,1-1,-1 0,1 1,0-1,-1 1,1-1,0 1,0 0,0 0,0 0,0 0,0 0,1 0,3 0,-3 1,1 0,-1 1,1-1,-1 1,1 0,-1 0,1 1,-1-1,0 1,0 0,0-1,0 1,0 1,0-1,0 0,-1 1,1-1,-1 1,0 0,3 4,9 17,-1 0,-1 0,-1 1,-2 1,0-1,-2 2,-1-1,-1 1,-1 0,0 30,-3-26,-1-6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4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399 16,'-12'0,"0"1,0 0,0 1,0 1,1-1,-1 2,1 0,0 0,0 1,0 0,0 1,1 0,0 1,0 0,1 0,0 1,0 1,1-1,0 1,-10 16,-4 5,2 0,1 2,2 0,1 1,1 0,2 2,2-1,1 1,1 1,3 0,0 0,2 1,3 67,2-71,2-1,2 1,1-1,1 0,1 0,2-1,2 0,1-1,1 0,1-1,1-1,2 0,1-2,1 0,40 40,-47-54,0-2,0 1,1-1,1-1,-1-1,1 0,1-1,0 0,29 7,-23-9,2-1,-1-1,0-1,1-1,-1-1,32-4,4-7,1-1,-2-4,0-2,87-40,-51 15,-2-3,86-60,-117 65,-2-3,-2-3,81-84,-128 120,0 0,-1-1,0 0,-1-1,12-24,-18 33,0 0,-1 0,1 0,-1 0,0 0,-1 0,1 0,-1-1,0 1,0 0,0-1,0 1,-1 0,1 0,-1-1,0 1,-1 0,1 0,-1 0,0 0,0 1,0-1,0 0,-6-6,-1 1,-1-1,-1 1,1 1,-1 0,-1 0,0 1,-16-7,-100-36,77 32,45 15,-678-231,510 182,-112-28,195 64,78 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5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0 223,'1'-7,"0"0,1 0,0 0,0 0,0 0,1 1,0-1,0 1,0-1,1 1,0 0,1 0,-1 1,1-1,0 1,7-6,3-2,1 0,0 1,1 1,28-14,-31 18,0 1,0 1,1 1,-1 0,1 1,0 0,0 1,0 1,0 0,0 1,1 1,-1 1,0 0,0 0,-1 2,1 0,0 0,-1 1,0 1,-1 1,1 0,15 11,-12-6,-1 0,0 0,-1 2,0 0,-2 1,1 0,-2 1,0 0,-1 1,-1 1,0 0,-1 0,-2 0,1 1,-2 0,5 27,-6-9,-2 0,-2 60,0 3,-1-98,0 0,1 0,-1 1,1-1,-1 0,1 0,0 1,0-1,0 0,0 0,0 0,1 0,-1 0,0-1,1 1,0 0,-1-1,1 1,0-1,0 1,0-1,0 0,0 0,0 0,0 0,0 0,0 0,1-1,-1 1,0-1,4 1,10 1,-1-1,0-1,31-3,-14 1,23 1,4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5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6.2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7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282 1,'-6'0,"0"0,0 0,0 0,0 1,0 0,0 0,1 0,-1 1,0 0,1 0,-1 1,1-1,0 1,0 0,0 0,0 1,0 0,1 0,0 0,-7 8,-5 8,0 0,2 1,0 1,2 0,0 1,2 0,0 1,-7 28,5-5,2 0,2 0,-3 70,10-109,1 0,0 0,1 0,-1-1,2 1,-1 0,1 0,0-1,5 13,-5-16,1 0,-1-1,1 1,-1-1,1 0,0 1,0-1,1-1,-1 1,1 0,-1-1,1 0,0 0,0 0,0 0,0-1,0 1,0-1,6 1,14 2,0-1,1-2,0 0,-1-1,1-2,-1 0,45-11,7-7,81-33,-33 7,-2-5,-2-6,172-110,-287 163,33-24,-37 27,0 0,1 0,-1 0,0 0,0 0,0 0,0-1,0 1,0 0,0-1,0 1,-1-1,1 1,0-1,-1 1,1-1,-1 0,0 1,0-1,1 0,-1 1,0-3,-1 3,1 1,0-1,0 1,-1-1,1 0,0 1,-1-1,1 1,-1-1,1 1,0-1,-1 1,1-1,-1 1,1 0,-1-1,0 1,1 0,-1-1,1 1,-1 0,0 0,1 0,-1-1,0 1,1 0,-1 0,0 0,1 0,-1 0,0 0,1 0,-1 0,0 1,1-1,-1 0,1 0,-1 0,0 1,0 0,0-1,-1 1,1-1,0 1,0 0,0-1,0 1,0 0,0 0,0 0,0 0,1 0,-1 0,0 0,0 0,1 0,-1 0,1 1,-1-1,1 0,0 0,-1 1,1 0,0 1,0 1,0-1,1 0,-1 0,1 0,0 0,0 0,0 0,0 0,0 0,1 0,0-1,-1 1,1 0,0-1,3 3,0 1,1-1,-1-1,1 1,1-1,-1 0,12 5,-1-1,1-2,0 0,0-1,34 5,-13-5,0-2,65-4,-91 0,0 0,0-1,-1 0,1-1,0 0,-1-1,0-1,0 0,0 0,-1-1,20-14,-30 19,1 0,-1 1,0-1,0-1,0 1,0 0,0 0,0 0,0 0,-1-1,1 1,0 0,-1-1,1 1,-1-1,1 1,-1 0,0-1,1 1,-1-1,0 1,0-1,0 1,0-1,0 1,-1-3,0 2,-1-1,1 0,-1 0,1 1,-1-1,0 1,0-1,0 1,0 0,-1 0,1 0,-3-2,-10-6,0 1,-1 1,-22-9,36 16,-182-66,163 61,-1 1,1 1,-1 1,1 1,-1 1,-42 3,57-1,0 1,0 0,0 0,0 1,0 0,1 0,-1 0,1 1,0 0,-6 5,-6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8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99,'3'1,"0"-1,0 1,0 0,0 0,0 0,-1 0,1 0,0 1,-1-1,1 1,-1 0,0 0,1 0,3 4,30 37,-29-33,51 70,-3 3,-5 2,62 140,-109-218,11 25,-14-31,1 0,-1 1,1-1,0 0,-1 0,1 0,0 0,-1 0,1 0,0 0,0 0,0-1,0 1,0 0,0 0,0-1,0 1,0-1,2 1,-2-1,-1 0,1-1,-1 1,1-1,-1 0,1 1,-1-1,1 1,-1-1,1 0,-1 1,0-1,1 0,-1 0,0 1,0-1,1 0,-1 0,0 1,0-1,0 0,0 0,0 1,0-1,0 0,0 0,-1-1,-1-27,1 25,-46-234,30 169,3-1,-9-137,22 204,1 1,0-1,0 1,0-1,0 1,0-1,1 1,-1-1,1 1,0-1,-1 1,1-1,0 1,1 0,-1 0,0-1,0 1,1 0,0 0,-1 0,1 1,0-1,0 0,0 1,0-1,0 1,0 0,0-1,1 1,-1 0,0 0,1 1,-1-1,1 0,-1 1,1-1,-1 1,1 0,-1 0,1 0,-1 0,1 0,-1 1,4 0,11 2,0 1,-1 1,0 0,0 1,21 11,-6-1,-2 2,0 1,0 1,-2 2,-1 0,0 2,26 32,-26-24,-1 1,-1 2,-2 0,-2 1,28 66,-41-81,-1 0,-2 0,5 38,1 8,-6-49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4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1261 1,'-66'79,"19"-19,-308 332,237-276,-159 123,245-215,-1-1,-1-2,-1-1,0-2,-2-1,-55 17,19-10,46-16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7:59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359 1,'-20'-1,"1"1,-1 1,1 0,0 2,0 0,0 1,0 1,0 1,1 0,0 2,0 0,1 1,-17 11,24-13,-35 26,43-32,0 1,0 0,0 0,0 0,0 0,0 0,0 0,1 1,-1-1,1 1,0-1,-1 1,1 0,-1 3,3-5,-1 0,0 1,1-1,-1 0,0 0,1 0,0 1,-1-1,1 0,0 0,-1 0,1 0,0 0,0 0,0-1,0 1,0 0,0 0,0-1,0 1,0 0,0-1,1 1,0-1,32 12,-34-12,113 28,74 23,-164-42,1 1,-2 0,1 2,-1 1,35 27,-41-27,-1 1,0 0,-1 1,-1 1,0 0,-1 1,12 23,-20-34,-1-1,-1 1,1 0,-1 0,0-1,0 2,-1-1,0 0,0 0,0 0,-1 1,0-1,0 0,0 1,-1-1,0 0,0 0,-1 0,0 0,0 0,0 0,-1 0,0-1,0 1,0-1,-1 0,-7 10,2-7,0-1,-1 0,1 0,-1-1,-1 0,1 0,-1-1,0-1,0 0,0-1,-1 0,1 0,-14 1,-21 0,-89-2,129-2,-19-1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0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6,1 3,9 4,2 2,6 1,5 4,1-2,-4 2,-2-4,-4-2,-6-1,0-4,-2-1,-4-4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0.3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1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684 608,'-23'1,"0"2,1 0,-1 2,1 0,-1 1,2 2,-1 0,1 1,-28 17,-16 14,-88 69,120-84,1 2,-38 42,61-59,1-1,0 2,1-1,-1 1,2 0,0 0,0 1,1 0,1 0,0 0,-5 24,9-34,-1 0,1-1,0 1,-1 0,1-1,0 1,0 0,0-1,0 1,0 0,1-1,-1 1,1 0,-1-1,1 1,-1 0,1-1,0 1,0-1,-1 0,1 1,0-1,1 0,-1 1,0-1,0 0,0 0,1 0,-1 0,1 0,-1 0,1 0,-1-1,1 1,-1 0,1-1,-1 1,1-1,0 0,-1 1,1-1,0 0,-1 0,1 0,0 0,0-1,2 1,7-2,-1-1,1 1,0-2,-1 1,20-11,79-37,57-31,-141 67,-1 0,0-2,-1-1,27-26,-43 37,0-1,-1 0,0 0,0 0,-1-1,0 0,0 0,-1 0,0-1,-1 1,0-1,2-12,-3 7,-1 0,0 0,-1 0,-1 0,0 0,-1 0,-6-22,-5-2,-1 0,-2 1,-1 0,-2 2,-27-38,-29-39,-97-110,171 222,0-1,0 1,0-1,0 1,0-1,0 1,-1 0,1 0,0 0,-1-1,1 1,-1 1,1-1,-1 0,1 0,-1 0,0 1,-2-1,3 1,0 1,1 0,-1 0,1 0,-1-1,1 1,0 0,-1 0,1 0,0 0,-1 0,1 0,0 0,0-1,0 1,0 0,0 0,0 0,0 0,0 0,1 0,-1 0,0 1,20 69,40 58,119 186,-173-306,1 0,1-1,-1 1,17 13,-16-16,0 1,-1 0,0 1,0 0,10 16,10 16,-13-23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2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64 712,'5'-1,"0"-1,0 0,0 0,-1 0,1 0,-1-1,0 0,6-5,13-7,61-29,-23 15,-2-3,-2-3,105-83,-160 117,-1 0,1-1,0 1,-1 0,1-1,-1 1,0-1,1 0,-1 1,0-1,0 0,0 0,0 0,0 0,0 1,-1-1,1 0,-1-1,1 1,-1 0,0 0,0 0,0 0,0 0,0 0,0 0,-2-3,1 2,-1 1,0 0,0 0,0 0,0 0,0 1,0-1,0 0,-1 1,1 0,0-1,-1 1,1 0,-1 0,0 1,1-1,-1 0,0 1,0 0,-3-1,-5 1,0 0,0 1,1 0,-1 0,0 1,1 0,0 1,-1 1,1-1,0 2,1-1,-1 1,-9 7,-15 11,-62 54,95-76,-129 126,112-107,2 0,0 1,2 1,-23 45,35-64,1 0,0-1,-1 1,1 0,1 0,-1 0,0 0,1 0,-1 0,1 0,0 1,0-1,0 0,1 0,-1 0,1 0,-1 0,1 0,0 0,0 0,2 3,-1-3,1 0,0 0,0 0,-1-1,1 1,1-1,-1 1,0-1,1 0,-1-1,1 1,-1 0,1-1,5 1,11 3,0-2,0-1,0 0,0-1,26-3,10-4,0-2,0-3,-1-3,-1-1,-1-3,78-38,-106 44,-1 0,-1-2,0-1,-1-1,0-1,-1-1,-1-1,28-34,-39 41,0-1,0-1,-1 0,-1 0,-1 0,1-1,-2 0,0 0,-1 0,-1-1,0 0,-1 1,-1-1,0 0,-1 0,-3-18,0 15,-1 0,0 1,-2-1,0 1,-1 0,-1 1,0 0,-2 0,-12-18,17 28,0 0,0 0,-1 0,0 0,0 1,0 0,-1 1,0-1,0 1,-1 1,1-1,-1 1,0 1,0-1,0 1,-1 1,1-1,-1 1,1 1,-1 0,0 0,-9 1,16 0,0-1,0 1,0 1,0-1,0 0,1 0,-1 1,0-1,0 1,0 0,1-1,-1 1,0 0,1 0,-1 0,1 0,-1 0,1 0,-1 1,1-1,0 0,0 1,-1-1,1 1,0-1,-1 3,2-1,0 0,0 0,0 0,0-1,0 1,0 0,1 0,-1 0,1-1,0 1,0 0,0 0,0-1,0 1,2 2,6 9,0-1,0 0,1-1,23 21,133 100,32 30,-185-152,-1 1,-1 0,0 0,0 1,-1 0,-1 1,0 1,-1-1,-1 1,0 0,-1 1,-1 0,0-1,-1 2,-1-1,0 0,0 21,-5-6,-10 60,0-3,11-85,1-1,0 1,0 0,0 0,0 0,1-1,-1 1,1 0,0-1,0 1,-1 0,2-1,-1 1,0-1,0 1,1-1,-1 0,1 0,0 1,2 1,0-1,0-1,0 1,0-1,0 0,0 0,0 0,1-1,-1 1,1-1,-1 0,6 0,11 0,0 0,0-2,-1 0,28-6,224-38,-244 42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3.3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0,'1'7,"0"-1,1 1,-1-1,1 0,1 1,-1-1,1 0,0-1,6 9,6 14,93 199,330 751,-380-817,-52-145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4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0,'33'38,"-2"2,-1 0,39 73,-48-77,325 624,-330-622,-2 0,10 48,-21-119,2 0,1 1,1 0,16-43,-18 62,0 0,1 1,0 0,1 0,0 0,1 1,0 0,1 0,0 1,1 0,18-14,-19 18,1 0,0 0,0 1,0 0,1 1,0 0,0 1,0 0,0 1,0 0,1 1,-1 0,0 0,18 2,1 3,-1 1,0 1,0 2,-1 0,0 2,0 1,-1 1,0 2,-1 1,43 31,-25-11,-2 2,-1 2,-2 1,62 83,-59-58,-31-42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4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462 427,'1'-1,"-1"0,1 0,-1 0,1 0,-1 0,1 0,0 0,-1 0,1 0,0 0,0 0,0 0,0 1,0-1,0 0,0 1,0-1,0 0,0 1,1-1,29-12,-24 11,323-154,-72 31,-252 122,1 0,-1 0,-1 0,1-1,0 0,-1 0,0-1,6-5,-10 9,0 0,-1 0,1 0,-1 0,1 0,-1 0,1 0,-1 0,1 0,-1 0,0 0,1 0,-1 0,0-1,0 1,0 0,0 0,0 0,0 0,0 0,-1-2,0 1,0 0,0 1,0-1,-1 0,1 1,0-1,-1 1,1 0,-1-1,0 1,1 0,-1 0,0 0,0 0,0 0,-3 0,-12-5,0 1,0 1,0 0,-1 1,1 1,-1 1,0 1,0 0,1 1,-1 1,-26 7,-7 3,1 3,-79 34,67-21,1 3,2 3,1 2,2 3,2 2,1 3,2 2,3 1,-50 65,87-99,1 1,1 0,1 0,0 1,0 0,-5 17,12-28,-1 0,1 0,0 0,1 0,-1 0,1 0,-1 0,1 0,0 0,1 0,-1 0,1 0,0 0,-1 0,2 0,-1-1,0 1,1 0,0 0,0-1,0 1,0-1,1 0,-1 0,1 0,0 0,0 0,0 0,0-1,5 4,14 4,0 0,0-1,1-1,1-2,-1 0,45 5,-27-4,92 11,2-5,201-8,-328-5,0 0,-1-1,1 1,0-2,-1 1,1-1,-1-1,11-4,2-4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05.4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972 27,'-17'0,"-23"0,-26-4,-23-2,-13 0,-7 2,2 1,12 1,12 1,13 0,13 1,12 0,10 1,11 3,5 2,5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29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27,'-3'-7,"-3"14,-3 21,10-18,1 0,-1-1,2 1,-1 0,2-1,-1 0,1 0,0 0,1 0,0-1,11 15,8 6,47 46,-30-36,2-3,2-1,1-2,1-2,2-3,1-1,1-3,1-2,67 19,-109-38,-1-1,1 0,0 0,-1-1,1 0,0-1,0 0,14-2,-21 1,-1 1,0-1,0 0,0 0,0 0,0 0,0 0,0 0,0-1,0 1,0 0,-1-1,1 0,-1 1,1-1,1-3,-1 2,-1-1,1 1,-1 0,0-1,-1 1,1-1,-1 0,1 1,-1-1,0 1,0-1,-1 0,0-5,-5-20,0 1,-2 0,-1 1,-26-52,-67-100,34 64,48 80,12 25,12 22,276 663,-12-27,-257-624,-2 1,0 0,-2 0,0 1,4 47,-10-54,-1 1,-1-1,0 1,-2-1,0 0,-1 0,-1 0,-12 29,-5 1,-1-1,-3-2,-36 51,-106 123,68-93,97-124,1 1,-1-1,0 0,0 1,0-1,-1-1,1 1,-5 3,7-6,1 0,0 0,-1 0,1 1,-1-1,1 0,0 0,-1 0,1 0,-1 0,1 0,0 0,-1 0,1 0,0 0,-1-1,1 1,-1 0,1 0,0 0,-1 0,1 0,0-1,-1 1,1 0,0 0,-1-1,1 1,0 0,0 0,-1-1,1 0,-5-24,-1-40,-2 1,-27-100,6 33,-100-502,123 600,2 21,1 0,1-1,0 1,1-1,0 1,1-1,0 1,1-1,3-13,-3 23,0 1,0 0,0 0,0 0,1 0,-1 0,1 0,-1 0,1 0,0 0,-1 1,1-1,0 1,4-3,11-4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5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1054 1,'5'0,"1"1,0 0,0 0,-1 0,1 1,-1 0,1 0,-1 0,0 1,0 0,0 0,5 4,55 50,-49-41,226 227,111 104,-274-278,3-3,151 92,-76-74,-137-75,1-1,-1 0,2-2,-1 0,42 4,-63-10,0 1,0-1,0 0,1 0,-1 0,0 0,0 0,0 0,1 0,-1 0,0 0,0 0,0 0,0 0,1 0,-1 0,0 0,0 0,0 0,1 0,-1 0,0 0,0 0,0 0,0 0,1 0,-1 0,0 0,0 0,0 0,0 0,1-1,-1 1,0 0,0 0,0 0,0 0,0 0,0-1,0 1,1 0,-1 0,0 0,0 0,0-1,0 1,0 0,0 0,0 0,0 0,0-1,0 1,0 0,0-1,-11-9,-22-11,-23-5,0 3,-117-31,-126-5,188 44,1 5,-182 5,214 11,0 2,1 4,0 3,-118 40,47 2,3 7,-229 138,329-176,1 3,-71 60,103-77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0.4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305 3,'-62'-2,"-77"6,135-3,-1 0,0 1,1 0,0 0,-1 0,1 0,0 1,0-1,1 1,-1 0,0 0,1 1,0-1,0 1,0 0,0 0,0 0,1 0,0 0,-1 0,2 0,-1 1,0-1,1 1,-1 6,-4 15,2 0,0 0,1 35,2-48,-1 185,8 0,8-1,10 0,7-2,10-1,7-2,90 226,0-113,-137-301,1-1,-1 0,1 0,0 1,0-1,0 0,0 0,1-1,-1 1,1 0,-1-1,1 0,0 0,0 1,0-2,0 1,1 0,-1-1,0 1,1-1,3 1,-2-2,-1 0,1 0,-1-1,0 0,1 0,-1 0,0 0,1 0,-1-1,0 0,0 0,0 0,-1-1,1 1,0-1,5-5,1-2,1 0,-2 0,1-1,-2 0,1-1,-2 0,11-20,-6 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1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0 215,'5'2,"0"0,0 1,0-1,-1 1,1 0,-1 0,1 0,-1 1,0-1,-1 1,1 0,-1 0,4 6,-2-5,55 73,-4 2,85 160,-119-212,-22-28,0 1,0-1,0 0,1 0,-1 0,0 0,0 0,0 0,0 0,0 0,1 0,-1 0,0 0,0 0,0 0,0 0,1 0,-1 0,0 0,0 0,0 0,1 0,-1 0,0 0,0 0,0 0,0 0,0 0,1 0,-1 0,0 0,0 0,0-1,0 1,0 0,1 0,-1 0,0 0,0 0,0-1,0 1,0 0,0 0,0 0,0 0,0 0,0-1,0-19,-12-62,-2-161,15 213,0-1,3 1,0-1,2 1,1 0,2 1,1 0,22-46,-32 73,1 0,0-1,1 1,-1 0,0 0,1 0,-1 0,1 1,-1-1,1 0,0 1,0-1,0 1,0-1,0 1,0 0,0 0,5-2,-5 3,-1 0,1 0,0 1,0-1,-1 0,1 0,0 1,-1-1,1 1,0 0,-1 0,1-1,-1 1,1 0,-1 0,1 0,-1 0,0 1,2 1,5 6,-1 1,0 0,0 0,-1 1,8 20,111 233,-37-84,-75-149,-4-7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2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1 866,'2'-6,"-1"1,2 0,-1 0,1 0,0 0,0 0,0 0,0 1,1-1,6-5,-3 2,43-47,112-95,70-30,-192 150,90-62,3 6,180-88,-306 171,2-2,0 1,0 0,1 0,-1 1,17-4,-24 7,-1 0,1 0,0 0,-1 0,1 0,0 0,-1 1,1-1,-1 1,1-1,-1 1,1-1,-1 1,1 0,-1 0,1-1,-1 1,0 0,1 0,-1 1,0-1,0 0,0 0,0 1,0-1,0 0,0 1,-1-1,1 1,0-1,-1 1,1-1,-1 1,0-1,1 1,-1 0,0-1,0 1,0 0,0 2,10 235,-4-47,41 340,-22-358,49 178,-55-289,2-1,3-1,2-1,61 100,-29-73,4-2,87 92,-126-151,17 17,35 51,-66-81,0 0,-1 1,-1-1,0 2,-1-1,0 1,-1 0,6 31,-11-38,0 0,0 0,-1 0,0 0,-1 0,0 0,0 0,0 0,-1-1,-1 1,1-1,-1 1,0-1,-1-1,1 1,-12 11,-6 6,-2-1,-44 35,30-30,-1-1,-1-2,-1-2,-2-2,0-1,0-3,-2-1,0-3,-1-1,0-2,-1-3,0-1,-84-1,105-7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2.6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0 382,'0'-4,"9"-1,6-1,6-2,12-10,13-1,20-1,20-7,26-2,19-5,13-1,3-4,-10 2,-7 2,-17 7,-24 9,-18 6,-21 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3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1 348,'47'-3,"0"-3,0-2,0-2,-1-2,45-18,3 1,676-211,-770 240,7-3,0 1,-1 1,1-1,0 1,0 1,8-1,-1 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5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1,'1'13,"2"0,0 0,0 0,1-1,1 1,0-1,0 0,11 16,3 11,132 235,-81-154,-43-74,-2 0,33 93,-53-122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5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1 293,'13'0,"21"-4,30-10,35-7,30-5,23-5,20-3,11 1,0 2,-23 5,-17 4,-25 5,-27 5,-21 1,-19 2,-17 7,-14 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6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1 104,'0'-2,"1"1,-1-1,1 1,-1-1,1 1,0-1,-1 1,1 0,0-1,0 1,0 0,0 0,0 0,1 0,-1 0,0 0,0 0,1 0,-1 0,3-1,36-16,-28 13,18-6,0 1,1 1,0 2,0 0,58-2,162 10,-237-1,1 1,0 0,-1 1,1 1,22 7,-33-9,0 1,-1 0,1 0,-1 0,1 1,-1-1,0 1,0 0,0 0,0 0,-1 0,1 0,-1 1,0-1,0 1,0-1,0 1,0 0,-1 0,0 0,0 0,0 0,0 0,0 6,0 9,-1 1,0-1,-2 1,0-1,-1 1,-1-1,-9 24,-4 7,-35 69,-78 130,117-219,20-24,15-8,260-49,127-31,-376 72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8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0 348,'1'-2,"-1"0,1-1,0 1,0 0,0 0,0-1,0 1,0 0,0 0,1 0,-1 0,1 1,0-1,-1 0,1 0,0 1,0 0,0-1,3-1,1 0,0-1,0 1,0 0,1 0,10-2,-7 4,0 0,-1 1,1 0,0 1,0 0,-1 0,1 1,-1 1,1-1,-1 2,0-1,0 1,0 0,-1 1,1 0,-1 1,-1-1,10 10,6 4,-2 2,0 0,-1 1,30 45,-26-29,-1 2,-2 0,-2 1,17 52,-26-62,-2 0,-1 0,-1 0,-2 1,-1-1,-3 61,0-90,0 0,0 0,0 0,0 0,-1 0,1 0,-1 0,0 0,1 0,-1 0,0 0,0 0,0 0,-3 3,-4-8,3-19,-2-60,8-121,1 81,-1-7,5-1,40-217,-41 325,-6 32,-2 21,2-6,1-1,1 1,1-1,2 0,0 0,1 0,1 0,14 32,-13-40,1-1,1 0,0 0,0-1,2 0,0 0,0-2,1 1,1-2,0 1,1-2,28 18,10-3,1-1,1-3,1-3,81 17,-69-17,-20-2,-32-10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39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966 1,'-28'2,"1"2,1 1,-1 0,1 2,0 2,-38 16,6-3,-115 44,-293 157,463-220,0-1,-1 1,1 0,0 0,0 0,0 0,0 0,1 0,0 1,-1 0,1-1,0 1,1 0,-1 0,1 0,0 0,-1 0,2 0,-1 0,0 1,1-1,0 0,1 7,0 11,1 0,2 0,8 29,-5-18,126 546,46-11,10 79,-117-363,-64-251,-2-7,1 0,12 28,-18-49,1-1,0 1,0-1,1 1,-1-1,1 0,0 0,0 0,1-1,-1 1,1-1,0 1,0-1,0 0,0-1,0 1,9 3,-9-5,1 0,-1-1,1 0,-1 0,1 0,-1 0,1-1,-1 1,1-1,-1 0,0 0,1-1,-1 0,0 1,0-1,0-1,7-4,6-6,0 0,23-24,-25 22,411-433,-413 433,0-1,13-22,-12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6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75,'-34'-1,"16"0,0 1,0 0,0 2,-19 3,33-4,-1 0,1 0,0 0,0 1,0 0,0 0,1 0,-1 0,0 1,1-1,-1 1,1 0,0 0,0 0,0 0,1 1,-1-1,1 1,0 0,-1-1,-1 8,1-3,1 0,0 0,0 0,1 0,0 0,1 0,-1 0,2 0,-1 0,1 0,0 0,3 9,0-5,0 1,1 0,0-1,2 0,-1-1,15 20,-3-9,1 0,0-2,2 0,0-2,2 0,33 20,-18-16,1-2,1-2,1-1,1-2,0-2,0-2,1-2,1-2,0-1,47-1,-87-5,1 0,0 0,-1 0,1 0,0-1,-1 0,1 0,-1 0,1-1,-1 0,0 0,0 0,0 0,0 0,4-4,-5 3,-1 1,0-1,0 0,0 0,0 0,0 0,-1-1,1 1,-1 0,0-1,0 1,0-1,-1 1,1-1,-1 1,0-1,0 1,0-1,0 0,-2-5,-1-6,0 1,-1 0,-1 0,0 1,0-1,-2 1,-10-18,-66-85,56 82,21 26,-190-239,179 223,17 24,0-1,0 1,0 0,0 0,0 0,0-1,0 1,0 0,0 0,0-1,0 1,0 0,0 0,0 0,0-1,1 1,-1 0,0 0,0 0,0 0,0-1,0 1,1 0,-1 0,0 0,0 0,0 0,0-1,1 1,-1 0,0 0,0 0,0 0,1 0,-1 0,0 0,0 0,1 0,-1 0,0 0,0 0,0 0,1 0,-1 0,0 0,0 0,0 0,1 0,-1 0,0 0,0 0,1 1,49 19,810 438,-614-302,-216-141,-7-6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0.2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0 225,'4'5,"0"0,-1 0,1 0,-1 1,-1-1,3 7,9 16,93 134,52 95,-130-209,-29-48,-1 0,1 0,0 0,0 0,0 0,0-1,0 1,1 0,-1 0,0 0,0 0,0 0,0 0,0 0,0-1,0 1,0 0,0 0,0 0,0 0,0 0,0 0,0 0,0 0,1-1,-1 1,0 0,0 0,0 0,0 0,0 0,0 0,0 0,0 0,1 0,-1 0,0 0,0 0,0 0,0 0,0 0,0 0,1 0,-1 0,0 0,0 0,0 0,0 0,0 0,0 0,0 0,1 0,-1 0,0 0,0 0,0 1,-7-35,-6-11,-64-252,62 224,3-1,-3-82,15 148,0 0,0 1,1-1,0 0,3-12,-4 18,0 1,1 0,-1 0,1 0,-1 0,1 0,-1 0,1 0,0 0,-1 0,1 0,0 0,0 0,-1 0,1 1,0-1,0 0,0 0,0 1,0-1,0 1,0-1,1 1,-1-1,0 1,0 0,0 0,0-1,0 1,1 0,-1 0,0 0,0 0,0 1,1-1,-1 0,0 0,0 1,0-1,0 0,0 1,0-1,0 1,0 0,0-1,1 2,10 6,0 1,-1 0,0 1,0 0,-1 1,-1 0,0 1,9 15,10 11,-15-22,-2 1,0 1,-1 0,-1 0,10 30,23 100,-41-145,3 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1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0 256,'11'-1,"1"-1,-1-1,0 0,0 0,-1-1,19-9,14-5,420-159,-439 170,0 0,0 1,1 2,0 0,0 2,37 0,-41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2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284 198,'-18'1,"9"-1,0 1,0-1,0-1,0 0,-11-2,18 3,1-1,0 1,0-1,0 1,-1-1,1 1,0-1,0 0,0 0,0 1,0-1,0 0,1 0,-1 0,0 0,0 0,1 0,-1 0,0 0,1 0,-1 0,1-1,-1 1,1 0,0 0,0 0,-1-1,1 1,0 0,0 0,0-1,0 1,0 0,1 0,-1-1,0 1,1 0,-1 0,0 0,1-1,0 1,-1 0,1 0,-1 0,2-1,3-6,0 1,0 0,1 0,0 0,0 0,1 1,-1 0,1 0,1 1,-1 0,1 1,15-8,5 0,0 0,46-11,-60 19,0 1,1 0,0 1,-1 1,1 1,15 0,-21 1,-1 0,1 1,0 0,-1 1,1-1,-1 2,0-1,0 1,0 0,0 1,9 7,13 14,-1 1,-1 2,-2 0,0 2,34 56,86 181,-142-261,5 10,-1 0,0 1,-2-1,0 2,4 19,-9-33,0-1,-1 1,0 0,0 0,0 0,-1 0,1 0,-1-1,0 1,0 0,-1-1,0 1,1 0,-2-1,1 0,0 0,-1 1,0-1,0-1,0 1,0 0,-1-1,1 0,-1 1,-5 2,-470 295,448-284,-2-1,1-2,-2-2,0 0,-61 11,83-21,0-1,0-1,0 1,1-2,-1 0,0 0,0-1,0 0,-14-6,19 5,0 0,0 0,0-1,0 0,1-1,0 1,0-1,0-1,1 1,0-1,0 0,0 0,0 0,1 0,-6-13,6 7,1 0,-1 0,2-1,0 1,0-1,2 1,-1-1,1 0,1 1,1-1,-1 0,2 1,0 0,0 0,1 0,1 0,0 0,8-13,-12 23,1-1,0 1,-1 0,1 0,0 0,0 0,0 0,1 0,-1 0,0 1,1-1,-1 1,1 0,-1 0,1 0,0 0,3-1,0 1,0 0,0 1,0 0,0 0,0 0,0 1,11 2,7 4,-1 1,-1 1,27 14,-37-17,739 378,-728-371,-8-2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3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1 366,'0'-4,"0"0,0 1,0-1,1 1,0-1,-1 0,1 1,0-1,1 1,-1 0,1-1,-1 1,1 0,0 0,3-4,2 1,0 0,0 0,0 1,15-9,-13 8,75-41,1 4,3 3,119-36,-199 74,28-11,1 1,0 3,75-11,-101 19,-1 1,1 0,0 1,-1 0,1 0,0 1,-1 1,0-1,0 2,0-1,0 2,0-1,-1 1,1 1,-1 0,-1 0,1 0,-1 1,8 9,-3 0,0 0,-1 1,-1 0,0 1,-1 1,-1-1,-1 1,-1 1,0 0,5 33,0 17,3 129,2 10,63 160,-4-91,132 390,-207-667,-1 1,1-1,0 1,0-1,-1 1,1-1,-1 1,1-1,-1 1,0 0,0-1,1 1,-1 0,0-1,0 1,-1-1,1 1,0 0,-1-1,1 1,-1-1,1 1,-1-1,1 1,-1-1,0 1,0-1,0 0,-1 2,-2 0,-1-1,1 0,-1 0,1-1,-1 0,0 1,0-1,-7 0,6 0,-136 24,99-18,24-5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6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1 127,'26'-10,"2"0,-1 2,1 1,0 1,57-4,-22 2,227-30,-110 11,-159 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6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1,'4'2,"0"0,0 1,-1-1,1 1,-1 0,0 0,0 0,0 1,0-1,-1 1,1 0,-1-1,3 8,1-1,25 43,-3 3,-2 0,28 90,-12-30,1 22,-5-14,-32-109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7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1,'4'0,"6"8,5 12,1 7,1 6,7 8,3 8,-3 5,3 2,-3 0,3-1,2-2,-6-5,-5-6,-2-7,-4-4,1-8,-2-8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7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0 331,'14'-2,"-1"0,0-1,0-1,0 0,0 0,-1-2,22-11,4-2,110-37,255-63,-302 93,-29 5,-22 7,96-17,-118 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49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0 178,'4'-24,"-4"24,1 0,-1 0,0 0,0 0,0-1,1 1,-1 0,0 0,0 0,1 0,-1 0,0 0,0 0,1 0,-1 0,0-1,0 1,1 0,-1 0,0 0,0 1,1-1,-1 0,0 0,0 0,1 0,-1 0,0 0,0 0,1 0,-1 0,0 0,0 1,0-1,1 0,-1 0,0 0,0 1,0-1,0 0,1 0,2 4,-1-1,1 1,-1 0,0 0,0 0,0 0,2 5,39 148,10 24,-53-178,1-1,0 0,0 1,-1-1,1 0,1 0,-1 0,0 0,0 0,1 0,-1 0,1 0,0-1,-1 1,1 0,0-1,0 1,0-1,0 0,0 0,0 0,0 0,5 1,-4-2,1 0,0-1,-1 0,1 1,0-1,-1-1,1 1,-1 0,0-1,1 0,-1 0,0 0,0 0,4-4,15-11,-1-2,0 0,-2-1,-1-1,0 0,-1-1,-2-1,18-35,-24 42,-2-1,0 0,-1-1,-1 1,0-1,-1 0,-1-1,-1 1,-1 0,0-1,-1 1,-1-1,-6-29,5 6,2 41,0 1,0 0,0 0,0-1,0 1,0 0,0 0,0-1,0 1,0 0,0 0,0-1,0 1,0 0,1 0,-1-1,0 1,0 0,0 0,0 0,1-1,-1 1,0 0,0 0,0 0,1 0,-1 0,0 0,0-1,1 1,-1 0,0 0,0 0,1 0,-1 0,0 0,0 0,1 0,-1 0,0 0,0 0,1 0,-1 0,18 20,173 326,-70-120,-108-203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1.6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1 629,'0'-2,"0"0,0 0,0 1,0-1,1 0,-1 0,1 0,-1 0,1 1,0-1,0 0,0 1,0-1,0 0,0 1,0 0,0-1,1 1,-1-1,0 1,1 0,1-1,1 0,0 0,0 0,0 0,1 1,-1 0,0 0,0 0,1 0,5 0,2 1,-1 0,0 1,0 0,0 1,0 0,-1 0,14 6,-14-3,-1 1,1 0,-1 0,0 1,0 0,-1 1,0 0,-1 0,1 1,-2-1,1 2,-1-1,-1 1,1 0,4 16,2 4,-2 1,-1 0,-1 0,3 37,-4 8,-3 0,-6 76,4-139,5-33,6-40,80-510,-73 393,-5-225,-14 389,2 11,5 22,8 38,75 357,-73-321,-16-73,1 1,2-1,0 0,0 0,2 0,1-1,1 0,16 28,-21-43,1 0,1 0,-1 0,1-1,-1 0,1 0,0-1,1 1,-1-1,1-1,-1 1,1-1,0 0,0-1,0 0,0 0,0 0,7-1,45 11,-42-6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1 803,'59'2,"0"3,0 2,0 3,-1 2,98 35,-74-15,-1 3,-1 4,85 57,-152-88,76 53,-80-55,-1 1,0 1,0 0,-1 0,0 0,0 1,7 12,-14-20,1 1,0-1,-1 0,1 0,-1 0,1 1,-1-1,1 0,-1 0,0 1,0-1,1 0,-1 1,0-1,0 0,-1 0,1 1,0-1,0 0,-1 1,1-1,0 0,-1 0,0 1,1-1,-1 0,1 0,-1 0,0 0,0 0,0 0,0 0,0 0,0 0,0 0,0-1,0 1,0 0,0-1,0 1,-1-1,1 1,0-1,0 1,-1-1,1 0,0 0,-1 0,-1 0,-6 2,0-1,0 0,0-1,-1 0,-15-3,9 1,-1-2,1 0,0-1,0-1,1-1,-1 0,2-1,-1 0,-25-20,22 13,1-1,0 0,2-2,0 0,0 0,-16-32,11 13,2 0,2-1,1-1,3-1,0 0,3 0,-7-70,12 59,2 0,2-1,2 1,14-75,-10 96,1 1,1 1,1-1,2 2,1-1,1 2,1-1,1 2,21-27,-33 49,-1-1,1 1,0 0,0 1,0-1,0 0,1 1,-1-1,1 1,-1 0,1 0,0 1,5-3,-7 4,1 0,-1 0,1 0,-1 0,0 0,1 0,-1 1,1-1,-1 1,0 0,0-1,1 1,-1 0,0 0,0 1,0-1,0 0,0 1,0-1,0 1,-1 0,1-1,-1 1,3 3,34 48,-1 2,42 89,-20-36,101 150,-134-221,2 0,2-2,1-2,58 49,-72-70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2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457 1,'-18'2,"0"0,1 2,-1 0,1 1,0 1,0 0,-23 14,-36 12,23-15,-60 11,110-27,0 0,1-1,-1 2,0-1,1 0,-1 0,1 1,-1 0,1-1,0 1,0 0,0 0,0 0,0 0,0 1,0-1,1 0,-1 1,1-1,-1 1,1 0,0-1,0 1,1 0,-1 0,0-1,1 1,0 0,-1 3,0 12,1-1,1 0,5 31,-3-28,156 742,-41-259,-80-315,32 173,-32 4,-37-338,-1-3,1 1,7 45,-7-66,0 0,-1 0,2 0,-1 0,0 1,1-2,0 1,0 0,0 0,0 0,0-1,1 1,0-1,0 0,0 0,0 0,0 0,0-1,1 1,0-1,-1 0,1 0,4 2,-5-3,0-1,1 0,-1 1,0-1,0 0,0 0,0-1,0 1,1-1,-1 0,0 1,0-1,0-1,2 0,18-10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3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1 229,'14'19,"1"0,-2 1,-1 0,0 1,-2 0,15 42,-10-26,26 66,39 153,-74-219,-5-31,-1 1,1-1,0 1,0 0,1-1,0 0,0 1,1-1,-1 0,5 6,-7-12,1 0,-1 0,1 0,-1 0,0-1,1 1,-1 0,0 0,1 0,-1-1,0 1,1 0,-1 0,0-1,1 1,-1 0,0 0,0-1,1 1,-1-1,0 1,0 0,1-1,-1 1,0 0,0-1,0 1,0-1,0 1,0 0,0-1,0 1,0-1,0 1,0 0,0-1,0 1,0-1,0 0,3-21,0-302,-6 192,23-205,-19 329,1-1,0 1,0 0,0 0,1 1,6-12,-8 17,0 1,0-1,0 0,0 1,0-1,0 1,0 0,0-1,1 1,-1 0,0 0,1 0,-1 0,1 0,0 0,-1 0,1 0,0 1,-1-1,1 1,0-1,0 1,0-1,-1 1,1 0,0 0,0 0,0 0,0 1,-1-1,1 0,0 1,0-1,-1 1,4 1,3 3,1 0,-2 0,1 1,-1 0,1 0,-2 1,1 0,-1 0,0 0,6 11,10 17,17 39,-23-42,16 30,139 281,-157-316,-2-8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4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1 231,'30'-2,"0"-1,1-1,37-12,-32 8,58-7,-38 10,-1-2,88-23,138-26,5-2,-245 44,-9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4.5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0,'3'1,"-1"-1,0 1,0-1,0 1,0 0,0 0,0 0,0 0,-1 0,1 1,0-1,-1 0,1 1,0-1,-1 1,2 2,25 35,-19-25,79 125,97 204,-68-117,-89-178,-18-32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5.4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0 536,'1'-7,"0"0,0 1,1-1,0 1,0-1,0 1,1 0,-1 0,2 0,-1 0,1 0,8-9,6-7,36-31,-48 47,47-41,2 1,2 4,98-57,-116 78,0 1,2 3,0 1,0 2,2 1,-1 3,47-6,-82 15,0 0,0 1,0 0,0 0,0 1,0 0,0 0,0 0,0 1,0 0,-1 0,1 1,-1 0,1 0,6 5,-7-3,0 0,-1 1,1 0,-1 0,0 0,-1 1,0-1,0 1,0 0,-1 1,0-1,4 16,10 42,14 122,-6-23,-10-88,126 523,-126-554,2 0,2-1,2-1,2-1,1-1,3-1,35 41,-56-74,-1 0,1 0,-1 0,0 1,-1-1,1 1,-2 0,1 1,2 9,-6-15,1 1,-1 0,0 0,0-1,-1 1,1 0,-1-1,0 1,0 0,0-1,0 1,-1-1,1 0,-1 1,0-1,0 0,0 0,0 0,-1 0,1 0,-1-1,0 1,0-1,-4 3,-32 24,-49 28,-10 6,-128 115,210-168,4-6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6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82 431,'-8'0,"-1"0,1-1,0 0,0 0,-1-1,-9-3,17 5,0 0,1-1,-1 1,0 0,1-1,-1 1,0 0,1-1,-1 1,0-1,1 1,-1-1,1 1,-1-1,1 0,-1 1,1-1,0 0,-1 1,1-1,0 0,0 1,-1-1,1 0,0 0,0 1,0-1,0-1,0 0,1 0,0 0,0-1,1 1,-1 0,0 1,1-1,-1 0,1 0,-1 0,1 1,0-1,0 1,3-3,19-10,0 0,1 2,0 0,1 2,35-9,-23 6,822-214,-856 225,208-49,-235 54,-1-1,1-1,-31-2,-2-1,-107 2,124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7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1,'2'18,"1"1,0 0,1-1,1 0,1 0,1 0,10 19,1 8,305 887,-170-449,-143-457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8:59.6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0,'7'9,"-1"0,-1 1,0-1,0 1,-1 0,0 0,4 16,-2-5,50 155,42 110,-76-233,-11-30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0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0 425,'1'-2,"-1"-1,1 1,0 0,0-1,0 1,0 0,0 0,0 0,1 0,-1 0,1 0,0 0,-1 0,1 0,0 1,0-1,0 1,3-2,42-24,-43 24,241-99,-79 35,250-113,-401 173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1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88,'-2'-72,"2"57,2 58,-1-33,15 170,-12-153,1-1,1 0,2 0,18 43,-24-65,1 1,0 0,0-1,1 0,-1 0,1 0,0 0,0 0,0-1,0 0,1 0,0 0,-1 0,1-1,0 0,0 0,0 0,1-1,-1 1,0-1,1 0,-1-1,0 1,7-1,-6 0,0-1,0 1,-1-1,1 0,0 0,-1-1,1 1,-1-1,1-1,-1 1,0-1,0 0,0 0,0 0,-1-1,1 1,-1-1,0 0,0-1,0 1,0-1,4-7,-2-2,-1 1,-1-1,0 0,3-21,10-33,-16 68,-1 0,0-1,0 1,0 0,0 0,0-1,0 1,0 0,0 0,0-1,1 1,-1 0,0 0,0 0,0-1,1 1,-1 0,0 0,0 0,0 0,1-1,-1 1,0 0,0 0,1 0,-1 0,0 0,0 0,1 0,-1 0,0 0,0 0,1 0,-1 0,0 0,1 0,-1 0,0 0,0 0,1 0,-1 0,0 0,0 0,1 1,-1-1,0 0,0 0,1 0,13 16,5 22,16 95,5 15,-33-128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8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0,'-3'2,"-1"1,0-1,0 1,1 0,0 0,-1 0,1 0,0 0,1 1,-1-1,0 1,1 0,-3 5,-3 3,-7 9,0 0,2 1,0 1,-10 27,19-42,1 1,0 0,1 0,0-1,0 1,1 1,0-1,0 0,1 0,0 0,1 0,0 0,1 0,0 0,3 12,-3-17,1 0,-1 1,1-1,0 0,0-1,0 1,0 0,1-1,0 0,-1 0,1 0,0 0,1 0,-1-1,0 0,1 0,-1 0,8 2,9 1,-1 0,1-2,22 1,-20-1,225 14,11 1,-197-10,-1 2,68 20,-120-27,0-1,0 1,-1 1,1 0,-1 0,0 1,0-1,0 2,-1-1,1 1,-2 0,8 8,-10-8,0 0,0 1,-1-1,0 1,-1-1,1 1,-1 0,0 0,-1 0,0 0,0 0,0 0,-1 0,0 0,0 0,-2 10,-4 23,-2-1,-1 1,-2-1,-2-1,-27 57,13-41,-3 0,-2-2,-40 48,40-63,20-27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3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1 323,'-1'-7,"1"0,0 0,1 0,0 0,0 0,0 0,1 0,4-9,-5 14,0 0,1 0,0 0,0-1,-1 2,1-1,0 0,0 0,1 1,-1-1,0 1,1-1,-1 1,1 0,-1 0,1 0,-1 0,1 1,-1-1,1 1,0-1,0 1,-1 0,6 1,0-1,-1 2,0-1,1 1,-1 0,0 0,0 1,0 0,0 0,-1 1,1 0,-1 0,0 0,0 1,0 0,-1 0,0 0,9 11,-4-3,-1 0,0 0,0 1,-2 0,1 1,-2-1,7 22,-11-31,-1 0,1 0,-1 0,0 0,0 0,-1 0,0 0,1 0,-2 0,1 0,-1 0,1 0,-1 0,-1 0,1-1,-1 1,0 0,0-1,-5 9,7-12,-1-1,1 1,0-1,-1 0,1 1,-1-1,1 0,-1 1,1-1,-1 0,1 1,-1-1,1 0,-1 0,1 0,-1 0,1 0,-1 0,0 1,1-1,-1 0,1-1,-1 1,1 0,-1 0,1 0,-1 0,0 0,1 0,-1-1,1 1,-1 0,1-1,-1 1,1 0,0-1,-1 1,1 0,-1-1,1 1,0-1,-1 1,1-1,0 1,-1 0,1-1,0 0,0 1,0-1,-1 1,1-1,0 1,0-1,0 1,0-1,0 1,0-2,-8-36,7 2,1-1,1 0,10-48,0-31,-9-55,-1 176,0-1,1 0,0 0,-1 0,1 0,1 0,-1-1,0 1,5 4,38 46,-25-31,-17-19,13 18,1-2,2 0,-1 0,2-2,1 0,27 17,-26-23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4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330 29,'0'-1,"-1"-1,1 1,-1 0,0 0,1 0,-1 0,0 0,0 0,1 0,-1 0,0 0,0 0,0 0,0 0,0 1,0-1,-1 0,1 1,0-1,0 1,0-1,-1 1,1 0,0-1,0 1,-1 0,1 0,-2 0,-43-4,39 4,-51-3,-80 6,136-3,-1 1,1 0,-1 0,0 0,1 0,0 1,-1-1,1 1,0-1,0 1,0 0,0 0,0 0,0 0,0 0,1 0,-1 0,1 1,-1-1,1 1,0-1,0 1,0-1,1 1,-1 0,0-1,1 1,0 0,0 5,-2 10,2 0,0-1,3 23,15 89,57 202,-6-36,-63-252,-2 1,-2 66,0 10,-2-114,1-1,0 1,0 0,1-1,0 1,0 0,0-1,0 0,1 0,0 0,0 0,0 0,1 0,5 5,4 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5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1,'3'2,"-1"0,1 0,-1 0,1 1,-1-1,0 1,0 0,0-1,0 1,0 0,-1 0,2 4,2 1,23 41,38 95,-7-13,-53-122,-3-10,-3-18,-8-30,3 23,1-1,1 1,1-1,1 0,5-47,-4 71,1 0,-1 0,1 0,0 0,0 0,0 1,0-1,0 0,0 0,1 1,-1-1,1 1,0 0,0-1,0 1,0 0,0 0,0 0,1 0,-1 1,1-1,-1 0,1 1,4-2,-4 3,0-1,0 1,0 0,0 0,0 0,-1 1,1-1,0 1,0-1,0 1,0 0,-1 0,1 0,0 1,-1-1,1 0,-1 1,1 0,-1 0,0 0,0 0,0 0,0 0,3 4,35 47,49 86,-37-54,-11-12,-29-45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5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70,'4'-5,"6"0,6 0,8 0,4 2,2 1,1 1,2 1,5-4,5-2,-6-4,-4 1,-4 0,-6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7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82,'0'-3,"0"-1,1 1,-1 0,1 0,-1 0,1 0,0 0,0-1,1 1,-1 1,1-1,-1 0,1 0,0 1,0-1,0 1,0-1,0 1,1 0,-1 0,1 0,0 0,-1 0,1 1,0-1,0 1,0-1,0 1,0 0,0 1,1-1,3 0,13-2,1 1,-1 1,0 1,24 2,-10 0,-11-1,-1 1,0 1,28 7,-44-9,1 0,-1 1,0 0,0 0,0 1,0 0,0 0,-1 0,1 1,-1 0,0 0,0 0,0 0,-1 1,7 8,-10-11,0 1,-1-1,1 0,-1 0,0 1,0-1,1 1,-2-1,1 0,0 1,0-1,-1 0,1 1,-1-1,0 0,1 0,-1 1,0-1,-1 0,1 0,0 0,0 0,-1 0,0-1,1 1,-1 0,0-1,-3 3,-8 7,0 0,-27 15,33-22,0 0,-31 23,37-26,1-1,-1 0,1 1,-1-1,1 1,-1-1,1 1,-1-1,1 1,0-1,-1 1,1-1,0 1,-1 0,1-1,0 1,0-1,-1 1,1 0,0-1,0 1,0 0,0-1,0 1,0 0,0-1,0 1,0 0,1-1,-1 1,0 0,0-1,1 1,-1-1,0 1,1 0,-1-1,0 1,1-1,-1 1,1-1,-1 1,1-1,-1 1,1-1,-1 0,1 1,-1-1,1 0,0 1,-1-1,1 0,-1 0,1 0,0 0,0 1,38 14,-2 2,0 2,-1 2,-1 0,58 50,-90-69,-1 0,0 0,0 0,0 1,0-1,-1 1,1-1,0 1,-1 0,0 0,0 0,0-1,0 1,0 0,-1 0,1 0,-1 0,1 0,-2 6,1-3,-2 1,1-1,-1 0,0-1,0 1,0 0,-1 0,0-1,-5 8,-6 5,0 0,-1-2,-1 1,-28 21,29-25,-1-1,-1-1,0 0,0-1,-1-1,-1-1,1 0,-1-1,0-2,-1 1,0-2,1-1,-1 0,-31-1,30-3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08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74,'2'-2,"0"0,-1 0,1-1,1 1,-1 1,0-1,0 0,1 1,-1-1,1 1,-1-1,1 1,-1 0,1 0,0 0,3 0,1-1,12-7,1 1,1 2,-1 0,1 1,0 1,41-3,-55 7,-1 0,1 1,0 0,0 0,-1 0,1 1,-1 0,1 0,-1 0,0 1,1 0,-1 0,-1 1,1 0,-1 0,1 0,-1 1,0-1,-1 1,1 0,-1 1,0-1,0 1,-1 0,6 10,2 7,0-1,-1 2,-2 0,0 0,-1 0,-2 1,5 46,-8 65,-3-60,4 0,3 0,16 75,-12-106,132 518,-87-359,-55-203,1 1,-1-1,1 1,-1-1,0 1,0-1,0 1,0-1,0 1,0-1,0 1,0 0,0-1,-1 1,1-1,-1 0,1 1,-1-1,0 1,1-1,-1 0,0 1,-1 1,-1-1,1-1,0 1,-1 0,1-1,-1 0,1 1,-1-1,0 0,1 0,-1 0,0-1,-3 1,-12 1,-1-1,1-1,-26-2,22 0,-4 1,4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1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1597 1,'-27'2,"1"1,0 2,0 1,0 0,0 2,-26 13,-28 7,-1105 301,1157-324,21-4,1-1,-1 2,0-1,1 1,-1-1,1 2,0-1,0 1,0 0,0 0,0 1,-7 5,12-8,1 0,-1 1,0-1,1 0,-1 0,1 1,0-1,-1 0,1 1,0-1,0 0,0 1,0-1,0 0,0 1,0-1,0 0,0 1,1-1,-1 0,0 0,1 1,-1-1,1 0,1 2,20 30,-18-29,59 81,-3 2,68 133,42 112,139 388,-270-605,27 138,-59-223,1-10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2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1 299,'8'-4,"4"-6,7-1,10-7,8-5,6-3,5-1,11-5,0-1,-6 1,1 1,-5 3,-10 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2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0,'4'0,"2"5,0 5,2 5,5 5,0 3,-2 1,1 2,-1 0,2 1,-2-1,-2 0,-3-1,-3 1,-1-5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3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48 142,'0'-9,"-4"-6,-6-2,-1-6,1-3,3-2,2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2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778,'-1'-10,"0"1,-1 0,0 0,0 0,0 1,-1-1,-1 1,0-1,-4-7,-50-73,44 69,-54-76,-89-97,125 159,-2 0,-1 2,-2 2,-1 1,-70-40,92 60,-1 1,0 1,0 0,-1 1,1 1,-1 1,-1 1,1 0,0 1,-1 1,1 1,-23 2,26 1,0 0,0 1,0 0,1 1,0 0,0 2,0 0,1 0,0 1,0 1,1 0,0 0,1 1,0 1,-11 14,5-4,2 2,0-1,2 2,0 0,2 0,0 1,2 0,1 1,-6 33,8-30,2 1,0 0,3 1,0-1,2 0,1 0,1 0,8 31,-1-30,1 0,1 0,2-1,0-1,3 0,0-2,1 1,2-2,1-1,1 0,1-2,30 24,-3-6,3-3,0-3,2-1,2-3,73 28,194 53,-26-11,-241-78,-1 2,-1 3,54 37,-81-44,-1 0,-1 2,-1 1,34 42,74 117,-3-4,-116-163,0 0,1-2,1 0,1-1,0 0,0-1,1-1,23 9,-21-11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4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97,'21'1,"0"1,0 2,0 0,0 1,-1 1,0 1,0 0,0 2,-1 0,26 18,11 11,100 87,-73-39,-62-61,1-2,41 35,-62-57,-1-1,1 1,-1-1,1 1,0-1,-1 1,1-1,0 0,-1 1,1-1,0 0,-1 1,1-1,0 0,-1 0,1 0,0 1,0-1,-1 0,1 0,0 0,0 0,-1 0,1 0,0-1,0 1,0 0,3-19,-15-29,11 47,-30-92,10 32,2 0,-18-111,36 169,-1-1,1 0,0 0,0 0,0 0,0 0,1 0,-1 0,1 0,0 0,0 0,1 1,-1-1,1 0,4-6,-4 9,0-1,0 1,0-1,0 1,0 0,0-1,1 1,-1 1,0-1,1 0,-1 0,1 1,-1-1,1 1,-1 0,1 0,-1 0,1 0,-1 0,1 1,-1-1,1 1,-1-1,0 1,1 0,2 1,35 15,-1 1,-1 2,-1 2,-1 1,34 28,-19-14,-17-14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4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932 781,'-15'-5,"0"1,0 0,0 1,-1 0,1 1,-1 1,-26 2,6-2,1 1,1 2,0 1,0 1,0 2,1 1,-1 2,2 2,-1 0,2 2,0 2,-48 30,54-29,1 1,0 1,1 1,1 2,1 0,1 1,1 1,1 1,1 0,1 1,2 1,0 1,-17 47,28-65,0 0,0 1,1-1,1 0,0 1,0 0,0-1,1 1,1 0,2 14,-2-19,1 0,0-1,0 1,0-1,0 0,1 0,-1 0,1 0,0 0,0 0,1-1,-1 1,1-1,0 0,0 0,0 0,0-1,0 1,1-1,-1 0,1-1,7 3,18 4,0-1,1-2,0-1,0-2,45-1,157-21,-233 20,316-50,-249 35,-1-3,106-44,-152 53,-1 0,0-2,0 0,-1-1,-1-1,18-16,-28 22,0-1,0 0,-1 0,0 0,0 0,-1-1,0 0,0 0,-1-1,-1 1,1-1,-2 0,1 0,1-20,-3 7,-2 0,-1 1,0-1,-2 1,0 0,-2 0,0 0,-16-34,-8-10,-54-83,-128-170,180 278,-2 2,-1 1,-2 2,-2 1,-59-41,59 56,38 20,1 0,-1-1,0 1,1 0,-1 0,1 0,-1 0,1 0,-1 0,1 0,-1 0,1 0,-1 0,0 0,1 0,-1 0,1 0,-1 0,1 1,-1-1,1 0,-1 0,1 1,-1-1,0 1,1 0,0 0,-1 0,1 0,0 0,0 0,0 0,0 0,0 0,0 1,0-1,0 0,1 0,-1 0,0 0,1 0,-1 0,0 0,2 2,10 19,0 1,2-2,1 0,27 31,-2-3,395 469,-183-206,-230-282,-1-4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6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1,'4'4,"6"6,5 5,1 5,1 3,-2 2,1 0,2-3,-3-1,2 0,-4 0,2 2,-3-4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8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23,'0'-1,"0"0,-1 0,1-1,0 1,1 0,-1 0,0 0,0 0,0 0,1 0,-1 0,0 0,1 0,-1 0,1 0,-1 0,1 0,0 1,0-2,0 1,-1 1,1 0,0 0,-1 0,1-1,0 1,-1 0,1 0,0 0,-1 0,1 0,-1 0,1 1,0-1,-1 0,1 0,0 0,-1 0,1 1,-1-1,1 0,1 1,2 3,1-1,-1 1,1 0,-1 0,0 0,3 5,132 199,-66-94,48 70,246 357,-307-457,-44-57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9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0 410,'2'-3,"-1"1,1 0,-1 0,1 0,0 0,-1 0,1 0,0 0,0 1,1-1,-1 1,0-1,0 1,1 0,-1 0,1 0,-1 0,5-1,2-2,135-54,2 5,2 7,171-29,461-30,128 69,-904 36,21 1,0 0,46 10,-65-10,1 1,-1 0,0 0,0 1,0 0,0 0,0 0,0 1,-1 0,1 0,-1 1,0-1,-1 1,1 0,4 7,6 13,0 1,-2 1,-1 1,-2-1,0 2,8 45,20 183,-34-218,-3-31,7 67,-1 123,-8-174,-1-1,-1 1,-1-1,-1 0,-2 0,0-1,-1 0,-1 0,-19 32,-5-5,-2-1,-3-2,-1-1,-3-3,-1-1,-2-2,-79 53,-372 190,481-274,-247 114,225-108,0-2,-1-1,-1-2,0-1,-48 2,44-9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19.7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0,'1'45,"3"-1,1 1,3-1,22 76,79 161,76 83,-140-289,4-3,96 112,-125-164,-5-7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0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1 546,'4'-4,"1"0,1 1,-1 0,0 0,1 0,10-4,11-5,197-101,241-83,-286 124,-59 32,18-8,-61 16,-64 26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1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987 1,'-20'2,"0"1,0 1,0 0,0 2,1 0,0 2,-19 9,-17 6,-257 81,-62 24,370-127,-1 1,1 0,0 0,0 0,-1 1,1 0,1-1,-1 1,0 0,1 1,-1-1,1 1,0-1,0 1,1 0,-3 5,3-5,1 1,0 0,0-1,1 1,-1 0,1 0,0-1,0 1,1 0,0 0,-1-1,2 1,-1 0,0-1,1 1,2 3,81 184,-27-64,25 39,148 224,-147-256,-70-114,1 0,21 24,-24-32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1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0 276,'5'-4,"5"-2,5-4,5-4,7-5,8-2,1-3,9 3,4 1,3-5,-3 2,2 0,-2 5,-10 0,-8 4,-4 5,-7 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2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1,'218'239,"-138"-144,-44-55,-2 2,-1 1,-3 2,-2 1,-2 1,-1 1,-3 2,16 52,-26-39,-11-40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6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0 982,'1'-2,"-1"-1,0 1,1-1,0 1,0-1,0 1,0 0,0-1,0 1,0 0,1 0,-1 0,1 0,0 0,2-3,36-27,-20 17,459-339,-36 30,-374 267,76-82,-131 126,-1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0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2117,'7'-11,"-1"0,2 1,-1 0,2 0,16-16,5-5,86-87,231-182,-128 120,-16-9,-202 188,0 0,1 0,-1 0,0 0,0 0,1 0,-1 0,1 1,-1-1,1 0,-1 1,1-1,-1 1,1 0,-1-1,1 1,0 0,-1 0,1 0,2 0,-3 1,0-1,0 1,1 0,-1 0,0-1,0 1,0 0,0 0,-1 0,1 0,0 0,0 0,-1 0,1 1,0-1,-1 0,1 0,-1 1,1 1,2 8,-1 1,-1 0,1 0,-2 16,0-20,0 21,2 1,1-1,1 0,1 0,13 39,-14-55,2-1,0 1,0-1,1 0,0-1,1 1,0-2,1 1,0-1,1 0,0-1,1 0,21 14,-9-11,1-1,-1 0,2-2,-1-1,1-1,1-1,42 5,-21-7,-1-2,1-1,66-9,-97 7,0-2,-1 0,1 0,-1-2,1 0,19-9,-30 11,0 0,0 0,0-1,-1 1,1-1,-1 0,0 0,0 0,0-1,-1 0,1 1,-1-1,-1 0,1 0,0-1,-1 1,0-1,-1 1,1-1,1-9,-2 0,-1 1,0-1,-1 0,0 1,-1 0,-1-1,0 1,-1 0,0 0,-1 0,-1 1,0 0,-1 0,0 0,-1 1,-10-13,3 7,0 1,-1 0,-1 1,0 1,-1 1,0 0,-1 1,-1 1,-33-15,0 8,0 2,-1 2,0 3,-1 2,-1 2,-62 0,115 9,1-1,0 0,0 0,-1 0,1 0,0-1,0 1,-1-1,1 1,0-1,0 0,0 0,0 0,0 0,0 0,0 0,0-1,0 1,0 0,1-1,-1 0,1 1,-1-1,1 0,0 0,-2-3,3 2,-1 0,1 0,0 0,1 0,-1-1,0 1,1 0,0 0,0 0,0 0,0 0,0 0,1 0,-1 0,1 1,0-1,-1 0,5-3,23-26,2 1,0 1,2 2,2 1,48-29,-76 51,50-32,1 2,106-46,-121 65,-1 1,2 2,0 2,0 1,47-2,-80 11,0 0,0 1,0 0,-1 1,1 0,0 1,-1 0,1 1,-1 0,0 1,11 4,-14-3,0-1,0 1,0 0,-1 0,0 1,0 0,0 0,-1 0,0 1,0 0,-1 0,1 0,-2 0,7 15,-2 7,-1 0,0 1,-3 0,3 56,-7-84,0 0,0 0,1 0,-1 0,0 0,-1 0,1 0,0 0,0 0,-1 0,1 0,-1 0,0 0,0 0,0 0,1-1,-2 1,1 0,0-1,0 1,0 0,-1-1,1 0,-1 1,1-1,-1 0,0 0,1 0,-1 0,0 0,0 0,0 0,0-1,0 1,1 0,-1-1,0 0,0 0,0 1,0-1,0 0,0-1,0 1,0 0,-4-1,-5-1,1-1,-1 1,1-2,-1 1,1-1,0-1,-12-7,-2-6,0 0,1-1,1-1,1-1,1-1,0-1,2-1,-29-50,22 28,2-1,2-1,2-1,-15-62,23 71,3 0,-6-67,13 90,1 0,0 0,2-1,0 1,0 0,2 1,0-1,12-30,-4 22,-3 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3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1 448,'0'-6,"0"1,0-1,0 1,1-1,0 1,0-1,0 1,1-1,0 1,0 0,0 0,1 0,-1 0,1 0,0 1,1-1,-1 1,1 0,0 0,0 0,0 1,0-1,1 1,0 0,-1 0,7-2,70-38,2 4,158-51,-71 28,17-15,-162 67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3.5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0,'11'10,"-1"1,0 0,0 1,-1 0,13 22,28 69,-5 2,-5 1,29 117,-61-195,-1-1,-2 0,0 1,1 50,-7-58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8.2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1 417,'10'1,"1"0,-1 1,1 0,-1 1,0 0,0 0,0 1,0 1,-1 0,11 6,15 13,37 31,-57-42,36 32,-3 2,-2 2,-1 3,45 70,-89-122,-1 0,0 0,0 0,0 0,0-1,0 1,0 0,0 0,0 0,0 0,0 0,0 0,0 0,1 0,-1 0,0 0,0 0,0 0,0 0,0-1,0 1,0 0,0 0,1 0,-1 0,0 0,0 0,0 0,0 0,0 0,0 0,1 0,-1 0,0 1,0-1,0 0,0 0,0 0,0 0,0 0,0 0,1 0,-1 0,0 0,0 0,0 0,0 0,0 0,0 1,0-1,0 0,0 0,0 0,0 0,0 0,0 0,0 0,0 0,0 1,0-1,0 0,0 0,-1-15,-8-22,-72-267,68 240,3 0,-3-122,13 182,0 1,0-1,0 0,1 1,-1-1,1 0,0 1,0-1,0 0,1 1,-1 0,1-1,0 1,0 0,0 0,0 0,0 0,1 0,4-4,-4 5,0 1,0-1,0 1,0 0,1 0,-1 0,1 0,-1 1,1-1,-1 1,1 0,-1 0,1 0,-1 0,1 1,-1-1,0 1,1 0,-1 0,0 0,5 3,11 4,0 1,-1 2,0 0,-1 0,23 21,78 80,-86-80,8 5,-2 3,-2 0,-2 3,-1 1,-3 1,43 85,-68-122,-1-11,-2-26,-4-43,-24-138,14 131,3-1,2-87,7 160,0-1,1 1,0 0,0 0,1 0,0 0,0 0,5-9,-7 15,1-1,0 1,1-1,-1 1,0 0,0-1,0 1,1 0,-1 0,1 0,-1 0,1 0,-1 1,1-1,-1 0,1 1,0-1,-1 1,1-1,0 1,-1 0,1 0,0 0,0 0,-1 0,1 0,0 0,0 0,-1 1,1-1,0 1,-1-1,1 1,0 0,-1 0,1 0,-1-1,3 4,14 8,0 1,-2 1,1 1,-2 0,0 1,-1 1,22 32,10 11,13 6,-33-40,-3 1,40 58,-52-65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29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682 460,'0'-16,"-2"0,0 0,0 1,-2-1,0 1,-1-1,0 1,-1 1,-1-1,0 1,-1 0,0 1,-2 0,1 0,-1 1,-1 0,0 1,-1 0,0 1,-1 0,0 1,0 0,-1 1,0 1,0 0,-1 1,0 0,0 1,-1 1,1 1,-1 0,0 1,0 0,1 1,-1 1,0 1,0 0,0 1,0 1,1 0,-1 1,-28 12,31-9,1 0,1 1,-1 0,1 0,1 1,-1 1,2 0,-1 0,1 1,1 0,-10 17,12-20,2 0,-1 1,1 0,0 0,1 0,0 0,1 1,0-1,0 1,1-1,0 1,0 0,1 0,1-1,0 1,0 0,3 9,-2-13,1-1,0 0,0 1,0-1,1 0,-1 0,1-1,0 1,1-1,-1 0,1 0,0 0,0-1,0 0,0 0,1 0,-1 0,1-1,0 0,-1 0,13 2,0-1,0 0,1-1,-1 0,1-2,35-3,-43 1,0 1,1-2,-1 0,0 0,-1-1,1 0,0-1,-1 0,0 0,-1-1,1-1,15-14,-12 8,-1-1,0 0,-2-1,1 0,-2 0,0-1,9-24,-3 0,13-52,-19 57,1 0,22-46,-31 79,0 0,0 0,0-1,0 1,0 0,1 1,-1-1,1 0,-1 0,1 0,0 1,-1-1,1 1,0 0,0-1,0 1,0 0,0 0,4-1,-4 2,0 0,0 0,0 0,0 0,0 1,0-1,0 1,0-1,0 1,-1 0,1 0,0 0,0 0,-1 0,1 0,-1 0,1 0,1 2,6 8,0-1,-1 1,0 0,0 1,5 13,121 248,-69-136,-49-98,-12-28,0 1,2-1,11 19,-4-14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0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261 0,'-5'1,"-1"0,1 0,0 0,-1 0,1 1,0 0,0 0,0 1,0-1,1 1,-7 4,-50 44,37-30,12-11,1 1,0 0,0 1,1 0,0 1,-11 20,18-27,0 0,0 0,0 0,1 0,0 1,0-1,1 1,-1-1,2 1,-1 0,1-1,0 1,0 0,1 0,-1-1,2 1,3 12,-5-17,1 1,0-1,-1 0,1 0,0 0,1 0,-1 0,0 0,0 0,1 0,-1 0,1 0,0-1,0 1,-1 0,1-1,0 0,0 1,0-1,1 0,-1 0,0 0,0-1,0 1,1 0,-1-1,0 1,1-1,-1 0,1 0,-1 0,4 0,-3-1,1 0,-1-1,1 1,-1-1,0 1,0-1,0 0,0 0,0-1,0 1,0 0,-1-1,1 0,-1 1,0-1,0 0,0 0,0-1,0 1,1-5,3-7,27-58,-31 69,0 0,0 0,0 1,1-1,-1 1,1-1,0 1,0 0,0 0,1 1,-1-1,1 1,-1-1,8-2,-7 4,0 1,-1 0,1 0,0 0,0 0,0 0,0 1,-1 0,1 0,0 0,-1 0,1 0,-1 1,1 0,-1 0,0 0,4 2,56 48,-50-40,98 95,183 228,55 156,-286-394,72 155,-106-188,-3 2,-4 0,25 116,-43-164,-1 1,-1-1,-1 1,0 0,-3 23,2-37,-1-1,0 1,0-1,0 1,0-1,-1 1,0-1,1 0,-2 0,1 0,0 0,-1 0,0 0,0-1,0 1,0-1,-1 0,1 0,-1 0,1 0,-1-1,0 0,0 1,-1-1,1-1,-6 3,-12 1,-1-1,1-1,-1-1,0-1,0-1,1-1,-1-1,0-1,1-1,0-1,0-1,0-1,1-1,-36-18,5-1,2-3,0-2,3-2,-66-60,75 60,1-2,3-2,0-1,3-2,2 0,-44-82,59 93,1 0,2-1,1 0,1-1,2 0,1 0,1 0,2-1,2 0,0 0,8-54,0 45,2 1,2 1,2 0,1 0,27-52,115-177,-138 241,-13 20,0 0,0 1,0-1,1 1,0 0,0 1,1 0,10-8,-13 12,0 0,0 0,0 1,0-1,1 1,-1 0,0 0,1 1,-1-1,0 1,1 0,-1 0,1 1,-1-1,0 1,1 0,-1 0,0 0,6 3,43 18,78 45,-45-22,73 38,217 150,-376-233,0 1,0-1,1 0,-1 1,0-1,1 0,-1 1,1-1,-1 0,0 1,1-1,-1 0,1 0,-1 1,1-1,-1 0,1 0,-1 0,1 0,-1 1,1-1,-1 0,1 0,-1 0,1 0,-1 0,1-1,-1 1,1 0,-1 0,1 0,-1 0,1 0,-1-1,1 1,-1 0,1 0,-1-1,0 1,1 0,-1-1,1 1,-1-1,0 1,1 0,-1-1,0 1,0-1,1 1,-1-1,0 1,0-1,0 1,0-1,1 1,-1-1,0 1,0-1,0 1,0-1,0 1,0-1,0 1,-1-2,-4-46,2 30,0-10,-9-158,12 162,1-1,0 1,2 0,1 0,11-35,-14 56,-1 1,1-1,-1 1,1-1,0 1,0-1,0 1,1 0,-1 0,0-1,1 1,0 0,-1 0,1 0,0 1,0-1,0 0,0 1,0-1,1 1,-1 0,0 0,1-1,-1 2,1-1,-1 0,1 0,-1 1,1-1,-1 1,1 0,0 0,-1 0,1 0,-1 0,1 1,0-1,-1 1,1 0,-1 0,0 0,1 0,-1 0,5 3,9 6,0 1,0 0,-1 1,25 26,-35-33,421 416,-408-404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1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1,'4'4,"1"6,5 1,9 3,1 3,-3 4,0-3,2 1,-3-4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1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112 125,'-5'-4,"-4"-10,-11-3,-1-7,-2 1,4 0,4 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2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1,'2'37,"2"0,2 0,20 71,-8-37,106 407,-75-322,72 153,-117-299,0-1,1 1,1-1,0 1,0-2,13 15,-16-20,1 1,0-1,0-1,0 1,1-1,-1 1,0-1,1 0,0-1,-1 1,1-1,0 0,0 0,0 0,0-1,8 0,17-1,-1-2,1-1,0-2,-1 0,0-2,0-2,26-12,24-15,80-52,-135 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2.5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6 402,'-5'0,"4"-4,6-2,10-4,16-8,19-7,19-6,19-7,11-6,11 0,-1 5,-6-1,-17 2,-13 8,-12 9,-15 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3.2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0,'337'324,"-243"-245,183 118,-264-189,11 7,0-1,44 18,-66-31,0-1,0 1,-1 0,1-1,0 0,0 1,0-1,0 0,0 0,0 0,0 0,0 0,0-1,0 1,-1-1,1 1,0-1,0 0,0 1,-1-1,1 0,0 0,-1 0,1 0,-1-1,1 1,-1 0,1-1,-1 1,0-1,0 1,0-1,0 0,0 1,0-1,0 0,-1 0,1 0,-1 1,1-1,0-3,2-10,-1 1,0-1,0 0,-2-18,0 25,3-77,-5 0,-3 1,-18-92,29 194,0-1,1 1,1-1,0 0,1-1,19 25,85 102,-87-112,348 361,-351-369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1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1133,'1'-4,"-1"1,1 0,0-1,-1 1,1 0,1 0,-1 0,0 0,1 0,0 0,0 0,0 1,0-1,0 1,0-1,1 1,-1 0,1 0,-1 0,1 0,0 0,0 1,0-1,6-1,9-5,0 2,1 0,21-3,-21 5,57-14,0 4,1 3,138-1,-206 12,1 1,-1 0,0 1,0 0,0 0,0 1,0 0,0 0,0 1,10 7,-14-8,-1 0,1 0,-1 1,0-1,0 1,-1 0,1 0,-1 1,0-1,0 1,0 0,-1-1,1 1,-1 0,0 1,-1-1,1 0,0 10,-1-14,-1 0,0-1,1 1,-1 0,0 0,0-1,0 1,1 0,-1 0,0 0,0-1,0 1,0 0,-1 0,1 0,0 0,0-1,0 1,-1 0,1 0,0-1,-1 1,1 0,0-1,-1 1,1 0,-1-1,1 1,-1 0,0-1,1 1,-1-1,0 1,1-1,-1 1,0-1,1 0,-1 1,0-1,0 0,0 0,1 0,-1 1,0-1,0 0,-1 0,0-1,0 1,-1-1,1 0,0 0,0 0,0 0,0 0,0 0,0-1,0 1,1-1,-1 1,0-1,1 1,-3-4,0-3,-1-1,1 0,1 0,-1 0,2 0,-1 0,1-1,1 1,-1-1,1-9,4-103,-2 106,1-4,0 0,2 0,1 0,0 0,12-27,-13 36,1 1,0 0,0 0,1 1,0-1,1 1,0 1,1-1,0 1,0 0,12-8,-19 15,1 0,0 0,-1 0,1 0,0 1,0-1,0 0,0 1,0-1,-1 1,1 0,0 0,0 0,0 0,0 0,0 0,0 0,0 0,0 1,0-1,0 1,-1 0,1-1,0 1,0 0,-1 0,1 0,0 0,-1 0,1 1,-1-1,0 0,1 1,-1-1,0 1,0 0,0-1,0 1,1 2,5 9,0 0,-1 1,0 0,3 16,-4-15,8 18,-9-24,0 0,0 0,-1 0,0 1,-1-1,0 1,0 0,-1-1,0 13,-2-22,1 1,0 0,0-1,0 1,-1 0,1-1,0 1,-1 0,1-1,0 1,-1-1,1 1,-1-1,1 1,-1-1,1 1,-1-1,0 1,1-1,-1 0,1 1,-1-1,0 0,1 0,-1 1,0-1,0 0,1 0,-1 0,0 0,1 0,-1 0,0 0,1 0,-1 0,0 0,0 0,1 0,-1-1,0 1,1 0,-1-1,0 1,1 0,-1-1,1 1,-1 0,1-1,-1 1,1-1,-1 1,0-2,-32-26,18 9,1-1,1-1,0 0,2 0,0-1,2-1,0 0,1 0,-5-31,6 19,1-1,2 0,2 0,1 0,7-61,-4 79,2-1,0 1,1 0,1 0,0 1,1 0,1 0,1 0,1 1,0 0,1 1,0 0,1 1,1 0,0 1,24-18,-32 29,-1 0,0 0,1 0,-1 0,1 1,-1 0,1 0,0 0,-1 1,1-1,0 1,-1 0,1 1,0-1,0 1,-1 0,1 0,-1 0,1 1,5 2,12 5,0 2,37 24,-26-14,-10-9,-2 2,0 1,0 0,-1 2,-1 0,-1 1,-1 1,0 0,-1 2,-2-1,14 25,-16-5,-9-22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4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783 1154,'-33'0,"-42"0,-99 11,148-7,1 1,0 1,0 1,1 1,0 1,0 2,-37 22,27-12,2 3,-47 42,63-50,0 0,2 0,0 1,1 1,0 0,-12 27,23-43,1 1,0-1,0 0,0 1,0-1,0 0,0 1,1-1,-1 1,1 0,0-1,-1 1,1-1,1 1,-1-1,0 1,0-1,1 1,0 0,-1-1,1 0,0 1,0-1,0 0,1 1,-1-1,0 0,1 0,0 0,-1 0,1 0,2 1,2 1,0-1,0 0,0 0,0-1,0 0,0 0,1 0,-1-1,1 0,0 0,9 0,20 1,0-2,1-2,37-5,-63 5,1-1,0 0,-1-1,1 0,-1-1,0 0,0-1,-1 0,0 0,0-1,0-1,-1 1,9-11,-2-2,0 0,-2-1,0-1,-2-1,0 0,-1 0,-2-1,0 0,-2-1,8-38,-4-12,-2-1,-2-97,-7 63,-26-197,16 246,-2 2,-3-1,-3 2,-46-104,60 152,-1 1,-1-1,0 1,0 0,-1 0,-13-13,19 21,-1 0,1 0,0 0,0 0,-1 1,1-1,0 0,-1 1,1-1,-1 0,1 1,-1 0,1-1,-1 1,1 0,-1 0,1 0,-1 0,1 0,-1 0,-1 1,1 0,-1 0,1 0,0 1,0-1,1 1,-1 0,0 0,0-1,1 1,-1 0,1 0,0 1,0-1,-1 0,1 0,1 0,-1 1,-1 2,-3 14,0 0,1 1,1-1,1 1,0 0,2 0,0 0,4 20,3 16,23 85,-20-108,0-1,3-1,1 0,1-1,1 0,2-1,1-1,40 46,12 0,123 101,-124-116,-62-52,0 1,-1-1,0 1,8 11,-3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5.2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1 650,'3'-1,"0"0,0 0,-1 0,1 0,0-1,0 1,0-1,-1 0,1 1,3-5,11-6,246-130,-40 23,-146 77,-26 16,-1-3,-1-1,-2-2,55-50,-98 79,-1-1,0 0,0 0,0 0,-1 0,1 0,-1 0,0-1,0 1,0-1,-1 1,1-1,-1 0,0-8,-1 12,0-1,0 0,0 0,-1 0,1 0,-1 0,0 0,1 0,-1 0,0 1,0-1,0 0,0 1,0-1,-1 1,1-1,0 1,-1-1,1 1,-1 0,0 0,1 0,-1 0,0 0,0 0,1 0,-1 0,0 1,0-1,0 1,0-1,0 1,0 0,0 0,0 0,0 0,0 0,-3 1,-11 0,0 1,0 0,0 1,0 1,0 0,1 1,-1 1,-24 14,-117 75,124-73,-23 15,2 1,2 3,-70 72,115-106,1 0,0 0,1 1,0 0,0 0,1 0,0 1,0-1,1 1,0 0,-1 9,3-13,0 0,1 0,0-1,0 1,0 0,1-1,-1 1,1 0,0-1,1 1,-1-1,1 1,0-1,0 0,0 0,0 0,1 0,0 0,0 0,0-1,0 1,0-1,6 5,9 5,1-1,0-1,0 0,1-1,24 7,112 33,-101-35,938 227,-947-234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6.3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963 1,'-46'0,"-55"0,-147 17,215-12,0 1,0 2,1 2,1 1,-1 1,2 1,0 2,-39 26,40-22,0 1,1 2,2 1,0 1,1 1,-34 46,56-67,0 1,1-1,-1 1,1 0,0 0,0 0,1 0,-1 0,1 0,0 6,1-9,0 0,0 0,0 0,0 0,1 0,-1 0,1 0,0-1,-1 1,1 0,0 0,0 0,0-1,0 1,1 0,-1-1,0 1,1-1,-1 1,1-1,-1 0,1 0,0 0,-1 0,1 0,0 0,0 0,3 1,37 10,-1-1,2-3,77 7,-64-9,118 12,238-4,-401-14,1-1,-1 0,0-1,0 0,1 0,-1-1,11-5,-18 6,-1 1,0-1,0 0,0 0,0-1,0 1,0 0,-1-1,1 0,-1 1,0-1,0 0,0 0,0-1,0 1,-1 0,1-1,-1 1,0-1,0 1,0-1,-1 1,1-1,-1 0,0-4,-6-85,3 67,1 1,2-37,0 61,0 0,0 0,0 0,0 0,0 0,0-1,0 1,1 0,-1 0,0 0,1 0,-1 0,0 0,1 0,-1 0,1 0,0 1,-1-1,1 0,0 0,0 0,-1 1,1-1,2-1,-2 2,0 0,0 0,0 0,0 0,1 1,-1-1,0 0,0 0,0 1,0-1,0 1,0-1,0 1,0-1,0 1,0 0,0-1,1 3,6 4,-1 1,0 0,10 16,279 505,-232-404,-51-100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7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0 253,'7'1,"1"0,-1 1,0-1,0 1,0 1,0-1,-1 1,1 1,-1-1,1 1,-1 0,0 0,-1 1,8 7,12 12,36 47,-44-51,79 116,-30-41,-66-96,0 1,0 0,0 0,0 0,0-1,0 1,0 0,0 0,0-1,0 1,0 0,0 0,0 0,0-1,0 1,0 0,0 0,0 0,0-1,1 1,-1 0,0 0,0 0,0-1,0 1,0 0,1 0,-1 0,0 0,0 0,0 0,1-1,-1 1,0 0,0 0,0 0,1 0,-1 0,0 0,0 0,1 0,-1 0,0 0,0 0,0 0,1 0,-1 0,0 0,0 0,1 0,-1 0,0 0,0 1,0-1,1 0,-1 0,0 0,0 0,0 0,0 1,1-1,-1 0,0 0,0 0,0 1,2-26,-2 23,-4-156,0 87,4 0,14-121,-13 180,1 1,1 0,0 0,1 0,0 0,9-17,-11 25,-1 1,1 0,0 0,-1 0,1 0,0 0,0 0,0 0,1 1,-1-1,0 1,1-1,-1 1,1 0,-1 0,1 0,-1 1,1-1,0 0,-1 1,1 0,0 0,-1 0,1 0,0 0,0 0,-1 1,1-1,0 1,-1 0,1-1,-1 1,4 2,11 5,-1 0,-1 1,1 0,-2 1,22 19,63 69,-79-75,0 1,-2 1,-1 1,-1 0,22 53,-30-58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38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460 1743,'-4'-3,"0"0,0 1,0-1,-1 1,1 0,-1 0,0 0,0 0,0 1,0 0,0 0,0 0,-5 1,-69-1,69 3,0 0,0 0,0 1,0 1,0-1,1 1,-1 1,1 0,1 0,-1 1,1 0,-1 1,-8 9,-6 7,0 2,-35 50,49-61,1 0,0 0,0 1,1 0,1 1,1 0,0 0,-4 29,8-38,0 1,0-1,1 1,0-1,1 1,-1 0,1-1,1 1,-1-1,1 0,1 1,-1-1,1 0,1 0,-1-1,1 1,0-1,1 0,-1 0,1 0,7 6,-2-3,1-2,0 0,0 0,0-1,1 0,0-1,23 7,-30-10,0-1,-1 1,1-1,0-1,0 1,0-1,0 0,0 0,0 0,0-1,0 0,0 0,0 0,-1 0,1-1,0 0,-1 0,1 0,-1 0,0-1,1 0,-1 1,5-7,5-8,-1-1,-1 0,0-1,-1-1,-2 0,0 0,-1-1,6-25,34-183,-36 163,12-93,-6-2,-7 0,-7-1,-8 0,-6 1,-50-256,50 367,-2 0,-2 0,-3 1,-43-90,57 134,0 0,-1 0,1 0,-1 0,0 1,0-1,0 1,0 0,-7-3,11 6,-1 1,0-1,0 1,0-1,0 1,0 0,0-1,1 1,-1 0,0 0,0 0,0 0,0 0,0 0,0 0,0 0,0 0,0 0,0 0,0 1,0-1,1 0,-2 1,0 1,1-1,-1 0,1 1,0 0,-1-1,1 1,0 0,0-1,1 1,-1 0,0 0,0 0,1 0,-1 0,0 3,-1 14,-1 0,2 0,1 0,0 1,1-1,1 0,1 0,8 29,9 18,30 65,-24-65,187 458,-7-21,-108-260,-95-231,0 1,-1 0,-1-1,0 1,0 0,-2-1,-2 20,1 0,1-11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2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19 993,'-1'0,"0"0,0 0,1 0,-1 0,0 0,0-1,0 1,1 0,-1 0,0-1,0 1,1 0,-1-1,0 1,1 0,-1-1,0 1,1-1,-1 1,1-1,-1 0,1 1,-1-1,1 0,-1 1,1-2,3-1,9 11,19 23,-2 1,49 70,-44-55,245 375,-29 19,-229-404,30 55,49 123,-91-172,-9-42,0-1,0 1,0-1,0 1,0-1,0 1,0-1,0 1,0-1,0 0,-1 1,1-1,0 1,0-1,0 1,0-1,-1 1,1-1,0 0,-1 1,1-1,0 1,-1-1,1 0,0 0,-1 1,0-1,0 0,0 0,0 0,0-1,0 1,0-1,0 1,0-1,0 1,0-1,0 1,0-1,0 0,0 0,0 1,0-1,1 0,-2-2,-25-28,2-1,1-1,-21-40,-53-115,70 131,-244-570,226 493,6-2,-41-256,76 348,1 0,2 0,3 0,1 0,2 1,2-1,18-68,-18 93,0 0,1 0,1 1,0 0,2 0,0 1,1 0,1 1,0 0,1 1,1 0,0 1,1 1,1 0,0 1,0 1,1 0,32-14,-38 21,-1 0,1 1,0 0,0 1,0 0,0 0,1 1,-1 1,0 0,0 1,1 0,-1 0,21 7,-16-3,0 1,-1 1,0 1,0 0,-1 1,0 0,-1 1,21 20,-11-6,0 1,-2 1,-1 1,-1 1,-1 1,-2 0,-1 1,21 61,-30-74,-2 1,0-1,-1 1,-1 0,-1 0,0 1,-1-1,-1 0,-1 0,-6 25,2-18,-2-1,-1 0,-1 0,0-1,-2-1,-25 38,4-18,-1-1,-2-2,-2-2,-2-1,-1-2,-68 44,57-51,34-22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3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1329,'19'-1,"0"-1,1-1,-2-1,1 0,0-2,27-11,104-55,-144 69,80-44,137-101,-177 112,-1-2,-2-2,-2-2,45-59,-74 86,-1-1,-1 0,0 0,-1-1,-1-1,-1 1,0-1,-1-1,-1 1,-1-1,-1 0,0 0,-1 0,-1 0,-1 0,-1 0,-1 0,0 0,-1 0,-2 0,1 1,-2-1,-10-20,0 1,-3 2,-34-52,40 69,0 1,-1 1,-1 1,-1 0,0 0,-23-15,37 30,0-1,1 1,-1-1,0 1,0 0,0 0,-1 0,1 0,0 0,0 1,0-1,-1 1,1-1,0 1,-1 0,1 0,0 0,-3 0,3 1,1-1,0 1,0 0,0 0,0-1,0 1,0 0,0 0,1 0,-1 0,0 0,0 0,1 0,-1 1,1-1,-1 0,1 0,-1 0,1 1,0-1,0 0,-1 0,1 2,0 10,0-1,1 0,0 0,0 0,7 20,13 43,50 116,50 68,-49-111,146 293,-73-151,-22 17,-104-267,-19-40,0 0,0 1,0-1,0 0,0 0,0 0,1 1,-1-1,0 0,0 0,0 0,0 1,1-1,-1 0,0 0,0 0,0 0,1 0,-1 0,0 1,0-1,0 0,1 0,-1 0,0 0,0 0,1 0,-1 0,0 0,0 0,0 0,1 0,-1 0,0 0,0 0,1 0,-1 0,0 0,0-1,0 1,1 0,-1 0,0 0,4-24,-15-176,1 47,8 104,0-284,1 330,1 1,0 0,0-1,0 1,1 0,-1-1,1 1,-1 0,1-1,0 1,-1 0,1 0,0 0,1 0,-1 0,0 0,1 0,2-3,-3 5,1 0,-1 0,1 0,0 0,-1 0,1 0,0 0,-1 1,1-1,0 1,-1-1,1 1,-1 0,1-1,-1 1,1 0,-1 0,0 0,1 0,-1 0,0 1,0-1,0 0,0 0,0 1,1 1,164 207,-88-104,169 200,-110-139,-106-126,-21-29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4.2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160 502,'-7'5,"-1"0,1 0,1 0,-1 1,1 0,0 0,0 1,0 0,1 0,0 0,1 0,0 1,0 0,-4 11,-3 11,1 1,-8 45,7-19,2 0,-2 96,11-130,1 0,0 0,2 0,1 0,0-1,2 1,1-1,0 0,17 32,-17-43,0 0,0-1,1 0,1-1,14 13,-20-18,1-1,0 1,1-1,-1 0,1-1,-1 1,1-1,0 0,0 0,0 0,0-1,0 1,0-1,0 0,9 0,-12-2,0 1,1-1,-1 1,0-1,0 0,0 0,0 0,0 0,-1 0,1 0,0-1,0 1,-1 0,1-1,-1 1,1-1,-1 0,0 0,1 1,-1-1,0 0,1-3,15-48,-15 45,9-56,-2-2,-4 1,-2-1,-6-67,4-90,-1 221,0 0,0-1,0 1,0 0,1 0,-1 0,1 0,-1 0,1 0,0 0,0 1,0-1,0 0,0 0,0 0,2-2,-2 4,0-1,0 1,0-1,0 1,0-1,0 1,0 0,0 0,0-1,1 1,-1 0,0 0,0 0,0 0,0 0,0 1,0-1,0 0,0 0,0 1,0-1,2 1,5 4,1 0,-1 0,0 1,-1 0,10 10,-14-14,83 76,158 108,-197-155,1-3,1-1,2-3,0-2,84 24,-128-44,1 0,0-1,-1 1,1-2,15 1,-21-1,0 0,0-1,0 1,0-1,0 1,-1-1,1 0,0 0,-1 0,1 1,0-2,-1 1,1 0,-1 0,0 0,1-1,-1 1,0-1,0 1,0-1,0 1,0-1,0 0,0 1,-1-1,1 0,0 0,-1 0,1-2,3-24,-2 1,0-1,-2 1,-4-35,1-1,1-24,-2-99,-40-272,41 437,3 13,-1 0,-1 0,1 0,-1 0,0 0,-1 0,0 0,0 1,-1 0,0-1,-5-7,9 15,-1 0,1-1,0 1,0 0,0 0,-1 0,1 0,0-1,0 1,0 0,-1 0,1 0,0 0,0 0,-1 0,1-1,0 1,-1 0,1 0,0 0,0 0,-1 0,1 0,0 0,0 0,-1 0,1 0,0 0,0 1,-1-1,1 0,0 0,0 0,-1 0,1 0,0 0,0 1,-1-1,1 0,0 0,0 0,0 0,-1 1,1-1,0 0,0 1,-7 18,4 22,4-24,1 1,1-1,0 0,1 0,1 0,1-1,0 1,2-1,-1-1,2 1,0-1,1-1,0 0,18 18,16 13,3-2,86 61,-39-32,-89-68,1 1,-1 0,0 0,0 0,-1 1,0-1,0 1,0 0,0 0,3 9,-6-11,0 0,0 0,0 0,-1 0,1 0,-1 0,0 0,0 0,0 0,-1 0,1 0,-1 0,0 0,0 0,0-1,-1 1,1 0,-5 6,-7 10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5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1 558,'70'-41,"68"-52,-47 30,-34 26,45-30,157-132,-256 196,-1 1,1-1,-1 1,1-1,-1 0,0 0,0 0,0-1,0 1,2-6,-4 8,0 1,0-1,0 0,0 1,0-1,0 1,0-1,0 1,0-1,0 1,0-1,-1 0,1 1,0-1,0 1,0-1,-1 1,1-1,0 1,-1-1,1 1,0 0,-1-1,1 1,-1-1,0 1,-26-5,10 6,0 2,0 0,0 1,0 1,1 0,-1 1,2 1,-22 11,-3 6,-70 53,80-53,-6 2,1 2,1 1,2 2,-36 44,66-73,0 1,-1 0,1 0,0 0,1 1,-1-1,0 0,1 1,0-1,0 1,0 0,0-1,1 1,-1 0,1-1,0 1,0 0,1 3,0-4,0 0,1-1,-1 1,1-1,0 1,-1-1,1 0,0 0,1 0,-1 0,0 0,1 0,-1 0,1-1,-1 1,1-1,0 0,-1 0,1 0,0 0,0 0,0-1,3 1,31 5,0-2,0-1,0-2,46-5,-4 1,457-24,-213-29,-286 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5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524 1,'-47'0,"1"-1,-80 10,111-7,0 1,0 1,1 0,-1 1,1 1,0 0,0 1,1 0,-16 12,16-9,1 0,0 1,1 0,0 1,0 0,2 1,-1 0,2 0,0 1,0 0,1 1,-7 21,11-25,0 0,1 0,0 0,1 0,0 0,1 0,0 1,0-1,2 0,-1 0,1 0,1 0,0 0,0 0,1 0,1-1,0 0,8 14,0-7,0-1,1 0,1-1,0 0,2-1,-1-1,1 0,37 19,3-3,100 36,-24-24,13 5,-143-46,0 1,-1 0,1 0,-1 0,1 1,-1-1,0 0,0 1,1 0,-1-1,0 1,0 0,-1 0,1 0,0 0,-1 1,1-1,-1 0,1 1,-1-1,0 1,0-1,0 1,-1-1,1 1,-1 0,1 0,-1-1,0 1,0 0,0-1,0 1,-1 0,1 0,-1-1,1 1,-3 4,-3 8,-1 0,-1-1,0 0,-1-1,-13 16,15-19,-33 43,-76 80,103-119,-1-1,0-1,-1 0,-1-2,0 1,0-2,0 0,-2-1,1 0,-33 8,24-11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7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1,'-7'0,"-1"2,12 16,8 21,3 0,1-1,29 47,73 104,-77-126,30 43,5-3,3-4,5-4,4-3,4-4,181 132,-266-214,-2-4,-1 0,0 1,-1 0,1-1,0 2,-1-1,0 0,1 1,-1-1,-1 1,1 0,0 0,-1 0,0 0,2 6,-5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6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0 939,'7'1,"0"-1,0 2,0-1,0 1,0 0,0 0,-1 1,1 0,-1 0,0 1,7 4,65 55,-58-46,250 250,-21 24,-84-96,-125-150,14 15,-4 2,61 95,-110-156,19 40,-21-41,1-1,0 1,-1 0,1 0,-1-1,1 1,-1 0,1 0,-1-1,1 1,-1 0,1 0,-1 0,1 0,-1 0,1 0,-1 0,0 0,1 0,-1 0,1 0,-1 0,1 0,-1 0,1 0,-1 0,1 1,-1-1,1 0,-1 0,1 1,0-1,-1 0,1 1,-1-1,1 1,0-1,-1 0,1 1,0-1,-1 1,1-1,0 1,0-1,-1 1,1-1,0 1,0-1,0 1,0-1,0 1,0-1,0 1,0-1,0 1,0-1,0 1,0 0,0-1,0 1,0-1,1 1,-1-1,0 1,0-1,1 1,-25-14,1-2,0-1,1 0,1-2,1 0,0-2,-17-22,19 23,-72-82,5-3,5-4,4-4,5-3,6-3,4-2,-56-162,100 232,1 0,3-1,2 0,2-1,-3-85,11 114,2-1,1 1,1 0,0 0,2 0,1 0,1 0,1 1,0 1,2-1,1 1,0 1,1 0,27-32,-15 24,1 2,56-44,-70 62,0-1,1 2,0 0,0 0,1 1,0 0,0 2,0-1,1 1,23-3,-32 7,0 1,0-1,0 1,0 0,-1 0,1 0,0 0,0 1,-1 0,1 0,-1 1,1-1,-1 1,0 0,0 0,0 0,-1 0,1 1,-1 0,1 0,-1 0,0 0,-1 0,1 0,-1 1,0-1,2 7,6 14,-1 1,-1 0,7 46,-15-69,4 22,-1 1,-2 0,0-1,-2 1,-1 0,0-1,-3 1,0-1,-1 0,-1 0,-2-1,-20 43,-11 6,-4-1,-82 104,49-72,61-82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7.3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1 887,'12'-7,"-1"0,1-1,11-11,19-13,518-341,-529 353,20-11,47-40,-86 61,0-1,0 0,-1-1,0 0,-1-1,0 0,-1 0,12-26,-18 35,-2-1,1 1,0-1,-1 1,0-1,0 0,0 1,-1-1,1 0,-1 1,0-1,-1 0,1 0,-1 1,0-1,0 0,0 1,-1-1,0 1,0 0,0-1,0 1,0 0,-5-5,2 4,0-1,-1 1,0 0,0 1,0-1,-1 1,0 1,1-1,-1 1,0 0,-1 1,1-1,0 1,-11-1,-15-1,1 0,-1 3,0 0,1 3,-1 0,0 2,1 1,0 2,0 1,-53 22,68-23,1 2,0-1,1 2,0 0,0 1,1 0,1 1,0 1,-13 16,17-18,1 1,1 0,0 0,1 1,0 0,1 0,0 1,1-1,0 1,1 0,1 0,-1 25,3-18,1 1,1-1,1 0,1 0,0 0,2 0,0-1,2 0,0 0,1-1,15 25,-16-31,0-1,1 0,0-1,1 0,0 0,1-1,0 0,1-1,0-1,0 1,0-2,1 0,1 0,-1-2,1 1,0-2,19 5,1-5,0-1,0-2,0-1,1-2,46-9,168-45,-234 52,145-38,-125 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7.8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435 0,'-41'0,"0"2,0 2,-43 10,66-10,0 1,0 0,0 2,1 0,0 1,0 1,1 0,0 1,-14 12,27-19,-1-1,1 1,0 0,0 0,0 0,1 0,-1 1,1-1,-1 1,1-1,0 1,1 0,-1 0,1 0,-1 0,1 0,1 0,-1 0,0 0,1 0,0 0,0 1,0-1,0 0,1 0,0 0,0 0,2 7,1-4,-1 0,1 0,0-1,1 0,0 0,0 0,0-1,1 1,-1-1,1-1,1 1,-1-1,1 0,13 6,21 5,1-2,0-2,1-2,55 6,-6-1,60 13,2-6,256 1,-385-23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8.7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0,'4'1,"0"-1,-1 1,1 0,-1 0,1 1,-1-1,0 1,1-1,-1 1,0 0,0 0,0 1,2 2,38 37,-37-36,321 393,-222-265,-26-32,143 167,-195-241,1 0,2-2,1-2,0 0,2-2,58 28,-77-43,1-1,0-1,1-1,-1 0,1-1,27 2,-20-4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49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676 559,'-48'0,"-1"-2,1 2,-1 3,0 2,-82 19,72-9,-2-1,-78 6,119-16,-3 0,38-10,94-23,2 5,142-12,229 4,573 27,-846 26,-174-15,0 1,-1 2,58 23,-87-30,-1 0,1 0,-1 0,0 1,0-1,0 1,0 0,0 0,-1 1,1-1,-1 1,0-1,0 1,0 0,0 0,-1 1,0-1,0 1,3 8,-3-2,-1 1,0-1,0 1,-2 0,1-1,-1 1,-4 14,0 2,0 0,-19 51,20-69,0-1,-1 1,1-1,-2 1,1-1,-2-1,1 1,-1-1,0 0,-1-1,-9 8,17-14,-1 0,0-1,0 1,0 0,0-1,0 1,0-1,0 1,0-1,0 1,0-1,0 0,0 0,0 1,0-1,0 0,-1 0,1 0,0 0,0 0,0-1,0 1,0 0,0 0,0-1,-2 0,1 0,1-1,-1 1,1-1,0 1,0-1,-1 0,1 1,0-1,1 0,-1 0,0 0,0 0,0-3,-2-10,1 0,1 0,0-19,1 26,3-520,4 424,25-119,-29 203,2-13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0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4,'-8'-3,"3"2,10 9,35 34,2-1,2-3,71 48,-93-69,27 18,1-1,1-3,64 28,-114-58,0-1,0 1,0-1,0 1,0-1,0 0,0 0,0 1,0-1,0 0,0 0,1 0,-1 0,0 0,0 0,0 0,0-1,0 1,0 0,0-1,0 1,0 0,0-1,0 1,0-1,-1 0,1 1,1-2,-1 0,1 0,-1 0,0 0,0 0,0-1,0 1,0 0,0-1,-1 1,1-1,-1-4,1-10,-1-1,-4-31,3 37,-6-33,-2 1,-2-1,-17-45,21 75,0-3,17 27,277 344,-172-240,-97-98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1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49,'0'-3,"0"1,1 0,-1 0,0 0,1 0,-1 0,1 0,0 0,-1 0,1 1,0-1,0 0,0 0,1 1,-1-1,0 0,1 1,-1-1,1 1,-1 0,1 0,0-1,-1 1,1 0,0 0,0 0,0 1,0-1,0 0,0 1,0-1,0 1,0 0,0 0,0 0,0 0,0 0,4 0,3 1,1 0,0 0,-1 1,1 0,-1 1,0 0,12 5,9 8,-1 2,0 0,-1 2,41 39,89 106,-141-147,0 1,-2 1,0 0,-2 1,19 38,-32-59,1 1,-1-1,1 1,-1 0,1-1,-1 1,0-1,1 1,-1 0,0-1,0 1,0 0,1 0,-1-1,0 1,0 0,0 0,0-1,0 1,0 0,0-1,0 1,-1 0,1 0,0-1,0 1,-1 0,1-1,0 1,-1 0,1-1,-1 1,1-1,0 1,-2 0,1-1,0-1,0 1,-1-1,1 1,0-1,0 1,0-1,0 0,0 0,0 1,0-1,0 0,0 0,0 0,1 0,-1 0,0 0,0 0,1 0,-1-2,-12-23,2-1,1 0,1-1,1 0,2 0,0-1,2 1,0-56,4 78,0 0,1 0,0-1,0 1,0 0,1 0,0 1,0-1,0 0,1 0,5-7,-7 11,0 0,1 0,0 0,-1 0,1 0,0 1,0-1,0 1,0-1,0 1,1 0,-1 0,0 0,0 0,1 0,-1 0,1 1,-1-1,1 1,-1 0,1 0,-1 0,1 0,-1 0,1 0,-1 1,0-1,1 1,-1-1,1 1,2 2,9 3,0 2,0 0,-1 0,0 1,-1 1,0 0,12 15,71 86,-74-82,-16-20,1-1,0 0,0-1,13 13,-19-20,0 0,1 0,-1 1,0-1,0 0,0 0,0 0,0 0,1 0,-1 0,0 0,0 0,0 0,0 0,0 0,1 0,-1 0,0 0,0 0,0 0,0 0,1 0,-1 0,0 0,0 0,0 0,0 0,1 0,-1 0,0-1,0 1,0 0,0 0,0 0,0 0,1 0,-1 0,0 0,0-1,0 1,0 0,0 0,0 0,0 0,0 0,0-1,0 1,0 0,3-14,-2-15,-1 28,-3-70,3-93,0 162,0 0,0 0,0 0,0 0,0 0,1 0,-1 0,1 0,0 0,-1 1,1-1,0 0,0 0,0 0,0 1,0-1,1 0,-1 1,0-1,1 1,-1 0,1-1,0 1,-1 0,1 0,0 0,0 0,-1 0,1 1,0-1,0 0,0 1,0-1,0 1,0 0,0 0,0 0,0 0,0 0,0 0,0 0,0 1,0-1,0 1,3 1,6 1,0 1,0 1,0 0,0 1,-1 0,14 10,5 8,0 1,-2 1,40 50,63 102,-51-66,-76-109,80 119,-66-91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4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447 22,'0'-1,"-1"0,1-1,0 1,-1 0,1 0,-1 0,1 0,-1 0,0 0,0 0,1 1,-1-1,0 0,0 0,0 0,0 1,0-1,0 0,0 1,0-1,0 1,0-1,0 1,0 0,0-1,0 1,-1 0,1 0,0 0,0 0,0 0,0 0,-1 0,1 0,0 0,0 1,-1-1,-47 11,35-3,0 0,1 1,0 1,0 0,1 1,1 0,0 0,-19 27,1 3,-36 69,36-55,-38 106,57-131,2 0,0 1,3 0,0 1,-1 43,6-63,1-1,0 0,0 0,1-1,0 1,1 0,0 0,1-1,0 0,0 0,1 0,12 18,-12-23,-1 0,1 0,0 0,0-1,1 0,-1 0,1 0,0 0,0-1,0 0,1 0,-1-1,1 0,-1 0,1 0,0-1,0 0,-1-1,1 1,0-1,11-1,-8-1,0-1,0 1,-1-1,1-1,-1 0,0 0,0-1,0 0,-1-1,0 1,0-2,0 1,-1-1,0 0,0-1,0 0,-1 0,5-9,2-3,0-1,-1-1,-2 0,0-1,-1 0,8-33,-10 12,-2 1,-1-2,-3 1,-5-58,2-59,2 159,0 0,0 1,0-1,0 0,0 0,0 1,0-1,1 0,-1 1,1-1,-1 0,1 1,0-1,0 1,-1-1,1 1,0-1,0 1,1-1,-1 1,0 0,0 0,3-2,-2 2,0 1,-1 0,1 0,0 0,0 0,0 0,-1 0,1 1,0-1,-1 1,1-1,0 1,-1-1,1 1,0 0,-1 0,1 0,2 2,9 8,1 1,-1 0,16 20,-26-28,16 17,57 65,129 190,-189-250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5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9,'8'0,"0"1,1 0,-1 0,0 1,0 0,0 0,-1 1,1 0,0 1,-1-1,9 7,5 5,0 1,22 23,-9-7,-10-11,107 93,213 238,-290-274,-35-49,-15-24,-5-8,-24-59,3 0,3-1,2-1,4-1,2 0,3 0,1-131,6 191,1-1,1 1,-1 0,1 0,0 0,0 0,0 0,1 0,0 1,0-1,0 0,3-5,-3 8,1-1,-1 1,1 0,-1 0,1 0,0 0,-1 1,1-1,0 0,0 1,0 0,1 0,-1 0,0 0,0 1,0-1,1 1,-1 0,0 0,5 0,15 1,0 2,0 0,-1 2,1 0,27 11,111 50,-121-48,217 105,-210-97,-3 2,0 1,56 50,-57-35,-10-5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5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717 706,'-26'3,"0"0,0 1,0 2,1 1,0 0,0 2,1 1,0 1,1 1,0 1,1 1,-31 25,19-10,2 1,0 2,2 1,2 1,-33 52,42-56,2 1,0 0,3 1,0 1,2 0,2 1,-8 44,16-72,1 0,1-1,-1 1,1 0,0 0,0-1,1 1,0 0,0-1,0 1,1 0,-1-1,1 0,5 9,-4-9,1-1,0 1,0-1,1 1,-1-1,1-1,0 1,0-1,0 1,1-2,-1 1,1 0,9 2,38 10,0-3,1-2,0-2,0-2,1-3,59-5,-107 2,6 0,0 0,0-1,0-1,22-5,-32 6,-1 0,1 0,0-1,0 1,-1 0,1-1,-1 0,1 0,-1 1,1-1,-1-1,0 1,0 0,0 0,-1-1,1 0,0 1,-1-1,0 0,1 1,-1-1,0 0,0 0,-1 0,1-4,0-16,-1 1,-1-1,-1 0,-1 1,-1-1,-10-31,4 15,-13-62,-4 1,-4 1,-58-122,7 64,-8 3,-6 4,-133-157,315 429,419 509,-291-350,-161-204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8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1 905,'1'-6,"0"1,1-1,0 1,0 0,1 0,-1 0,1 0,0 0,0 1,1-1,-1 1,1 0,0 0,0 0,8-5,2-4,118-105,190-129,-293 226,142-100,200-157,-352 262,-6 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7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452 1448,'-34'13,"1"0,0 2,1 1,1 2,0 1,-36 30,48-33,0 0,1 2,1 0,0 1,1 1,2 0,0 1,1 1,-19 42,30-58,0 0,0 0,0 0,1 0,0 1,0-1,1 1,-1-1,1 1,1-1,-1 1,1-1,0 0,1 1,0-1,2 8,1-6,-1 0,1 0,0-1,0 0,1 0,0 0,0 0,1-1,0 0,10 7,7 2,1-1,0-2,0 0,1-2,1 0,40 8,-59-16,0 0,1-1,-1 0,1 0,0-1,-1 0,1 0,11-3,-18 3,0-1,0 0,1 0,-1 0,0 0,0 0,0 0,0 0,0-1,0 1,-1-1,1 0,0 1,-1-1,1 0,-1 0,0 0,1 0,-1 0,0 0,0 0,0 0,-1-1,1 1,-1 0,1-1,-1 1,1 0,-1-1,0 1,0 0,-1-1,1 1,-1-5,-13-79,-3 0,-37-110,25 96,28 99,-1-7,-1 0,2 0,-1 0,1 0,0-8,5 11,6 11,11 15,-19-19,50 51,3-3,2-1,2-4,1-2,3-2,1-4,2-2,137 50,-3-15,-198-70,-1 0,1 1,0-1,-1 0,1 0,-1 0,1 0,0 0,-1 0,1-1,0 1,-1 0,1-1,-1 1,1-1,-1 0,1 0,-1 1,1-1,-1 0,0 0,0 0,1 0,-1 0,0-1,0 1,0 0,0-1,0 1,0 0,-1-1,1 1,0-1,-1 1,1-1,-1 1,1-3,3-9,-1-1,-1 1,2-24,-2 16,9-109,-5-2,-6 1,-35-261,4 216,-7 2,-83-236,116 396,-70-175,66 168,-2 1,0 0,-1 1,-1 0,-1 1,-25-25,38 41,-1 1,0-1,1 0,-1 1,0-1,0 1,0-1,0 1,0 0,0 0,0 0,0 0,-1 0,1 0,0 1,0-1,-1 1,1 0,0 0,-1-1,1 1,-1 1,1-1,-4 1,4 0,0 1,0 0,-1 0,1 0,1 0,-1 0,0 0,0 0,1 0,-1 1,1-1,0 1,0-1,0 1,0-1,0 1,0 0,1-1,-1 1,1 3,-2 14,1-1,0 0,2 1,0-1,1 0,1 0,1 0,1 0,0-1,2 1,0-1,1-1,10 19,6 4,1-1,1-1,3-1,45 46,-1-15,2-3,2-3,4-4,152 83,377 145,-603-283,0 0,0-1,0 1,0-1,0-1,14 2,-18-3,0 0,-1-1,1 1,0-1,0 1,-1-1,1 0,-1 0,1 0,0 0,-1-1,0 1,1-1,-1 1,0-1,0 0,0 0,0 0,0 0,0 0,1-3,42-63,59-121,-59 102,60-129,-91 180,-1 0,-1-1,-3 0,7-49,-15 78,0-1,0 0,-1 0,0 0,-1 1,0-1,-1 0,1 1,-2-1,1 1,-1 0,0-1,-1 1,0 1,-8-13,6 13,0 0,-1 0,0 1,0 0,0 0,-1 1,0 0,0 0,0 1,-1 0,0 1,1-1,-1 2,-13-3,-34-5,-111-4,104 10,54 4,1-1,-1 1,1 0,-1 1,-12 2,20-2,-1-1,1 0,0 1,-1-1,1 1,0 0,0-1,0 1,0 0,0-1,0 1,0 0,0 0,0 0,0 0,0 0,0 0,0 0,1 1,-1-1,1 0,-1 0,1 1,-1-1,1 0,-1 0,1 1,0-1,0 0,0 1,0-1,0 0,0 1,0-1,0 1,1-1,-1 0,0 0,1 1,-1-1,1 0,-1 0,2 2,5 10,0-1,1 1,0-1,1-1,1 0,-1 0,2-1,11 9,11 13,339 312,128 136,-496-476,20 29,-24-33,1 1,-1 0,0-1,1 1,-1 0,0 0,0-1,0 1,0 0,0 0,0-1,0 1,0 0,0 0,0-1,0 1,0 0,0 0,-1-1,1 1,0 0,-1 0,1-1,0 1,-1 0,1-1,-1 1,1-1,-1 1,1-1,-1 1,1-1,-1 1,0-1,1 1,-1-1,0 0,1 1,-1-1,0 0,0 1,1-1,-1 0,-1 0,-51 19,0 3,-89 49,-90 75,119-71,61-43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19:58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26,'-1'0,"-1"1,1-1,0 1,0 0,0-1,0 1,0 0,0 0,1 0,-1 0,0-1,0 1,1 0,-1 1,0-1,1 0,-1 0,1 0,-1 0,1 0,0 0,-1 1,1-1,0 0,0 0,0 3,-4 42,3-38,-2 52,2 0,2 0,3 1,3-2,27 111,-26-144,0 0,2 0,1-1,2-1,0 0,1-1,1 0,1-1,1-1,1 0,1-1,1-1,1-1,0-1,33 20,-35-27,0 0,0-2,1 0,0 0,1-2,-1-1,1-1,1 0,40 1,-52-5,0 0,-1 0,1-1,0 0,0-1,-1 0,1 0,-1-1,1-1,-1 1,0-2,-1 1,1-1,-1 0,0-1,0 0,0 0,-1-1,0 0,0 0,-1 0,0-1,8-13,-4-1,-1 0,-1 0,-1-1,-1 0,-1 0,4-39,-4 1,-5-84,-1 110,-2 0,-2 0,-1 0,-20-66,21 88,0 0,0 0,-2 1,1 0,-2 0,1 0,-2 1,0 0,0 1,0 0,-2 1,1-1,-1 2,0 0,-17-10,-2 4,-1 1,-1 1,0 2,0 1,-1 1,-48-4,62 11,0 0,0 1,0 1,0 1,0 1,1 0,-1 2,1 0,-25 10,10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1.8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2443 1210,'-128'-48,"-3"5,-262-51,319 84,-1 4,0 2,0 4,0 3,0 3,0 3,-108 29,128-22,1 2,1 3,1 2,1 2,1 2,1 3,1 1,2 3,2 1,-63 65,56-42,1 2,4 3,2 1,3 2,3 2,3 1,-26 75,38-78,2 0,3 1,2 1,4 1,3 0,3 0,3 0,6 74,0-111,1 0,2 0,1-1,1 0,20 49,-19-61,1 0,0-1,1 0,1 0,1-1,1-1,0 0,1-1,23 19,-10-15,0-1,1-1,0-1,2-2,0 0,0-3,1 0,43 7,-12-6,1-4,0-2,91-3,-115-4,-1-2,1-2,-1-1,0-2,0-2,-1-1,43-20,-57 20,0-2,-1 0,0-2,-1-1,0 0,-2-2,0 0,-1-1,-1-1,0-1,21-34,-14 12,-2-2,-2 0,-2-1,-2-1,-2-1,9-50,-4-17,10-170,-24 95,-9 0,-7 0,-9 1,-9 1,-7 1,-9 2,-7 2,-87-202,77 247,52 118,-2 2,-1-1,0 2,-24-28,31 41,-1 0,1 0,-1 1,0 0,1 0,-1 1,-11-4,13 5,0 0,0 0,1 0,-1 0,0-1,1 1,-1-1,1 0,0 0,-1-1,1 1,0-1,1 1,-1-1,0 0,-2-4,6 7,-1-1,1 1,0 0,-1 0,1 0,0 0,0 0,-1-1,1 1,0 0,-1 1,1-1,0 0,0 0,-1 0,1 0,0 1,-1-1,1 0,0 0,-1 1,1-1,0 1,-1-1,1 1,-1-1,2 1,27 15,26 28,-1 1,64 71,85 118,-138-157,92 111,353 388,-493-559,-8-7,1-1,0 0,0-1,21 14,-26-19,1-1,-1 0,0 0,1-1,-1 0,1 0,0 0,-1 0,1-1,0 0,-1 0,1-1,0 1,8-3,31-6,-26 6,-1 0,0-1,-1-1,35-14,-46 15,0 1,0-1,-1 0,1-1,-1 0,0 0,0 0,0 0,-1-1,1 1,-2-1,1 0,0-1,-1 1,-1-1,5-12,5-27,-2 0,-3 0,-1-1,-2 0,-3 0,-1 1,-2-1,-3 0,-1 0,-3 1,-28-88,31 119,0-1,-1 2,0-1,-2 1,1 0,-2 1,-14-17,21 26,1 1,-1 0,0 0,-1 1,1-1,0 1,-1-1,1 1,-1 0,0 0,0 0,0 1,0 0,0-1,0 1,0 1,0-1,0 1,0-1,0 1,-1 0,1 1,0-1,0 1,0 0,0 0,0 0,0 0,0 1,0-1,0 1,0 0,-4 3,1 2,-1-1,1 1,0 1,0-1,1 1,0 0,1 1,0-1,0 1,0 0,1 0,-4 17,3-11,1 1,0 0,2-1,0 1,0 0,2 0,1 21,1-27,0-1,0 0,1 0,1 0,-1 0,1 0,1-1,0 0,0 0,0 0,1 0,0-1,1 0,0 0,0-1,0 0,15 9,3 1,1-1,0-1,2-2,40 13,74 16,256 37,-235-51,164 48,-311-70,0 0,0 1,0 0,-1 2,0-1,-1 2,1 0,-2 1,16 13,-22-15,-1-1,1 2,-1-1,-1 1,0 0,0 0,0 0,-1 1,-1-1,0 1,0 0,0 0,-2 0,1 0,-1 1,-1 12,-1 11,-1-1,-2 1,-1 0,-2-1,-17 51,-72 161,77-203,-54 114,33-74,-34 99,73-179,0 1,0 0,0 0,0 0,0 0,1 0,-1 0,1 0,0 0,0 0,0 0,1 0,-1 0,1 0,-1 0,2 4,0-6,-1 1,1-1,-1 1,1-1,0 1,-1-1,1 0,0 0,0 0,0 0,0 0,0 0,0 0,0-1,0 1,1-1,-1 1,0-1,0 0,0 0,5-1,35-1,0-2,0-2,0-2,58-19,-83 22,5 0,0-2,-1-1,1-1,-1-1,37-24,-48 28,-1-2,0 1,0-1,-1-1,0 0,-1 0,0 0,0-1,-1 0,0 0,-1-1,0 1,5-18,9-45,12-101,-23 118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2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142 0,'-3'1,"-1"-1,1 1,-1 0,1 0,-1 0,1 0,0 1,0-1,0 1,-1 0,1 0,1 0,-1 0,0 1,0-1,1 1,0-1,-1 1,1 0,0 0,0 0,1 0,-1 0,1 1,-1-1,0 5,-5 12,1 0,1 0,-3 27,5-29,-6 33,-3 11,3 1,-1 69,10-116,0 0,0 0,2 0,0 0,1 0,1-1,0 1,1-1,1 0,0 0,1-1,0 1,16 20,-18-30,0 1,1-1,-1 0,1 0,0-1,1 0,-1 0,1 0,0-1,0 0,13 4,-17-6,0 0,0-1,0 1,0-1,0 1,0-1,0 0,0 0,0 0,1-1,-1 1,0-1,0 0,-1 1,1-1,0-1,0 1,0 0,-1-1,1 1,0-1,-1 0,0 0,1 0,-1 0,0 0,0 0,0-1,0 1,0-1,1-3,3-8,-1 0,-1 0,0 0,-1 0,-1-1,0 0,0 1,-2-1,-1-16,-18-139,14 137,0 2,-1 1,-1 0,-1 0,-19-43,27 73,0 1,0-1,0 0,1 0,-1 0,0 0,0 0,0 0,0 0,1 0,-1 0,0 0,0 0,0 0,1 0,-1 0,0 0,0 0,0 0,0 0,1 0,-1 0,0 0,0 0,0 0,0 0,1 0,-1 0,0 0,0 0,0 0,0-1,1 1,-1 0,0 0,0 0,0 0,0 0,0-1,0 1,0 0,0 0,1 0,-1 0,0 0,0-1,0 1,0 0,0 0,0 0,0-1,0 1,0 0,0 0,0 0,0 0,0-1,0 1,0 0,28 17,32 28,231 169,-251-186,-15-10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3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25 149,'0'0,"0"-1,0 1,0 0,0 0,0-1,1 1,-1 0,0 0,0-1,0 1,0 0,0 0,0-1,0 1,0 0,0-1,0 1,0 0,0 0,-1-1,1 1,0 0,0 0,0-1,0 1,0 0,0 0,-1 0,1-1,0 1,0 0,0 0,-1 0,1-1,0 1,0 0,-1 0,1 0,0 0,0 0,-1 0,1-1,0 1,0 0,-1 0,1 0,0 0,0 0,-1 0,1 0,0 0,-1 0,1 0,0 0,0 0,-1 1,1-1,0 0,0 0,-1 0,-10 17,9 0,0 0,1 0,1-1,1 1,0 0,1 0,1 0,1-1,0 0,1 0,11 24,4 4,2 0,46 68,-49-85,1-1,1-1,1 0,1-2,2-1,0-1,1-1,44 26,-49-35,0 0,0-2,1 0,0-1,0-2,1 0,0-1,0-1,1-2,-1 0,0-1,41-4,-60 2,-1 0,1 0,0 0,0 0,0 0,-1-1,1 0,-1 1,1-1,-1-1,0 1,1 0,-1-1,-1 0,1 0,0 0,-1 0,1 0,-1 0,0-1,0 1,0-1,0 1,-1-1,0 0,0 1,2-8,0-9,0 0,-2 0,0 0,-2-26,0 23,-16-194,16 214,0 0,1 0,-1-1,1 1,0-1,0 1,1 0,-1-1,1 1,-1 0,1 0,0-1,0 1,3-5,-2 7,-1 0,1 0,0 0,-1 0,1 1,0-1,0 0,-1 1,1 0,0-1,0 1,0 0,0 0,0 0,0 0,-1 0,1 1,0-1,0 0,0 1,0-1,-1 1,1 0,0 0,-1 0,1 0,2 1,303 160,-165-81,405 197,-505-257,-23-11,35 16,-51-25,0 1,0-1,0-1,0 1,0 0,0-1,0 1,0-1,0 0,0 0,0 0,0-1,0 1,6-2,-8 1,0 0,0 1,-1-1,1 0,0 0,0 0,0 0,-1 0,1 0,-1 0,1 0,-1 0,1 0,-1 0,1 0,-1 0,0 0,0-1,1 1,-1 0,0 0,0 0,0 0,0-1,-1 1,1 0,0-2,-10-35,8 35,-61-142,19 51,-251-482,268 528,8 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4.5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0,'1'6,"0"-1,0 0,1 1,-1-1,1 0,1 0,-1 0,1 0,-1 0,1-1,1 1,4 4,1 4,314 415,22 33,-128-132,-108-159,-88-147,-21-23,1 1,-1-1,1 0,-1 1,1-1,-1 0,1 0,-1 0,1 1,0-1,-1 0,1 0,0 0,-1 0,1 0,-1 0,1 0,0 0,-1-1,1 1,-1 0,1 0,-1 0,1-1,0 1,3-4,-1 0,0 0,0 0,0 0,0 0,-1-1,1 1,1-8,-2 8,50-95,4 2,5 4,3 1,4 4,4 3,4 3,119-101,-136 134,3 2,2 3,2 3,94-44,-113 63,1 3,1 2,0 2,1 3,1 1,0 3,74-3,-101 10,0 2,0 1,0 1,0 1,0 0,-1 2,41 16,-50-16,-1 1,0 0,0 1,-1 0,0 1,0 1,-1 0,-1 0,1 1,-2 0,1 1,-2 0,13 21,-9-6,-1 0,-1 1,-1 0,-2 0,0 1,-2 0,-2 0,1 33,-3-11,-3-1,-2 1,-19 94,20-135,1 1,-1-1,-1 0,0 0,-8 15,9-21,0 0,0 1,0-2,-1 1,0 0,1-1,-1 1,-1-1,1 0,0-1,-1 1,1-1,-9 4,-275 78,161-50,-369 93,240-64,-266 55,487-111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5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432 335,'-2'0,"-1"0,1 0,-1 1,0-1,1 1,-1 0,1-1,0 1,-1 0,1 0,0 1,-1-1,1 0,0 1,0 0,0-1,0 1,0 0,-1 2,0 1,-1 0,2-1,-1 1,0 1,1-1,0 0,0 1,-1 8,1-5,1-1,0 1,0 0,1-1,0 1,0 0,1-1,0 1,1-1,0 1,6 15,-3-16,1 1,0-1,0 0,1-1,0 0,1 0,-1 0,1-1,1 0,-1 0,1-1,0 0,0-1,0 0,1 0,0-1,17 4,15 0,0-1,80 2,-112-8,35 2,1 0,65-5,-98 2,-1-1,1 0,-1-1,0 0,0-1,0-1,0 0,-1 0,0-1,11-7,-16 8,-1 0,0-1,-1 0,1 1,-1-1,0-1,-1 1,0-1,1 1,-2-1,1 0,-1 0,0 0,-1 0,0-1,0 1,0 0,-1-12,0 1,-1 1,-1-1,0 1,-1-1,-1 1,-10-30,2 21,0 1,-1 0,-2 0,0 1,-2 1,-1 1,0 1,-24-21,32 32,0 1,-1 0,0 1,-1 0,0 0,0 2,0-1,-1 2,0-1,0 2,0 0,-1 0,0 2,1-1,-1 2,0 0,0 0,-19 3,17 1,1 1,0 0,0 1,0 1,-26 15,-68 48,82-51,-397 298,402-297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5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0,'0'9,"5"11,9 15,7 14,9 21,7 19,10 21,6 12,7 12,2 8,-6-2,-8-13,-7-19,-7-15,-10-19,-3-23,-7-15,-4-13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6.6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1,'2'14,"0"1,1-1,1 1,0-1,1 0,0-1,9 16,-3-5,236 521,-146-327,-18-26,67 236,-141-391,8 69,-15-97,-2-8,0 0,0 0,0 0,0 0,0 0,0 0,0 0,1 0,-1 0,0 0,1 0,-1-1,1 1,-1 0,1 0,-1 0,1 0,1 0,9-7,9-35,-20 41,207-582,-120 318,-81 246,-1 2,0 1,1 0,0 1,17-28,-22 40,1 0,0 0,-1-1,1 1,0 0,0 1,0-1,0 0,1 0,-1 1,0-1,1 1,-1 0,1 0,-1 0,1 0,0 0,-1 1,1-1,0 1,0-1,-1 1,1 0,0 0,0 1,0-1,-1 0,1 1,0 0,-1-1,1 1,0 0,-1 1,4 1,20 13,0 1,-2 0,42 41,-25-22,56 51,-4 5,-4 3,79 112,-160-196,-1 0,0 0,-1 0,0 1,0 0,-1 0,4 18,-4-4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07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1212 0,'-8'0,"-12"0,-15 5,-19 5,-21 9,-24 11,-17 4,-13 5,-11 0,5-3,13-2,23-3,20-7,19-8,20-6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8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1,'8'4,"8"10,9 3,5 7,6 4,5 5,4 6,4 0,1 7,1 4,0-2,-8-1,-8-9,-4-1,-9-4,-3-7,-5-8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18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1242,'-34'-34,"2"-1,1-2,2-1,1-1,-42-83,55 89,1-2,1 0,2 0,2-1,1 0,2-1,1 0,0-44,7 40,2 0,2 0,1 0,2 1,2 0,2 1,33-73,-42 105,-1-1,0 1,0-1,-1 1,0-1,0 0,0-8,-2 14,0-1,-1 1,1 0,-1-1,1 1,-1 0,0 0,0 0,0-1,0 1,0 0,0 0,-1 0,1 0,-1 1,1-1,-1 0,0 1,0-1,0 1,1-1,-2 1,1 0,0 0,0 0,0 0,0 0,-3 0,-24-8,-1 1,0 1,-41-3,-3-1,50 7,-49-4,51 13,22-4,-1-1,1 0,0 1,0-1,-1 0,1 1,0-1,0 0,-1 1,1-1,0 1,0-1,0 0,0 1,0-1,-1 1,1-1,0 1,0-1,0 0,0 1,0-1,0 1,1-1,-1 1,0-1,0 0,0 1,2 3,0-1,0 0,0 1,1-1,-1-1,1 1,0 0,0 0,3 1,48 37,2-2,70 35,129 52,-233-116,190 85,124 61,-332-154,0 0,1 0,-1 1,0-1,0 1,-1 0,1 0,-1 1,1-1,-1 1,0-1,-1 1,1 0,0 0,-1 1,0-1,2 5,-3-4,-1 0,0 0,0 0,0 0,0 0,-1 0,0-1,0 1,0 0,0 0,-1-1,0 1,0-1,0 1,0-1,-5 6,-7 11,1 0,1-1,1 1,0 1,-8 24,13-24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18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1451,'-4'1,"0"0,1 0,-1 0,0 0,1 1,0-1,-1 1,1 0,0 0,0 1,0-1,0 0,0 1,1 0,-1 0,1 0,0 0,0 0,0 0,0 0,0 1,1-1,-2 5,-6 13,1 0,-7 31,14-48,-4 16,0 1,2 0,1 0,0 0,2 1,0-1,1 0,1 0,9 36,-8-46,1 1,0-1,0 0,1 0,1 0,0-1,0 0,1 0,0 0,1-1,0 0,0-1,1 0,0 0,1-1,-1 0,2 0,17 8,-4-5,0-2,1 0,1-1,-1-2,1-1,35 2,-42-5,-1-1,1 0,-1-1,1-2,-1 0,0 0,0-2,0 0,30-14,-45 18,1-1,-1 0,1 0,-1 0,0 0,0-1,0 1,0-1,0 0,0 0,-1 0,0 0,1 0,-1-1,0 1,-1-1,1 1,0-1,-1 1,0-1,0 0,0 0,-1 0,1 0,-1 0,0 0,0 1,0-1,-1-6,-1 5,1 0,-1 0,0 0,-1 0,1 0,-1 1,0-1,0 1,-1-1,1 1,-1 0,0 1,0-1,0 1,0-1,-1 1,0 1,1-1,-1 1,-10-4,-75-25,45 18,1-3,1-1,-62-34,102 48,-1 0,0 0,1 0,-1 0,1 0,0-1,0 0,1 1,-1-1,1 0,-1 0,1-1,1 1,-1 0,0-1,1 1,0-1,0 1,1-1,-1 1,1-1,0 0,0 1,1-7,2-10,1 0,1 0,0 0,10-20,-14 36,53-145,141-481,-193 622,51-265,-46 221,-2 0,-2-1,-5-63,1 108,0-1,-1 0,0 1,0 0,-1-1,0 1,-1 0,0 0,-6-8,7 12,0 1,0 0,0 0,-1 0,0 0,1 1,-1-1,0 1,-1 0,1 1,-1-1,1 1,-1-1,0 1,0 1,0-1,0 1,-6-2,9 3,0 0,0 0,0 0,0 0,0 0,0 0,-1 0,1 1,0-1,0 1,0-1,0 1,0 0,0 0,1 0,-1 0,0 0,0 0,0 0,1 1,-4 2,3 0,-1 0,0 0,1 1,-1-1,1 0,1 1,-1 0,0-1,0 7,-1 9,0 0,2 0,1 32,4-7,2-1,2 0,1 0,3-1,1 0,3-1,1-1,2-1,38 61,25 23,148 170,-224-287,44 54,235 299,-253-315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19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1187,'1'-5,"0"1,0-1,1 0,0 1,0-1,0 1,1-1,-1 1,1 0,0 0,0 0,0 1,6-6,1-2,88-93,194-158,-253 228,459-349,-368 296,283-139,-379 211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19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1 446,'38'-1,"1"-3,-1 0,46-13,109-37,-128 34,120-37,-4-7,290-146,-444 195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1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16,'3'-16,"7"26,2 4,13 8,1-1,1-1,0-2,1 0,1-2,49 20,-18-13,0-3,94 19,-138-35,-2-1,0 0,1-1,-1 0,27-1,-39-1,1 0,-1-1,1 1,-1 0,1-1,-1 0,0 1,1-1,-1 0,0 0,1-1,-1 1,0 0,0-1,0 1,0-1,0 0,-1 1,1-1,0 0,-1 0,0 0,1 0,-1-1,0 1,0 0,0-1,0 1,0 0,-1-1,1 1,-1-1,1-4,0-10,-1-1,0 0,-1 1,-1-1,-1 1,0-1,-2 1,0 0,-12-29,62 173,62 123,154 388,-197-460,64 300,-116-424,-3 1,-3 1,-1-1,-6 95,1-148,0 0,0 0,0 0,0 0,-1 0,1 0,-1 0,1 0,-1 0,0 0,0-1,0 1,0 0,0-1,0 1,0 0,0-1,-1 0,1 1,-1-1,1 0,-1 1,1-1,-4 1,3-1,-1-1,0 1,0-1,0 0,1 0,-1 0,0-1,0 1,0-1,1 1,-1-1,0 0,1 0,-1 0,-2-2,-13-7,1 0,0-2,-26-22,35 27,-38-36,1-2,2-2,2-3,2 0,3-3,2-1,3-1,-49-118,64 130,1-1,2 0,-9-66,18 81,1-1,1 1,2-1,1 0,2 1,8-42,-7 55,2 0,0 1,0 0,2 0,0 1,16-23,-4 11,1 1,32-31,-35 41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2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44,'1'0,"0"0,0 0,1-1,-1 1,0 0,0-1,1 1,-1-1,0 1,0-1,0 1,0-1,0 0,0 0,0 1,0-1,0 0,0 0,0 0,0 0,-1 0,1 0,0 0,-1-1,1 1,-1 0,1 0,-1-2,0 3,1-1,-1 0,0 0,0 1,0-1,0 0,0 0,0 1,0-1,-1 0,1 1,0-1,0 0,-1 0,1 1,0-1,-1 0,1 1,0-1,-1 1,1-1,-1 0,1 1,-1-1,1 1,-1-1,0 1,1 0,-1-1,0 1,1 0,-1-1,0 1,1 0,-1 0,0-1,0 1,1 0,-1 0,0 0,0 0,1 0,-1 0,0 0,0 0,1 1,-2-1,-77 9,-49 1,125-10,-1-1,1 2,-1-1,1 0,-1 0,1 1,0 0,-1 0,1 0,0 0,0 0,-1 1,1-1,0 1,0 0,1 0,-5 4,5-3,0-1,0 2,1-1,-1 0,1 0,0 0,0 1,0-1,0 0,1 1,-1-1,1 1,0-1,0 1,0-1,1 1,-1-1,2 4,53 233,-33-114,120 534,-36-321,-43-91,-62-244,0 0,1 0,-1-1,1 1,0-1,0 1,0-1,1 0,-1 0,1 0,0 0,-1 0,6 3,-7-5,1 0,0-1,0 1,-1 0,1-1,0 1,0-1,-1 0,1 0,0 0,0 0,0 0,0 0,-1 0,1 0,0-1,0 1,0-1,-1 1,1-1,0 0,-1 0,1 1,0-1,-1 0,1-1,-1 1,0 0,3-2,7-8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3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0 331,'4'1,"1"0,-1 0,0 0,0 0,0 1,0-1,0 1,-1 0,1 1,0-1,-1 0,0 1,1 0,-1 0,0 0,0 0,-1 0,5 6,6 11,0 0,11 24,-15-25,6 7,-1 2,-2 0,0 0,7 34,-21-79,1-1,0 1,1 0,3-22,12-82,-11 98,0 1,2-1,0 1,2 0,0 1,2 0,0 0,1 1,1 0,1 1,1 0,25-26,-26 33,1-1,0 2,1 0,0 0,1 2,0 0,1 1,-1 0,2 1,-1 1,1 1,0 1,0 0,0 1,0 1,22 0,-29 2,0 1,0-1,1 2,-1 0,0 0,-1 1,1 0,0 1,-1 0,0 1,13 7,-17-8,0 0,0 1,-1 0,0 0,0 0,0 1,0-1,-1 1,0 0,0 0,-1 1,0-1,0 1,0 0,-1 0,0 0,0 0,1 11,26 161,-24-153,2 0,1-1,1 0,22 42,-18-45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4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1 399,'1'-2,"0"-1,0 1,0-1,0 1,0 0,1 0,-1 0,1 0,0 0,-1 0,1 0,3-2,4-5,69-94,-48 61,2 2,1 0,52-46,-76 80,-1 0,2 0,-1 1,0 1,1 0,0 0,0 1,0 0,0 0,1 1,-1 1,1 0,15 0,14 2,-1 2,45 9,-67-10,1 2,-1 0,0 1,0 1,0 0,21 12,-30-13,-1-1,0 1,0 1,-1-1,1 1,-1 1,0-1,-1 1,0 0,0 0,0 0,-1 1,0 0,-1 0,4 8,1 20,-1 1,-1-1,-2 1,-2-1,-4 72,2 39,3-94,14 147,-13-171,2-1,1 0,1 0,22 50,-23-66,-1 1,-1 0,0 1,0-1,-1 1,-1 0,-1 0,0 0,0 0,-1 0,-1 1,-1-1,0 0,-1 0,0 0,-8 26,-11 23,-2-2,-2 0,-4-1,-58 91,76-137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5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1 199,'4'0,"10"-4,12-2,13-4,14 0,14-7,22 0,13 2,6-1,-3-1,3-3,-9 3,-17-1,-14 4,-14 3,-16 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5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1 203,'0'-2,"1"1,-1 0,1-1,-1 1,1 0,0-1,0 1,0 0,0 0,0 0,0 0,0 0,0 0,0 0,0 0,1 0,-1 0,0 1,1-1,-1 0,0 1,3-1,37-12,-36 11,224-48,302-28,-338 54,-104 14,-61 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8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78,'-5'-4,"0"-6,-1-5,-3-1,1-1,0 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22,'0'-4,"0"-6,0 3,0 7,0 12,4 13,6 10,5 17,1 7,-3 8,1 8,-3 5,2-7,-1-11,-3-13,1-6,-1-5,-2-10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8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52,'493'-26,"-403"14,-55 6,53-2,-67 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39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1 260,'2'0,"0"-1,1 0,-1 0,0 0,0 0,0-1,0 1,0-1,0 1,-1-1,1 1,1-3,6-4,26-20,2 1,1 2,1 2,1 1,1 2,0 2,49-14,-54 22,1 1,0 2,0 2,0 1,0 1,1 3,-1 1,1 2,40 8,-67-10,0 2,0 0,-1 0,1 1,-1 0,0 0,0 2,14 8,-20-10,0-1,0 1,-1-1,1 1,-1 0,0 1,0-1,-1 0,1 1,-1-1,0 1,0 0,0 0,-1 0,0 0,0 0,0 0,0 0,-1 0,0 7,-1 0,0 0,-1 0,-1 0,0-1,-1 1,0-1,0 0,-12 20,-60 85,38-61,-346 525,351-532,49-55,-1 1,28-7,-31 9,37-12,1 2,1 2,96-10,-122 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1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99,'23'0,"1"1,-1 2,0 0,1 1,-2 1,1 1,0 1,29 15,-37-15,-1 1,-1 0,0 1,0 1,0 0,-1 1,-1 0,0 1,0 0,-1 1,-1 0,0 0,8 19,-8-13,-2 0,0 0,-1 1,-2-1,1 1,-2 1,-1-1,0 0,-2 1,-2 26,-2-10,-2-1,-1 0,-2 0,-24 62,25-86,4-25,6-30,18-38,4 2,54-122,-27 78,47-155,-98 285,0 0,0 0,0 0,1-1,0 1,1 0,0 0,0 0,0-1,0 1,7 10,5 12,28 43,-17-38,2-1,1-1,1-2,2 0,1-2,2-2,52 33,-69-47,-5-1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2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637 128,'0'-1,"0"0,0 0,-1 0,1 0,-1 0,1 0,-1 1,1-1,-1 0,1 0,-1 1,1-1,-1 0,0 1,0-1,1 1,-1-1,0 1,0-1,0 1,1-1,-1 1,0 0,-1-1,-27-7,20 6,-303-71,285 66,0 0,-1 2,0 1,-53-1,77 5,1 1,0-1,0 1,0 0,0 0,0 0,0 0,0 1,0-1,0 1,0 0,1 0,-1 0,1 0,-1 0,1 0,0 1,0-1,0 1,0 0,0-1,1 1,-1 0,1 0,0 0,0 0,0 0,0 0,0 4,-2 11,0 0,1 0,1 0,2 19,-1-17,-1 95,-1 19,25 227,55-22,-47-226,23 159,-49-228,-2-8,2-2,12 48,-14-73,0 0,0 1,1-1,0-1,1 1,0 0,0-1,1 0,0-1,0 1,1-1,0 0,9 7,-10-11,1 0,-1 0,1 0,-1-1,1 0,0 0,-1 0,1-1,0 0,0 0,0-1,0 0,0-1,0 1,0-1,0 0,9-3,14-5,1 0,40-20,-58 23,33-14,-27 10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3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1 238,'6'1,"0"0,0 0,0 1,0-1,-1 1,1 1,0-1,-1 1,0 0,1 0,-1 0,0 1,-1-1,1 1,-1 1,5 5,11 12,-1 2,16 27,-10-16,43 65,-61-88,0 0,-1 1,-1 0,0 0,0 0,3 18,-14-55,0 0,-14-33,-9-31,17 39,-5-13,3-1,3-1,-3-69,14 130,0 1,0 0,0-1,0 1,1-1,-1 1,0 0,1-1,0 1,0 0,0-1,0 1,0 0,0 0,0 0,1 0,-1 0,1 0,-1 0,1 1,0-1,0 0,2-1,0 1,0 0,0 1,0 0,0-1,1 2,-1-1,0 0,1 1,-1 0,0 0,0 0,6 1,4 1,0 1,0 0,0 1,-1 1,1 0,-1 1,14 8,15 16,0 2,42 44,-75-65,0 0,-1 1,0 0,-1 1,0-1,-1 2,-1-1,0 0,6 28,4 7,-9-32,2 8,11 44,-16-46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4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0 104,'4'0,"6"0,6 0,4 0,3 0,6-4,7-2,5 1,9-4,5 0,23-6,6-2,-7 2,-11 5,-14 3,-11 3,-12 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7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0 201,'1'-5,"0"1,0 0,0 1,1-1,-1 0,1 0,0 0,0 1,1-1,-1 1,1 0,-1 0,1 0,0 0,6-4,58-44,-53 42,8-7,-8 6,0 0,0 1,1 0,19-7,-27 14,-1 0,1 0,0 1,-1 0,1 0,0 1,0 0,0 0,-1 0,1 1,0 0,0 0,-1 1,8 2,15 7,-1 1,-1 2,0 0,-1 2,-1 1,0 1,-2 1,0 0,33 38,-54-55,1 1,-1 0,0 0,0 1,0-1,0 0,0 1,-1-1,0 1,0-1,0 1,0-1,0 1,-1 0,1 0,-1-1,0 1,0 0,-1 4,-1-1,0 0,0 0,0 0,-1-1,0 1,-1-1,1 0,-1 0,-7 9,-9 7,-2 0,0-2,-43 32,58-47,-77 60,28-19,-73 43,129-89,0 0,0 0,0 0,0-1,0 1,0 0,0 0,1 0,-1 0,0 0,0 0,0 0,0 0,0 0,1 0,-1 0,0 0,0 0,0 0,0 0,0 0,1 0,-1 0,0 0,0 0,0 0,0 0,0 0,0 0,1 0,-1 1,0-1,0 0,0 0,0 0,0 0,0 0,0 0,0 0,1 1,-1-1,0 0,0 0,0 0,0 0,0 0,0 0,0 1,0-1,0 0,0 0,0 0,0 0,0 0,0 1,0-1,0 0,0 0,0 0,0 0,0 0,0 1,0-1,0 0,0 0,-1 0,27 2,27-3,1 1,85 12,1 0,-115-12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48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0 430,'1'-7,"1"1,-1-1,1 1,0 0,0 0,1 0,-1 0,1 0,1 1,-1-1,1 1,0 0,0 0,1 0,9-8,5-4,1 1,38-23,18-1,2 3,151-49,-50 21,-169 61,2-1,1 0,-1 1,1 0,13-2,-24 6,0 0,-1-1,1 1,0 0,0 0,0 0,0 0,0 0,0 0,0 0,0 1,-1-1,1 1,0 0,0-1,0 1,-1 0,1 0,0 0,-1 0,1 0,-1 1,1-1,-1 0,0 1,1-1,-1 1,0-1,0 1,0-1,0 1,-1 0,1 0,1 3,21 164,125 292,-20-140,-74-192,-51-123,0 0,-1 0,0 0,0 1,-1-1,0 1,0-1,0 1,-1 9,-1-12,0-1,0 0,0 1,0-1,0 0,-1 0,0 0,1 0,-1 0,0 0,0 0,-1 0,1-1,-1 1,1-1,-1 0,0 0,0 0,-3 2,-40 25,-12 11,-123 59,162-92,0-2,-1 0,0-2,0 0,0-1,0-1,-32-2,36 1,-12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0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0 204,'5'-5,"1"1,-1 0,1 0,0 1,0 0,1 0,-1 0,1 1,11-3,68-9,-39 9,202-42,-230 43,0 0,27-11,22-6,23 0,-55 11,1 2,1 1,-1 1,42 1,-89 6,-1 0,1 1,0 0,-14 5,-28 5,30-10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3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0 433,'11'1,"-1"1,1 1,-1 0,0 0,0 1,0 1,0-1,12 9,-1-2,41 25,58 42,25 15,-138-88,2-1,-1 0,-1 1,1 0,0 0,-1 1,0 0,-1 0,7 8,-13-14,0 0,1 1,-1-1,0 0,0 0,0 0,0 1,0-1,0 0,0 0,0 1,1-1,-1 0,0 0,0 1,0-1,0 0,0 0,0 1,0-1,-1 0,1 0,0 1,0-1,0 0,0 0,0 1,0-1,0 0,0 0,-1 0,1 1,0-1,0 0,0 0,0 0,-1 0,1 1,0-1,0 0,-1 0,-14 3,-15-5,18-2,0 0,1-1,-1 0,1 0,0-1,0-1,1 1,0-2,0 0,1 0,0 0,0-1,1-1,0 0,-7-11,6 7,1 0,0-1,0 1,1-2,1 1,1-1,0 0,1 0,1 0,-2-31,5 43,-1 0,2 0,-1 0,0 0,1 0,0 0,0 0,0 1,0-1,1 0,-1 1,1-1,0 0,0 1,1 0,-1 0,1 0,-1 0,1 0,0 0,0 0,0 1,0 0,1-1,-1 1,1 0,-1 1,1-1,0 1,-1 0,1-1,0 2,6-2,7 0,0 0,0 2,0 0,0 0,0 2,26 5,15 8,-2 2,0 2,-1 3,-1 3,-2 1,60 41,-78-43,-2 2,45 45,1 1,-78-71,1 0,0-1,-1 1,1 0,0 0,0-1,0 1,-1 0,1-1,0 1,0-1,0 0,0 1,0-1,0 1,0-1,0 0,0 0,0 0,0 0,0 0,2 0,-3 0,0-1,1 0,-1 0,0 1,0-1,1 0,-1 0,0 0,0 0,0 1,0-1,0 0,0 0,0 0,0 1,0-1,0 0,-1 0,1 0,-1-1,-19-52,18 50,-14-30,2 0,1-1,2-1,1 0,2 0,-6-68,12 76,2 0,0 0,2 0,2 0,9-40,-11 60,0 1,1 0,0-1,0 2,0-1,1 0,0 0,1 1,-1 0,1 0,1 0,-1 1,1 0,-1 0,2 0,-1 1,0-1,1 2,0-1,0 1,0 0,0 0,0 1,16-3,-6 3,1 0,0 2,0 0,0 1,0 0,-1 2,1 0,-1 1,1 1,-1 1,-1 0,1 1,21 13,19 14,-2 2,65 56,-86-65,26 22,-41-31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1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1,'4'2,"0"0,0 1,0 0,-1 0,1 0,-1 0,0 0,0 1,0-1,0 1,-1 0,1 0,2 6,18 38,-3 1,-2 1,16 69,6 14,-35-116,0 1,4 29,-7-26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1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1,'0'8,"4"8,2 5,3 3,5 6,1 3,1-1,2 3,-1 0,0-2,-3-2,-3-2,-5-2,-2-5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2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0 221,'24'-2,"1"-1,-1-2,0 0,0-1,-1-2,42-19,38-11,-84 32,-1-2,35-18,11-6,-46 28,-1-1,1 2,0 0,0 2,0 0,0 0,24 4,53-3,-41-8,55-15,-99 21,18-5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4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6,'0'0,"0"1,0-1,1 0,-1 1,0-1,0 0,1 0,-1 0,0 1,0-1,1 0,-1 0,0 0,1 0,-1 0,0 1,0-1,1 0,-1 0,0 0,1 0,-1 0,0 0,1 0,-1 0,0 0,1 0,-1 0,0 0,1-1,-1 1,0 0,0 0,1 0,-1 0,0 0,1-1,-1 1,0 0,0 0,1 0,-1-1,0 1,0 0,0 0,1-1,-1 1,0 0,0 0,0-1,0 1,0 0,0-1,0 1,1 0,-1-1,0 1,0 0,0-1,0 1,0 0,0-1,0 1,-1-1,17 24,37 156,-30-95,-22-77,1 0,1 0,-1 0,1 0,0-1,1 1,-1-1,2 0,-1 0,0 0,1-1,0 1,0-1,10 7,-7-8,0 0,0 0,0 0,1-1,0-1,0 1,0-1,0-1,0 0,0 0,13-1,91 0,152 8,-256-7,54 3,-60-4,0 0,-1-1,1 1,0 0,0-1,0 0,0 1,0-1,-1 0,1 0,0-1,-1 1,1-1,-1 1,1-1,-1 0,3-2,-4 2,-1 0,1 1,-1-1,1 0,-1 0,0 0,1 1,-1-1,0 0,0 0,0 0,-1 1,1-1,0 0,-1 0,1 1,-1-1,1 0,-1 1,0-1,-2-2,-23-38,22 36,-7-11,6 10,1 0,-1 0,0 1,0 0,-1 0,-6-6,11 12,1 0,0 0,0 0,0 0,0-1,0 1,0 0,0 0,0 0,0 0,-1 0,1 0,0 0,0 0,0 0,0 0,0 0,0 0,0 0,-1 0,1 0,0 0,0 0,0 0,0 0,0 0,0 0,-1 0,1 0,0 0,0 0,0 0,0 0,0 0,0 0,-1 0,1 0,0 0,0 0,0 0,0 0,0 0,0 1,0-1,0 0,0 0,0 0,-1 0,1 0,0 0,0 0,0 1,0-1,0 0,0 0,0 0,1 12,6 15,146 317,-146-328,-4-12,-1 0,-1 0,1 0,-1 0,1 1,-1-1,0 0,-1 1,1-1,-1 1,0-1,0 1,0-1,0 0,-1 1,-1 4,-3 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6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0 367,'7'-6,"1"0,-1 0,1 1,0 0,0 0,0 1,1 0,17-5,79-16,-69 18,-14 2,0 0,1 2,-1 1,1 1,37 2,-53 0,-1 0,1 0,-1 0,1 1,-1 0,0 0,0 1,0 0,0 0,0 0,0 1,-1-1,0 1,0 1,0-1,0 1,0 0,-1 0,0 0,0 0,-1 1,1 0,3 10,-1 1,-2 2,0-1,0 0,-2 1,0 24,-3 76,0-101,5-79,2 0,16-73,-2 19,28-141,-48 256,0-1,0 1,0 0,0-1,0 1,0 0,0 0,0-1,0 1,0 0,0-1,0 1,0 0,0 0,1-1,-1 1,0 0,0 0,0-1,0 1,0 0,1 0,-1-1,0 1,0 0,0 0,1 0,-1 0,0-1,0 1,1 0,-1 0,0 0,0 0,1 0,-1 0,0-1,1 1,-1 0,0 0,0 0,1 0,11 12,15 34,-18-30,12 13,1-1,1-1,1-1,1-1,39 30,-29-26,-1 2,45 52,-65-62,-5-3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7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512 3,'-148'-2,"-157"5,302-3,0 1,1-1,-1 1,1 0,-1 0,1 0,-1 0,1 0,-1 0,1 1,0-1,0 1,0-1,0 1,0 0,0 0,0 0,1 0,-1 0,1 1,-1-1,1 0,0 1,0-1,0 1,0-1,0 1,1-1,-1 1,0 4,0 9,-1 1,2 0,3 31,-1-24,19 215,82 372,-22-265,-55-236,63 166,-87-272,0 0,1 0,0 0,0 0,0 0,1 0,-1-1,1 1,0-1,-1 0,2 0,-1-1,0 1,0-1,1 0,0 0,-1 0,6 1,0-1,-1 0,0 0,0 0,1-1,-1-1,1 0,-1 0,17-3,-21 1,0 0,-1 0,0-1,1 1,-1-1,0 0,0-1,0 1,-1 0,1-1,-1 0,0 0,0 0,0 0,-1-1,0 1,1-1,-1 1,2-10,6-11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8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0 255,'3'1,"0"0,0 0,0 0,0 0,0 0,0 1,0-1,0 1,-1 0,1 0,-1 0,1 0,-1 0,0 1,3 4,30 40,-2 3,-20-32,0 2,-1-1,-1 2,15 40,-16-33,-2 1,-1 0,-2 0,-1 1,-1 0,-1 49,-1-385,-4 134,4-54,-1 223,0 1,0-1,0 0,0 0,0 0,1 1,-1-1,1 0,0 1,0-1,0 0,0 1,0-1,0 1,1 0,-1-1,1 1,0 0,0 0,0 0,0 0,0 0,0 0,0 1,1-1,-1 1,0-1,1 1,0 0,-1 0,1 0,-1 1,1-1,0 0,0 1,-1 0,1 0,0 0,0 0,0 0,-1 0,1 1,0-1,3 2,6 1,1 1,-1 0,0 1,0 1,-1 0,1 0,-1 1,14 12,3 3,-1 2,-2 1,0 1,-1 1,-2 1,-1 1,-1 1,23 46,-25-35,-2 0,-2 1,9 44,15 131,-33-187,0-6,1-7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9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62,'4'0,"6"0,6 0,4 0,3 0,1-4,2-2,1 0,3 2,2 1,-1-3,-5-5,-4-1,-4 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0:59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0,'0'5,"4"4,2 7,-1 3,3 4,5 6,0 11,2 12,3 5,7 6,-1 5,0 0,0-4,0-4,-4-7,-1-9,-3-8,-5-10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1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1 167,'8'-2,"1"0,-1 0,1 0,-1-2,0 1,0-1,10-6,12-4,217-101,-242 113,1 1,-1-1,0 1,1 0,-1 0,1 1,-1 0,1 0,0 0,-1 0,1 1,-1 0,0 0,1 1,-1 0,0-1,0 2,0-1,0 1,0-1,0 1,-1 1,1-1,6 7,8 9,-1 1,0 1,28 45,-9-13,-5-11,-1 2,-2 2,-2 1,40 96,-38-69,47 141,-65-178,-3 0,0 1,3 73,-11-102,-1-1,0 0,-1-1,1 1,-2 0,1 0,-1-1,0 1,-1-1,0 0,0 0,0 0,-1-1,0 1,0-1,-8 7,-7 6,-1-1,-1-1,-34 21,23-22,17-11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0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1 861,'1'-8,"1"0,0 0,0 0,1 1,0 0,1-1,-1 1,1 0,1 0,-1 1,1 0,0-1,1 2,9-10,13-16,147-209,-142 189,-3-2,45-107,-69 142,0 1,-1-1,-1 0,3-24,-6 38,-1 1,1 0,-1 0,0-1,0 1,0 0,0-1,-1 1,1 0,-1-1,0 1,0 0,0 0,0 0,-1 0,1 0,-1 0,0 0,0 0,0 1,0-1,0 1,0-1,-1 1,1 0,-1 0,0 0,1 0,-1 1,0-1,-5-1,1 1,0 0,-1 0,1 1,-1 0,1 0,-1 1,1 0,0 0,-1 1,1 0,-1 1,1-1,0 1,0 0,-9 5,7-3,0 2,1-1,-1 2,1-1,1 1,-1 0,1 0,0 1,-11 16,0 7,0 1,2 1,2 1,1 1,-9 35,8-21,-11 64,22-100,2 0,-1 0,2 0,0 1,0-1,2 0,-1 1,2-1,0 0,6 17,-7-26,0 1,1 0,0-1,0 0,0 0,0 0,1 0,-1 0,1-1,0 1,0-1,0 0,8 3,-3-1,1-1,-1 0,1-1,0 0,0-1,14 2,5-1,1-2,-1-1,54-8,-40 1,0-2,0-3,78-31,-51 12,91-56,-123 61,-2-1,50-48,-63 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3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1 192,'32'-3,"0"-1,0-1,-1-1,49-18,1 1,112-15,-175 35,0-2,26-9,-27 9,-1-1,35-4,70 3,-89 7,0-1,0-2,-1-1,1-1,41-14,-56 12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4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1,'2'14,"0"1,1 0,1-1,0 0,2 0,-1 0,1 0,16 23,0 5,146 305,-157-328,-2 1,0 1,-1 0,-1 0,-1 0,-1 0,2 27,1-10,-3-22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4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0,'4'2,"0"0,-1 0,1 0,-1 1,0-1,0 1,0 0,0 0,0 0,-1 0,1 0,-1 1,2 3,5 5,84 110,92 159,-176-267,2 1,0-3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5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41,'21'-1,"0"-1,27-7,31-2,159 9,9 0,-190-7,-35 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6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0,'1'1,"0"-1,0 0,0 1,0-1,0 1,-1 0,1-1,0 1,0 0,0-1,-1 1,1 0,0 0,-1 0,1-1,-1 1,1 0,-1 0,1 0,-1 0,1 0,-1 0,0 0,0 0,0 0,1 2,4 34,-5-32,8 112,-4-47,16 89,-19-155,0 0,1 0,-1 0,1 0,-1-1,1 1,0-1,1 1,-1-1,1 0,-1 0,1 0,0 0,0 0,0-1,0 1,1-1,-1 0,1 0,0 0,-1 0,1-1,0 1,0-1,0 0,0-1,6 2,12 0,1-1,0 0,44-6,-17 1,-35 4,1-1,-1 0,1-1,-1-1,24-8,-35 10,0-1,0 1,-1-1,1 0,-1 0,1-1,-1 1,0-1,1 1,-1-1,-1 0,1 0,0-1,-1 1,1 0,-1-1,0 0,0 1,-1-1,1 0,-1 0,0 0,0 0,0 0,0-7,-3-163,0 150,5 60,1 0,2-1,16 58,2 6,4 35,51 141,-38-175,-31-77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8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0 305,'1'-1,"-1"0,1 0,-1 0,1 0,-1 0,1-1,-1 1,1 1,0-1,0 0,-1 0,1 0,0 0,0 0,0 1,0-1,0 0,0 1,0-1,0 1,0-1,1 1,-1 0,0-1,0 1,0 0,0 0,1 0,1 0,37 0,-26 6,0 0,-1 1,0 0,0 1,-1 0,0 1,0 0,-1 1,0 1,-1 0,0 0,-1 1,0 0,-1 0,0 1,11 25,-14-18,0 1,-2 0,0 0,-1 0,-1 0,-2 0,-4 38,3-14,7-89,3 0,13-45,7-35,-10 28,26-199,-44 292,0 1,0-1,1 1,-1-1,0 1,1-1,0 1,-1 0,1-1,0 1,2-3,-2 4,-1 1,0 0,1 0,-1 0,1 0,-1 0,0 0,1 0,-1 0,1 0,-1 0,0 1,1-1,-1 0,1 0,-1 0,0 0,1 1,-1-1,0 0,1 0,-1 1,0-1,1 0,-1 0,0 1,0-1,1 0,-1 1,0-1,0 0,0 1,1-1,-1 1,0-1,0 0,0 1,23 60,-20-55,20 64,4-1,2-1,4-2,2-1,78 107,-79-121,-24-29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09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 25,'0'-1,"0"0,-1 1,1-1,0 0,-1 0,1 0,-1 0,1 0,-1 1,1-1,-1 0,0 0,1 1,-1-1,0 0,0 1,1-1,-1 1,0-1,0 1,0-1,0 1,0 0,0-1,0 1,1 0,-3 0,-31-5,28 4,-51-1,-1 3,-112 15,89-6,79-10,-1 0,0 1,1-1,-1 1,0 0,1 0,-1 0,1 0,0 0,-1 1,1-1,0 1,0 0,0-1,0 1,0 0,0 0,0 0,1 0,-1 1,1-1,-1 0,1 1,0-1,0 1,0-1,0 1,1-1,-1 4,-1 9,0-1,1 1,1-1,2 21,0-6,4 437,-4-435,2 1,1-1,2 0,1-1,14 38,72 145,-80-184,15 34,-16-30,2-1,1-1,27 39,-40-67,-1 1,1-1,0 0,0 0,1 0,-1-1,1 1,-1-1,1 1,0-1,-1 0,1-1,0 1,1-1,-1 0,0 0,7 1,-4-2,-1 0,0 0,1-1,-1 0,1 0,-1 0,0-1,0 0,0 0,0-1,7-3,1-3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10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0 209,'4'1,"-1"0,0 0,0 0,0 0,-1 0,1 1,0-1,0 1,-1 0,1 0,-1 0,1 0,-1 0,0 0,4 6,28 39,71 145,-105-192,0 0,0 0,0 1,0-1,0 0,0 0,1 1,-1-1,0 0,0 1,0-1,0 0,0 0,0 0,1 1,-1-1,0 0,0 0,0 0,1 1,-1-1,0 0,0 0,1 0,-1 0,0 1,0-1,1 0,-1 0,0 0,1 0,-1 0,0 0,0 0,1 0,-1 0,0 0,0 0,1 0,-1 0,0 0,1 0,-1 0,0-1,0 1,1 0,-1 0,0 0,5-19,-3-30,-2 46,-2-99,3-123,-1 221,1 0,0 0,0 1,0-1,0 0,0 0,1 0,0 1,0-1,0 1,0 0,1-1,-1 1,1 0,0 0,-1 0,1 1,1-1,-1 1,0 0,1 0,-1 0,1 0,-1 0,1 1,0 0,0-1,0 2,0-1,0 0,7 0,-2 1,1-1,-1 1,0 0,0 1,0 0,0 1,0-1,0 2,0-1,0 1,-1 1,0 0,11 6,-2 2,-1 0,0 1,-1 1,-1 0,0 1,-1 1,0 0,-2 1,0 0,0 0,-2 1,0 1,-1 0,-1 0,-1 0,5 29,14 80,-24-108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1,'5'0,"5"0,5 0,5 0,3 0,1 0,2 0,0 0,1 0,-1 0,0 0,-1 0,1 0,-5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12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0 245,'2'-2,"0"-1,0 1,0-1,0 1,0 0,0 0,1 0,-1 0,1 0,-1 0,1 1,0 0,0-1,0 1,3-1,7-4,107-74,-87 55,1 2,1 1,63-28,-94 48,-1 1,0 0,0 0,1 0,-1 0,1 1,-1 0,0-1,1 1,-1 0,1 1,-1-1,0 1,1-1,-1 1,0 0,1 0,-1 0,0 1,3 1,-2 0,0 0,0 0,-1 1,1-1,-1 1,0 0,0 0,0 0,0 0,-1 0,0 1,3 7,-1-3,-2-1,1 1,-1 0,-1 0,0 0,0 0,0 0,-1 0,-1 0,0 0,0 0,0 0,-1-1,0 1,-5 11,-19 17,21-31,-1 1,2 0,-1 0,1 0,0 1,-4 8,8-14,-1-1,1 1,0 0,0 0,0-1,0 1,0 0,0 0,0-1,0 1,1 0,-1 0,1-1,-1 1,1 0,-1-1,1 1,0-1,0 1,0-1,0 1,0-1,0 1,1-1,-1 0,0 0,1 0,-1 0,1 0,-1 0,1 0,-1 0,4 1,3 3,1 0,-2 1,1 0,0 0,-1 1,0 0,-1 1,0-1,0 1,0 0,-1 1,-1-1,1 1,4 14,-4-8,0 0,-1 0,-1 1,0 0,-1 0,-1-1,0 1,-2 19,0-28,-1 0,0-1,0 0,-1 1,0-1,0 0,0 0,-1-1,0 1,0-1,0 0,-1 0,-9 9,-4 2,-1-1,-30 19,7-12,23-12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1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1195 558,'-28'26,"-2"-1,-51 33,21-15,-180 140,-347 344,568-508,-70 79,81-88,0 1,1-1,0 1,0 1,2-1,-1 1,-5 21,10-31,1 0,0 1,-1-1,1 0,0 0,0 1,0-1,0 0,1 1,-1-1,1 0,-1 0,1 1,0-1,0 0,0 0,0 0,0 0,0 0,1 0,-1 0,1-1,-1 1,1 0,0-1,-1 1,1-1,0 0,0 0,0 1,0-1,0 0,0-1,1 1,-1 0,0-1,0 1,4 0,10 1,-1 1,1-2,-1 0,24-2,6-3,1-2,-1-2,0-2,78-28,161-84,-255 108,174-86,-167 80,-2-2,0-1,44-40,-70 55,0 0,0-1,-1 0,-1 0,1 0,-1-1,-1 0,0 0,0-1,5-20,-6 14,-1 1,-1-1,0 0,-1 0,-1 0,-3-27,-5-5,-3 0,-1 1,-39-92,-1 24,-120-194,72 139,88 149,5 9,0 0,0 0,-1 1,-1 0,0 0,-19-17,27 28,0 0,0 0,0 0,0 0,0 0,0 1,0-1,0 0,0 1,0-1,-1 1,1-1,0 1,-1 0,1-1,0 1,0 0,-1 0,1 0,-2 0,2 1,1-1,-1 1,1-1,-1 1,1-1,-1 1,1 0,-1-1,1 1,-1 0,1-1,0 1,-1 0,1-1,0 1,0 0,-1 0,1 0,0-1,0 1,0 0,0 0,0 1,1 5,-1 1,1-1,1 0,-1 1,5 10,5 5,0-1,2 0,0-1,22 26,9 13,14 25,5-3,92 96,-101-124,3-2,2-3,114 74,-158-114,-7-4,1 1,-1-2,1 1,0-1,0 0,18 4,-10-6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1:14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0 129,'1'-2,"0"0,-1 0,1 0,0 1,0-1,0 0,0 1,0-1,1 1,-1-1,0 1,1 0,-1-1,1 1,-1 0,1 0,2-1,36-20,-33 18,19-8,1 2,1 0,0 1,0 2,52-7,148 2,-222 12,1 0,-1 0,1 1,-1 0,0 0,1 0,-1 1,0 0,0 0,0 1,0-1,6 5,-8-3,0-1,0 1,0 0,-1 0,1 0,-1 0,0 0,-1 1,1 0,-1-1,0 1,0 0,0 0,0 0,0 7,27 154,11 239,-22-182,-7-100,38 299,-29-270,-20-148,0 0,-1 1,1-1,-1 0,0 0,0 1,-1-1,1 0,-1 0,0 0,0-1,0 1,0 0,-1-1,1 1,-1-1,0 0,0 0,0 0,-1 0,1-1,-1 1,1-1,-6 2,-10 8,-2-1,1-1,-24 7,-183 56,205-67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9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8 111,'0'0,"0"0,0 0,-1 0,1 0,0 1,0-1,0 0,-1 0,1 0,0 0,0 0,0 0,-1 0,1 0,0 0,0 0,-1 0,1 0,0 0,0 0,0-1,-1 1,1 0,0 0,0 0,0 0,0 0,-1 0,1 0,0-1,0 1,0 0,0 0,-1 0,1 0,0-1,0 1,0 0,0 0,0 0,0-1,0 1,0 0,0 0,0 0,0-1,-1 1,11-10,22-6,94-10,0 6,1 5,1 5,142 9,-220-3,-35-1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0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36,'0'-1,"1"0,-1 0,0 0,1 0,0-1,-1 1,1 0,0 1,-1-1,1 0,0 0,0 0,0 0,0 0,0 1,0-1,0 1,0-1,0 0,0 1,0 0,0-1,0 1,1 0,-1-1,0 1,2 0,38-5,-36 5,192 0,15-1,-187-3,-3-1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1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79 528,'24'-2,"-1"-1,1-1,-1-2,0 0,-1-1,0-1,29-15,2 0,93-35,455-198,-591 251,-4 2,0 0,0 0,0 0,0-1,8-6,-13 9,-1 0,1 0,0 1,-1-1,1 0,-1 0,1 0,-1 0,1 1,-1-1,0 0,1 0,-1 0,0 0,0 0,0 0,0 0,0 0,0 0,0 0,0 0,0 0,0 0,0 0,-1 0,1 0,0 0,-1 0,1 0,-1 0,1 1,-1-1,1 0,-1 0,0 0,1 1,-1-1,0 0,1 1,-1-1,0 1,0-1,0 1,-1-2,-7-3,0 0,0 0,0 0,-1 1,1 1,-1 0,-15-3,-77-10,86 14,-33-3,-1 3,0 2,0 2,0 2,1 2,0 3,-51 15,60-12,1 1,1 2,1 2,0 1,1 2,1 1,0 2,-60 54,85-67,1 0,1 1,0 0,0 1,1 0,1 0,0 0,0 1,2 0,-1 0,1 0,1 1,1-1,0 1,0-1,2 1,-1 0,2 0,0-1,3 15,-2-14,1 0,0-1,1 1,1-1,0 0,1 0,0-1,1 1,0-2,1 1,0-1,1 0,0 0,1-1,0-1,1 1,0-2,0 1,22 10,-12-9,2-2,-1-1,1 0,0-2,0-1,33 3,143-4,-193-3,84-7,0-3,171-44,-241 50,-6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2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76,'-5'-4,"0"-6,3-2,8 3,10 1,8 3,12 2,13 2,10 0,9 1,5-3,-1-3,-4 2,-5 0,-10 1,-8 1,-13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3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0,'4'1,"-1"0,1-1,0 1,0 1,-1-1,1 0,-1 1,1 0,-1 0,0 0,1 0,-1 0,0 1,-1-1,1 1,0 0,2 3,42 62,-36-50,14 20,73 127,-87-142,-1 0,-1 0,-1 1,-1-1,7 45,-3-5,-7-46,-1 0,0 0,-1 1,-1-1,-1 1,0 0,-4 28,3-44,1 0,-1 1,1-1,-1 0,0 0,0 0,0 0,0 0,0 0,-1 0,1 0,-1 0,1 0,-1 0,1-1,-1 1,0-1,0 1,0-1,0 0,0 0,0 0,0 0,0 0,-1 0,1-1,0 1,0-1,-1 1,1-1,0 0,-1 0,1 0,0 0,-1 0,1-1,-5 0,3-1,-1 1,1-1,0 1,0-1,0 0,0-1,0 1,0-1,1 0,-1 0,1 0,0 0,0 0,0-1,0 0,0 1,1-1,-4-7,0-6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3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5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88 161,'-47'-32,"20"26,27 6,-1 0,0 0,0 1,1-1,-1 0,0 1,1-1,-1 0,1 1,-1-1,0 1,1-1,-1 1,1-1,-1 1,1 0,-1-1,1 1,0 0,-1-1,1 1,0 0,0-1,-1 1,1 0,0-1,0 1,0 0,0 0,0-1,0 2,0 1,1 1,-1-1,1 0,0 0,0 0,0 0,1 0,-1 0,1 0,0 0,-1-1,1 1,0-1,1 1,-1-1,0 0,5 4,49 33,-31-28,1-2,0 0,1-2,47 7,-8-1,-65-12,0-1,0 0,0 0,1 0,-1 0,0 1,0-2,0 1,0 0,0 0,0 0,0 0,0-1,0 1,0 0,-1-1,1 1,0-1,0 1,0-1,0 1,0-1,-1 0,1 1,1-2,-1-1,1 1,-1 0,0-1,0 1,0-1,0 0,0 1,0-1,0-4,0-10,0 1,-3-28,1 29,-2-25,2 29,-1-1,2 1,-1-1,1 1,1-1,0 0,6-21,-6 32,0 0,-1 0,1 0,0 0,0 0,0 0,0 0,0 1,1-1,-1 0,0 1,0-1,0 1,1-1,-1 1,0 0,0-1,1 1,-1 0,0 0,1 0,-1 0,0 0,1 0,-1 0,0 0,1 1,-1-1,0 0,0 1,1-1,-1 1,0 0,0-1,0 1,2 1,44 28,199 154,-244-183,36 21,-37-22,-1 0,1 0,-1 1,1-1,0 0,-1 0,1 0,-1 0,1 0,-1 0,1 0,-1 0,1 0,-1 0,1-1,0 1,-1 0,1 0,-1 0,1-1,-1 1,0 0,1 0,-1-1,1 1,0-1,-1 0,1 0,-1-1,1 1,-1 0,0-1,0 1,1 0,-1-1,0 1,0 0,0-1,0 1,-1 0,1-1,0 1,-1-2,-20-103,19 85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6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1,'3'1,"0"1,0 0,0-1,0 2,-1-1,1 0,-1 0,0 1,1-1,-1 1,0 0,-1-1,1 1,2 6,3 1,219 362,-191-310,152 284,-179-330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37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0,'-6'1,"1"1,0 0,0 0,0 0,0 0,0 1,0 0,0 0,1 0,0 0,-5 5,-16 10,-11 4,19-10,0-2,-1 0,-23 9,48-15,0 0,0 0,1-1,-1 0,9 2,-14-4,54 18,-2 4,0 1,97 62,-136-75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3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1623,'-5'7,"0"0,0 0,0 1,1 0,0 0,1 0,-1 0,-2 13,-2 3,-4 9,-2-1,2 1,1 1,2 0,1 1,-3 38,11-71,-1 0,1 0,0 0,1 0,-1 0,0 0,1 0,-1 0,1 0,-1 0,1 0,0 0,0 0,0 0,0-1,0 1,0 0,1-1,-1 1,1-1,-1 1,3 0,-1 0,1 0,-1 0,1-1,-1 1,1-1,0 0,0 0,0-1,-1 1,1-1,4 0,12-1,0-1,0 0,32-10,-43 10,45-12,-1-3,0-3,-2-1,54-32,-19 3,112-87,-187 129,1 1,-1-1,-1 0,1-1,-1 0,-1-1,0 0,0-1,-1 1,9-17,-16 25,-1 0,1 0,-1 0,0 1,0-1,0 0,0 0,0 0,0 0,0 0,-1 0,1 0,-1 1,0-1,1 0,-1 0,0 1,0-1,0 0,0 1,0-1,0 1,-1-1,1 1,0 0,-4-3,-48-31,36 25,-77-43,-154-64,-5-2,248 117,-23-16,27 18,1 0,-1-1,1 1,0 0,-1-1,1 1,0-1,-1 1,1-1,0 1,-1 0,1-1,0 1,0-1,0 1,0-1,-1 1,1-1,0 0,0 1,0-1,0 1,0-1,0 1,0-1,0 1,1-1,-1 1,0-1,0 1,0-1,0 1,1-1,-1 1,0-1,1 1,-1-1,0 1,1 0,-1-1,0 1,1-1,-1 1,1 0,-1 0,1-1,-1 1,1 0,-1 0,1-1,-1 1,1 0,21-9,0 0,0 2,1 0,-1 2,45-5,-22 3,1264-144,-1285 150,20-2,78 4,-112 0,1 0,-1 1,0-1,-1 2,1 0,0 0,-1 1,1 0,-1 0,0 1,-1 0,1 1,10 8,-14-7,0 0,0 0,0 0,-1 0,0 1,-1-1,1 1,-1 0,-1 0,0 0,0 1,0-1,-1 0,0 1,-1-1,0 1,-2 16,-2 5,-1 0,-1-1,-16 48,19-69,0 1,0-1,-1 1,0-1,0 0,-1 0,-5 7,8-14,1 0,-1 1,1-1,-1 0,0 0,1 1,-1-1,0-1,0 1,0 0,1 0,-1-1,0 1,0-1,0 1,0-1,0 0,0 0,0 0,0 0,-1 0,1-1,0 1,1 0,-1-1,0 0,0 1,0-1,0 0,0 0,0 0,1 0,-1 0,1-1,-1 1,1 0,-3-3,-11-9,0-1,1-1,0 0,1-1,-18-30,-46-95,69 125,-16-32,3 0,2-2,-15-62,27 82,1 0,1-1,2 0,1 0,1 0,7-58,-3 76,1 1,0-1,1 1,0 1,1-1,0 1,1 0,0 0,1 1,0 0,0 0,1 1,1 0,0 0,0 1,16-9,-17 10,0 1,1 0,0 1,0 0,0 1,1 0,-1 1,1 0,0 0,0 1,0 0,0 1,0 1,1 0,-1 0,0 1,0 0,22 6,-24-3,0 1,0 0,0 0,-1 1,1 0,-1 0,-1 1,1 0,-1 1,-1-1,1 1,-1 0,-1 1,6 11,7 16,-1 1,15 52,2 3,-24-60,-10-26,-8-21,-21-55,-75-196,85 209,3-1,-16-105,30 151,1-1,1 1,0-1,0 1,3-14,-3 23,1 0,0-1,0 1,0 0,0 0,0 0,1 0,-1 0,1 0,0 0,0 1,0-1,0 0,0 1,1 0,-1 0,1-1,-1 1,1 1,0-1,0 0,0 1,0-1,3 0,11-2,-1 0,1 2,0 0,0 0,0 2,0 0,0 1,19 4,-8 0,0 1,-1 1,1 2,26 12,-23-5,0 1,0 1,-2 2,-1 1,0 1,43 45,-9 2,71 101,-118-148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4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606 0,'-2'19,"-1"-1,0 0,-2-1,0 1,0-1,-2 0,-13 26,0 0,-272 581,128-285,151-310,11-22,0-1,-1 1,0-1,0 0,0 1,-1-1,0-1,0 1,-1-1,1 1,-11 7,0-5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41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0,'4'2,"-1"-1,0 1,-1 0,1 0,0 0,0 1,-1-1,1 1,-1-1,0 1,0 0,0 0,3 5,3 4,46 46,3-2,112 86,-63-56,267 205,69 60,-422-332,-7-4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42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10,'1'0,"-1"0,0-1,0 1,0 0,0 0,0 0,0-1,0 1,0 0,0 0,0-1,1 1,-1 0,0 0,0-1,-1 1,1 0,0 0,0-1,0 1,0 0,0 0,0-1,0 1,0 0,0 0,0-1,-1 1,1 0,0 0,0 0,0-1,0 1,-1 0,1 0,0 0,0 0,-1-1,1 1,0 0,0 0,0 0,-1 0,1 0,0 0,0 0,-1 0,1 0,0 0,0 0,-1 0,1 0,0 0,-1 0,1 0,0 0,0 0,0 0,-1 0,1 0,0 0,0 1,-1-1,1 0,-11 16,8 0,0 1,1 0,0-1,2 1,0 0,0-1,2 1,0 0,9 31,-4-25,2-1,0 0,1-1,1 1,1-2,22 28,-9-17,1-2,2 0,1-2,1-1,1-2,1-1,1-1,45 21,-31-26,-28-14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44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0 411,'30'27,"1"0,1-2,42 25,111 53,-55-32,-129-70,0-1,0 1,0 0,0 0,0 0,0-1,0 1,0-1,0 1,0-1,1 1,-1-1,0 0,0 1,0-1,1 0,-1 0,0 0,0 0,1 0,-1 0,0 0,0-1,1 1,-1 0,0-1,0 1,0-1,0 1,1-1,-1 1,0-1,0 0,0 0,0 1,1-3,0-1,-1 1,0-1,0 0,0 0,0 0,-1 0,1 1,-1-1,0 0,0 0,-1-4,-3-26,-11-45,9 55,1-1,1 1,-1-49,5 71,0 1,0-1,0 0,0 1,0-1,0 0,1 1,-1-1,1 0,-1 1,1-1,0 1,0-1,-1 1,1-1,0 1,0 0,0-1,1 1,-1 0,0 0,0 0,1 0,-1 0,1 0,-1 0,1 0,-1 0,1 1,-1-1,1 1,-1-1,1 1,0 0,-1-1,1 1,0 0,0 0,-1 0,1 0,2 1,8 1,1 1,-1 0,1 1,18 8,-1-1,-27-10,33 9,46 20,-70-24,-1 0,0 0,0 1,0 0,-1 1,0 0,14 16,-19-18,1 1,0-2,0 1,1-1,0 0,-1 0,13 6,-18-11,0 1,1-1,-1 1,0-1,0 0,1 1,-1-1,0 0,1 0,-1 0,0 0,1 0,-1 0,0-1,1 1,-1 0,0-1,1 1,-1-1,2 0,-1-1,0 0,-1 0,1 0,-1 0,1 0,-1 0,0 0,0 0,0 0,0 0,0-1,0 1,0 0,-1-1,1-4,3-40,-1 0,-3 0,-8-72,4 92,-1-1,-15-43,0-6,7 37,8 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45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0,'8'2,"0"0,0 1,-1 0,1 0,-1 0,0 1,0 0,0 1,0 0,-1-1,0 2,8 8,4 1,65 51,99 105,-159-146,-1 0,-1 2,-1 0,-2 1,-1 1,-1 1,-1 0,16 50,-25-56,-1-1,-2 1,0 0,-1 0,-3 36,-19 122,7-89,1 45,7-67,-3 0,-25 105,27-155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2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0 501,'1'-1,"-1"-1,1 1,0 0,0 0,-1-1,1 1,0 0,0 0,0 0,0 0,0 0,1 0,-1 0,0 1,0-1,1 0,-1 1,0-1,1 1,-1-1,3 0,37-11,-34 10,20-4,0 1,1 1,-1 1,1 2,0 1,0 1,-1 1,1 1,-1 2,0 1,0 0,32 14,-43-12,-1 1,0 0,-1 1,0 1,0 0,-1 0,-1 2,0-1,-1 2,0 0,-1 0,0 0,-1 2,12 26,-11-15,-1-1,-1 1,-1 0,-1 1,-1 0,-2 0,-1 0,-2 40,64-588,-9 136,-50 304,-5 104,2-1,0 1,2 0,1-1,0 0,2 0,1-1,18 39,-9-28,2 1,1-2,1-1,46 51,-42-57,1-1,0-1,2-1,1-1,1-2,33 16,-29-19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3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1,'-418'0,"414"0,-1 0,0 0,1 0,-1 1,1 0,-1 0,1 0,-1 0,1 1,0 0,0 0,-6 3,8-3,0 0,-1 0,1 1,0-1,0 1,1-1,-1 1,0 0,1 0,0-1,-1 1,1 0,0 0,1 0,-1 0,0 1,1-1,0 0,0 5,2 34,3 0,1 0,2-1,23 68,-14-47,134 464,-101-357,-11 1,10 36,-42-186,1 1,1-1,0 0,1-1,2 0,0-1,19 23,-24-33,0-1,1 0,0-1,0 0,1 0,0-1,0 0,0-1,0 1,1-2,-1 0,1 0,0 0,13 1,6-2,0 0,1-2,48-5,-74 5,1-1,0 0,-1 0,1 0,0 0,-1-1,1 0,-1 0,5-2,5-8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4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3,'4'1,"1"1,-1 0,0 0,-1 0,1 1,0-1,-1 1,1 0,-1 0,0 0,5 7,2 0,13 13,-2 1,-1 1,0 1,23 42,-12-10,28 73,-53-115,-1 1,4 27,-7-31,1 0,0 0,0 0,2-1,5 13,-10-25,0 1,0 0,0 0,0-1,1 1,-1 0,0-1,1 1,-1 0,0-1,1 1,-1-1,1 1,-1-1,1 1,-1-1,1 1,-1-1,1 1,-1-1,1 0,0 1,-1-1,1 0,0 1,-1-1,1 0,0 0,-1 0,1 0,0 0,0 1,0-1,0-2,0 1,0 0,0 0,0-1,0 1,-1 0,1-1,0 1,-1 0,1-1,-1 1,0-1,1-2,5-56,-8-92,3-64,-1 210,1 0,0 0,0 0,1 0,0 0,0 1,0-1,0 1,1-1,0 1,1 0,-1 0,1 0,0 0,0 1,0-1,0 1,1 0,0 1,0-1,0 1,0 0,1 0,-1 0,1 1,0 0,-1 0,1 1,0-1,7 0,-2 0,0 1,0 0,-1 1,1 0,0 1,0 0,0 0,-1 1,1 1,0-1,-1 2,0 0,0 0,0 1,0 0,12 9,-3 2,-2 1,1 1,-2 0,-1 1,0 1,21 38,58 138,-94-195,15 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4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88,'4'0,"10"0,12 0,9-4,12-2,10 0,9 2,6-3,12-1,5-3,-1 1,-6 2,-12 2,-15 2,-12 2,-9-3,-10-1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5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0,'1'7,"1"0,0-1,0 1,0-1,1 1,0-1,0 0,1 0,0 0,0-1,7 8,7 13,391 699,-396-700,-2-7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0,'-3'1,"1"0,-1 0,1 0,0 1,0-1,-1 1,1-1,0 1,0 0,1 0,-1 0,0 0,-2 4,-4 3,-258 304,56-60,116-153,30-34,3 3,-61 89,115-148,1 1,0 0,0 0,1 0,0 1,-3 15,7-22,0-1,0 1,1-1,0 1,0-1,0 1,0-1,1 1,0-1,0 1,0-1,0 0,1 1,0-1,-1 0,2 0,-1 0,0 0,1-1,3 5,6 4,0 0,0-1,2 0,-1-1,28 15,84 36,-71-37,379 190,-336-159,-2 4,116 95,-110-69,-4 5,148 175,-182-179,-48-68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4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0,'-3'1,"-1"-1,0 1,0 1,0-1,1 0,-1 1,1 0,-1 0,1 0,-1 0,1 1,0-1,0 1,1 0,-1-1,0 2,-2 2,-39 61,42-64,-26 47,2 2,2 1,-23 78,36-93,1 0,2 0,2 1,2 0,1 78,4-106,0 0,0 0,1 0,1 0,0-1,0 1,1-1,0 0,1 0,0 0,0-1,1 1,9 10,-10-15,1 1,0-1,0 0,1 0,-1-1,1 0,0 0,0-1,0 0,0 0,1 0,0-1,-1 0,1-1,0 1,0-1,-1-1,16 0,-19 0,-1-1,0 1,0 0,1-1,-1 0,0 0,0 0,0 0,0 0,0-1,0 1,0-1,0 0,-1 1,1-2,-1 1,1 0,-1 0,0-1,0 1,0-1,0 0,0 1,-1-1,1 0,-1 0,0 0,0 0,0 0,0 0,1-6,0-10,-1 1,0 0,-1-1,-4-29,1 9,1 1,-2-26,7-72,-3 133,0 1,0 0,1 0,-1 0,1 0,-1-1,1 1,0 0,0 0,0 0,0 0,0 1,0-1,1 0,-1 0,0 1,1-1,0 1,-1-1,1 1,0 0,0-1,-1 1,1 0,0 0,0 0,0 1,1-1,-1 0,0 1,0-1,0 1,0 0,0 0,1 0,-1 0,0 0,0 0,0 1,1-1,-1 1,2 0,8 2,0 0,0 1,-1 1,0-1,0 2,15 9,40 32,96 91,-19-14,23 12,-150-124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6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1,'-3'26,"-1"0,-1 0,-1-1,-1 1,-2-1,0-1,-17 32,-8 24,8-10,9-20,-3 0,-49 90,62-130,-4 4,12-12,8-7,3-2,0 0,0 1,1 1,0 0,0 0,1 1,-1 1,1 1,0 0,-1 0,1 1,0 1,0 1,0-1,0 2,13 3,26 6,-1 2,87 36,126 77,-161-73,-80-41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27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1 155,'23'-2,"0"-1,0-2,0 0,-1-1,37-15,4 0,19-6,78-21,-137 43,0 0,0 2,0 1,0 1,23 1,-37 1,-1 1,0 0,0 1,-1-1,1 1,0 1,-1 0,0 0,0 0,0 1,0 0,-1 0,9 9,9 12,39 51,-46-53,422 614,-237-330,-191-292,-1 0,-1 0,0 1,11 31,-17-36,0 0,-1 0,-1 0,1 0,-2 0,0 0,0 0,-3 18,-4 7,-1 1,-1-1,-2-1,-2 0,-2 0,0-1,-42 64,49-89,-1 0,0-1,-1-1,0 1,0-2,-1 1,0-1,-23 10,-5 5,30-17,-1 0,0 0,0-1,0-1,-11 3,0-1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55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693 0,'0'4,"-1"1,0-1,0 0,-1 0,1 0,-1 0,0 0,0-1,-5 8,-4 8,-519 1226,494-1132,24-73,-1-1,-21 45,7-41,16-27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56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0,'4'2,"1"-1,-1 1,0 0,1 0,-1 1,0-1,0 1,-1 0,1 0,0 0,-1 0,0 1,0-1,0 1,3 4,9 9,245 223,-128-123,100 82,-221-189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57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 1,'-1'21,"-2"-1,0 1,-12 37,2-8,-26 131,8 1,8 2,0 230,25-343,3 0,19 92,-15-119,2 0,3-1,1-1,36 72,-42-98,0 0,2-1,0-1,0 0,1 0,28 23,-10-14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58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1 206,'2'42,"3"-1,14 64,-3-22,-7-23,4 29,4 0,37 114,-52-197,1 0,0-1,0 1,0 0,0-1,1 0,0 0,0 0,6 5,-9-9,0 0,0 0,0 0,1 0,-1-1,0 1,1 0,-1-1,1 1,-1-1,1 1,-1-1,1 1,-1-1,1 0,-1 0,1 0,-1 0,1 0,-1 0,1-1,-1 1,1 0,-1-1,1 1,-1-1,1 0,-1 1,0-1,1 0,-1 0,0 0,0 0,0 0,1 0,-1 0,0 0,0 0,-1-1,1 1,0 0,1-2,6-12,-1 0,0 0,-1-1,-1 0,0 0,-1 0,2-26,7-19,6-20,-3-2,-3 0,2-117,-15 191,-1-1,1-1,1 1,0 0,3-11,-4 20,0 0,0 1,0-1,0 0,1 0,-1 0,0 0,1 0,-1 1,1-1,-1 0,1 0,-1 1,1-1,-1 0,1 1,0-1,-1 1,1-1,0 1,0-1,-1 1,1-1,0 1,0 0,0-1,-1 1,1 0,0 0,0-1,0 1,0 0,0 0,0 0,0 0,0 0,-1 0,1 1,0-1,0 0,0 0,0 1,0-1,-1 0,1 1,0-1,0 1,-1-1,1 1,0-1,-1 1,1 0,0-1,-1 1,1 0,-1 0,1 0,20 19,0 0,32 45,-33-39,2-1,26 24,11 2,3-4,2-2,1-3,72 34,-133-74,-1 0,1 0,0 0,0-1,0 1,0-1,0 0,0 0,0 0,0-1,1 0,-1 0,0 0,0 0,0 0,1-1,-1 0,0 0,0 0,0 0,6-3,-6 1,-1-1,1 1,-1 0,0-1,0 0,0 1,-1-1,1-1,-1 1,0 0,0 0,0-1,-1 1,1-1,-1 0,0 1,0-1,-1-9,5-74,-4-1,-18-145,2 56,14 155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2:59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0,'11'19,"1"0,1-1,29 32,1 2,44 65,-5 4,-5 3,116 258,-110-165,93 375,-169-561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00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0 319,'0'-2,"1"1,-1 0,1-1,-1 1,1 0,-1-1,1 1,0 0,0 0,0 0,0 0,0 0,0 0,0 0,0 0,0 0,0 0,0 0,0 1,1-1,0 0,35-15,-28 13,58-20,2 3,89-14,-62 15,368-60,54-11,-475 80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00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0 446,'8'-1,"0"0,0 0,0-1,-1 0,1 0,7-4,19-5,235-68,-2 2,293-67,-492 124,72-30,-30 9,-86 33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02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0,'2'16,"0"-1,1 1,1-1,1 0,0 0,1-1,12 25,2 3,49 114,27 67,-76-162,15 79,-26-101,-5-18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5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1,'4'0,"2"4,8 2,1 8,8 6,3 4,2 2,1 0,3 2,1-2,-5 1,-3-5,-2-7,0 0,-5-4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02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0 190,'72'-4,"-1"-3,73-18,-123 21,344-85,-241 56,-35 12,-74 14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04.1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1 258,'6'-2,"-1"0,1-1,-1 1,1-1,-1-1,0 1,0-1,-1 1,1-1,-1-1,6-5,7-7,9-4,0 0,1 1,1 2,1 1,1 1,0 2,1 1,1 1,-1 2,2 1,-1 1,1 2,1 1,48 0,-64 5,1 0,-1 2,1 0,-1 1,0 1,0 1,0 0,19 9,-31-11,-1 0,1 1,-1-1,1 1,-1 0,0 0,0 1,-1-1,1 1,-1 0,0 0,0 1,-1-1,0 1,0 0,0 0,0 0,-1 0,0 0,-1 1,1-1,-1 0,0 1,-1-1,0 1,0 9,-2 0,-1 0,0 0,-1 0,0-1,-1 1,-1-1,-1 0,-8 14,-6 7,-1-2,-26 33,-37 31,43-50,-44 64,85-111,1-1,-1 0,1 1,0-1,-1 1,1-1,-1 1,1-1,0 1,0-1,-1 1,1-1,0 1,0 0,0-1,-1 1,1-1,0 1,0 0,0-1,0 1,0-1,0 1,0 0,0-1,1 1,-1-1,0 1,0 0,0-1,1 1,-1-1,0 1,0-1,1 1,-1-1,1 1,-1-1,0 1,1-1,-1 0,1 1,-1-1,1 0,-1 1,1-1,-1 0,1 1,0-1,-1 0,1 0,-1 0,1 0,0 0,-1 0,1 0,-1 0,1 0,0 0,-1 0,1 0,-1 0,1 0,0 0,0-1,60-8,-39 5,385-37,-263 14,-82 14,-39 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0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1 809,'0'-2,"1"0,-1 1,0-1,1 0,0 1,-1-1,1 0,0 1,0-1,0 1,0-1,0 1,0 0,0-1,1 1,-1 0,0 0,3-1,32-21,-17 12,8-10,-2-1,0-2,25-31,27-25,45-27,-56 51,98-107,-157 154,0 0,-1-1,0 1,0-1,-1 0,0-1,-1 1,5-19,-8 26,-1 0,1 1,-1-1,1 0,-1 0,0 0,0 0,0 1,0-1,-1 0,1 0,-1 0,0 1,0-1,0 0,0 1,0-1,0 1,-1-1,1 1,-1 0,0-1,0 1,1 0,-1 0,-1 0,1 1,0-1,0 0,-1 1,1-1,-1 1,1 0,-1 0,0 0,1 0,-1 0,-5 0,-44-9,0 3,0 2,-1 2,-94 7,144-4,-1 1,1 0,-1 0,1 0,-1 0,1 1,-1-1,1 1,0 0,0 0,0 0,0 0,0 1,1-1,-1 1,1 0,-1-1,1 1,0 0,0 0,0 1,1-1,-2 4,-4 10,1 1,1-1,-5 29,3-12,-3 21,2 0,3 1,2-1,2 1,8 60,-6-105,1-1,0 0,1 1,0-1,1 0,0 0,1-1,0 1,0-1,1 0,12 15,7 3,2 0,30 24,1 0,-40-34,0-1,0 0,31 18,-40-29,0 0,1-1,-1 0,1-1,0 0,0 0,0-1,0-1,0 1,18-1,5-2,0-1,0-1,0-2,0-2,41-13,201-60,-148 45,30-5,-138 34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1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68,'4'0,"6"0,6-5,4 0,7-1,3 2,6-3,4-1,5 1,-2 3,-3 0,0 3,-3 0,-3-4,-3 0,-7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3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0,'6'7,"-1"0,0 1,0 0,5 11,9 14,1 2,-1 1,-1 1,-3 1,-1 0,12 50,12 34,-34-111,0 0,-1-1,0 1,-1 0,0 0,-1 1,0-1,-1 13,-1-20,1 0,-1 0,0 0,0-1,-1 1,1 0,-1-1,1 1,-1-1,0 1,-1-1,1 0,-1 0,1 0,-1 0,0 0,0-1,0 1,0-1,0 0,-1 0,1 0,-1 0,0-1,1 0,-7 2,6-2,0 0,0-1,0 0,0 0,0 0,0 0,0 0,0-1,0 0,0 0,1 0,-1 0,0-1,1 1,-1-1,1 0,-1 0,1 0,0-1,0 1,0-1,-5-5,-7-7,1-2,-23-34,25 34,-1-3,2 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4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11,'0'-4,"0"-2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73,'0'22,"1"1,0 0,2-1,0 1,2-1,0 0,1 0,2-1,0 1,1-2,23 38,-15-24,11 18,-26-51,-1 1,0 0,1 0,-1 0,1-1,0 1,-1-1,1 1,0-1,0 0,0 0,0 1,0-1,0-1,0 1,0 0,0 0,1-1,3 1,-4-1,-1-1,1 1,0-1,0 0,-1 1,1-1,0 0,-1 0,1 0,-1 0,1 0,-1 0,0-1,0 1,1 0,-1-1,0 1,0-1,0 0,0 1,0-1,-1 1,1-1,-1 0,1 0,-1 1,1-1,-1 0,0 0,0-3,4-66,-4 59,-3-73,1 56,1-1,1 1,1-1,11-57,-11 85,-1 0,1 0,-1 0,1-1,0 1,0 0,0 0,0 0,0 0,0 0,1 0,-1 1,1-1,-1 0,1 1,0-1,-1 1,1-1,4-1,-4 2,0 1,0-1,1 1,-1 0,0 0,0 0,0 0,0 0,0 1,1-1,-1 1,0-1,0 1,0 0,0-1,0 1,2 2,9 6,0 0,0 1,-1 0,17 20,-16-17,150 166,-163-179,0 1,0-1,1 0,-1 1,0-1,0 0,0 1,1-1,-1 0,0 0,1 1,-1-1,0 0,1 0,-1 1,0-1,1 0,-1 0,0 0,1 0,-1 0,1 0,-1 0,0 0,1 0,-1 0,1 0,-1 0,0 0,1 0,-1 0,0 0,1 0,-1 0,1 0,-1 0,0-1,1 1,-1 0,1-1,4-18,-8-25,-8-27,8 41,-2 1,-1 0,-12-35,18 64,0-1,0 1,0-1,0 1,0-1,0 1,-1 0,1-1,0 1,0-1,0 1,0 0,0-1,-1 1,1-1,0 1,0 0,-1-1,1 1,0 0,-1-1,1 1,0 0,-1 0,1-1,0 1,-1 0,1 0,-1-1,1 1,0 0,-1 0,1 0,-1 0,0 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8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0 469,'2'-9,"1"1,-1-1,1 1,1 0,-1 0,1 0,1 0,0 0,0 1,0 0,8-7,42-47,4 2,127-98,-114 100,-68 53,0 1,0 0,1 0,-1 0,1 1,0-1,-1 1,1 0,0 0,0 1,1 0,-1 0,0 0,11 0,-12 1,-1 1,1 0,-1 0,1 0,-1 0,0 0,1 1,-1 0,0 0,0 0,0 0,0 0,0 0,0 1,-1-1,1 1,-1 0,0 0,0 0,0 0,0 0,2 6,2 4,0 1,-1 1,-1-1,0 1,-1-1,-1 1,1 20,-5 111,-1-68,3-53,1-9,-1 1,-1 0,-5 23,5-35,0-1,0 0,0 0,-1 1,0-1,0 0,0-1,0 1,-1 0,0-1,1 1,-1-1,0 0,-1 0,1 0,-1 0,-6 4,-66 34,19-11,-60 43,85-52,23-16,0 0,0 1,1 0,0 0,0 1,-8 9,16-16,-1 0,1 1,0-1,0 0,0 0,0 0,0 0,0 1,0-1,0 0,0 0,0 0,0 1,0-1,0 0,0 0,0 0,0 0,0 1,0-1,0 0,0 0,0 0,0 1,0-1,0 0,0 0,0 0,0 0,1 1,-1-1,0 0,0 0,0 0,0 0,0 0,0 0,1 1,-1-1,0 0,0 0,0 0,0 0,1 0,-1 0,0 0,15 3,13-2,7-7,1-2,50-18,-34 10,48-20,-78 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8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960 0,'-5'1,"1"1,0 0,0-1,-1 1,1 1,0-1,1 1,-1-1,-5 6,-4 1,-102 79,4 4,-134 144,-5 6,202-198,-63 52,91-82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19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1,'17'2,"0"1,0 1,-1 1,1 0,-1 1,0 1,-1 0,22 14,-4-4,706 418,-713-417,33 31,-46-37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5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 91,'-4'-8,"-2"-8,1-5,-4-3,1 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0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0,'-8'17,"1"1,1 0,1 0,0 0,-3 32,-1 96,8-110,-1 109,6 0,41 263,-35-361,21 67,-25-98,0 0,0 0,2-1,0 0,0 0,2-1,19 23,-15-25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1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0 144,'2'6,"-1"-1,1 1,0 0,1-1,-1 1,1-1,0 1,0-1,1 0,-1-1,1 1,5 4,5 9,25 31,2-2,1-2,3-1,2-3,1-1,2-3,86 49,-131-83,1 0,-1 0,1-1,0 0,0 0,0 0,0-1,0 0,7 1,-11-2,-1-1,1 1,0 0,0-1,-1 1,1-1,0 1,-1-1,1 0,0 0,-1 0,1 0,-1 0,1 0,-1 0,0 0,1 0,-1-1,0 1,0-1,0 1,0-1,0 1,0-1,-1 1,1-1,0 0,-1 1,1-1,-1 0,0 0,1 0,-1 1,0-4,13-190,-10 139,-4 41,2 0,0 1,1-1,7-28,-9 42,1-1,0 1,0-1,0 1,0 0,0-1,0 1,0 0,0 0,1 0,-1 0,0 0,1 0,-1 0,1 0,-1 0,1 1,-1-1,1 1,-1-1,1 1,0-1,-1 1,1 0,0 0,-1 0,1 0,0 0,-1 0,1 0,0 1,-1-1,1 1,0-1,2 2,8 2,0 1,0 1,17 9,-22-11,549 308,-556-312,1 1,-1-1,0 0,1 1,-1-1,1 0,-1 0,1 1,-1-1,1 0,-1 0,1 0,0 0,-1 0,1 0,-1 0,1 0,-1 0,1 0,-1 0,1 0,-1 0,1 0,-1-1,1 1,-1 0,1 0,-1-1,1 1,-1 0,1-1,5-18,-11-29,5 46,-97-462,89 440,0 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4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37,'-7'-23,"3"9,25 29,6 17,0 0,-3 2,0 0,31 63,-27-41,-2 1,-2 1,28 107,-41-120,-3 0,-1 1,-2-1,-3 1,-5 85,0-105,-2 1,-15 48,10-47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4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1 103,'4'0,"10"0,7 0,9 0,7 0,10 0,15-5,5 0,8-5,5-4,1 0,-5 2,-6-1,-7 2,-10 3,-9 2,-9 3,-9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5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1,'2'24,"2"0,0-1,2 1,1-1,15 37,-12-31,127 294,-27-73,-103-233,-2 0,0 0,0 1,1 17,-4-11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5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7,'0'-5,"0"4,4 10,2 7,8 6,1 12,8 9,3 5,6 8,2 2,4 5,0 0,-3-7,1-4,-5-2,-3-10,-7-7,-7-10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6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1 174,'4'0,"6"0,5 0,9-5,13 0,13-5,20-4,10-5,5-2,-4 1,-7 5,-7 0,-11 3,-11-1,-5 2,-4 3,-8 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27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1,'6'207,"-3"-172,1-1,2 0,20 65,-24-95,-1 0,1 0,-1 0,1 0,0 0,1-1,-1 1,1-1,-1 1,1-1,0 0,0 0,1 0,-1-1,1 1,-1-1,1 0,0 0,7 3,0-2,1-1,-1 0,1-1,0 0,-1 0,15-3,4 2,23-1,0-2,76-15,-126 18,0-1,1 0,-1 0,0 0,0 0,0-1,0 1,0-1,0 0,0 0,-1 0,1 0,-1 0,1-1,-1 1,0-1,0 1,0-1,0 0,0 0,-1 0,1 0,1-5,-3 4,1 0,-1 0,1 0,-1 0,0 0,-1 0,1 1,-1-1,1 0,-1 0,0 0,-1 0,1 1,-1-1,1 1,-1-1,0 1,0-1,-6-5,8 8,0 0,-1 0,1 1,-1-1,1 0,-1 0,1 0,-1 0,0 1,1-1,-1 0,0 1,0-1,0 1,1-1,-1 1,0-1,0 1,0-1,0 1,0 0,0-1,0 1,0 0,0 0,0 0,0 0,0 0,0 0,0 0,0 0,0 0,0 0,0 1,1-1,-2 1,1 0,0 1,0-1,1 1,-1-1,1 1,-1 0,1-1,-1 1,1 0,0-1,0 1,0 0,0-1,0 1,0 0,1-1,-1 1,1 0,-1-1,2 4,62 157,-44-117,-1 2,-3 0,18 81,-10-46,-3-13,-17-48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3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612 396,'5'-1,"-1"0,0-1,1 0,-1 0,0 0,0 0,0-1,0 1,-1-1,1 0,3-4,16-10,9-1,0-1,-2-2,48-41,-74 58,0-1,0 1,-1-1,1 0,-1 0,-1-1,1 1,-1-1,0 1,0-1,-1 0,1 0,-1 0,-1 1,1-1,-1 0,0 0,0 0,-3-12,3 14,-1-1,0 1,-1-1,1 1,-1 0,0 0,0 0,0 0,0 0,-1 1,1-1,-1 0,0 1,0 0,-1 0,1 0,-1 0,1 0,-1 1,0 0,0 0,0 0,0 0,0 0,0 1,-7-2,-50-6,0 2,0 3,-65 3,101 4,1 0,0 2,0 0,0 2,1 0,0 2,-39 20,33-13,1 1,1 2,1 0,0 2,-29 31,46-42,1 0,0 0,0 1,1 0,1 0,0 1,0 0,2 0,-1 0,1 0,1 1,0 0,1 0,0-1,1 1,1 1,0-1,0 0,1 0,1-1,0 1,1 0,1 0,0-1,0 0,1 0,10 17,1 0,2 6,2-2,1-1,44 53,-58-78,1-1,1 0,-1 0,1-1,0 0,0-1,1 0,-1 0,1-1,0 0,0 0,15 1,16 0,70 1,-100-5,64 2,-40 0,1-1,-1-2,1-1,-1-2,53-12,-74 11,0-1,-1-1,21-12,22-12,23-12,-60 31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4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0 102,'4'-1,"1"0,-1-1,0 1,0-1,0 0,0 0,0 0,7-6,19-9,19 1,0 2,1 2,81-8,-110 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6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1 301,'7'-1,"1"1,-1 1,1 0,-1 0,1 0,-1 1,0 0,0 0,1 1,-2 0,1 0,0 0,-1 1,1 0,-1 1,0-1,0 1,-1 0,0 1,0-1,0 1,0 0,5 10,57 95,-43-69,1-2,43 54,-53-78,-11-13,1 2,-1-1,0 0,-1 1,1 0,4 9,-46-33,15 1,1-1,1 0,1-2,-27-35,-59-101,92 134,0-1,1 0,2-1,0-1,-12-49,21 70,1-1,0 0,1 1,-1-1,1 0,0 0,1 0,-1 0,1 1,0-1,0 0,1 1,0-1,0 1,0-1,1 1,0 0,0 0,0 0,0 0,1 1,0 0,0-1,0 1,0 0,1 1,-1-1,1 1,0 0,0 0,0 0,1 1,-1 0,8-2,25-10,0 2,1 2,1 1,76-6,-110 15,0 0,0 1,1 0,-1 0,0 0,0 1,0 0,0 0,0 0,-1 1,1 0,-1 0,0 1,0-1,0 1,0 0,0 0,-1 1,8 9,2 6,0 1,-1 1,17 39,-4-7,-21-44,27 51,57 78,-79-124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6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0,'2'1,"0"-1,1 1,-1 0,1 0,-1 0,0 0,0 0,0 0,1 1,-1-1,0 1,-1 0,1-1,0 1,2 3,28 37,-23-30,21 31,-1 1,-2 2,-2 0,-2 2,31 95,-12 35,-35-156,-2 0,-1 1,0-1,-2 1,-1-1,0 1,-2 0,0-1,-6 29,6-49,1 0,0 0,0 0,-1 0,1 0,-1 0,0 0,0 0,1 0,-1 0,-1-1,1 1,0 0,0-1,0 1,-1 0,1-1,-1 1,0-1,1 0,-1 0,0 0,0 0,1 0,-1 0,0 0,0 0,0-1,0 1,0-1,0 1,0-1,-1 0,1 0,0 0,0 0,0 0,0 0,0-1,0 1,0-1,0 1,0-1,0 0,0 0,0 0,0 0,1 0,-4-3,-11-6,0-2,1 0,0 0,-16-20,23 24,-104-103,94 93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6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8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6,'2'1,"0"0,-1 0,1 0,-1 1,1-1,-1 0,0 1,1-1,-1 1,0-1,0 1,0 0,0-1,0 1,-1 0,1 0,0-1,-1 1,1 0,-1 0,1 3,3 9,161 436,-164-448,20 51,-20-51,0 0,0 0,1 1,-1-1,0 0,1 0,0 0,-1 0,1-1,0 1,0 0,0-1,0 1,0-1,0 0,1 1,-1-1,4 1,-5-2,0 0,0 0,0-1,0 1,0 0,0-1,0 1,0 0,0-1,0 1,0-1,0 1,-1-1,1 0,0 1,0-1,0 0,-1 0,1 0,-1 1,1-1,0 0,-1 0,1 0,-1 0,0 0,1-1,11-35,-9 27,11-44,13-96,-8 33,-19 115,0 0,0 0,0 0,1 0,-1 0,1 0,-1 0,1 0,0 0,0 1,0-1,0 0,0 1,0-1,0 1,1-1,-1 1,0-1,1 1,-1 0,1 0,0-1,-1 1,1 1,0-1,-1 0,1 0,0 0,3 0,-1 1,-1 1,1-1,-1 1,1 0,-1 0,0 0,1 0,-1 1,0 0,0-1,0 1,0 0,0 0,0 0,3 5,91 86,57 50,-153-142,1 1,0-1,-1 0,1 1,0-1,-1 0,1 0,0 0,0-1,0 1,0 0,0-1,0 1,0-1,0 1,0-1,1 0,-1 0,0 0,2-1,-2 1,-1-1,0 0,1 0,-1 0,0 0,0 0,0 0,0 0,0 0,0-1,0 1,0 0,0 0,-1-1,1 1,0-1,-1 1,1-1,-1 1,1-3,1-7,-1-1,0 1,-1-1,0 1,-3-23,-9-51,-2-142,14 216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39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1,'-16'20,"0"1,1 0,1 1,1 1,-10 25,-3 2,-212 442,93-183,131-279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0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1,'7'2,"1"0,-1 0,0 0,0 1,-1 0,1 1,0 0,-1 0,11 9,0-1,12 7,707 492,-661-459,-61-41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0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0,'-1'1,"0"-1,0 0,0 1,0-1,0 0,1 1,-1-1,0 1,0 0,0-1,1 1,-1 0,0-1,1 1,-1 0,1 0,-1-1,0 1,1 0,0 0,-1 0,1 0,0 0,-1 0,1 0,0 0,0-1,0 2,-5 34,5-31,-7 102,16 210,-4-281,1 0,2-1,2 0,1 0,1-1,2-1,2 0,1-1,1 0,2-2,0 0,32 33,-25-30,-6-7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2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1 150,'0'4,"1"1,0-1,0 0,0 0,1 0,-1 1,1-2,0 1,0 0,0 0,1 0,4 5,42 42,-31-33,11 11,0 4,2-2,1 0,2-3,1-1,52 31,-85-56,0-1,0 0,0-1,0 1,0 0,0 0,0-1,0 0,0 1,0-1,0 0,0 0,1 0,-1 0,0 0,0 0,0-1,0 1,0-1,0 0,4-1,-3 0,0 0,-1 0,1-1,-1 1,1-1,-1 0,0 1,0-1,0 0,0 0,-1 0,3-5,2-11,-1 0,0 0,4-38,-8 45,1-2,0-5,1 1,0 0,2 0,11-31,-15 46,0 0,0 0,0 1,1-1,-1 0,1 1,0-1,0 1,0-1,0 1,0 0,0 0,1 0,-1 0,1 0,0 1,-1-1,1 1,0 0,0 0,0 0,0 0,0 0,0 0,0 1,0-1,0 1,0 0,0 0,0 0,0 1,0-1,0 1,0-1,0 1,5 2,10 5,0 1,-1 0,18 14,-24-15,1-1,0 1,0-2,0 0,0 0,1-1,0-1,27 6,-39-10,1 0,-1 0,0 0,1-1,-1 1,1 0,-1-1,0 1,1-1,-1 0,0 1,0-1,1 0,-1 0,0 0,0 0,0 0,0 0,0 0,0 0,-1 0,1 0,0-1,0 1,-1 0,1-1,-1 1,1 0,-1-1,0 1,1-1,-1 1,0 0,0-1,0-1,1-60,-2 50,-3-134,3 125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2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1,'8'1,"1"0,-1 0,0 1,0 1,0-1,0 1,-1 1,1-1,-1 1,0 1,0-1,12 12,10 9,37 42,-47-47,37 43,-2 3,84 135,58 162,-142-257,-6 3,54 176,-90-218,-10-44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3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0 103,'14'-1,"1"-1,-1 0,0-1,16-6,22-4,145-19,215-6,-367 36,-30 2,-34 0,1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4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0,'2'8,"0"0,0 0,1 0,0 0,5 10,-3-7,98 190,-30-65,-59-107,5 7,-2 0,-1 1,21 76,-20-52,-14-45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7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2300,'1'-3,"0"-1,0 1,0 0,1 0,0 0,-1 0,1 0,0 0,1 0,-1 1,0-1,1 1,-1-1,4-1,4-5,40-39,97-68,-71 59,130-99,252-143,571-255,-385 214,-431 226,613-372,-756 430,-52 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4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0,'0'4,"4"6,2 10,4 5,4 8,0 6,6 10,5 4,1 3,1-1,0 0,-4-1,-2-6,-1-7,-3-5,-4-6,-1-2,-2-7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5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1 126,'56'-11,"-20"2,59-10,-38 7,58-5,42 8,-67 5,159-26,-196 18,-43 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47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1,'1'0,"0"1,0-1,0 0,0 1,0 0,0-1,0 1,0 0,0-1,0 1,0 0,0 0,0 0,0 0,-1 0,1 0,0 0,-1 0,1 0,-1 0,1 0,-1 0,1 2,10 33,-9-28,39 148,56 174,-96-325,1 0,0 0,0-1,1 1,-1 0,1-1,0 0,0 0,0 1,1-2,-1 1,1 0,0-1,0 0,0 0,1 0,5 3,-1-3,0-1,0 0,0 0,0-1,1 0,-1 0,0-1,17-2,230-7,-253 9,-1 0,0 0,1 0,-1 0,1-1,-1 1,0-1,1 1,-1-1,0 0,1 0,-1 0,0 0,0-1,0 1,0-1,0 1,0-1,-1 1,3-4,-3 3,0 0,-1 0,1-1,-1 1,0 0,0 0,0-1,0 1,0 0,0-1,0 1,-1 0,1 0,-1 0,0-1,1 1,-1 0,0 0,0 0,-1 0,-1-3,-7-15,7 14,1 0,-1 1,0-1,-1 1,1-1,-1 1,0 0,0 1,-1-1,-5-4,10 9,-1 0,1 0,-1-1,0 1,1 0,-1 0,1 0,-1 0,1 0,-1 0,0 0,1 0,-1 0,1 0,-1 0,1 0,-1 1,0-1,1 0,-1 0,1 1,-1-1,1 0,-1 0,1 1,0-1,-1 1,1-1,-1 0,1 1,0-1,-1 1,1-1,0 1,-1-1,1 1,0-1,0 1,0 0,-1-1,1 1,0-1,0 1,0-1,0 1,0 0,0-1,0 1,0-1,0 1,0-1,1 2,0 32,11 10,1-1,33 68,9 30,-48-121,-2 0,-1 0,0 1,-1-1,-1 26,-2-25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0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107 351,'3'-3,"0"1,1 0,-1 0,1 0,-1 0,1 0,-1 1,1 0,0 0,0 0,8-1,50-2,-30 3,5-3,58-13,-87 16,1-2,-1 1,1-1,-1-1,0 1,0-1,0-1,-1 1,1-1,-1-1,0 1,10-12,-14 12,0 0,0 0,-1 0,1 0,-1-1,0 1,-1-1,0 1,1-1,-2 0,1 0,-1 1,1-1,-2 0,1 0,-1 0,0 1,0-1,0 0,-1 1,0-1,0 1,0 0,-1 0,1 0,-1 0,-1 0,1 0,-1 1,0-1,0 1,0 0,0 0,-7-4,-10-1,0 1,0 0,-1 2,0 0,0 1,-32-2,28 4,21 2,0 0,-1 0,1 1,0 0,0 0,0 0,0 1,0 0,0 0,0 0,0 0,0 1,0 0,0 0,1 0,-8 5,6-2,0 1,0 0,0 1,1-1,0 1,0 0,1 1,-1-1,-3 12,-14 25,2-3,-25 69,41-99,1 1,0-1,1 1,0 0,1-1,0 1,1 0,0 0,1 0,0 0,4 15,-2-20,0 0,0 0,0 0,1-1,0 1,0-1,1 0,-1 0,2 0,-1-1,0 0,1 0,0 0,0-1,1 0,-1 0,1 0,0-1,-1 0,2 0,-1-1,0 0,13 2,15 2,1-2,0-1,62-4,-58 0,-19 1,-1 2,26 5,-29-3,0-2,1 0,27-1,-39-1,-1-1,1 0,0 0,0 0,-1-1,1 0,-1 0,1-1,-1 1,0-1,0 0,0 0,0-1,7-7,-2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1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10,'5'0,"5"0,9 0,7 0,2 0,1 0,0 0,-1 0,-1-4,-4-2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2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0,'2'11,"0"1,1-1,1 0,0-1,0 1,1-1,0 0,1 0,0 0,1-1,9 12,15 23,98 212,-45-82,-74-152,-1 1,-2 1,0-1,-1 1,-2 1,0-1,-2 0,-1 1,0 0,-2-1,-6 36,7-56,-1 0,0 0,0 0,-1 0,1 0,-1-1,0 1,0 0,0-1,0 0,-1 1,1-1,-1 0,0-1,0 1,0 0,0-1,-1 1,1-1,0 0,-1 0,0-1,1 1,-1-1,0 1,0-1,0 0,0-1,-7 1,-3 1,-1-1,1 0,0-2,-1 1,1-2,0 0,-20-6,31 8,0-1,0 0,0 0,0 0,0-1,0 1,0-1,1 0,-1 1,1-1,-1 0,1 0,0-1,-1 1,1 0,-1-4,-5-8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3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26,'0'-5,"0"-5,0-1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6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0,'1'30,"2"0,7 31,2 9,-11-59,1 1,0-1,1 1,1-1,-1 0,2 0,9 18,-11-24,0-1,1 1,-1 0,1-1,0 0,0 0,0 0,1-1,-1 1,1-1,0 0,0 0,0-1,0 1,1-1,-1 0,10 2,-13-4,1 0,-1 0,1 0,-1-1,1 1,-1-1,1 1,-1-1,0 0,1 0,-1 0,0 0,1 0,-1 0,0-1,0 1,0-1,0 0,-1 1,1-1,0 0,-1 0,1 0,-1 0,1 0,-1 0,0-1,0 1,0 0,-1-1,2-3,2-7,0 1,-1-1,0 0,1-22,-5-9,0 35,0 0,1 1,0-1,1 0,0 0,0 1,3-12,-3 19,0 0,-1 0,1 0,0 0,-1 0,1 0,0 0,0 0,0 0,0 0,0 0,0 1,0-1,0 0,0 1,0-1,0 1,1-1,-1 1,0-1,0 1,1 0,-1 0,0 0,0 0,1 0,-1 0,0 0,0 0,1 0,-1 0,0 1,0-1,1 1,-1-1,0 1,0-1,0 1,0-1,0 1,1 1,44 31,314 311,-360-344,1 1,-1-1,0 1,1-1,-1 1,0 0,1-1,-1 0,1 1,-1-1,1 1,-1-1,1 0,-1 1,1-1,-1 0,1 1,-1-1,1 0,0 0,-1 0,1 1,-1-1,1 0,0 0,-1 0,1 0,-1 0,1 0,0 0,-1 0,1 0,0-1,-1 1,1 0,0-1,2-24,-17-35,-5 5,-3-3,-23-97,41 131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8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1 171,'-1'-7,"2"0,-1 0,1 0,0 0,1 0,-1 0,1 0,1 1,-1-1,1 1,0 0,1-1,-1 2,1-1,1 0,-1 1,1-1,0 1,0 1,0-1,1 1,-1-1,1 2,0-1,0 1,1 0,-1 0,1 0,9-1,-7 1,1 1,0 1,0-1,0 2,1-1,-1 2,0-1,0 1,0 1,0 0,-1 0,1 1,0 0,-1 1,0 0,1 0,-2 1,1 0,-1 1,10 7,-11-7,0 1,0-1,-1 2,1-1,-1 1,-1 0,0 0,8 16,-12-21,0 1,0-1,0 1,0-1,0 1,-1-1,0 1,0-1,0 1,0 0,0-1,-1 1,1-1,-1 1,0-1,0 1,0-1,-1 0,1 1,-1-1,0 0,0 0,0 0,0 0,-1-1,-3 5,-16 11,0 0,-1-1,-1-2,-46 23,1 0,67-37,0-1,0 1,1 0,-1 0,0 1,1-1,-1 0,1 1,-1-1,1 0,0 1,0 0,-1-1,1 1,0 0,0 1,1-2,0 0,0 0,0-1,0 1,0 0,0-1,1 1,-1 0,0-1,1 1,-1-1,0 1,1 0,-1-1,1 1,-1-1,1 1,-1-1,1 1,-1-1,1 1,-1-1,1 0,0 1,-1-1,1 0,0 0,1 1,6 1,0 1,1-1,0-1,-1 0,16 0,76-3,56 2,-153 1,1-1,-1 0,0 0,0 1,0 0,0 0,0 0,0 0,0 0,0 0,0 1,0 0,-1-1,1 1,0 0,-1 0,0 1,1-1,-1 0,0 1,0-1,-1 1,1 0,0-1,-1 1,1 0,-1 0,0 0,0 0,-1 0,1 1,0-1,-1 0,0 0,0 0,0 1,0-1,0 0,-1 0,1 0,-1 0,0 0,0 1,0-1,0-1,-1 1,1 0,-1 0,0 0,1-1,-1 1,0-1,-1 1,1-1,0 0,-1 0,1 0,-1 0,0-1,-3 3,-27 14,0-2,-1 0,-41 11,53-20,1 0,0 1,-30 17,31-13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3:59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655 0,'-39'34,"28"-25,0 0,0 1,-10 13,-288 396,184-243,9-33,104-125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8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1,'1'3,"0"1,1-1,-1 0,1 1,0-1,0 0,1 0,-1 0,0 0,1-1,0 1,0-1,4 4,5 6,543 656,-178-196,336 312,-688-760,-8-9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00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1,'93'98,"15"15,-39-46,40 35,-7-12,47 37,26-8,-153-104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01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0,'-3'125,"1"-43,12 137,0-170,2 0,2 0,29 66,-6-18,-36-95,0 1,0 0,0-1,1 1,-1-1,1 1,0-1,-1 0,1 0,0 0,0 0,1 0,-1 0,0 0,1-1,-1 1,1-1,-1 0,1 1,-1-1,5 1,14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02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1 201,'0'10,"1"-1,1 1,-1-1,2 0,-1 0,1 0,0 0,7 13,45 66,-28-47,0 4,113 169,-138-211,0-1,0 1,1 0,-1 0,1-1,0 1,-1-1,1 0,0 0,6 3,-8-5,-1 0,0 0,1 0,-1 0,1 0,-1 1,1-1,-1 0,0 0,1 0,-1 0,1-1,-1 1,1 0,-1 0,0 0,1 0,-1 0,1 0,-1-1,0 1,1 0,-1 0,0-1,1 1,-1 0,0 0,1-1,-1 1,0 0,1-2,1-25,-9-24,0 11,3 0,0-77,4 114,0 0,0 1,0-1,1 1,-1-1,1 0,-1 1,1-1,0 1,0-1,0 1,0 0,1-1,-1 1,1 0,-1 0,1 0,0 0,4-3,-4 4,0 0,0 0,0 0,1 1,-1-1,0 1,0-1,1 1,-1 0,1 0,-1 0,0 0,1 0,-1 1,0-1,0 1,5 1,3 3,0-1,0 2,0-1,-1 1,0 1,0 0,15 15,17 15,-39-35,0 0,1 0,0-1,0 1,-1 0,1-1,0 0,0 0,0 0,0 0,0 0,1 0,5 0,-8-2,0 1,0-1,0 1,0-1,0 1,-1-1,1 1,0-1,0 0,0 1,-1-1,1 0,-1 0,1 1,0-1,-1 0,1 0,-1 0,0 0,1 0,-1 0,0 0,1 0,-1 0,0 0,0 0,0 0,0 0,0 0,0 0,0 0,0 0,-1 0,1-1,-8-44,5 36,-71-273,45 179,21 78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03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0,'1'7,"1"0,1-1,-1 1,1-1,1 0,-1 0,7 10,-1-2,21 38,153 283,-149-265,-3 3,39 136,-56-145,-2 1,-4 1,-2 0,-3 69,-3-114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13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0,'-1'8,"-1"0,1 0,-2 0,1 0,-1 0,-1-1,1 1,-1-1,-8 11,-3 9,-55 89,43-75,-32 66,51-79,8-27,0-1,1 0,-1 1,0-1,0 0,0 1,0-1,0 1,0-1,1 0,-1 1,0-1,0 0,0 1,1-1,-1 0,0 0,1 1,-1-1,0 0,0 0,1 0,-1 1,0-1,1 0,-1 0,1 0,-1 0,0 0,1 1,-1-1,0 0,1 0,0 0,4-1,1 0,-1-1,0 1,1-1,-1 0,7-4,7-3,25-6,0 2,1 1,1 3,0 2,0 1,72 1,-65 5,0-3,0-2,0-2,59-17,-51 14,-42 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14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76,'24'-2,"-1"0,29-7,10-1,393-19,-208 8,-223 19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15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0,'-1'0,"-1"0,0 0,0 1,1-1,-1 0,0 1,0-1,1 1,-1-1,0 1,1 0,-1 0,1-1,-1 1,1 1,-1-1,1 0,0 0,-1 0,1 1,0-1,0 0,0 1,0-1,0 1,1-1,-1 1,0 0,1-1,-1 1,1 0,-1 0,1-1,0 1,0 3,-1 8,1 0,1-1,0 1,4 15,-1-1,37 209,0 5,-38-212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15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0,'962'0,"-937"0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20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2,'28'0,"-19"-1,1 0,-1 1,1 1,-1 0,1 0,11 4,-18-4,0 0,0 0,-1 1,1-1,-1 1,1 0,-1 0,0 0,0 0,1 0,-1 0,-1 1,1-1,0 1,-1-1,1 1,-1 0,0-1,0 1,0 0,0 0,0 0,-1 0,1 4,1 11,-1-1,-1 1,0 0,-2-1,0 1,-1-1,0 0,-2 0,0 0,-1 0,-8 16,-15 25,-57 88,72-125,4-6,7-12,1 1,-1-1,1 0,0 1,0-1,0 1,-1 6,7 3,19-7,192-6,-84-4,-117 3,-1-1,1 0,-1 0,16-6,-28 7,16-3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23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283 708,'66'-4,"0"-3,-1-4,0-2,83-28,-4 3,1 1,-2-6,171-77,-310 118,0 0,-1 0,1 0,-1 0,1 0,-1-1,0 1,0-1,0 0,0 0,-1 0,1-1,-1 1,0-1,0 1,0-1,0 0,0 1,-1-1,0 0,0 0,1-5,-1-5,0-1,-2 1,1-1,-6-27,4 28,1 6,0-1,-1 1,-1 0,1-1,-1 1,0 0,-1 0,0 1,0-1,-1 1,0 0,0 0,-1 0,-7-6,4 6,0-1,-1 1,0 1,-1 0,0 0,0 1,0 1,0-1,-13-2,-22-1,1 1,-1 3,0 1,-58 5,58-1,-39-1,5-1,-120 14,175-9,-1 1,1 1,1 1,-1 1,1 1,1 2,-1 0,-39 27,36-17,1 1,1 1,1 1,2 2,0 0,2 1,0 1,2 1,2 1,0 0,-22 64,19-32,2 1,2 0,4 1,2 0,0 90,8-133,1-1,1 0,1 0,1 0,0-1,2 1,0-1,2 1,0-2,0 1,2-1,1 0,0-1,1 0,0-1,2 0,0 0,0-2,2 0,0 0,0-1,1-1,20 11,17 5,2-3,1-2,1-2,117 25,-167-45,0 0,0 0,-1-1,1 1,0-2,0 1,0-1,0 0,0 0,11-4,65-33,-17 7,212-65,-251 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49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2042,'-1'-12,"1"1,0 0,1 0,0 0,0 0,2 0,-1 0,1 0,1 0,0 1,1 0,0-1,0 2,1-1,0 1,10-12,44-45,3 4,3 2,74-52,-65 52,841-708,-890 745,232-193,-214 184,1 1,2 3,0 2,59-23,203-51,-202 68,49-33,-56 26,-43 15,66-17,-105 37,0 0,1 0,0 2,0 1,-1 0,1 1,37 5,-46-3,0 1,0 1,0-1,0 1,-1 1,0 0,1 0,-2 1,14 11,6 8,34 39,-25-25,485 503,402 404,-647-687,-50-48,-223-208,-1 0,1 1,-1-1,0 1,0-1,0 1,0 0,-1 0,0 0,0 0,0 1,0-1,-1 1,1-1,-1 1,0-1,0 10,-2-9,0 0,0 0,-1 1,0-1,0-1,0 1,-1 0,1-1,-1 1,0-1,0 0,-1 1,1-2,-1 1,0 0,-5 3,-60 47,-2-3,-97 52,74-47,4-1,-561 335,-26-49,233-180,240-92,182-61,-45 16,-139 31,148-43,-109 37,161-47,-1 0,1 0,0 0,-1-1,1 0,-1 0,1 0,-11-1,1-4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25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76,'0'-2,"1"-1,-1 1,1 0,-1-1,1 1,0 0,0 0,0-1,0 1,1 0,-1 0,0 0,1 0,0 0,-1 1,1-1,0 0,0 1,0 0,0-1,0 1,0 0,0 0,1 0,-1 0,0 0,1 1,-1-1,0 1,1-1,-1 1,4 0,13-2,1 0,0 2,21 1,-18 0,49-1,131-17,-154 12,-28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27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0,'2'22,"2"-1,0 0,1 0,1 0,1 0,1-1,1-1,12 22,16 41,114 338,-144-395,-1-1,-1 1,-1 1,-1-1,-1 0,-2 1,-4 47,3-69,0-1,-1 1,1 0,-1 0,0-1,0 1,0-1,0 1,-1-1,1 0,-1 0,0 0,0 0,0-1,0 1,0-1,-1 0,1 0,-1 0,0 0,1-1,-9 3,-5 2,-1-1,1-1,-32 4,47-8,0 0,-1 0,1 0,0 0,-1 0,1 0,0 0,-1-1,1 1,0-1,-1 0,1 0,0 0,0 0,0 0,0 0,0 0,0-1,0 1,0-1,1 1,-1-1,1 0,-1 0,1 0,-1 0,0-2,-2-5,0 0,1 0,0 0,0-1,-1-11,4 18,-4-15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27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25,'0'-4,"0"-6,0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0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76,'1'-3,"-1"0,1 1,0-1,0 0,0 1,0-1,0 1,1 0,-1-1,1 1,-1 0,1 0,0 0,0 0,0 0,0 0,4-2,-1 0,1 0,0 0,0 1,0 0,0 0,8-2,-4 3,1 1,-1-1,1 2,0 0,0 0,-1 1,1 0,0 1,-1 0,0 0,1 1,-1 1,0 0,0 0,-1 1,1 0,-1 1,9 7,-4-3,0 1,-1 1,0 0,-1 1,0 0,-1 0,-1 1,0 1,-1 0,9 21,-10-19,-1 1,-1 0,-1 0,-1 1,0-1,1 24,-5-36,0 1,0-1,0 1,-1-1,0 1,0-1,-1 0,0 1,0-1,0 0,-1 0,1 0,-1-1,-1 1,1-1,-1 0,0 0,0 0,-1 0,0 0,-8 5,-273 180,276-183,16-9,19-12,-10 4,-1 0,2 1,-1 1,1 1,0 0,1 1,-1 1,1 0,0 1,1 1,-1 1,1 0,18 1,42 1,111-13,-129 3,96-29,-134 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7,'-1'57,"3"0,2 0,16 76,-15-108,1 2,15 44,-20-66,1 0,0 0,0 0,1 0,0-1,0 1,0-1,0 1,0-1,1 0,0-1,0 1,0-1,0 1,6 2,-8-5,1 1,-1-1,0-1,1 1,-1 0,1-1,-1 1,1-1,0 1,-1-1,1 0,-1 0,1-1,-1 1,1 0,0-1,-1 0,1 1,-1-1,3-1,-2-1,1 1,-1 0,0-1,0 0,0 0,0 0,-1 0,1 0,-1 0,0-1,3-5,3-9,-1-1,-1 1,-1-1,4-24,-8 34,34-156,-35 164,0-1,0 1,0 0,1 0,-1 0,0 0,1 0,-1 0,1 0,-1 0,1 0,-1 0,1 0,0 0,-1 0,1 0,0 0,0 1,0-1,0 0,0 1,1-2,0 2,-1 0,0 0,0 0,0 0,0 0,0 1,0-1,0 0,0 1,0-1,0 1,0-1,0 1,0-1,0 1,0-1,0 1,0 0,0 1,8 7,-1 0,0 1,10 15,-9-12,11 13,1-2,1 0,1-2,2 0,0-2,1-1,0-1,54 27,-22-14,99 44,-157-74,0-1,0 0,1 0,-1 1,0-1,1 0,-1 0,1 0,-1 1,0-1,1 0,-1 0,1 0,-1 0,0 0,1 0,-1 0,1 0,-1 0,0 0,1 0,-1 0,1 0,-1-1,0 1,1 0,-1 0,0 0,1 0,-1-1,0 1,1 0,-1 0,0-1,1 1,-1 0,0-1,0 1,1 0,-1-1,0 1,0-1,-3-21,-23-32,23 49,-85-134,59 97,2-1,-27-56,26 11,18 50,4 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1496 5,'0'0,"0"0,0 0,0-1,-1 1,1 0,0 0,0 0,0-1,0 1,0 0,0 0,0 0,0 0,0-1,0 1,0 0,-1 0,1 0,0 0,0 0,0 0,0-1,0 1,-1 0,1 0,0 0,0 0,0 0,0 0,-1 0,1 0,0 0,0 0,0 0,-1 0,1 0,0 0,0 0,0 0,0 0,-1 0,1 0,0 0,0 0,0 0,-1 0,1 0,0 0,0 0,0 1,-16 7,-13 15,-404 452,207-216,212-244,-659 698,660-699,-27 24,38-36,0 0,0-1,0 1,-1-1,1 1,-1-1,1 1,-1-1,0 0,1 0,-1-1,0 1,-4 0,1-3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4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1,'2'5,"-1"-1,1 0,0 1,0-1,0 0,1 0,-1 0,1 0,0 0,0-1,1 1,-1-1,1 0,-1 0,1 0,5 2,6 7,405 293,-357-264,163 114,201 116,-344-221,-42-27,-28-17,-1 0,0 2,0-1,0 1,-1 1,0 0,-1 1,14 16,1 6,1-1,2-1,1-2,1 0,1-3,41 27,-28-12,-37-33,5 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4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0,'-2'0,"0"1,0-1,0 1,0 0,0-1,1 1,-1 0,0 0,1 0,-1 0,0 0,1 0,0 1,-1-1,1 0,0 1,-1-1,1 1,0 0,0-1,0 1,0 0,1 0,-1-1,0 1,0 4,-12 58,11-49,-19 122,7 1,5 226,15-253,4 0,6-1,50 186,-54-256,24 56,-31-85,0-1,0 0,1 0,0-1,1 0,0 0,1 0,0-1,0 0,13 10,-17-16,0 0,0 0,0 0,0-1,0 1,0-1,0 0,0 0,6 1,9-2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6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1 250,'0'7,"1"0,0-1,1 1,-1-1,1 0,1 1,-1-1,1 0,0 0,0-1,5 7,50 61,-32-43,55 69,146 136,-223-231,0 0,1-1,0 1,-1-1,1 0,0 0,1-1,-1 0,0 0,12 3,-16-5,1 1,-1-1,1 0,-1 0,1 0,-1-1,1 1,-1 0,0-1,1 1,-1 0,1-1,-1 0,0 1,0-1,1 0,-1 0,2-1,-2 0,1 0,0 0,-1 0,0-1,1 1,-1 0,0-1,0 1,0-1,-1 1,1-1,-1 1,1-6,0-19,-1 0,-2 0,-1 0,0 0,-14-46,-4-36,18 91,1 4,0 0,1 0,0 0,1-1,0 1,4-20,-4 33,1 0,-1 0,0 0,0 1,1-1,-1 0,0 0,1 1,-1-1,0 0,1 0,-1 1,1-1,0 0,-1 1,1-1,-1 1,1-1,0 1,-1-1,1 1,0 0,0-1,-1 1,1 0,0-1,0 1,0 0,-1 0,1 0,0 0,0 0,0 0,0 0,-1 0,1 0,0 0,0 0,0 0,-1 1,1-1,0 0,0 1,-1-1,1 0,0 1,1 0,36 29,-31-24,81 72,-26-22,95 66,285 169,-422-275,-17-13,1 0,-1 0,1-1,-1 1,1-1,0 1,0-1,0-1,7 3,-10-4,0 0,-1 0,1 0,0-1,0 1,0 0,-1-1,1 1,0-1,0 1,-1-1,1 1,0-1,-1 1,1-1,0 0,-1 1,1-1,-1 0,1 1,-1-1,1 0,-1 0,0 1,1-1,-1 0,0 0,0 0,0 0,0 0,1 1,-1-1,0 0,0 0,-1-1,3-39,-2 35,-6-74,-4 0,-2 0,-28-91,28 124,-92-311,93 329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6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1,'8'1,"1"0,0 0,-1 1,0 0,1 1,-1 0,0 0,0 0,0 1,11 8,11 9,32 29,-32-25,47 39,-2 4,101 118,-133-132,-2 1,-3 3,-2 1,46 104,-15 15,56 245,-122-420,12 65,-13-48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0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0,'1'11,"0"-1,1 0,0 1,1-1,0 0,0 0,1 0,7 12,46 73,-53-89,85 121,6-5,6-4,199 183,-192-190,-95-96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7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0 453,'0'-1,"1"0,-1 0,0 1,0-1,1 0,-1 0,1 0,-1 1,1-1,-1 0,1 0,0 1,-1-1,1 0,0 1,-1-1,1 1,0-1,0 1,-1-1,1 1,0 0,0-1,0 1,1 0,30-9,-15 5,1131-376,-1040 343,-87 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8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1,'5'92,"4"1,37 161,-15-133,91 230,-104-311,27 44,-27-54,-2 0,24 63,-26-57,-8-22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8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5,0 9,4 5,6 5,6 11,-1 10,2-1,3 0,1-1,2-1,2-5,-5-6,-4-6,-2-4,-2-4,-4-6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39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61,'23'-2,"1"0,0-2,38-11,-32 8,50-8,515 6,-332 12,-237-2,-14 0,0-1,0 0,-1-1,22-4,-18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0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0,'-2'27,"-1"0,-2 0,0 0,-10 25,2-5,-29 105,-16 67,56-214,1-1,1 1,-1 0,0 0,1-1,0 1,0 0,1 0,-1 0,1-1,0 1,1 0,2 6,-3-8,1-1,0 0,0 1,0-1,0 0,0 0,0 0,1-1,-1 1,1 0,-1-1,1 0,0 1,0-1,-1 0,1 0,0-1,0 1,0-1,0 1,0-1,5 0,2 1,0-1,1 0,-1 0,0-1,0-1,0 0,0 0,12-4,-15 2,0 1,-1-1,1 0,0-1,-1 1,0-1,0-1,-1 1,0-1,0 0,6-8,3-6,-4 9,-2-1,0 0,0 0,-1-1,10-26,-5 105,0-3,2-1,25 65,2 10,-27-70,-11-46,1 1,11 30,-8-36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2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378 705,'33'-1,"0"-2,0-1,0-2,-1-1,40-15,-9-1,96-50,-133 59,-1-1,0-1,-1-1,0-1,-2-1,0-1,31-38,-44 46,0 0,-1-1,0 0,0-1,-2 1,0-2,0 1,-1 0,-1-1,0 0,-2 0,1 0,-2-1,0 1,-1 0,-2-24,1 34,-1 0,0 0,0 0,0 0,0 1,-1-1,0 1,0-1,0 1,0 0,-1 0,0 0,0 1,0-1,0 1,0 0,-1 0,1 0,-1 1,0 0,0 0,-7-2,-8-4,-1 2,0 1,0 0,-28-2,17 4,-1 2,1 0,0 3,-1 0,-49 11,61-7,-1 0,1 1,0 1,1 2,0-1,0 2,1 1,-35 27,7 4,2 2,-41 53,-69 106,134-177,2 1,1 1,-27 58,41-77,1-1,0 0,0 1,1-1,1 1,-1 0,2 0,-1-1,1 1,1 0,0 0,0 0,1-1,0 1,1-1,0 1,0-1,5 9,20 39,2-2,3-1,1-1,54 61,-81-108,1 0,-1 0,1-1,0 0,1 0,-1-1,1 0,-1 0,1-1,1 0,-1-1,0 0,0 0,1-1,-1 0,10-1,22-1,-1-1,57-11,-75 9,376-73,-371 71,-15 3,7 0,-1-1,1-2,31-12,-35 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3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52,'32'0,"36"1,0-2,0-4,70-14,-92 9,86-7,-107 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5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1,'1'6,"1"0,0 0,0 0,1 0,0 0,0-1,0 1,6 7,2 4,109 235,-78-157,-29-60,-2 0,-1 0,-2 1,4 47,1-2,-12-77,0 0,-1 0,1 0,-1 0,0 0,0 0,0 0,-1 0,1 0,-1 0,0 0,0 0,0-1,-1 1,0 0,1 0,-1-1,-5 7,5-8,-1 0,0 1,0-1,0 0,0 0,0-1,0 1,0-1,-1 0,1 1,-1-1,1-1,-1 1,1 0,-1-1,1 0,-1 0,1 0,-1 0,0-1,-4 0,-8-3,0-1,0 0,1-1,-1-1,2 0,-1-1,1-1,0 0,1-1,-13-12,-26-17,47 36,1 0,0-1,1 1,-1-1,1 0,0 0,-1 0,2 0,-1-1,0 1,1-1,0 1,0-1,1 0,-1 0,-1-7,1-5,1 0,0-1,3-26,-1 22,0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6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8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51,'0'45,"-2"-8,2 1,2 0,1-1,2 1,16 56,-18-86,1 0,0 0,0-1,1 0,0 0,1 0,-1 0,1-1,1 0,-1 0,1-1,0 0,0 0,0 0,1-1,0 0,0-1,0 0,12 4,13 2,0-1,0-2,56 3,-81-8,0 0,0-1,0 0,0 0,0-1,12-3,-18 4,0-1,0 0,0 0,0-1,0 1,0 0,0-1,0 1,0-1,-1 1,1-1,-1 0,1 0,-1 0,0 0,1 0,-1 0,0 0,0 0,-1 0,1 0,0-1,-1 1,1 0,-1-1,0-2,2-22,-1 0,-5-45,2 51,0 0,2 0,0 0,2 0,4-27,-6 47,0 0,1 0,-1-1,0 1,1 0,-1 0,1 0,-1-1,1 1,-1 0,1 0,0 0,0 0,0 0,0 0,-1 0,1 1,0-1,0 0,0 0,1 1,-1-1,0 1,0-1,2 0,-1 1,0 0,0 0,0 0,1 0,-1 1,0-1,0 1,0-1,0 1,0 0,0 0,0 0,3 2,7 5,0 1,-1 0,15 16,-19-18,226 230,-227-231,0-1,0 0,1 0,0-1,0 0,0 0,0-1,0 0,1 0,-1 0,1-1,0 0,0-1,8 1,-12-1,0-1,0 0,0 0,0-1,0 1,-1-1,1 0,0 0,0 0,-1 0,1-1,-1 1,1-1,-1 0,0 0,0 0,1 0,-1-1,-1 0,1 1,0-1,-1 0,1 0,-1 0,0-1,0 1,0 0,-1-1,3-6,2-14,-2 0,-1-1,0 1,-2-1,-1 0,-4-36,1-3,4 27,-3-43,2 76,-1-1,0 1,0 0,0 0,0-1,-1 1,0 0,1 0,-2 0,1 0,0 1,-1-1,1 1,-6-6,-7-2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1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1 411,'0'-5,"1"0,0 0,1 0,-1 0,1 0,0 0,0 1,1-1,-1 1,1-1,4-3,37-45,-23 32,1 2,0 1,1 1,1 0,1 2,27-12,164-62,-167 72,0 2,1 3,1 1,0 3,0 2,0 3,1 2,64 6,-103-4,0 2,-1 0,1 0,-1 1,1 0,-1 1,0 1,-1 0,0 0,0 1,0 1,15 13,-13-7,0 0,-1 0,-1 1,0 1,-1 0,-1 0,14 33,-3 12,-2 2,-3 0,14 127,-26-164,4 32,5 23,-4 0,-3 101,-7-170,0 0,0 0,-1-1,-1 1,0-1,0 0,-1 0,0 0,-13 18,-7 6,-39 43,50-62,-14 14,0-1,-2-1,-1-2,-1 0,-1-3,-1-1,-2-1,0-2,0-2,-44 15,-9 3,73-30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49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978 1,'-2'8,"0"-1,-1 1,1 0,-1-1,-1 0,1 1,-1-1,-1-1,1 1,-11 10,1 3,-313 409,148-201,-94 115,263-330,-1-1,0 0,-1-1,-1 0,1 0,-2-1,-23 13,19-14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0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0,'5'0,"-1"1,1 0,0 0,-1 0,1 1,-1-1,0 1,0 0,1 0,-1 1,7 5,42 38,-37-31,433 457,-435-458,1-2,0 0,1-1,0 0,0-2,1 1,0-2,25 8,22 13,160 91,-199-109,-3-4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0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1,'-1'0,"0"1,0-1,0 0,0 1,0-1,1 1,-1 0,0-1,0 1,1 0,-1-1,0 1,0 0,1 0,-1-1,1 1,-1 0,1 0,-1 0,1 0,0 0,-1 0,1 0,0 1,-9 34,6-21,-12 46,2 0,3 1,-2 72,14 187,-1-295,1-1,1 0,9 34,-10-49,2 0,-1-1,1 1,1-1,0 0,0 0,0-1,1 1,1-1,-1-1,9 9,-12-14,4 4,-1 0,2 0,-1-1,12 7,-3-5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1.9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1,'0'68,"10"219,-6-256,1-1,1 0,2 0,1-1,1 0,1 0,20 33,-26-53,1-1,0 0,0 0,1-1,0 1,0-2,1 1,0-1,0 0,0-1,1 1,0-2,0 1,0-1,0-1,1 0,17 4,-25-7,0 0,-1-1,1 1,0 0,0-1,0 1,-1-1,1 0,0 1,0-1,-1 0,1 0,-1 0,1 0,-1-1,1 1,-1 0,0-1,0 1,1 0,-1-1,0 0,0 1,0-1,-1 1,1-1,0 0,-1 0,1 0,0-3,2-6,-1-1,-1 1,1-20,-1 24,-2-301,1 306,0-1,0 1,0 0,0-1,1 1,-1-1,0 1,1 0,0 0,0-1,0 1,0 0,0 0,0 0,0 0,1 0,-1 0,1 0,-1 0,1 0,2-1,-3 3,1-1,0 1,0 0,0 0,0 0,0 0,0 1,0-1,0 1,0-1,0 1,0-1,0 1,0 0,-1 0,1 0,0 0,0 0,-1 0,1 1,-1-1,1 0,-1 1,0-1,2 4,129 151,-45-49,-34-44,69 75,-104-121,0 0,1-1,1-1,1 0,25 12,-45-26,0 0,1 0,-1 0,0-1,1 1,-1 0,1-1,-1 0,1 1,-1-1,1 0,-1 1,1-1,-1 0,1 0,-1 0,1 0,-1-1,1 1,-1 0,1-1,-1 1,1-1,-1 1,1-1,2-1,-3 0,0 0,1 0,-1 0,0 0,0-1,0 1,0 0,0 0,-1-1,1 1,-1-1,1 1,-1-1,0 1,0-3,-1-14,0 0,-2 0,-5-24,7 39,-12-54,-105-388,100 403,2 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2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1,'6'0,"1"1,-1 1,0-1,0 1,0 0,0 0,0 0,0 1,0 0,-1 1,0-1,1 1,5 5,10 10,32 36,-39-39,126 132,91 104,-192-204,-2 1,-3 2,44 84,-42-56,-3 2,37 139,-69-214,0 0,-1 0,1 0,-1 0,0 0,0 0,-1 0,0 0,0 0,0 0,-1-1,0 1,0 0,0-1,-1 0,-6 11,0-1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3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1 128,'6'-1,"1"0,0-1,0 1,-1-1,10-4,18-5,334-50,-141 29,-154 21,-84 12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4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0,'1'1,"1"-1,-1 1,1-1,-1 1,1 0,-1-1,1 1,-1 0,0 0,1 0,-1 0,0 0,0 0,0 1,0-1,0 0,0 0,0 1,1 1,17 34,-15-29,166 380,79 157,-199-451,-42-74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4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0,'0'5,"0"9,0 11,4 6,2 11,3 5,6 5,3 1,4 1,2 3,-3 2,-1-6,-4-3,0-11,-2-6,-5-6,-3-7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5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0 117,'5'0,"5"0,5 0,9 0,9 0,7 0,5-5,9-5,7-1,11 1,1 3,5-3,-1 2,-10-3,-12 0,-7-2,-7 2,-11 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6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1,'-10'249,"6"-208,-4 41,4 147,4-227,0 1,0 0,1-1,-1 1,1-1,-1 1,1-1,0 1,0-1,0 0,1 1,-1-1,0 0,1 0,-1 0,1 0,0 0,0 0,0 0,0-1,3 3,-1-2,0-1,0 1,0-1,1 0,-1 0,0 0,1 0,-1-1,0 0,1 0,6-1,11-2,0-1,-1-2,42-15,-58 19,6-2,89-38,-91 38,-1-1,0 0,0-1,0 0,-1 0,0-1,0 1,0-2,5-7,-11 14,0-1,0 1,0 0,0 0,-1 0,1-1,0 1,-1 0,1-1,-1 1,0-1,1 1,-1 0,0-1,0 1,0-1,0 1,0-1,0 1,-1-1,1 1,0 0,-1-1,1 1,-1-1,1 1,-1 0,0 0,1-1,-1 1,0 0,0 0,0 0,0 0,0 0,-1-1,0 1,1 1,0-1,0 1,0-1,-1 1,1-1,0 1,0 0,-1 0,1 0,0 0,-1 0,1 0,0 0,0 0,-1 1,1-1,0 0,0 1,-1-1,1 1,0-1,0 1,0 0,0-1,0 1,0 0,0 0,0 0,0 0,0 0,0 0,0 0,1 0,-1 0,0 0,1 0,-1 0,0 2,-2 6,0-1,0 1,1 0,0 0,0 1,1-1,0 0,1 0,1 11,12 87,-7-66,27 135,-30-153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1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1,'1'24,"1"0,1 0,2 0,0 0,2-1,0 0,18 38,1-11,1 0,40 53,-36-61,3-1,1-2,57 49,133 93,-67-58,-118-93,-26-20,0 1,-1 0,0 0,15 19,-17-14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4:58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332 636,'7'0,"77"0,98-13,-158 10,-1-1,1-1,-1-1,0-1,-1-1,0-1,0-1,-1-1,22-14,-25 10,0 0,-1-2,-1 0,0 0,19-29,55-105,-86 144,0-1,0 0,-1 0,0-1,0 1,-1-1,0 1,-1-1,0 0,0 0,-1 0,0 1,-2-15,0 17,1 0,-1 1,0-1,0 1,0 0,-1 0,0 0,0 0,-1 0,1 0,-1 1,0 0,0 0,0 0,-1 0,1 0,-1 1,0 0,0 0,0 0,-6-2,-5 0,0 0,-1 0,1 2,-1 0,1 0,-31 1,10 3,-74 10,81-6,1 2,0 1,1 2,0 0,0 2,2 1,-1 1,1 2,-45 35,41-25,2 0,0 2,2 1,2 1,0 1,2 2,-21 41,37-63,-35 66,-33 90,64-143,2 1,1 1,1 0,1 0,1 0,2 0,0 0,3 32,0-52,-1 0,1 1,0-1,1 0,0 0,-1-1,2 1,-1 0,1 0,0-1,0 0,1 0,-1 0,1 0,0 0,0-1,1 1,8 5,-6-5,1-1,0 0,0-1,0 1,0-2,1 1,-1-1,1 0,0-1,-1 0,1-1,13 0,245-29,-86 4,-156 23,143-18,-143 16,0-2,0-1,0-1,34-15,-34 7,-6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0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50,'48'0,"7"1,-1-2,93-15,-17-14,-112 27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1.8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0,'0'10,"1"-1,0 0,1 1,0-1,0 0,1 0,0-1,6 13,44 65,-13-22,-19-28,-2 2,-2 1,-1 0,-2 1,-2 0,-1 1,-2 0,-2 1,-2 0,0 48,-5-82,-1 0,1 0,-1 0,-1 0,1 0,-1 0,-5 13,6-20,1 0,-1 1,0-1,0 0,0 0,0 0,0 1,0-1,0 0,0 0,0 0,0-1,-1 1,1 0,0 0,-1-1,1 1,-1 0,-1 0,1-1,-1 0,1 0,-1-1,1 1,-1 0,1-1,-1 1,1-1,0 0,-1 0,1 0,0 0,0 0,0-1,-4-2,-21-14,-45-34,67 49,1-1,0 0,0-1,0 1,1 0,-1-1,1 0,0 0,1 0,-1 0,1-1,-2-5,3 8,1 1,0 0,0-1,0 1,0 0,0-1,0 1,1 0,-1 0,1-1,-1 1,1 0,0 0,0 0,1-2,8-13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2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4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26,'57'-19,"-34"16,0 0,0 2,0 1,-1 1,1 1,0 0,0 2,27 8,-38-8,0 0,-1 1,0 0,0 0,-1 1,0 1,0 0,0 0,-1 1,0 0,0 1,-1 0,0 0,0 1,-1 0,-1 0,8 15,-12-21,-1 0,0-1,0 1,0 0,0 0,-1 0,1-1,-1 1,0 0,0 0,0 0,-1 0,1 0,-1-1,0 1,0 0,-1 0,1-1,-1 1,1-1,-1 1,0-1,-1 0,1 0,0 0,-1 0,-4 4,-7 6,-1-1,0 0,-1-1,-21 11,35-21,1-1,1 1,-1-1,1 0,-1 0,0 1,1-1,-1 0,1 1,-1-1,1 0,-1 1,1-1,-1 1,1-1,0 1,-1-1,1 1,0-1,-1 1,1 0,0-1,0 1,-1-1,1 1,0 0,0-1,0 1,0 0,0-1,0 1,0-1,0 1,0 0,0-1,0 1,0 0,1-1,-1 1,0-1,0 1,1 0,-1-1,0 1,1-1,-1 1,0-1,1 1,-1-1,1 1,-1-1,1 0,-1 1,1-1,-1 0,1 1,0-1,-1 0,1 0,-1 1,2-1,39 17,-1-7,-16-4,0 0,-1 2,41 19,-59-25,0 1,0 0,0 0,-1 1,1-1,-1 1,0 0,0 0,0 0,-1 1,1-1,-1 1,0 0,-1 0,1 0,-1 0,0 1,0-1,0 1,-1-1,1 11,-1-7,0 0,-1 1,-1-1,0 1,0-1,-1 0,0 0,0 1,-1-1,0-1,-1 1,0 0,-6 9,1-6,0-1,0 0,-1 0,0-1,-1 0,0-1,-25 15,12-7,-2-1,0-1,0-2,-2 0,1-2,-48 13,58-23,4-4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6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1 209,'1'11,"1"0,1 0,-1-1,2 0,0 1,0-1,0 0,1-1,1 1,0-1,0 0,1-1,13 14,-19-20,1 0,0 0,0-1,0 1,0-1,1 1,-1-1,0 0,0 0,1 0,-1 0,1 0,-1-1,1 1,-1-1,1 0,-1 1,1-1,-1 0,1 0,0-1,-1 1,1-1,-1 1,1-1,-1 0,0 1,1-2,-1 1,0 0,4-3,5-4,0-1,-1-1,0 1,-1-2,9-11,25-24,-41 44,1 1,-1 0,1-1,-1 1,1 0,0 0,0 0,-1 0,1 1,0-1,0 1,0 0,0 0,0 0,0 0,0 0,-1 1,1-1,0 1,0 0,0-1,-1 1,1 1,0-1,-1 0,1 1,-1-1,1 1,1 2,10 7,-1 1,0 0,20 27,-5-8,-18-21,1-2,0 1,18 10,-25-17,0 1,0-1,0 0,0 0,1 0,-1-1,1 1,-1-1,1 0,-1 0,1-1,0 0,8 0,-11-1,0 0,0 0,0-1,-1 1,1-1,0 1,-1-1,1 0,-1 1,1-1,-1 0,0 0,1 0,-1 0,0 0,-1 0,1-1,0 1,-1 0,1 0,-1-1,1 1,-1 0,0-1,0-2,-2-64,2 66,-13-92,6 56,-1-47,8 75,-1 0,-1 0,1 1,-5-15,0 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7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627 1,'-25'26,"2"1,-27 43,7-11,-264 357,191-246,113-165,-1-1,-1 1,1-1,0 0,-1-1,0 1,0-1,-5 3,-7 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8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0,'7'1,"-1"0,1 1,-1-1,1 2,-1-1,0 0,0 1,0 0,0 1,10 7,52 45,303 288,-369-342,164 162,-154-150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08.6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0,'-2'1,"-1"0,0-1,1 1,-1 0,1 1,0-1,-1 0,1 1,0-1,0 1,0 0,0-1,0 1,0 0,0 0,1 1,-1-1,1 0,-3 5,-24 51,25-52,-29 70,4 1,-35 148,56-194,2 0,2 0,0 0,2 0,2 0,0 1,3-1,0 0,2-1,15 49,-17-69,0 1,0-1,1 0,1-1,0 1,0-1,1 0,0 0,0-1,1 0,13 11,-2-7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10.0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1 254,'1'9,"1"1,0-1,0 0,1 0,1 0,0 0,6 12,6 12,24 65,5-2,88 139,-133-234,0-1,0 1,1-1,-1 1,0-1,1 1,-1-1,0 1,1-1,-1 0,1 1,-1-1,0 1,1-1,-1 0,1 1,-1-1,1 0,-1 0,1 1,0-1,-1 0,1 0,-1 0,1 0,-1 0,1 1,0-1,-1 0,1 0,-1-1,1 1,-1 0,1 0,0 0,-1 0,1 0,0-1,15-22,3-34,-12-2,-6 48,-1 1,1 0,0 0,1-1,0 1,1 0,0 1,1-1,8-17,-11 26,0-1,1 1,-1-1,0 1,1-1,-1 1,1 0,-1-1,1 1,-1 0,1 0,0 0,0 1,-1-1,1 0,0 1,0-1,0 1,0-1,0 1,0 0,3 0,-1 0,-1 1,1 0,0 0,0 0,-1 1,1-1,0 1,-1 0,0 0,6 4,4 5,0 0,-1 1,0 1,10 14,-16-18,1-1,0 0,1 0,16 13,-23-20,-1 0,1-1,0 1,0-1,0 1,0-1,0 0,0 1,0-1,0 0,0 1,0-1,0 0,0 0,0 0,0 0,0 0,0 0,0 0,0-1,0 1,0 0,0 0,1-1,0-1,-1 0,1 1,-1-1,0 0,0 0,0 1,0-1,0 0,0 0,0 0,0-1,-1 1,1 0,-1 0,0 0,1-4,4-61,-4-91,-3 102,2 1,16-108,8 44,-19 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7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1 904,'2'0,"0"-1,1 1,-1-1,0 0,0 0,1 0,-1 0,0 0,0 0,0-1,0 1,0-1,-1 0,1 1,2-4,27-35,-24 28,35-44,1 1,3 3,3 1,87-71,58-42,-36 28,-89 82,78-65,-124 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2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1 226,'19'-2,"1"-1,-1-1,0-1,-1 0,1-1,23-12,16-4,73-28,32-10,-157 58,0-1,0 0,0 0,-1 0,8-7,26-12,-24 18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10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1,'23'25,"-1"2,-1 1,22 37,-7-9,8 10,-3 3,-4 1,-2 1,43 129,-71-172,0 0,-2 0,-1 0,-2 1,0 32,-18 142,1-2,15-177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35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1,'0'8,"0"12,4 11,6 8,5 11,5 10,3 11,2 16,5 9,2 2,4-3,-4-6,-8-8,-3-10,-2-12,2-9,-4-7,-5-12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35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1 102,'5'-4,"1"1,-1 0,1 1,-1 0,1-1,0 2,0-1,0 1,0 0,0 0,10 0,9-2,566-54,-469 49,351-1,-428 9,-23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37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1,'0'660,"-1"-651,1 1,1-1,-1 0,2 1,-1-1,1 0,5 14,-6-21,1 1,-1-1,1 1,0-1,0 0,0 0,0 1,0-1,0-1,1 1,-1 0,0-1,1 1,0-1,-1 1,1-1,0 0,0 0,-1-1,1 1,0-1,0 1,0-1,0 0,0 0,0 0,4-1,27-1,0-2,-1-2,0-1,0-1,-1-2,41-18,-67 25,0-1,0 0,0-1,-1 1,1-1,-1 0,-1 0,1-1,-1 0,1 0,-2 0,1 0,-1 0,4-11,4-12,-1 0,6-33,-6 20,-5 27,-3 9,0 1,0-1,0 0,-1 1,0-1,0 0,0 0,-1 0,0 0,0 0,0 1,-3-11,3 16,0 0,-1 0,1 0,0 0,-1 0,1 0,0 0,0 0,-1 0,1 0,0 1,0-1,-1 0,1 0,0 0,0 0,-1 1,1-1,0 0,0 0,0 0,-1 1,1-1,0 0,0 0,0 0,0 1,0-1,-1 0,1 1,0-1,0 0,0 0,0 1,0-1,0 0,0 0,0 1,0-1,0 0,0 1,0-1,0 0,0 1,-4 16,1 10,2 1,1-1,1 0,1 0,6 30,38 133,-3-19,-33-126,6 46,-15-70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0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332 839,'1'-4,"1"-1,-1 1,1 0,0 0,0 0,0 0,1 1,-1-1,1 1,0-1,0 1,0 0,1 0,-1 0,6-3,6-7,203-183,52-51,-255 230,-1-1,-1 0,0-1,-2 0,0-1,13-34,-14 32,1 0,-7 16,-1 0,0 0,0 0,-1-1,0 1,0 0,1-10,-3 14,0 0,0 0,0 1,-1-1,1 0,-1 0,1 1,-1-1,0 0,0 1,0-1,0 1,0-1,0 1,0-1,0 1,0 0,-1-1,1 1,-1 0,1 0,-1 0,1 0,-1 0,1 0,-1 1,0-1,0 1,1-1,-1 1,0-1,-3 1,-30-5,0 1,-1 2,1 1,-66 7,71-3,8-1,1 2,0 0,-1 1,2 2,-1 0,1 1,0 1,-26 16,-16 14,-64 54,60-43,-146 133,209-180,0 0,0 1,0-1,0 1,1 0,0 0,0 0,0 0,0 0,0 0,1 1,0-1,0 0,0 1,0-1,1 1,0-1,0 1,0 0,0-1,1 1,0-1,0 0,0 1,0-1,1 0,3 8,5 8,1 0,1 0,1-1,17 21,-16-22,89 98,-36-43,-60-65,1 0,0 0,1-1,-1 0,1 0,1-1,-1 0,1 0,0-1,0-1,1 0,-1 0,14 2,5-1,1-2,0-1,50-3,124 2,64-4,-149-9,41-2,-149 14,0-1,0 0,0 0,15-5,-10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1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26,'175'-13,"4"0,21 14,-179-1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2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0,'2'11,"0"0,0-1,1 0,0 1,1-1,0 0,9 15,2 5,31 74,-16-43,-3 3,-3 0,29 121,-44-142,-4-23,-1 1,-1 0,0 41,-3-56,0 0,-1 0,0 0,0 0,-1-1,1 1,-1 0,-1-1,1 1,-1-1,0 0,0 0,0 0,-1 0,0 0,0-1,0 0,-8 7,8-9,1 0,-1 0,0 0,0 0,0-1,-1 1,1-1,0 0,0 0,-1 0,1-1,-1 0,1 0,0 0,-1 0,1-1,-1 1,1-1,0 0,0-1,-1 1,1-1,0 0,0 0,-6-4,-10-6,0-2,0 0,-25-26,30 26,-7-4,0 0,-37-40,56 54,-1 0,1 0,0 0,0-1,0 1,1-1,-1 1,1-1,0 0,0 0,1 0,0 0,0 0,0-1,0 1,1-10,4-4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3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5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26,'-2'98,"4"107,0-183,0 0,1-1,1 1,1-1,15 37,-20-56,1-1,0 1,0 0,0 0,0-1,0 1,0 0,0-1,1 1,-1-1,1 0,-1 1,1-1,-1 0,1 0,0 0,0 0,-1 0,1 0,0-1,0 1,0 0,0-1,0 0,0 1,0-1,0 0,0 0,0 0,0 0,0-1,0 1,0 0,3-2,-2 1,0-1,0 0,0 1,0-1,0-1,0 1,-1 0,1-1,-1 1,1-1,-1 0,0 1,0-1,0 0,0-1,-1 1,1 0,1-7,-2 7,4-20,2 1,0 0,1 0,1 0,2 1,21-33,-31 52,0 1,1-1,-1 1,1 0,0-1,0 1,-1 0,1 0,0 0,0 0,0 1,0-1,0 0,0 1,0-1,0 1,0 0,0 0,0 0,0 0,0 0,0 0,0 0,1 1,-1-1,0 1,0 0,-1-1,1 1,0 0,0 0,0 0,0 0,2 3,9 5,-1 1,-1 0,19 20,-16-15,21 21,-20-19,0 0,1-2,1 0,0 0,1-2,33 19,-49-31,-1 0,1 0,0 0,0-1,-1 1,1 0,0-1,0 1,0-1,0 0,0 0,0 1,0-1,0 0,0-1,-1 1,1 0,0-1,0 1,0-1,0 1,0-1,-1 0,1 0,0 0,-1 0,1 0,0 0,-1 0,0 0,1-1,-1 1,0-1,1 1,-1-1,0 1,0-1,1-3,2-6,0 0,-1-1,0 1,-1-1,1-17,1-2,10-45,-3 0,1-119,-13 171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6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970 0,'-6'1,"1"-1,0 1,-1 1,1-1,0 1,0 0,0 0,0 0,0 0,1 1,-7 4,-49 43,39-32,-226 213,134-123,20-11,-116 157,88-100,89-108,25-36,13-19,3-6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3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1,'-13'1,"-1"0,1 1,-1 1,1 0,0 1,-24 10,-73 41,91-45,-50 26,-58 33,126-68,-1 0,1 0,0-1,-1 1,1 0,0 1,-1-1,1 0,0 0,0 0,0 1,0-1,0 1,1-1,-1 0,0 1,1 0,-1-1,0 1,1-1,0 1,-1 0,1-1,0 1,0 0,0-1,0 1,0 0,1-1,-1 1,0-1,1 1,-1 0,1-1,0 1,-1-1,1 1,0-1,0 0,0 1,0-1,0 0,0 0,2 2,7 7,1 0,0-2,0 1,17 9,-12-8,20 14,-1 2,-1 1,-2 1,0 2,-2 1,-2 2,-1 1,-1 1,31 57,-37-58,2-1,1 0,1-2,55 54,-15-27,83 59,-123-100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7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1,'6'1,"1"1,0-1,-1 2,1-1,-1 1,0 0,0 0,0 1,0 0,-1 0,8 6,1 1,127 100,-6 6,149 166,-73-27,-152-179,-15-18,38 45,-32-50,-36-42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8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1,'-1'10,"-1"0,0-1,0 1,-1 0,-1-1,1 1,-7 10,-11 31,-49 255,64-268,2 1,1 0,3 0,1 0,2 0,7 40,3-36,2 0,1-1,3-1,42 70,-36-65,-24-44,2 4,0 0,0 0,1-1,-1 1,1-1,1 0,-1 0,1 0,-1 0,2-1,4 4,5-1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49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5 203,'-2'81,"0"-27,6 71,-3-111,1 1,1-1,0 0,1 0,1 0,0 0,0-1,2 0,13 22,-19-33,0 0,0 0,0 0,1 0,-1-1,1 1,0 0,-1-1,1 1,0-1,0 0,0 1,0-1,0 0,0 0,0 0,1 0,-1-1,0 1,0-1,4 1,-4-1,0-1,0 0,0 1,0-1,0 0,0 0,0 0,0 0,-1 0,1-1,0 1,0 0,-1-1,1 1,-1-1,0 0,1 1,0-3,4-6,0-1,-1 1,0-1,-1 0,-1 0,1 0,1-12,2-31,-3 23,1 1,15-53,-20 82,0 0,1 1,-1-1,0 1,0-1,0 1,1 0,-1-1,0 1,0-1,1 1,-1-1,0 1,1 0,-1-1,1 1,-1 0,0-1,1 1,-1 0,1 0,-1-1,1 1,-1 0,1 0,-1 0,1 0,-1-1,1 1,-1 0,1 0,-1 0,2 0,17 13,15 30,-31-39,90 155,-8-13,-71-126,1 0,1 0,0-2,34 30,-48-46,0 0,1 0,-1 0,1-1,-1 1,1 0,0-1,0 0,0 1,0-1,0-1,5 2,-7-2,1 0,-1-1,0 1,0-1,0 1,1-1,-1 0,0 1,0-1,0 0,0 0,0 0,0 0,0 0,0 0,-1 0,1 0,0 0,0 0,-1 0,1 0,-1-1,1 1,-1 0,0 0,1-1,-1 1,0 0,0-1,0 1,0 0,0-2,26-193,24-145,-39 283,4-117,-15 147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50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0,'3'2,"1"0,-1-1,0 2,1-1,-1 0,0 0,0 1,0 0,-1 0,1-1,-1 2,4 4,2 1,24 31,-2 1,39 68,38 98,-47-87,-48-98,0 0,-2 0,-1 1,0 1,-2-1,0 1,-2 0,-1 1,0-1,-1 37,-6 139,3-179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52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452 2,'-104'-2,"-114"5,215-3,0 1,0-1,0 1,0 0,0 0,0 1,0-1,0 0,0 1,1 0,-1 0,0 0,1 0,0 0,-1 0,1 0,0 1,0-1,0 1,1 0,-1-1,1 1,-1 0,1 0,0 0,-1 3,-3 12,1-1,1 1,-2 29,0-7,-4 16,-4 18,2 0,4 1,2 0,8 90,150 1215,-94-684,-7-126,-44-445,-4-60,2 1,20 93,-5-71,-11-39,2-1,2 0,22 46,-35-91,0 0,0-1,1 1,-1-1,1 1,0-1,0 0,0 1,0-1,0 0,0 0,0-1,1 1,4 2,-5-3,0 0,0-1,0 0,-1 1,1-1,0 0,0 0,0 0,0 0,0 0,0 0,0-1,0 1,-1-1,1 1,0-1,2-1,3-2,-1-1,1 1,-1-1,-1 0,1-1,-1 1,0-1,0 0,6-11,-1 4,0 0,1 1,0 0,0 1,2 0,-1 1,1 0,27-14,28 2,-64 21,0 0,0 0,1 1,-1-1,0 1,0 0,1 0,-1 0,0 1,0-1,1 1,-1 0,0 0,4 2,-7-3,-1 1,1-1,-1 0,1 1,-1-1,1 0,-1 1,1-1,-1 1,1-1,-1 1,1-1,-1 1,0-1,1 1,-1-1,0 1,1 0,-1-1,0 1,0-1,0 1,1 0,-1-1,0 1,0 0,0-1,0 1,0 0,0-1,0 1,-1 0,-4 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00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1 490,'126'-157,"-87"120,1 2,1 2,2 1,2 2,0 2,62-27,-70 39,0 2,2 2,-1 1,1 2,1 1,0 3,0 1,0 1,0 3,53 5,-78-3,0 1,1 0,-1 1,0 0,0 1,-1 1,0 1,0 0,14 9,-21-11,-1-1,0 1,0 1,0-1,-1 1,1 0,-1 0,-1 1,1 0,-1-1,-1 1,1 1,-1-1,0 0,-1 1,0 0,0-1,0 1,0 12,-1 19,-1 1,-6 52,4-77,0 0,-1 0,-1-1,0 0,-1 1,-1-2,0 1,-1-1,-12 19,9-21,-2-1,1-1,-1 1,-1-2,0 0,0 0,0-1,-1-1,-20 6,-31 18,-183 86,114-55,91-42,0-2,-1-2,-85 18,105-24,24-9,0 0,0 0,-1 0,1 1,0-1,0 0,0 0,0 0,0 1,0-1,0 0,0 0,0 0,0 1,0-1,0 0,0 0,0 0,0 1,0-1,0 0,0 0,0 0,0 1,0-1,1 0,-1 0,0 0,0 1,0-1,0 0,0 0,1 0,-1 0,0 0,0 1,0-1,0 0,1 0,-1 0,0 0,0 0,0 0,1 0,-1 0,0 0,0 0,1 0,43 9,-23-9,0-1,-1-2,26-5,39-5,44 1,58-2,391 15,-529-5,-28-2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10.3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377 733,'10'-1,"0"0,0-1,-1 0,1-1,-1 0,0 0,0-1,0 0,0-1,14-10,-6 4,-1-2,-1 0,0 0,18-22,-17 15,-1-1,0-1,21-43,-30 53,-1-1,0 1,-1-1,0 0,-1 0,-1-1,0 1,-1 0,0-20,-2 25,-1 1,0-1,0 0,-1 0,0 1,0 0,-1-1,0 1,0 1,-1-1,1 0,-8-6,-12-13,-40-32,46 42,4 4,-4-5,-1 1,0 1,-1 0,-43-22,58 34,-1 1,1 0,-1 0,0 0,0 1,0 0,0 0,0 1,1-1,-1 1,0 0,0 1,0 0,0 0,0 0,0 0,0 1,1 0,-1 0,1 1,-1-1,1 1,0 1,0-1,0 0,-4 6,-13 10,1 2,1 1,1 0,1 1,1 1,1 1,1 0,2 1,0 1,1 0,-15 56,22-61,-2 3,-7 47,13-63,0 0,1-1,0 1,1 0,0 0,0 0,1-1,0 1,5 10,-1-2,6 15,1 0,2 0,1-1,37 53,-49-80,0 0,1-1,-1 0,1 0,-1 0,1 0,0 0,0-1,0 0,0 0,1-1,-1 1,0-1,1 0,9 0,12 0,0-1,28-4,-2 1,59 4,78-3,-106-10,-54 6,57-2,-49 8,-7 1,0-2,1-1,47-10,-18-2,-46 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13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11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52,'4'0,"6"0,5 0,5 0,3-4,2-2,1 0,0 2,0 1,0 1,-4-3,-7-6,-5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13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1,'2'10,"0"0,0-1,1 1,0-1,1 1,5 9,0 1,41 99,-14-37,36 121,-66-169,-1 0,-2 0,-1 1,-2-1,-7 53,7-80,-1-1,0 1,-1-1,0 0,0 0,0 0,0 0,-1 0,0 0,0-1,-1 1,0-1,0 0,0 0,0-1,-8 7,8-8,1 0,-1-1,0 0,0 0,0 0,0 0,0-1,-1 1,1-1,0 0,-1 0,1-1,0 1,-1-1,1 0,-1 0,1-1,-1 1,1-1,0 0,-1 0,1-1,0 1,-6-4,7 4,1-1,-1 1,1-1,-1 0,1 0,0 0,0 0,0-1,0 1,0 0,1-1,-1 1,1-1,-1 0,1 1,-1-6,-10-53,11 51,0-1,-1 1,-1 0,-3-10,-16-42,18 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3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0 198,'5'0,"9"-4,7-6,4-1,6-3,7-3,6-4,3-2,-2 4,-4 4,-5 0,-4 3,-4 0,-1 1,-2 3,-5 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16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1,'1'38,"1"-1,2 0,10 39,-10-57,1 0,1 0,1-1,0 0,1 0,1-1,1 0,16 21,-25-36,0 0,0 0,1 0,-1-1,0 1,1-1,-1 1,1-1,-1 0,1 1,0-1,0 0,-1 0,1 0,0 0,0-1,0 1,0 0,0-1,0 1,0-1,1 0,-1 0,0 0,0 0,0 0,0 0,0 0,0-1,0 1,0-1,0 1,0-1,0 0,0 0,0 0,0 0,-1 0,1 0,0-1,-1 1,1-1,-1 1,1-1,1-2,2-3,0 0,0-1,-1 1,0-1,0 0,-1 0,0-1,0 1,2-17,-4-21,-2 40,0-1,0 1,1 0,0 0,1 0,-1-1,1 1,0 0,1 0,-1 0,1 0,0 1,6-12,-7 16,1 0,-1 0,0 1,0-1,1 0,-1 1,0-1,1 1,-1-1,0 1,1-1,-1 1,1 0,-1 0,0 0,1 0,-1 0,1 0,-1 0,1 0,-1 1,0-1,1 1,-1-1,1 1,-1-1,0 1,0 0,1-1,-1 1,0 0,0 0,1 1,44 42,-33-31,259 249,-255-246,19 15,-35-31,-1 0,1 0,-1 0,0 0,1 0,-1 0,1 0,-1 0,0 0,1-1,-1 1,1 0,-1 0,0 0,1-1,-1 1,0 0,1 0,-1-1,0 1,1 0,-1-1,0 1,0 0,1-1,-1 1,0 0,0-1,1 1,-1 0,0-1,0 1,0-1,0 1,0-1,0 1,0 0,0-1,0 1,0-1,0 1,0-1,0 1,0 0,0-1,0 1,-1-1,1 1,0-1,-3-24,-25-192,19 176,4 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23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0 197,'1'-2,"-1"1,0-1,1 1,-1 0,1-1,0 1,-1 0,1-1,0 1,0 0,0 0,0 0,0 0,0 0,0 0,0 0,1 0,-1 0,0 1,0-1,1 0,2 0,32-11,236-36,-72 14,-135 22,14-5,0 4,107-3,-166 15,0-1,-1-1,23-5,-24 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24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0,'1'5,"1"-1,0 1,0-1,0 1,0-1,0 0,1 0,0 0,0 0,0 0,0-1,6 5,4 7,15 24,-2 1,22 44,-9-15,-30-54,-1-1,0 1,-1 1,-1 0,0 0,-1 0,-1 0,0 1,-2 0,2 24,-4-34,1 1,0-1,0 0,0 0,1 0,0 0,1 0,0 0,0 0,4 6,3 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26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5,4 9,2 9,3 7,10 10,1 5,1 1,2 5,1 0,1 2,0-4,-4-9,-1-9,0-2,-3-4,-5-7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32.9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1 179,'61'-3,"-1"-4,116-26,-105 17,122-28,172-30,-357 73,-8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33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5,4 5,6 3,2 2,2 1,3 4,-1 6,1 2,2 1,-2 0,0-3,-3-3,-3-4,-5-5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0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1,'2'1,"0"0,0 0,0 1,0-1,0 1,0-1,-1 1,1-1,0 1,-1 0,1 0,-1 0,2 3,8 9,19 15,-3 1,0 0,30 47,59 111,-63-98,-10-21,-25-45,-2 1,0 1,-2 0,-1 1,-2 0,14 46,-13-33,-7-24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2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485 660,'5'-1,"0"-1,0 1,0-1,0 0,0-1,0 1,-1-1,1 0,6-6,7-3,290-203,-267 183,-2-1,48-53,-79 78,1-2,-2 1,1-2,-2 1,1 0,-1-1,-1 0,0-1,0 1,-1-1,-1 0,0 0,0 0,-2-1,2-21,-3 31,-1 0,1 1,-1-1,1 1,-1 0,0-1,0 1,0 0,0-1,-1 1,1 0,0 0,-1 0,0 0,1 0,-1 0,0 0,0 1,0-1,0 1,0-1,0 1,-1 0,1 0,0 0,-1 0,1 0,-1 1,1-1,-1 1,1-1,-1 1,1 0,-1 0,1 0,-1 0,-3 1,-6 0,0 1,0 0,0 0,0 1,0 1,-19 8,-209 118,171-91,-333 212,262-160,133-86,0 0,0 0,1 1,0-1,0 2,1-1,-1 0,1 1,0 0,1 0,0 1,0-1,1 1,0 0,0 0,1 0,-1 0,2 0,-1 1,2-1,-1 0,1 17,1-11,1-1,1 0,-1 0,2 0,0 0,0-1,2 1,-1-1,1 0,1-1,0 1,1-1,15 17,3-4,0-1,2-1,0-1,2-2,0-1,1-1,63 24,-61-31,0-2,0-1,61 5,-53-8,-18-2,0 0,0-2,0-1,0-1,0 0,0-2,39-12,214-63,-182 42,-78 31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4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96,'32'-2,"0"-1,35-8,-30 4,124-22,-150 27,1-1,0 0,-1 0,22-11,-2 1,-15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5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1,'0'7,"1"1,0-1,1 1,-1-1,2 0,-1 1,1-1,0 0,0-1,7 10,50 66,-24-38,0 13,-2 1,37 88,-35-68,-33-73,0 1,-1 0,1 0,-1 1,0-1,-1 0,1 1,-1-1,-1 1,1 0,-1-1,-1 11,-1-11,0 0,0 0,0 0,-1 0,0-1,0 1,-1-1,1 0,-1 1,0-2,-1 1,-8 7,4-3,0-1,-1 0,0 0,0-1,-1-1,0 1,0-2,-1 0,-22 7,29-10,-1-1,1-1,0 1,0-1,-1 0,1 0,0 0,-1-1,1 0,0 0,0 0,0-1,0 0,0 0,0 0,0 0,1-1,-1 0,1 0,-1 0,1 0,0-1,1 0,-1 0,1 0,-4-5,-1-3,1 0,1 0,0-1,1 1,0-2,1 1,-3-16,3 12,0 0,-2 1,0 0,-9-18,4 14,1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4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0,'2'6,"-1"0,1 0,0 0,1-1,-1 1,1-1,0 0,7 10,-2-5,47 73,4-3,3-3,81 76,-29-45,156 113,-237-195,-9-5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6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7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1 228,'0'-11,"-1"-1,2 1,-1 0,2 0,-1 0,1 0,1 0,0 0,1 0,0 1,0 0,12-19,-12 23,0 0,0 0,0 1,1 0,0 0,0 0,0 1,0 0,1-1,8-3,-11 6,0 1,0 0,1 0,-1 0,0 0,0 1,1-1,-1 1,0 0,1 0,-1 0,0 0,0 1,1 0,-1-1,0 1,0 0,0 0,1 1,-1-1,-1 1,1-1,0 1,3 2,9 8,1 0,-2 1,0 1,0 0,-1 1,-1 1,-1 0,0 0,13 28,-19-35,-1 1,0-1,-1 1,0 0,-1 0,0 0,0 1,-1-1,0 0,-1 1,0-1,-1 0,0 1,-1-1,0 0,0 0,-1 0,-1 0,-6 14,-4 1,-2-2,-25 31,10-15,-17 41,115-101,-36 9,1 2,0 0,36-4,-50 11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49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1 268,'-1'14,"2"0,-1 0,6 25,-4-33,0 0,0-1,1 1,-1-1,1 0,1 0,-1 0,1 0,-1-1,1 1,8 6,-1-1,1 0,0 0,1-2,0 1,0-1,1-1,0-1,0 0,17 5,-30-11,1 0,-1 0,0 0,1-1,-1 1,1 0,-1-1,0 1,1 0,-1-1,0 0,1 1,-1-1,0 0,0 1,0-1,1 0,-1 0,0 0,0 0,0 0,-1-1,1 1,0 0,0 0,0-2,17-45,-16 43,-1 0,1-1,0 1,0 0,0 0,1 0,4-6,-5 9,0 0,0 0,0 0,0 1,0-1,1 1,-1 0,0-1,1 1,-1 0,1 0,0 1,-1-1,1 1,0-1,-1 1,1 0,0 0,0 0,-1 0,1 0,5 2,2 1,0 1,1 0,-1 0,15 11,-19-11,0 0,0-1,1 0,-1 0,1 0,0-1,0 1,0-2,12 3,-17-5,0 1,-1-1,1 0,0 1,-1-1,1 0,0 0,-1 0,1 0,-1 0,0 0,1 0,-1-1,0 1,0-1,1 1,-1-1,0 1,-1-1,1 1,0-1,0 0,-1 1,1-1,-1 0,1 0,-1 0,0 1,0-1,1 0,-2-2,2-70,-2 60,0-79,-2-44,3 133,0 1,0 0,-1 0,1-1,-1 1,0 0,1 0,-1 0,-1 0,1 0,0 0,-1 0,1 0,-1 0,0 1,0-1,0 1,-1-1,1 1,-3-3,-4 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6:52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13 453,'-1'0,"1"-1,-1 1,0 0,1 0,-1 0,1 0,-1-1,1 1,-1 0,1-1,-1 1,1 0,-1-1,1 1,0 0,-1-1,1 1,-1-1,1 1,0-1,-1 1,1-1,0 1,0-1,-1 1,1-1,0 1,0-1,0 0,0 1,0-1,0 1,0-1,0 1,0-1,0 0,0 1,0-1,0 1,0-1,1 0,9-26,13 1,1 2,2 1,0 1,1 1,36-21,-34 23,-13 8,165-107,-140 95,1 1,69-26,-108 47,-1-1,1 1,0 0,0 1,0-1,0 0,0 1,0 0,0-1,0 1,0 1,0-1,0 0,0 1,0-1,0 1,0 0,0 0,-1 0,1 0,0 1,0-1,3 4,0 1,-1 0,0 1,0-1,-1 1,0 0,0 1,3 8,-1-4,44 99,24 50,-6-36,524 1042,-501-966,76 178,244 571,-374-867,68 185,79 312,-128-341,-51-212,-2 1,-1 0,-1 0,-2-1,-1 1,-9 48,8-65,0 0,-2 0,1 0,-1 0,-1 0,0-1,-1 0,1-1,-2 1,1-1,-2-1,1 1,-1-1,-16 11,-9 3,-1-2,-73 31,58-30,-96 40,-2-8,-2-5,-172 29,270-67,-1-3,-105 0,-104-26,215 14,-86-13,112 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16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1355 3,'15'-3,"-6"3,-11 23,-5 2,-2-1,0-1,-1 1,-2-1,-22 32,10-13,-585 899,335-537,-77 95,331-478,8-12,7-11,6-7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16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1,'8'4,"8"6,5 9,7 11,12 13,12 7,6 8,2 3,-2 0,-1-3,-7-1,-2-8,-11-6,-1-8,-9-4,-3-8,-2-4,-5-5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1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1,'0'112,"20"543,-11-568,4 0,3-1,4-1,4 0,47 111,-57-166,1-1,1 0,2-1,0 0,2-2,1 0,29 27,-35-40,1 0,0 0,1-1,0-1,1-1,0-1,0 0,1-1,0-2,1 1,0-2,32 5,-8-7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18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1 250,'0'23,"1"1,1 0,0-1,2 0,1 1,1-1,1-1,1 0,1 0,1 0,1-1,17 26,7 4,2-3,2-1,2-2,90 77,-127-119,0 0,-1 0,1 0,0 0,0-1,1 0,-1 0,0 0,1 0,-1-1,10 2,-12-3,0 0,0 0,0-1,0 1,-1-1,1 1,0-1,0 0,-1 1,1-1,0 0,-1 0,1 0,-1-1,1 1,-1 0,0 0,1-1,-1 1,0-1,0 1,0-1,0 0,0 1,0-1,-1 0,1 0,0 1,-1-1,0 0,1 0,-1-3,5-31,-2 1,-1-1,-2 1,-1-1,-9-51,4 35,-3-25,3 28,-1-74,7 123,0-1,-1 0,1 1,0-1,0 1,0-1,0 0,0 1,0-1,1 0,-1 1,0-1,0 1,0-1,0 1,1-1,-1 0,0 1,1-1,-1 1,0-1,1 1,-1 0,1-1,-1 1,0-1,1 1,-1 0,1-1,0 1,-1 0,1-1,-1 1,1 0,-1 0,1 0,0-1,-1 1,1 0,-1 0,1 0,0 0,-1 0,1 0,-1 0,1 0,0 1,-1-1,1 0,-1 0,2 1,32 19,-25-14,328 192,-308-181,-19-9,1-2,0 1,0-1,1-1,18 6,-27-10,-1-1,0 0,0 1,0-1,1 0,-1 0,0 0,0 0,0-1,1 1,-1-1,0 1,0-1,0 0,0 0,0 1,0-2,0 1,0 0,0 0,0-1,-1 1,1 0,0-1,-1 0,0 1,1-1,-1 0,0 0,0 0,0 0,0 0,0 0,0 0,0 0,-1 0,1-3,2-9,0 1,0-1,-2 0,0 0,0 0,-2 0,-3-26,-26-102,11 64,17 67,-2-13,-1 2,-1-1,-1 1,-13-29,8 31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19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0,'10'1,"1"0,-1 1,1 0,-1 0,0 1,0 1,0-1,0 2,-1-1,1 1,-1 1,0 0,-1 0,10 8,11 14,0 1,33 44,-53-63,50 67,-3 3,77 147,50 193,-165-371,-2 1,11 63,-24-91,0 0,-1 0,-1 0,-2 0,0 0,-1 0,-9 40,5-42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33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51,'1'-1,"-1"0,1 0,-1-1,1 1,0 0,-1 0,1 0,0 0,0 0,0 0,-1 0,1 1,0-1,0 0,1 0,-1 1,0-1,0 1,0-1,0 1,0-1,1 1,-1 0,0-1,0 1,1 0,-1 0,2 0,43-4,-39 4,682-21,-99 15,-638 22,27-11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5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0 349,'17'-15,"0"2,0 0,35-19,-17 11,71-41,-62 38,0-2,50-40,-85 58,-2 0,1-1,-1 0,9-14,-3 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5:33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0 121,'86'-4,"90"-15,19-2,-43 13,60-3,234-42,-439 51,-1 1,1 0,-1 1,1-1,10 2,-3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0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1012 1,'-4'2,"1"0,-1 1,0-1,1 1,0 0,-1 0,1 0,0 0,0 1,1-1,-1 1,1 0,-3 5,-3 3,-58 82,-76 146,-32 113,152-308,-220 478,-61 128,295-635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0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1,'11'1,"1"1,-1 1,0 0,0 1,-1 0,1 0,-1 1,0 0,17 13,2-2,120 74,209 164,-305-216,-33-23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1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450 1,'-3'0,"-1"0,1 1,-1 0,1 0,-1 0,1 0,0 1,-1-1,1 1,0 0,0-1,0 2,1-1,-1 0,0 0,1 1,-1 0,-2 4,-6 7,2 1,-13 25,17-31,-56 118,5 3,6 3,6 1,-39 204,65-238,4 1,-2 115,16-160,2 0,3 1,2-2,2 1,24 75,-27-111,0-1,2-1,0 1,1-1,1-1,0 0,2 0,0-1,0-1,2 0,0 0,0-1,2-1,-1-1,2 0,0-1,0-1,26 12,-4-9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2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0 247,'0'45,"2"0,2-1,14 61,-11-77,2 0,0 0,2-1,2 0,0-1,20 28,-26-42,0-1,1 0,1 0,0-1,0 0,1-1,0 0,21 14,-30-22,0 0,0-1,1 1,-1-1,0 1,0-1,1 1,-1-1,0 0,1 0,-1 1,1-1,-1 0,0 0,1-1,-1 1,0 0,1 0,-1 0,0-1,1 1,-1-1,0 1,0-1,3-1,-2 0,-1 0,1 0,0 0,-1 0,1-1,-1 1,1 0,-1-1,0 1,0-1,-1 0,2-3,1-10,-1-1,0 1,-2-24,0 33,-3-105,3-80,0 190,0-1,0 1,0 0,1 0,-1 0,0 0,1 0,0 0,-1 0,1 0,0 0,0 0,0 0,0 1,0-1,0 0,1 0,-1 1,4-3,-4 3,1 1,-1-1,1 1,-1-1,1 1,0 0,-1 0,1 0,0 0,-1 0,1 0,0 0,-1 0,1 1,-1-1,1 0,0 1,-1 0,3 1,7 4,-1 0,1 1,-1 1,-1 0,12 11,48 49,166 151,-230-215,0 0,1 0,-1 0,1-1,-1 0,8 3,-12-5,0-1,0 0,1 1,-1-1,0 0,0 0,0 0,0 0,0 0,0 0,0 0,0 0,0-1,0 1,0 0,0-1,0 1,0 0,0-1,0 1,0-1,0 0,0 1,0-1,-1 0,1 1,0-1,0 0,-1 0,1 0,-1 0,1 0,-1 0,1 0,-1 0,1 0,-1 0,0 0,1 0,-1 0,0 0,0 0,0 0,0 0,0 0,0-1,3-43,-2 0,-2 0,-2 0,-17-86,7 49,-30-174,40 225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3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0,'4'2,"0"0,0 0,-1 0,0 0,1 1,-1-1,0 1,0 0,0 0,0 0,-1 0,1 0,-1 1,0-1,3 7,4 3,18 27,-2 2,-2 0,-1 1,-2 2,26 89,36 240,-82-373,21 166,-15-103,20 92,-8-67,-16-66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08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1 200,'0'-2,"0"0,1 0,0 0,-1 1,1-1,0 0,0 0,0 1,0-1,0 1,0-1,0 1,1-1,-1 1,0 0,1 0,-1 0,1-1,0 2,-1-1,1 0,1-1,45-17,-39 16,62-18,78-12,47-13,-160 34,-20 6,0 0,0 1,0 1,0 0,1 1,0 1,0 1,19 0,-17 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09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1 229,'122'-50,"-46"22,-16 6,0 3,98-19,131-4,-163 26,25 2,-130 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15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1,'0'4,"0"11,0 6,0 8,0 8,4 11,2 5,-1 7,4 6,4 0,0-7,2-9,-1-4,-4-6,2-6,-2-8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15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1 197,'0'-1,"0"0,1 0,-1 0,1 0,-1 0,0 0,1 1,0-1,-1 0,1 0,-1 1,1-1,0 0,-1 1,1-1,0 1,0-1,0 1,-1-1,1 1,0-1,0 1,0 0,0-1,1 1,32-8,-20 5,135-29,239-21,-181 30,308-21,-434 31,-65 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7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1209,'10'-2,"-1"1,1-1,-1-1,1 1,-1-2,0 1,0-1,-1-1,1 1,10-9,12-5,249-131,349-130,245-39,-841 308,-27 9,0 0,0-1,0 0,0 0,-1 0,1-1,-1 0,7-5,-11 8,-1-1,0 1,1 0,-1-1,0 1,0-1,1 1,-1-1,0 1,0-1,0 0,0 1,0-1,0 1,0-1,0 1,0-1,0 1,0-1,0 1,0-1,0 1,0-1,-1 0,1 1,0-1,0 1,-1 0,1-1,0 1,-1-1,1 1,0-1,-1 1,1 0,0-1,-1 1,1 0,-1-1,1 1,-2 0,-24-17,21 14,-203-135,58 35,141 97,-1 0,0 1,0 0,0 1,-1 1,1-1,-1 1,0 1,0 0,0 1,0 0,-20 1,166 0,77-22,-124 10,0 4,0 4,103 8,-183-3,0 0,0 0,1 0,-1 1,-1 1,1 0,0 0,-1 0,1 1,8 5,-13-6,0 0,0 0,0 0,-1 0,1 0,-1 0,0 1,0-1,0 1,0 0,-1-1,1 1,-1 0,0 0,0 0,0 0,-1 0,0 0,1 0,-1 0,-1 0,0 6,-1 6,-2-1,1 0,-2 0,-7 16,6-14,0 0,-7 32,-19 251,32-271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17.2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1,'2'60,"2"1,3-1,3 0,21 72,-23-94,-6-26,1-1,0 1,0 0,10 21,-11-30,0 0,-1 0,1-1,0 1,1-1,-1 1,0-1,1 0,-1 0,1 0,0 0,0 0,-1 0,1-1,0 1,1-1,-1 0,0 0,0 0,0-1,1 1,4 0,3-1,-1-1,0 1,0-1,0-1,0 0,0 0,17-8,67-35,-24 10,124-60,-133 63,-58 31,0-1,-1 0,1 1,-1-1,0 0,1 0,-1 0,0 0,0-1,0 1,0-1,-1 1,1-1,-1 1,0-1,1 0,-1 0,0 0,-1 0,1 0,0 0,0-4,-1-4,-1-1,1 1,-2-1,-3-17,-1-4,24 75,-4-13,156 401,-135-339,-22-56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19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377 475,'16'-1,"0"-1,-1 0,1-1,-1-1,1 0,-1-1,25-12,97-60,-116 65,72-47,112-92,-202 149,0 0,-1 0,1 0,-1 0,0 0,0-1,0 1,0-1,0 0,-1 1,1-1,-1 0,1 0,-1 0,0 0,0 0,1-6,-3 7,0 0,1 0,-1 0,0 0,0 0,0 0,0 0,0 0,0 0,0 0,-1 1,1-1,-1 0,0 1,1-1,-1 1,0 0,0 0,1 0,-1 0,0 0,0 0,0 0,-1 0,-3 0,-20-9,-1 1,-1 2,1 1,-1 0,0 3,-1 0,1 2,0 0,-1 2,-52 9,29 1,1 1,0 3,1 2,1 2,-49 27,76-35,2 1,-1 2,1 0,1 1,1 0,0 2,1 0,1 1,0 1,1 0,2 1,0 1,-13 28,24-45,0 1,1 0,0-1,-1 1,2 0,-1 0,1 0,-1 0,1 0,1-1,-1 1,1 0,-1 0,2 0,1 6,0-3,1 0,-1-1,2 1,-1-1,1 0,0 0,1 0,7 7,0-2,1 0,0-1,1 0,0-1,0-1,1 0,32 11,50 10,2-4,180 21,-113-29,-147-18,0 0,1-1,-1-1,0 0,0-2,27-8,1 1,-36 8,1 0,-1-1,24-11,-17 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0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99,'0'-4,"4"-6,6-1,6 1,3 2,4 3,2-2,1 0,0 1,0 2,0-3,0 0,0 1,-1 2,-4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1.7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1,'2'11,"0"0,1 0,0-1,0 1,2-1,-1 0,1 0,1 0,11 17,19 37,-6 5,-19-47,-2 0,0 0,-1 1,-1 0,-1 0,-1 0,3 44,-8-47,1 17,-1 0,-8 44,7-72,0 0,-2 1,1-1,-1 0,0 0,-1-1,0 1,0-1,-1 0,0 0,0 0,-1-1,-13 14,14-18,1 0,-1 0,0 0,0-1,0 1,0-1,0-1,-1 1,1-1,0 0,-1 0,1 0,-1-1,1 0,-1 0,1 0,-1-1,1 0,-1 0,1 0,-1-1,1 1,0-2,0 1,0 0,0-1,0 0,1 0,-1 0,1-1,0 1,0-1,0 0,0 0,1-1,0 1,0-1,-4-6,3 1,1 0,0-1,1 1,0-1,0 0,1 1,1-1,0 0,2-19,3 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2.2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46,'0'-4,"0"-6,0-6,0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3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55 243,'-1'7,"0"0,0 0,-1 0,0 0,-1-1,1 1,-5 6,-8 28,9-18,1 0,1 0,1 0,1 0,1 1,1-1,2 1,4 28,-5-50,-1 0,1 0,-1 0,1 0,0 0,0-1,-1 1,1 0,1-1,-1 1,0-1,0 1,1-1,-1 1,0-1,1 0,0 0,-1 1,1-1,0 0,-1-1,1 1,0 0,0 0,0-1,0 1,-1-1,1 0,0 1,0-1,0 0,0 0,0 0,0-1,0 1,0 0,0-1,0 1,0-1,-1 0,1 1,0-1,3-2,10-5,0 0,0-1,-1-1,15-12,-10 8,80-54,-37 27,-2-3,71-66,-129 108,-1 0,1 0,0 0,0 1,0-1,1 0,-1 1,0 0,1-1,-1 1,1 0,-1 0,1 0,-1 0,1 1,0-1,-1 1,1 0,4 0,-2 1,0 0,0 1,-1 0,1 0,0 0,-1 1,1 0,-1 0,7 6,218 170,-228-178,0 0,0 0,0 0,1 0,-1-1,0 1,0 0,1-1,-1 1,1-1,-1 1,1-1,-1 1,0-1,1 0,-1 0,1 0,-1 0,1 0,2-1,-3 1,0-1,0 1,0-1,0 0,-1 0,1 0,0 0,0 0,0 0,-1 0,1 0,0 0,-1 0,1 0,-1 0,1 0,-1 0,0 0,1-3,1-8,-1 0,-1 0,1 0,-3-14,1 10,-3-43,-4 0,-22-90,17 92,13 54,-1 0,0 0,1 0,-1 0,0 0,-1 0,1 1,0-1,-4-4,-1 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4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561 0,'-1'5,"-1"-1,0 0,0 0,0 1,-1-1,1 0,-1-1,0 1,0 0,-6 5,2-1,-89 115,-102 173,88-126,9-7,85-139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5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1,'12'9,"0"0,0 0,1-1,1 0,22 8,3 3,116 58,253 86,-366-146,0 1,68 41,-108-58,0 0,0 0,0 1,0-1,-1 1,1-1,-1 1,1-1,-1 1,1 0,1 4,-1 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6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1,'16'0,"-1"0,1 1,-1 1,0 1,0 0,0 1,0 1,-1 0,0 1,0 0,0 1,20 14,54 26,-67-37,-1 0,0 2,0 0,-1 1,17 15,28 20,-25-21,-24-15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7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0,'-1'3,"-1"0,0-1,0 1,-1 0,1-1,-1 0,1 0,-1 1,1-1,-1-1,0 1,0 0,-5 1,-7 7,-2 2,1 2,1 0,0 1,1 0,0 1,2 1,0 0,-18 34,25-40,0 0,1 0,1 0,0 1,0-1,1 1,0 0,1 0,1-1,0 1,0 0,1 0,1 0,0-1,0 1,9 21,3 2,2-2,38 63,-41-77,1-1,0 0,1 0,1-2,35 29,-24-28,-4-7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8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1,'-9'2,"-1"1,1 0,-1 0,1 1,1 1,-1-1,0 2,1-1,0 1,-11 11,-11 5,-385 258,362-244,-89 44,141-79,-1 0,1-1,0 1,-1 0,1 0,0 0,0 0,0 0,0 0,0 0,0 0,0 0,0 0,0 1,1-1,-1 0,0 1,1-1,-1 1,1-1,0 0,-1 3,1-1,0 0,0 1,0-1,1 0,-1 0,1 1,0-1,0 0,2 6,5 6,1 0,0-1,13 17,-15-21,637 771,-551-667,-84-105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8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0,'0'25,"-2"-1,2-1,1 1,0-1,2 0,1 1,0-2,2 1,16 42,-21-62,9 17,0-1,1 0,17 22,-26-37,1-1,-1 1,1-1,0 0,0 0,0 0,0-1,1 1,-1-1,1 1,-1-1,1 0,0-1,0 1,0-1,0 1,0-1,0-1,0 1,0 0,0-1,1 0,-1 0,8-1,-10 0,0 0,0 0,-1 0,1 0,0-1,0 1,0-1,-1 1,1-1,-1 0,1 0,-1 1,0-1,0 0,0 0,0 0,0 0,0 0,0-1,-1 1,1 0,-1 0,0 0,1-3,2-63,-3 56,0 0,4-68,-3 75,-1 0,1 1,0-1,0 1,1 0,-1-1,1 1,0 0,0 0,0 0,1 0,-1 0,1 0,3-3,-4 6,0 1,-1-1,1 0,0 1,0-1,-1 1,1-1,0 1,0 0,0-1,-1 1,1 0,0 1,0-1,0 0,0 0,-1 1,1-1,0 1,0 0,-1-1,1 1,0 0,-1 0,1 0,-1 0,1 0,-1 0,3 3,46 47,-38-38,29 28,2-2,1-3,2-1,2-2,1-3,54 26,-101-55,1 1,0-1,-1 0,1 0,0 0,0 0,0 0,0 0,0-1,0 1,0-1,0 0,0 0,0 0,0-1,0 1,0 0,4-2,-5 0,0 0,0 1,0-1,-1 0,1 0,0 0,-1 0,0 0,1-1,-1 1,0 0,0-1,0 1,0-1,-1 1,1-1,-1 1,1-1,-1 1,0-1,0 1,-1-5,1-32,-3-1,-1 1,-1 0,-16-54,-20-21,36 94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29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1,'7'0,"-1"1,0 0,1 0,-1 1,0-1,0 1,0 1,0-1,-1 1,1 0,-1 0,0 1,7 5,7 7,-1 1,17 21,-15-15,81 81,-39-43,-2 4,86 120,-137-170,-1 0,0 1,-1 0,7 23,-12-31,1 0,-2 1,1 0,-1-1,0 1,-1 0,0-1,0 1,-1 0,-2 11,-3-4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31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484 29,'-4'-3,"0"0,1 1,-1-1,0 1,0 0,-1 0,1 1,0-1,-1 1,1 0,-1 0,1 0,-6 0,-66-1,51 2,-6 0,18-1,0 0,0 1,0 1,-24 5,33-5,0 0,0 0,0 1,1 0,-1 0,0 0,1 0,-1 1,1-1,0 1,0 0,0 0,0 0,0 1,0-1,1 0,0 1,0 0,-2 4,-17 44,-24 95,29-88,-1 7,4 1,3 1,3-1,2 1,8 120,3-143,2 0,2-1,2 0,1-1,29 63,-27-69,9 35,-4 0,17 105,-14-57,47 249,-29-134,103 330,-138-546,1 0,1-1,0 1,2-2,0 1,16 21,-22-34,0-1,1 1,-1-1,1 0,0 0,0 0,0-1,0 1,1-1,-1-1,1 1,0-1,0 0,0 0,0-1,0 1,0-1,0-1,0 1,1-1,-1 0,0-1,0 1,11-4,80-23,0-5,173-84,-215 90,-25 14,-6 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42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0,'2'17,"1"-1,1 0,0 0,1 0,0-1,16 29,-8-13,8 17,9 18,-3 2,-4 1,17 77,-27-91,33 87,-16-54,-26-72,0 0,-2 0,0 1,0 23,5 36,-2-55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43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76,'475'-13,"-49"0,16-13,-326 5,-95 19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44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0,'3'1,"0"-1,0 1,0 0,0 0,0 0,0 1,0-1,0 0,-1 1,1 0,-1 0,1 0,-1 0,0 0,1 0,-1 1,0-1,-1 1,4 3,33 65,-25-45,65 137,99 296,-163-406,-10-31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55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1003 400,'-18'1,"0"0,0 2,0 0,1 1,-28 10,-85 41,67-26,-53 22,11-3,-2-5,-146 39,246-80,0-1,1 0,-1 0,0-1,0 0,0 0,-13-2,18 2,1-1,0 1,-1 0,1-1,0 1,0-1,0 0,-1 1,1-1,0 0,0 0,0 0,0 1,0-1,0 0,0 0,1-1,-1 1,0 0,0 0,1 0,-1 0,1-1,-1 1,1 0,-1 0,1-1,0 1,0 0,0-1,0 1,0-1,0 1,0 0,0-1,0 1,1 0,-1 0,0-1,1 1,-1 0,1-1,0 1,-1 0,2-2,5-10,0 0,0 1,1 0,1 0,0 0,14-12,71-63,-69 66,93-77,258-166,-340 242,2 1,0 2,60-21,-89 36,1 1,0 1,0-1,0 1,1 1,-1 0,0 1,1 0,-1 0,0 1,0 0,1 1,-1 0,0 1,0 0,-1 0,1 1,-1 1,0-1,11 8,-3 3,0 0,-2 1,0 0,0 1,-2 1,0 0,-1 1,16 35,-9-13,-3 0,-1 2,12 59,-20-74,-1 1,-1 0,-2 0,-1 0,-1 0,-6 54,1-73,0 0,-1 0,0 0,-1 0,0-1,-1 0,0 0,0 0,-1-1,0 0,-12 8,-12 16,-259 306,-79 81,321-368,29-28,-1-1,-1-2,0 0,-34 23,53-42,1 0,0 1,-1-1,1 0,-1 0,1 0,-1 0,1 0,-1-1,0 1,0-1,1 0,-1 0,0 0,1 0,-1 0,0-1,1 1,-1-1,0 1,-3-3,2 1,1 0,-1-1,1 1,0-1,0 0,0 0,0 0,0-1,0 1,1-1,0 1,-3-6,-2-7,0 0,2-1,0 0,0 1,-2-30,0-22,3 0,3 1,4-1,2 0,16-76,-18 129,2-1,0 1,1 0,1 1,0-1,1 1,0 0,12-14,-3 7,0 1,1 1,1 1,25-19,-35 32,-1-1,0 1,1 1,0-1,0 1,0 1,1 0,-1 0,1 1,0 0,-1 1,1 0,0 1,0 0,0 0,0 1,-1 0,1 1,13 3,13 7,0 1,-1 1,57 33,-40-20,89 29,-30-14,258 123,-340-152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57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351 690,'0'-2,"0"1,1-1,0 0,-1 1,1-1,0 1,-1 0,1-1,0 1,0 0,0-1,0 1,1 0,-1 0,0 0,0 0,3-1,29-19,-19 13,110-72,30-19,144-120,-292 213,1 0,-1 0,0-1,-1 1,0-1,0-1,0 1,-1-1,0 0,-1 0,0 0,0 0,3-13,-6 17,1 0,-1 0,0 0,0 0,0 0,0 0,-1 0,1 0,-1 0,0 0,0 0,-1 0,1 0,-1 1,0-1,0 0,0 1,0 0,-1-1,1 1,-1 0,0 0,0 1,0-1,0 0,0 1,-1 0,1 0,-1 0,-6-2,-6-1,-1 1,0 1,0 0,0 1,-1 1,1 1,0 1,-28 3,-19 0,34-2,-1 2,1 1,0 1,1 1,-1 2,1 1,1 1,0 1,0 2,2 1,0 0,-41 34,25-15,2 2,2 2,1 1,2 2,2 1,-39 67,65-97,0 0,1 0,0 0,1 1,-7 26,11-34,0 0,1-1,-1 1,1 0,0 0,1 0,-1 0,1-1,0 1,0 0,0 0,1-1,0 1,0-1,0 1,0-1,1 0,-1 0,1 0,4 3,20 19,2-1,1-2,1 0,0-3,69 34,15 9,-50-22,90 40,-128-69,0-2,1-1,0-1,1-2,-1 0,49 2,-43-7,130 1,-149-3,-1 0,0-1,0-1,0 0,-1-1,1 0,-1-1,24-12,-23 7,-8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58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28,'24'0,"-10"1,0-1,0-1,0 0,0-1,25-6,-39 8,0 1,0-1,0 0,1 0,-1 0,0 0,0 0,1 0,-1 0,0 0,0 0,1 0,-1 0,0 0,0-1,0 1,1 0,-1 0,0 0,0 0,1 0,-1 0,0 0,0-1,0 1,0 0,1 0,-1 0,0 0,0-1,0 1,0 0,0 0,0 0,1-1,-1 1,0 0,0 0,0-1,0 1,0 0,0 0,0-1,0 1,0 0,0 0,0 0,0-1,0 1,0-1,-16-4,-23 1,-16 3,-61 6,91-2,1 1,0 1,1 1,-1 1,-22 11,37-14,1 0,-1 0,0-1,0 0,0-1,-1 0,1 0,0-1,-1 0,0 0,-9-2,18 1,1 0,-1 0,1 0,-1 0,1 0,0 0,-1 0,1 0,-1 0,1 0,-1-1,1 1,0 0,-1 0,1 0,-1-1,1 1,0 0,-1-1,1 1,0 0,0-1,-1 1,1 0,0-1,0 1,-1 0,1-1,0 1,0-1,0 0,9-10,3 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7:59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0,'3'9,"0"0,1 0,0 0,0 0,0-1,1 0,11 13,19 37,-15-7,-1 1,-4 1,17 93,-26-117,1 4,-2 1,3 52,-8-83,0 0,0 1,0-1,-1 0,1 0,-1-1,1 1,-1 0,0 0,0 0,-1 0,1-1,0 1,-1 0,0-1,0 1,1-1,-1 0,-1 0,1 0,0 0,0 0,-1 0,1 0,-1-1,-3 2,-4 1,-1-1,1 0,-1-1,0 0,-21 0,-22 4,42-2,-1-2,0 0,0 0,0-1,0-1,0 0,0-1,-14-2,23 2,0 0,-1-1,1 0,0 1,0-1,0 0,0-1,1 1,-1-1,1 0,-1 0,1 0,0 0,0 0,0-1,1 1,-1-1,1 0,0 0,0 0,0 0,0 0,1 0,0-1,-1 1,0-9,-3-14,-4-33,10 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9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0,'-9'0,"-11"5,-10 9,-10 7,-10 9,-9 2,-8 6,-1 0,3-2,3-3,9-3,12-2,10-6,5-6,8-7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00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30,'0'-4,"-4"-2,-2-4,1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02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1,'-1'0,"0"0,0 1,-1-1,1 1,0-1,0 1,0 0,0-1,0 1,1 0,-1 0,0 0,0 0,0 0,1 0,-1 0,0 0,1 0,-1 0,1 0,-1 0,1 0,0 0,-1 1,1-1,0 0,0 2,-5 39,5-37,-1 7,0 0,1-1,1 1,0 0,0 0,1 0,1 0,0-1,0 1,2-1,-1 0,1 0,1-1,0 1,0-1,1-1,0 1,1-1,0 0,0-1,1 0,17 12,5 4,2-2,1-1,45 20,-79-41,1 1,0-1,0 1,-1-1,1 0,0 1,0-1,0 0,0 0,-1 1,1-1,0 0,0 0,0 0,0 0,0 0,0 0,-1 0,1 0,0-1,0 1,0 0,0 0,0-1,-1 1,1-1,0 1,0 0,-1-1,1 0,0 1,-1-1,1 1,0-1,-1 0,1 1,-1-1,1 0,-1 0,0 1,1-1,-1 0,0 0,1 0,-1 0,0 1,0-1,0 0,1 0,-1 0,0 0,-1 0,1 0,0 1,0-1,-1-2,0-10,0 1,-1-1,-5-15,3 12,-19-73,23 88,0 0,0 0,0 0,0 1,0-1,0 0,0 0,0 1,0-1,1 0,-1 0,0 1,0-1,1 0,-1 1,1-1,-1 0,1 1,-1-1,1 1,-1-1,1 0,-1 1,1-1,0 1,-1 0,1-1,0 1,-1 0,1-1,0 1,-1 0,1 0,0-1,0 1,-1 0,1 0,0 0,0 0,0 0,-1 0,1 0,0 0,0 1,1-1,36 12,143 83,-17-7,-107-63,42 22,-136-113,-148-183,174 236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2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0 277,'1'-4,"0"0,0 0,0 0,0 1,0-1,1 0,0 1,0-1,0 1,0-1,1 1,-1 0,1 0,-1 0,1 0,0 1,0-1,1 1,-1 0,0 0,6-3,9-5,1 1,34-11,-1 4,0 3,1 1,55-3,166-3,-16 2,-194 9,-2 3,0-4,0-2,107-33,-160 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3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12,'0'0,"0"0,0-1,0 1,0-1,0 1,0-1,0 1,0-1,0 1,1 0,-1-1,0 1,0-1,0 1,1 0,-1-1,0 1,0-1,1 1,-1 0,0-1,1 1,-1 0,0 0,1-1,-1 1,1 0,-1 0,0 0,1-1,-1 1,1 0,-1 0,1 0,20 3,17 15,-12 5,-1 0,-1 2,-1 0,-1 2,24 39,-10-17,14 20,-2 1,51 102,-88-152,-1-4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4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488 536,'3'-4,"-1"-1,1 1,0 0,1 0,-1 1,1-1,-1 0,1 1,0 0,0 0,1 0,6-2,3-5,12-10,168-137,-167 132,-1-2,-1 0,-1-2,33-52,-53 75,0 0,-1 0,0 0,-1-1,1 1,-1-1,2-12,-4 17,0 1,0-1,0 0,0 1,0-1,0 0,-1 1,1-1,-1 0,1 1,-1-1,0 1,1-1,-1 1,0 0,0-1,0 1,0 0,0-1,0 1,-1 0,1 0,0 0,-1 0,1 0,-1 0,1 0,-1 1,1-1,-1 1,1-1,-1 1,1-1,-1 1,0 0,1 0,-3 0,-37-4,0 2,-79 7,63-1,7-1,-1 3,1 1,-92 28,111-25,1 1,0 2,1 0,1 2,0 2,1 0,-31 27,47-34,1 1,1 0,0 0,0 1,1 0,1 0,0 1,1 0,0 1,1-1,0 1,1 0,1 0,0 1,1-1,0 0,1 1,1-1,1 1,0-1,0 1,2-1,-1 1,2-1,0 0,1-1,0 1,1-1,1 0,0 0,0-1,2 0,11 15,-9-15,9 10,0-1,36 30,-48-46,-1 1,2-1,-1 0,0-1,1 0,0-1,0 0,0 0,0-1,0 0,0 0,12 0,105 1,0-6,211-31,-298 29,0-3,-1-1,60-22,-81 23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5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0 201,'8'-1,"1"-1,-1 0,0 0,-1-1,1 1,0-2,7-3,21-9,8 2,144-52,-134 37,9-2,8 13,-49 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7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0,'4'2,"0"0,0-1,0 1,0 1,0-1,-1 1,0-1,1 1,-1 0,0 0,0 0,0 1,-1-1,1 1,-1-1,2 5,2 1,22 30,-2 1,-1 1,-2 2,25 66,-45-95,0-1,-1 1,-1 0,0 0,-1-1,0 1,-1 0,0 0,-1 0,-1-1,0 1,-1-1,-1 0,0 0,0 0,-2-1,-12 20,10-21,0-1,-1 0,0-1,-1 0,0-1,0 0,-1 0,0-1,0-1,-20 8,-11 7,33-16,-2 2,1-1,-1 0,0-1,0 0,-1-1,-13 3,25-7,-1 0,1 0,0-1,-1 1,1 0,-1-1,1 1,0-1,-1 1,1-1,0 1,0-1,-1 0,1 0,0 0,0 0,0 1,0-2,0 1,0 0,0 0,0 0,1 0,-1 0,0-1,1 1,-1 0,1-1,-1 1,1-1,0 1,-1 0,1-1,0 1,0-1,0-1,0-63,1 53,-1 5,7-73,0 57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18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20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0 104,'0'-3,"0"0,0-1,1 1,0 0,-1 0,1 0,0-1,0 1,0 0,1 1,-1-1,1 0,0 0,0 0,0 1,0-1,3-2,0 1,0 0,0 1,0-1,1 1,-1 0,1 0,0 1,8-3,6 0,0 1,0 1,0 1,31 0,-31 1,0 2,0 0,-1 2,1 0,0 1,-1 0,27 11,-41-12,1-1,-1 1,0 0,0 0,0 1,0-1,-1 1,1 0,-1 0,0 1,0-1,0 1,-1 0,0 0,0 0,0 1,0-1,-1 0,0 1,0 0,-1 0,1-1,-1 1,-1 0,1 0,-1 0,0 0,-1 12,0-12,-1 1,0 0,0-1,0 1,-1-1,1 0,-2 1,1-1,-1-1,1 1,-2-1,1 1,-1-1,1 0,-7 4,-12 10,-1-1,-31 18,13-8,25-17,9-7,1 1,0-1,0 1,0 1,1-1,0 1,0 1,-7 8,13-14,0-1,0 0,0 0,-1 0,1 0,0 1,0-1,0 0,0 0,0 0,0 0,0 1,0-1,0 0,0 0,0 0,0 1,0-1,0 0,0 0,0 0,0 1,0-1,0 0,0 0,1 0,-1 0,0 1,0-1,0 0,0 0,0 0,0 0,0 1,1-1,-1 0,0 0,0 0,0 0,0 0,1 0,-1 0,0 1,13-1,11-7,-7 2,18-7,1 2,43-7,63-15,-116 24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21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21 112,'-2'1,"1"-1,0 0,0 1,0-1,0 1,0 0,0-1,0 1,0 0,0 0,0-1,0 1,1 0,-1 0,0 0,0 0,1 0,-1 0,1 0,-1 0,1 0,-1 0,1 1,0-1,0 0,-1 0,1 0,0 1,0 1,1 37,2-31,1-1,0 1,0-1,1 0,0-1,1 1,0-1,0 0,0 0,1-1,0 0,0 0,1 0,-1-1,1 0,10 4,12 6,1-1,0-2,35 9,91 21,-156-43,-1 1,0 0,1 0,-1 0,0 0,1-1,-1 1,0 0,1 0,-1 0,0-1,0 1,1 0,-1-1,0 1,0 0,1-1,-1 1,0 0,0-1,0 1,0 0,0-1,0 1,1 0,-1-1,0 1,0 0,0-1,0 1,0-1,0 1,0 0,-1-1,1 1,0 0,0-1,0 1,0-1,-3-23,3 20,-2-17,-1 1,-1-1,0 1,-2 0,0 0,-1 1,-18-34,25 52,-1 0,0 1,1-1,-1 0,1 0,-1 0,1 1,0-1,-1 0,1 0,0 0,-1 0,1 0,0 0,0 0,0 0,0 0,0 0,0 0,0 0,0 0,0 0,0 0,1 1,-1-1,0 0,1 0,-1-1,2 1,-1 1,0-1,0 1,1-1,-1 1,0 0,1 0,-1-1,0 1,1 0,-1 0,0 0,1 1,-1-1,0 0,1 0,0 1,56 21,41 39,-73-43,1-1,0-1,1-1,0-1,49 14,-76-27,1 0,0 0,-1-1,1 1,0-1,0 0,-1 1,1-1,0 0,0 0,-1 0,1 0,0-1,0 1,-1 0,1-1,0 1,0-1,-1 1,1-1,-1 0,1 0,-1 0,1 0,-1 0,2-1,-2-1,0 1,0 0,-1 0,1 0,-1-1,1 1,-1 0,0-1,0 1,0 0,0-1,0 1,0 0,-1-1,1 1,-2-4,-4-11,-1 0,0 1,-18-29,14 24,0-1,-15-45,5 9,12 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59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0 482,'289'-14,"92"4,-367 10,0 2,1 0,-1 0,0 1,0 1,-1 0,1 1,-1 1,0 0,0 1,16 11,-21-12,-1 0,0 0,-1 1,1 0,-2 0,1 1,-1 0,0 0,0 0,-1 0,0 1,0 0,-1 0,0 0,-1 0,0 0,-1 0,1 12,-1-3,-1-1,-3 29,2-40,1 0,-2-1,1 1,0 0,-1-1,0 1,0-1,-1 0,0 0,0 0,-5 7,8-11,-1-1,0 1,0-1,0 1,0 0,0-1,0 0,0 1,0-1,0 0,0 1,0-1,0 0,0 0,0 0,0 0,0 0,0 0,-1 0,1 0,0-1,0 1,0 0,0-1,0 1,0 0,0-1,0 0,1 1,-1-1,0 1,0-1,0 0,0 0,1 1,-1-1,0 0,1 0,-1 0,0-1,-26-39,-15-54,4-2,-41-158,31-40,44 254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23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1 116,'0'-1,"1"0,-1 0,1 0,-1 0,1 0,0 0,0 0,-1 0,1 0,0 0,0 0,0 0,0 1,0-1,0 0,0 1,0-1,1 1,-1-1,0 1,2-1,35-11,-24 7,165-46,-81 25,-92 25,1 0,0 0,0 1,0 0,0 0,0 0,0 1,-1 0,1 1,0-1,0 1,-1 1,1-1,-1 1,0 0,0 0,0 1,0 0,-1 0,1 0,-1 1,7 7,7 8,0 2,-2 0,0 1,16 29,6 22,59 158,-61-136,214 473,-175-423,167 241,-175-292,-4 3,-5 2,60 138,-111-218,69 181,-77-199,1 0,-1 0,1 0,-1 0,0 0,0 1,0-1,0 0,0 0,0 0,-1 0,1 0,-1 0,1 1,-1-1,0 0,0-1,0 1,0 0,0 0,0 0,-1 0,1-1,-1 1,1-1,-1 1,1-1,-1 0,0 1,0-1,0 0,1 0,-1 0,0 0,0-1,-4 2,-9 2,0 0,1-2,-1 1,-20-1,21 0,-48 3,-744 90,798-94,-85 18,0-5,-1-3,-113-3,189-9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3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1 153,'0'-1,"1"0,-1-1,1 1,-1 0,1-1,0 1,0 0,0 0,0-1,0 1,0 0,0 0,0 0,0 0,0 0,1 1,-1-1,0 0,0 1,1-1,-1 0,3 0,37-12,-36 12,137-33,1 7,177-12,295 25,-588 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4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1 101,'179'0,"238"-32,-266 14,95-16,-217 28,55-4,-61 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4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0,'2'11,"0"0,1 0,0-1,1 1,0-1,0 0,7 10,0 4,64 149,64 227,-125-342,12 118,-24-151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5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1,'1236'0,"-1206"0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7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1,'11'74,"-2"-21,25 206,14 159,-47-407,0 1,0-1,1 0,1 0,0 0,0 0,1-1,6 14,-8-21,0-1,0 1,0-1,0 1,0-1,0 0,0 0,1 0,-1 0,1 0,-1-1,1 1,0-1,0 1,0-1,0 0,0 0,0 0,0-1,0 1,0-1,0 0,0 0,0 0,1 0,-1 0,0 0,0-1,0 0,0 0,0 0,0 0,5-3,21-8,50-32,8-3,-78 44,0-1,-1-1,1 1,-1-1,0-1,-1 0,15-13,-19 15,0-1,1 0,-2 0,1 0,0 0,-1-1,0 1,-1-1,1 1,-1-1,0 0,0 0,-1 1,0-9,2-1,-2 0,0 0,-1-1,-1 1,0 0,-1 0,0 0,-1 1,-10-23,5 29,8 20,6 23,53 158,-19-76,-16-44,-7-24,-1 1,-3 0,6 56,-16-79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8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326 520,'9'-7,"0"1,1 0,0 1,1 0,-1 0,1 1,-1 1,23-5,2-2,426-133,-432 135,-20 5,1 1,-1-1,0-1,0 0,0 0,14-9,-21 11,0 0,0 0,0 0,-1-1,1 1,0 0,-1-1,0 1,1-1,-1 1,0-1,0 0,-1 1,1-1,0 0,-1 0,0 0,0 1,0-1,0 0,0 0,0 0,-1 1,1-1,-1 0,0 0,0 1,-1-4,-1-3,-1 1,0 0,0 0,-1 0,0 0,-1 1,1 0,-1 0,-1 0,1 1,-1 0,0 0,-1 0,1 1,-15-7,-9-3,-1 2,-61-18,72 25,6 2,-1 0,1 1,-1 1,1 1,-1 0,0 1,1 0,-28 5,19 0,0 2,0 0,1 1,-42 21,1 8,1 3,-94 79,138-104,10-8,-9 7,0 1,1 0,1 1,-28 34,42-46,-1 0,1 0,-1 0,1 0,0 0,1 0,-1 0,1 1,0-1,0 0,0 1,0-1,1 1,0 0,0-1,0 1,0-1,1 1,0-1,0 1,0-1,0 0,1 1,0-1,0 0,0 0,0 0,0 0,1-1,5 7,34 35,2-1,2-3,74 53,-89-74,1-1,1-2,67 26,113 22,-173-53,218 50,324 36,-423-79,-133-13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8:59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26,'4'-4,"10"-1,7-1,5 2,5 1,16 1,7 1,8 1,7 0,3 0,3 0,-3 0,-9 0,-11 1,-7-1,-5 0,-11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0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1,'2'0,"1"1,0 0,-1 0,1 0,-1 0,1 0,-1 0,1 1,-1-1,0 1,0 0,0-1,3 4,27 30,-28-30,33 43,-2 2,30 58,-47-76,17 29,-3 2,-2 1,-3 1,-4 2,-2 0,-3 2,-3 0,-3 1,-3 0,-1 131,-8-178,0-7,0 0,-1 1,-5 20,6-34,-1 0,0 0,0 0,0 0,0 0,0 0,-1 0,1 0,-1-1,0 1,1-1,-1 1,-1-1,1 1,0-1,-1 0,1 0,-1 0,1-1,-1 1,0-1,-5 3,5-4,-1 1,1-1,0 0,-1-1,1 1,0-1,0 1,-1-1,1 0,0 0,0 0,0-1,0 1,0-1,0 1,0-1,1 0,-1 0,-4-5,-44-48,39 38,2 0,0-1,1 0,1 0,-10-35,11 32,0 0,-2 1,0 0,-16-26,11 29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1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68,'0'-4,"0"-6,0-5,0-5,0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1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257 244,'0'-2,"0"0,0 0,0 1,0-1,-1 0,1 0,0 1,-1-1,1 0,-1 1,0-1,0 0,0 1,1-1,-1 1,-1 0,1-1,0 1,0 0,0-1,-1 1,1 0,-1 0,1 0,-1 0,1 0,-1 1,1-1,-1 0,0 1,1-1,-1 1,0-1,0 1,1 0,-1 0,0 0,0 0,1 0,-5 1,1-1,-1 1,1 0,-1 1,1-1,0 1,0 0,0 0,0 1,0-1,0 1,0 0,-7 7,0 4,0 0,0 1,2 1,0 0,1 0,0 1,2 0,0 0,-9 34,7-15,2 1,2 0,1 0,1 39,2-67,2 0,-1 0,1 0,0 0,1 0,0-1,0 1,1 0,0-1,1 0,0 0,0 0,1 0,0-1,0 1,0-1,1-1,0 1,1-1,-1 0,1 0,1-1,-1 0,1 0,-1-1,1 0,1 0,-1-1,0 0,1 0,16 2,5 0,0-2,0-1,0-1,0-2,41-5,-2-5,79-23,-118 27,0 0,0-2,0-1,36-17,-60 24,0 0,0-1,0 1,0-1,-1 0,1-1,-1 0,0 1,0-1,-1-1,0 1,0-1,0 0,0 0,-1 0,0 0,0 0,-1-1,0 1,2-11,-1-12,-2 0,-1-1,-1 1,-1 0,-10-47,-46-140,55 207,0 0,-1 0,0 0,-1 1,0 0,0 0,-1 0,1 0,-2 1,1 0,-1 0,0 1,-1 0,1 0,-1 1,0 0,-1 0,1 1,-1 0,-12-4,0 2,-1 1,0 0,0 2,0 1,0 0,0 2,-38 4,57-4,1 0,0 0,-1 1,1-1,0 0,-1 1,1 0,0-1,0 1,0 0,-1 0,1 1,0-1,0 0,1 1,-1-1,0 1,0-1,1 1,-1 0,1 0,-1 0,1 0,0 0,0 0,0 0,0 0,-1 4,2-3,0-1,0 1,0-1,0 1,1 0,-1-1,1 1,0-1,0 1,-1-1,2 0,-1 1,0-1,0 0,1 0,-1 0,1 0,0 0,0 0,0 0,0-1,0 1,0-1,0 1,0-1,4 2,20 8,1-2,-1 0,1-2,1-1,-1-1,52 2,-11 0,360 57,-424-63,1-1,0 1,-1 0,1 1,0-1,-1 1,0 0,1 0,-1 0,0 1,0-1,0 1,0 0,4 5,-5-4,-1 0,0 0,0 0,0 0,0 1,-1-1,1 0,-1 1,0 0,-1-1,1 1,-1 0,0-1,0 9,-1 54,2 0,4 0,15 77,-11-103,1-1,2 0,2-1,2 0,1-1,28 46,-35-69,1 0,0-1,0 0,1-1,1-1,1 0,-1 0,2-2,-1 0,31 16,-11-11,2-1,0-2,0-2,39 7,-52-11,-18-4,1 0,0 0,0 0,-1-1,1 0,0 0,0 0,0-1,0 0,0 0,11-2,-17 1,0 0,1 0,-1 0,0 0,0 0,0 1,0-1,1 0,-1 0,0 0,-1 0,1 0,0 0,0 0,0 1,-1-1,1 0,0 0,-1 0,1 0,0 1,-1-1,1 0,-1 0,1 1,-1-1,-1 0,-19-28,18 25,1 0,-130-179,107 145,2-2,-33-82,-65-170,96 242,-2 1,-3 2,-57-72,-81-80,136 147,22 28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2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1,'-1'19,"-1"0,-6 27,-3 23,11-22,1 1,3 0,2-1,2 0,24 77,-31-119,1-1,0 1,0-1,0 1,0-1,1 0,0 0,0 0,0 0,0-1,0 1,5 3,-7-7,0 1,1 0,-1 0,0-1,1 1,-1 0,1-1,-1 1,1-1,-1 0,1 0,-1 1,1-1,-1 0,1 0,-1 0,1-1,-1 1,1 0,-1-1,1 1,-1 0,0-1,1 0,-1 1,0-1,1 0,-1 0,0 0,0 1,1-1,-1-1,0 1,0 0,0 0,0 0,-1 0,1-1,0 1,0 0,0-3,7-12,-2 0,0 0,0-1,-2 0,0 0,-1 0,2-20,6-33,0 5,-9 44,1 1,1-1,11-29,-15 48,1 1,-1 0,1 0,0 0,-1-1,1 1,0 0,0 0,0 0,-1 0,1 0,0 1,1-1,-1 0,0 0,0 0,0 1,0-1,1 1,-1-1,0 1,0 0,2-1,1 1,-1 0,0 0,0 0,0 0,0 1,0 0,0-1,0 1,0 0,3 2,8 5,1 0,-1 1,15 12,-18-13,29 22,1-3,2-1,0-1,2-3,0-2,51 15,-94-34,0 0,0-1,0 1,-1-1,1 0,0 1,0-1,0 0,0 0,-1 0,1 0,0-1,0 1,0 0,0-1,-1 1,1-1,3-1,-5 1,1 0,0 0,0 0,0 0,-1 0,1 0,-1 0,1 0,-1 0,1 0,-1-1,1 1,-1 0,0 0,0 0,0-1,0 1,0 0,0 0,0-3,-2-8,-1 1,0 0,-1-1,-8-17,6 14,-9-32,-14-64,13 44,12 50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3.9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1327 0,'-6'0,"0"1,1 0,-1 0,0 0,1 1,0 0,-1 0,1 0,0 1,0-1,-7 6,-50 44,32-26,-172 147,-247 271,120-71,262-292,-23 25,90-105,-1-1,1 1,-1 0,1-1,0 1,-1 0,1-1,-1 1,1-1,-1 1,1-1,-1 1,0-1,1 0,-1 1,0-1,1 0,-1 1,0-1,1 0,-1 0,0 0,0 1,1-1,-1 0,0 0,1 0,-1 0,0 0,0 0,1-1,-1 1,0 0,0 0,1 0,-1-1,-1 0,2 0,0 0,0 0,0 0,0-1,0 1,0 0,0 0,0 0,0-1,0 1,1 0,-1 0,0 0,1 0,-1-1,1 1,0 0,-1 0,1 0,0 0,-1 0,3-1,10-13,2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4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1,'16'0,"1"2,-1 0,0 1,0 1,0 1,-1 0,0 1,0 0,0 1,27 18,7 9,74 68,-60-47,345 313,-138-118,-100-117,0 1,-107-84,-40-36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5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1,'-1'5,"-1"1,1-1,-2 1,1-1,0 0,-1 0,0 0,0 0,-8 8,-7 14,-4 16,2 2,2 0,2 0,1 2,3 0,2 0,-7 89,17-124,1 1,0-1,1 0,0 0,0 1,2-1,-1-1,2 1,0 0,0-1,1 0,0-1,1 1,0-1,0 0,1-1,1 1,14 11,14 9,2-1,0-3,65 33,-56-32,-29-17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6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1 303,'10'16,"0"0,19 22,1 0,5 8,2-1,2-3,2-1,89 68,-101-89,0-1,0-2,2 0,0-3,44 16,-72-29,0 0,0 0,0-1,0 1,0 0,0-1,0 0,0 0,0 0,1 0,-1 0,0-1,0 1,4-2,-5 1,-1 0,1 0,-1 0,1-1,-1 1,0 0,0-1,0 1,0 0,0-1,0 1,0-1,0 0,0 1,-1-1,1 0,-1 1,1-1,-1 0,0 0,0 1,0-1,0 0,0 0,0-2,-3-35,-1 0,-14-55,10 55,1 0,-2-48,9 85,-1 0,1-1,0 1,0-1,1 1,-1 0,1-1,-1 1,1 0,-1 0,1-1,0 1,0 0,0 0,1 0,1-2,-2 3,0 0,0 0,0 0,0 1,0-1,1 0,-1 1,0-1,1 1,-1 0,0-1,1 1,-1 0,0 0,1 0,-1 0,1 0,-1 0,0 0,3 1,6 2,0 0,0 1,0 1,0 0,14 10,-9-7,37 23,-1 1,72 62,-105-75,-16-16,1 1,0-1,0 0,0 0,0 0,0 0,1 0,-1-1,1 0,-1 1,1-1,0-1,0 1,8 2,-11-4,1-1,-1 1,0-1,0 0,1 1,-1-1,0 0,0 0,0 0,0 0,0 0,0 0,0 0,0 0,-1 0,1 0,0 0,-1 0,1-1,-1 1,1 0,-1 0,1-1,-1 1,0 0,0-1,0 1,1-1,-2-1,3-51,-2 44,11-385,-2 269,-8 97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7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0,'10'1,"1"1,-1-1,0 1,0 1,0 0,0 1,0-1,-1 2,0-1,13 9,12 10,39 34,-55-42,47 42,-2 2,-3 3,-3 3,-2 2,81 133,-113-162,143 245,-136-227,-4 2,-1 1,17 69,-38-116,0 0,-2 0,1 0,-2 0,0 0,0 1,-1-1,0 0,-1 0,-1 1,0-1,0 0,-6 14,2-10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8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96,'0'-4,"0"1,-1 0,1 0,-1 0,0 0,1 0,-1 0,0 0,-1 0,1 0,0 1,-1-1,0 0,0 1,0-1,0 1,0 0,0 0,0-1,-1 1,1 1,-1-1,1 0,-1 1,0-1,0 1,0 0,0 0,0 0,0 0,-4 0,-12-3,-1 2,1 0,-1 1,-21 3,-3-2,6-8,-12 0,49 8,-1 0,0 0,0 1,0-1,0 1,0-1,0 1,1 0,-1-1,0 1,0 0,1 0,-1 1,1-1,-1 0,1 0,-1 1,1-1,0 1,0-1,0 1,0-1,-1 3,-7 16,2 0,0 1,2-1,0 1,-3 40,3-27,-16 164,9 0,15 234,3-346,4-1,3-1,47 161,51 192,-89-321,10 214,-31-292,-1 2,10 68,-8-97,0-1,0 0,1 0,1-1,-1 1,1-1,1 1,0-1,0-1,1 1,13 15,-13-19,0-1,0 1,1-1,0 0,-1-1,2 0,-1 0,0 0,0-1,1 0,-1 0,1-1,10 1,16 0,59-4,-47 0,260-2,-283 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09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1,'3'35,"1"-1,3 1,0-1,2-1,2 1,22 48,0 4,-32-82,23 64,22 96,-41-143,1-5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0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0,'7'0,"1"1,-1 0,1 1,-1 0,0 0,0 0,0 1,0 0,0 0,-1 0,1 1,-1 0,0 1,10 9,6 7,-2 1,26 36,-17-20,133 186,-137-182,-1 1,-3 0,28 80,-44-105,0 0,-1 1,-1-1,-1 1,0 0,-2 32,-1-40,-1 0,1 0,-2-1,0 1,0-1,0 0,-1 1,-1-2,0 1,0 0,-1-1,-14 16,-13 10,18-22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1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0,'-1'155,"3"175,2-268,3 0,2-1,21 74,-28-126,0-1,1 0,-1 0,2 0,-1 0,1-1,0 1,1-1,-1 0,1 0,1-1,-1 0,1 1,1-2,6 7,8-2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8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1,'172'184,"-71"-71,454 501,-59-63,-425-474,224 234,-250-268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2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6,'0'-4,"4"3,6 10,6 7,3 6,4 8,7 7,1 1,1 4,-2 2,-5-2,-3-7,-5-6,-1-8,-4-3,-3-5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2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0 174,'0'-12,"1"-1,0 1,1-1,0 1,1 0,8-23,-9 31,-1 0,1 0,0 1,0-1,0 1,0-1,1 1,-1 0,1 0,0 0,0 0,0 1,0-1,0 1,1 0,-1-1,1 2,0-1,-1 0,1 1,0 0,0-1,0 2,0-1,5 0,-7 1,0 0,0 1,1-1,-1 1,0-1,0 1,0 0,-1 0,1 0,0 0,0 0,0 0,-1 0,1 1,0-1,-1 1,1-1,-1 1,0 0,0-1,0 1,1 0,-1 0,-1 0,1 0,0 0,0 0,-1 0,1 0,-1 0,0 2,3 10,-1 0,-1 0,0 18,-1-29,0 31,-5 186,5-216,0 0,-1-1,0 1,0 0,0-1,0 1,-1-1,1 1,-1-1,0 0,0 0,0 0,0 0,0 0,-6 5,-5 6,47-9,252-9,-265 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3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74,'0'2,"0"-1,1 0,-1 0,1 0,0 0,-1 0,1 0,0 0,-1 0,1 0,0 0,0 0,0-1,0 1,0 0,0-1,0 1,0 0,0-1,0 1,0-1,0 0,1 1,-1-1,0 0,0 0,3 1,38 3,-38-3,61-1,0-3,121-21,-37 3,16-4,16-1,-171 26,0 0,0 1,0 0,0 1,0 0,12 4,-5-1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4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1,'1'21,"1"1,1 0,1-1,0 1,2-1,11 29,64 120,-30-69,75 220,-120-303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6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673 200,'-90'4,"-104"18,116-11,-1-3,-82-2,154-6,0-1,-1 0,1 0,0 0,-10-4,16 4,0 1,0 0,0 0,0-1,1 1,-1-1,0 1,0-1,0 1,1-1,-1 1,0-1,1 1,-1-1,1 0,-1 0,0 1,1-1,0 0,-1 0,1 0,-1 1,1-1,0 0,0 0,-1 0,1 0,0 0,0 0,0 1,0-1,0 0,0 0,0 0,0 0,1 0,-1 0,0 0,0 0,1 1,-1-1,0 0,1 0,-1 0,1 1,0-1,-1 0,1 1,-1-1,1 0,0 1,1-2,41-52,25-30,-61 77,0 0,1 0,0 0,0 1,1 0,0 1,0 0,9-4,-11 8,0-1,0 1,0 0,0 1,-1-1,1 1,0 1,0-1,0 1,0 0,0 1,-1 0,1 0,10 5,10 5,51 31,-73-39,361 240,-327-213,-2 2,-1 2,-2 0,-1 3,-1 1,47 79,-71-105,-1 2,0-1,-1 1,0 0,-1 0,-1 0,4 29,-8-38,1 0,-1 0,-1 0,1 0,-1 0,0 0,0-1,-1 1,0 0,0-1,0 1,0-1,-1 1,0-1,0 0,-1 0,1 0,-1-1,0 1,0-1,-1 0,1 0,-9 5,-147 100,22-12,-287 150,401-233,19-11,1 0,-1 0,0 0,0-1,0 0,0 0,0 0,-1-1,1 1,-11 0,15-2,0-1,0 0,0 1,0-1,0 0,0 0,0 0,0 0,0 0,0 0,0 0,0 0,1 0,-1-1,1 1,-1 0,1 0,-1-1,1 1,-1-2,-7-34,7 30,-17-172,8 52,6 100,0 3,2 1,0 0,3-29,-1 45,1 1,0 0,0 0,1-1,0 1,0 0,0 1,1-1,-1 0,1 1,1-1,-1 1,1 0,0 0,0 0,9-7,4-2,1 1,1 0,0 1,0 1,1 1,1 1,-1 1,45-11,-53 16,1 1,0 1,0 0,0 1,0 0,0 1,0 1,0 0,0 0,0 1,-1 1,1 0,-1 1,0 1,-1-1,19 13,10 10,-13-8,2-1,1-2,35 17,-46-29,0-1,0-1,0 0,1-2,-1 0,1-1,30-5,13 2,29 3,-68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8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232 481,'63'-19,"263"-48,-159 28,-164 38,0 0,0 0,0 0,0 0,-1 0,1 0,0-1,-1 0,1 1,-1-1,0 0,0 0,1 0,-1-1,0 1,-1 0,1-1,0 1,-1-1,0 0,1 1,-1-1,0 0,0 0,-1 0,1 0,0 0,-1-4,1-8,0-1,-2 1,1-1,-5-19,3 21,0 6,0-1,-1 1,0 0,0-1,-1 1,0 1,0-1,-1 1,0-1,0 1,-1 1,0-1,0 1,0 0,-1 0,0 1,0 0,0 0,-1 1,0 0,0 0,-13-4,7 2,-1 1,0 1,0 1,0 0,0 0,-1 2,1 0,-1 0,1 2,0 0,-1 1,-16 4,-14 8,1 2,1 2,1 1,0 3,2 2,-70 52,100-69,2 2,-1-1,1 1,0 1,1 0,0 0,1 0,0 1,1 0,0 1,-6 15,9-20,1 0,1 0,-1 0,1 1,0-1,0 0,1 1,0-1,1 1,-1-1,1 0,1 1,-1-1,1 0,1 0,-1 0,1 0,0-1,1 1,7 9,186 214,-145-173,-37-41,3 5,1-1,1-1,36 28,-49-43,-1 0,0 0,1-1,0 0,0 0,0 0,0-1,0 0,0-1,0 1,1-1,-1-1,1 1,-1-1,1-1,-1 1,0-1,11-3,61-19,134-58,-198 72,-7 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18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52,'4'0,"6"0,9-5,7 0,6 0,8 0,0 2,6 1,9-3,3-1,-4 0,-7 2,-7 1,-6 1,-4 1,-4 1,-6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20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1,'2'2,"1"0,-1 0,1 0,-1 0,0 0,0 1,0-1,0 1,0 0,0-1,-1 1,2 5,4 2,24 39,-2 2,-2 0,-3 2,-1 1,-3 0,-3 2,-2 0,-2 0,8 100,-17-126,-3-21,0 0,0 0,-1 0,0 0,-1 13,0-19,0 0,0 1,0-1,-1 0,1 0,-1 0,1 0,-1-1,0 1,0 0,0-1,-1 1,1-1,-1 0,1 0,-1 0,0 0,-4 3,-3-1,1 0,0-1,-1 0,0-1,0 1,0-2,0 0,0 0,0 0,0-2,0 1,0-1,0 0,0-1,0-1,0 1,1-1,-1-1,1 0,0 0,0-1,0 0,1-1,0 0,0 0,-9-9,1-5,4-2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20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25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0,'-3'0,"0"0,0 0,0 0,0 0,0 1,1-1,-1 1,0 0,0-1,0 1,1 0,-1 1,0-1,1 0,-1 1,1 0,-1-1,1 1,0 0,-3 3,2 0,1 0,0 0,0 0,0 0,0 0,1 0,0 0,0 0,0 1,1 8,-3 37,3 0,2 1,3-1,1 0,3-1,18 62,-26-109,0 0,0 0,0 0,0 0,0-1,1 1,-1 0,1-1,0 1,0-1,0 1,0-1,0 0,0 0,4 3,-4-4,0 0,0-1,0 1,0 0,-1-1,1 1,0-1,0 0,0 1,0-1,0 0,0 0,0 0,0-1,0 1,0 0,0-1,3 0,-1-1,0 0,-1 0,1-1,0 1,-1-1,1 1,-1-1,0 0,0 0,0-1,-1 1,1-1,-1 1,0-1,0 0,0 0,0 0,-1 0,1 0,1-8,0-62,0-13,-2 82,0 0,0 0,0 0,0 1,1-1,0 0,0 1,0-1,0 1,1 0,0 0,0 0,5-6,-5 8,0 0,0 0,0 0,0 1,0-1,1 1,-1 0,0 0,1 0,-1 1,1-1,-1 1,1 0,-1-1,1 2,-1-1,1 0,-1 1,0-1,1 1,-1 0,0 0,1 1,4 2,11 5,-1 0,-1 2,18 13,-17-12,42 36,-53-41,1 1,0-1,0-1,0 0,1 0,0 0,0-1,1-1,0 0,-1 0,1 0,1-1,11 1,-17-3,0 0,0-1,0 1,0-1,0-1,-1 1,1-1,0 1,0-1,0-1,0 1,6-4,-8 3,0 0,-1 0,1-1,-1 1,0-1,0 1,0-1,0 0,-1 0,1 1,-1-1,1-1,-1 1,0 0,0 0,0 0,-1 0,1-1,-1-4,4-39,-3 0,-8-92,-3 95,4 28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26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27,'833'0,"-815"-1,0-1,35-8,-33 5,0 1,25-1,156 6,-179-1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0 177,'9'-12,"1"0,-1 0,2 1,-1 0,2 1,-1 0,2 1,23-15,-30 21,6-6,1 1,0 1,1 1,0-1,0 2,0 0,1 1,-1 0,1 2,0-1,0 2,18-1,-10 4,0 1,0 0,0 2,0 0,-1 2,0 0,26 14,25 6,1-2,1-4,78 12,-85-19,-57-11,30 5,-1 2,75 29,-104-34,0 1,0 0,0 1,-1 0,0 0,9 10,-14-12,-1 0,1 0,-1 0,-1 1,1-1,-1 1,0 0,0 0,0 0,-1 0,0 1,1 8,-2-6,0 0,-2 0,1 1,-1-1,0 0,-1 0,0 0,0 0,-1-1,0 1,-1-1,0 1,-9 13,-8 11,-48 56,45-60,-78 89,-197 173,64-75,208-190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27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0,'3'1,"0"0,0-1,0 1,0 0,0 1,-1-1,1 0,0 1,-1 0,1-1,-1 1,1 0,-1 0,0 0,0 1,0-1,2 4,29 46,-15-13,-1 0,17 68,12 30,-21-78,-4-15,-3 1,22 86,-36-109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0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309 512,'6'-5,"0"0,1 0,-1 1,1 0,0 0,1 1,11-4,-9 3,0 0,0 0,16-12,1-6,-1-1,-1-2,-2 0,0-2,35-55,-53 73,-1 0,0 0,0-1,-1 0,0 1,-1-1,0 0,-1-1,0 1,-1 0,1 0,-2 0,0 0,0 0,-1 0,0 0,0 0,-6-13,6 20,-1 0,1-1,-1 1,0 1,0-1,0 0,0 1,-1-1,1 1,0 0,-1 0,0 1,1-1,-1 1,0-1,0 1,0 0,0 1,0-1,0 1,-7 0,-12-1,0 1,-34 5,50-4,0 1,-1 0,0 0,1 1,-1 0,1 0,0 0,0 1,0 1,0-1,1 1,-11 11,-9 9,-30 39,28-31,-13 13,2 2,-37 58,66-90,0 2,2 0,-1 0,2 0,1 1,0 0,1 0,1 1,1-1,-1 36,4-30,1 0,1 0,2 0,0 0,2-1,0 1,2-2,13 32,-14-40,1 1,0-2,1 1,0-1,1 0,1-1,0-1,1 1,14 10,-18-17,0 0,0-1,0-1,0 1,1-1,0-1,0 1,0-2,0 1,0-1,1 0,-1-1,1 0,-1-1,1 0,-1 0,18-4,43-13,-2-4,0-2,84-42,1 1,-99 41,-36 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2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10,'476'0,"-425"-5,-34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3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1,'4'0,"0"1,0 0,1 0,-1 0,0 1,-1-1,1 1,0 0,0 0,-1 0,1 1,-1-1,0 1,0 0,0 0,4 5,43 60,-42-55,25 43,-3 2,37 102,-46-108,-13-33,-2 1,0 0,5 36,-10-49,0 0,-1 0,0 0,-1 1,1-1,-3 10,2-14,0 0,0 0,0-1,0 1,0-1,-1 1,1-1,-1 1,1-1,-1 0,0 0,0 0,0 0,0 0,-1 0,-3 2,4-2,-1-1,1 0,-1 0,0 0,1 0,-1 0,0-1,0 1,1-1,-1 0,0 1,0-1,0-1,1 1,-1 0,0-1,0 1,1-1,-1 0,0 0,1 0,-1 0,1 0,-1-1,1 1,-3-3,-6-5,1-1,0 0,0 0,-10-17,13 18,0 0,-1 0,0 1,-11-10,18 17,-14-9,0-1,1 0,-25-26,27 23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4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15,'0'-4,"4"-1,2-1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6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1,'-2'71,"0"-44,1 0,1 0,2 1,6 38,-3-53,1 0,-1-1,2 1,0-1,0-1,1 1,1-1,0-1,0 0,12 10,-17-17,0 0,0 0,0-1,0 1,1-1,-1 0,1-1,-1 1,1-1,0 0,0 0,-1 0,1-1,0 0,0 1,0-2,0 1,0-1,-1 1,1-1,0-1,-1 1,1-1,0 0,-1 0,0 0,1 0,-1-1,0 1,0-1,-1 0,1-1,-1 1,1-1,-1 1,0-1,0 0,-1 0,1 0,-1-1,0 1,3-9,0-32,-3 27,-1 0,8-26,-9 42,1-1,0 0,0 0,0 1,0-1,0 0,1 1,-1-1,1 1,-1 0,1-1,0 1,0 0,0 0,0 0,1 0,-1 1,0-1,1 0,-1 1,4-2,-2 3,0-1,-1 1,1 0,0 0,0 0,-1 0,1 1,0-1,-1 1,1 0,-1 0,1 1,-1-1,0 1,1-1,4 5,51 39,-48-36,201 143,-184-134,-28-17,1-1,-1 1,1-1,-1 0,0 1,1-1,-1 0,1 0,-1 1,1-1,-1 0,1 0,-1 0,1 1,0-1,-1 0,1 0,-1 0,1 0,-1 0,1 0,-1 0,1-1,-1 1,1 0,-1 0,1 0,-1 0,1-1,0 1,3-17,-11-32,5 39,-36-165,36 155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7,'0'0,"0"0,0-1,1 1,-1-1,0 1,0 0,1-1,-1 1,0 0,0-1,1 1,-1 0,0-1,1 1,-1 0,0 0,1-1,-1 1,0 0,1 0,-1 0,1 0,-1 0,1-1,-1 1,0 0,1 0,-1 0,1 0,-1 0,1 0,-1 0,0 0,1 0,-1 1,1-1,-1 0,0 0,1 0,-1 0,1 1,-1-1,0 0,1 0,-1 1,0-1,1 0,-1 1,0-1,1 1,21 13,61 60,89 102,-143-142,-2 1,-1 1,-2 1,-2 1,-1 1,17 45,118 373,-131-376,-5 0,15 121,-32-183,3 39,-1 1,-5 78,-21 119,10-140,-24 127,23-168,11-73,1 1,-1-1,1 1,-1-1,0 0,0 0,0 1,0-1,0 0,0 0,-1 0,-2 3,-7 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39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0,'-1'9,"0"1,-1-2,0 1,0 0,-1 0,-7 14,-10 38,5 43,-2 162,21-210,2-1,3 0,30 102,-21-90,139 400,-110-340,75 174,-113-279,23 44,-29-61,-1 0,1-1,1 0,-1 1,1-1,-1 0,1-1,0 1,0-1,7 5,3-2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41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46,'8'0,"-1"-1,1-1,-1 0,1 0,-1 0,0-1,13-6,36-12,-45 19,-1 1,1 0,0 1,-1 0,1 1,0 0,-1 0,1 2,-1-1,1 1,-1 0,0 1,0 0,-1 1,1 0,-1 1,9 6,11 11,-1 1,-2 2,38 45,-62-69,1 1,-1 0,1 0,-1 0,1 0,-1 0,0 1,0-1,-1 1,1 0,-1-1,1 1,-1 0,0 0,-1 0,1 4,-1-4,-1-1,0 1,0 0,0-1,0 1,-1 0,0-1,1 0,-1 1,0-1,-1 0,1 0,-1 0,1-1,-6 5,-26 23,-1-2,-76 46,103-69,-13 12,40-20,40-17,-41 14,0 1,1 1,-1 1,1 0,0 2,25 0,-20 1,-1-2,1 0,30-7,-37 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43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0 257,'2'-4,"0"0,1 0,0 0,-1 0,1 0,0 1,1 0,-1-1,0 1,1 0,6-3,-2-1,36-25,2 1,1 2,1 3,54-22,-83 40,1 1,0 1,0 1,1 1,-1 1,32-2,125 9,-145 0,-1 1,0 2,-1 1,0 1,0 1,0 2,-2 1,1 2,-2 0,42 32,-62-42,0 1,0-1,-1 1,0 1,-1-1,1 1,-1 0,0 0,-1 1,0-1,6 17,-6-11,-1 1,0 0,-2 0,1 0,-2 0,-1 23,0 37,4-1,14 98,42 145,-18-112,9 17,84 228,-49-179,37 170,36 119,-145-517,-1 1,-2 1,-2 0,4 82,-12-100,-1 0,-2-1,0 1,-2-1,0 0,-2 0,-1-1,0 0,-23 42,3-13,-9 18,-3-2,-97 128,74-131,-136 110,183-164,-1-1,0-1,-1 0,1-1,-2-1,1-1,-24 6,-4-1,-89 9,12-10,37-4,-101 21,167-24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5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70 849,'-5'8,"-1"1,1 0,1 0,0 0,0 0,1 1,0-1,0 1,1 0,-1 16,-1-1,-5 15,3 0,1 1,2-1,2 1,2 0,6 48,-5-76,1 1,0-1,1 0,0 0,1 0,0 0,1-1,1 0,0 0,0 0,1-1,0 0,1-1,1 0,0 0,0-1,0 0,1-1,1 0,-1-1,26 11,-13-9,1-1,0-1,0-1,0-2,1 0,44 0,-35-5,-1 0,1-3,-1 0,51-15,-78 17,0 0,-1 0,1-1,-1 0,0 0,1 0,-1-1,-1 0,1 0,-1 0,1-1,-1 0,0 0,-1 0,0-1,6-7,-8 7,0 1,0-1,0 1,0-1,-1 0,0 0,0 1,-1-1,0 0,0 0,0 0,-1 0,1 0,-1 1,-1-1,1 0,-1 1,0-1,-5-10,-9-14,-2 0,0 1,-2 1,-1 1,-1 1,-2 1,0 0,-41-30,27 26,-2 2,0 2,-1 2,-2 1,-72-25,80 38,29 9,1 0,-1-1,0 0,1-1,0 1,-1-1,1 0,0 0,0-1,0 0,0 0,-8-6,13 9,0-1,0 0,0 1,0-1,0 0,0 1,0-1,0 0,0 1,1-1,-1 1,0-1,0 0,1 1,-1-1,0 0,1 1,-1-1,0 1,1-1,-1 1,1-1,-1 1,1-1,-1 1,1 0,-1-1,1 1,-1 0,1-1,0 1,-1 0,1 0,0 0,-1-1,1 1,0 0,-1 0,1 0,0 0,0 0,35-6,146-3,253 18,-362-5,123 9,383 78,-551-85,58 16,-79-20,-1 1,0 0,0 0,0 0,0 0,0 1,-1 0,1 1,-1-1,5 6,-8-7,0-1,-1 0,0 1,1-1,-1 1,0 0,0-1,0 1,0 0,-1 0,1 0,-1-1,0 1,1 0,-1 0,-1 0,1 0,0-1,-1 1,1 0,-1 0,0 0,0-1,0 1,0-1,-1 1,1-1,-1 1,1-1,-1 1,0-1,0 0,0 0,-3 2,2-1,0 0,0 0,0-1,0 1,-1-1,1 0,-1 0,0 0,1-1,-1 1,0-1,0 0,0 0,0 0,0-1,0 1,-1-1,1 0,0 0,0 0,0-1,0 1,-7-3,-1-3,0-1,0 0,0-1,1 0,1-1,-1 0,1-1,-17-21,0-4,-32-57,40 58,1 0,2-2,2 0,1 0,1-1,3-1,-9-63,17 99,1 1,0-1,-1 1,1-1,0 1,0-1,0 1,0-1,0 0,1 1,-1-1,0 1,1-1,-1 1,1-1,-1 1,1 0,0-1,-1 1,3-2,-2 2,0 1,0 0,0 0,0 0,0 0,0 0,0 0,-1 1,1-1,0 0,0 0,0 1,0-1,0 0,0 1,0-1,-1 1,1 0,0-1,0 1,-1-1,1 1,0 1,44 51,-17-6,-23-37,0 0,1 0,0-1,0 1,1-1,0-1,0 1,17 13,-23-22,-1 0,0 1,1-1,-1 0,0 0,1 0,-1 1,1-1,-1 0,0 0,1 0,-1 0,1 0,-1 0,0 0,1 0,-1 0,1 0,-1 0,0 0,1 0,-1 0,1-1,-1 1,0 0,1 0,-1 0,0-1,1 1,-1 0,0 0,1-1,-1 1,0 0,0 0,1-1,-1 1,0 0,0-1,0 1,1-1,3-25,-7-25,-13-21,11 53,1 0,0-1,2 1,-1-21,3 37,0 1,0-1,0 0,0 1,1-1,-1 1,1-1,0 1,0-1,0 1,0-1,0 1,0 0,1-1,-1 1,1 0,0 0,0 0,-1 0,5-2,-3 2,1 0,-1 1,0-1,1 1,0 0,-1 0,1 0,0 1,-1-1,1 1,0 0,7 1,1 0,0 1,0 1,-1 0,1 0,-1 1,0 1,0 0,11 7,-4 1,0 1,-1 1,-1 0,0 1,-1 0,-1 2,17 26,73 141,-103-183,8 21,0-2,-7-20,-3-11,-4-72,4-1,4 1,18-119,-19 184,1-7,21-144,-19 144,1 0,1 1,0-1,20-37,-26 59,0-1,1 0,-1 1,1-1,0 1,0-1,0 1,0 0,1 0,-1 0,0 0,1 0,-1 0,1 1,0-1,0 1,-1 0,1 0,0 0,3-1,-2 2,1 0,-1 0,0 0,0 1,0-1,0 1,0 0,0 1,0-1,0 0,0 1,0 0,3 2,12 9,0 1,-2 1,0 0,21 24,-23-23,7 7,0 2,-2 0,-1 2,-1 0,26 54,-31-55,26 60,-33-65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48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1 111,'6'-5,"1"1,1 0,-1 1,1-1,-1 1,1 1,0 0,0 0,0 0,14 0,12-5,49-12,1 2,0 5,123-4,-157 12,-21 2,-20 4,-22 10,0 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48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88,'39'-10,"-4"0,523-47,-535 52,-7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49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0,'5'98,"30"170,-25-212,84 448,-89-476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0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1 294,'18'-2,"1"-1,-1 0,0-2,0 0,0-1,-1-1,32-16,1 0,9-3,2 3,0 2,1 4,118-19,199-29,-328 56,22-5,-58 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1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0,'1'2,"1"-1,0 0,-1 1,1-1,-1 1,1-1,-1 1,0 0,0-1,1 1,-1 0,-1 0,1 0,0 0,0 0,-1 0,1 0,-1 0,0 0,1 4,1 4,64 243,4 16,-62-244,66 191,-58-178,1-2,1 0,39 55,-55-88,0 1,1-1,0 0,-1 0,1 0,0 0,1 0,-1-1,0 1,1-1,0 0,-1 0,1 0,0-1,0 1,0-1,0 0,0 0,5 0,-5-1,-1-1,1 1,0-1,-1 0,1 0,-1 0,1 0,-1-1,0 1,1-1,-1 0,0 0,0 0,0-1,-1 1,1-1,-1 1,1-1,-1 0,0 0,4-5,2-7,0 0,-1 0,-1 0,0-1,-1 0,0 0,2-20,9-122,-11 87,9-167,-14 236,0-1,0 1,0 0,0-1,1 1,-1 0,1-1,0 1,-1 0,1 0,0-1,0 1,1 0,-1 0,3-3,-4 5,1 0,-1-1,0 1,1 0,-1 0,0 0,1 0,-1 0,0 0,1 0,-1 0,0 0,1 0,-1 0,0 0,1 1,-1-1,0 0,1 0,-1 0,0 0,1 0,-1 1,0-1,1 0,-1 0,0 1,0-1,0 0,1 0,-1 1,0-1,11 24,41 154,50 153,22-1,-118-306,-2-1,0 1,-1 0,-2 1,0-1,-5 39,1 8,3-50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2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300 813,'8'-1,"-1"-1,0 0,1-1,-1 0,0 0,0 0,0-1,-1 0,1-1,7-5,12-8,111-63,508-324,-639 401,-1 0,1-1,-1 1,0-1,0 0,0-1,-1 1,0-1,0 0,-1 0,1 0,-1 0,0-1,-1 1,0-1,0 0,0 1,-1-1,0 0,0 0,-1 0,1 0,-2 0,1 0,-1 0,0 0,0 0,-4-8,4 11,0 0,0 0,-1 0,0 1,1-1,-1 1,0-1,-1 1,1 0,-1 0,1 0,-1 0,0 0,0 1,0-1,-6-3,1 3,1-1,-1 1,1 0,-1 1,0 0,0 0,-15-1,0 2,0 0,0 2,0 1,0 1,-25 6,-3 5,0 3,2 2,0 1,1 3,-51 33,10 2,-128 109,157-116,-54 62,92-88,1 0,1 1,2 1,0 1,-17 39,33-63,0 1,0 0,0-1,1 1,-1 0,1 0,0 0,1 0,-1 0,1 1,0-1,0 0,1 0,0 0,2 9,0-7,1 0,0 0,0 0,0-1,1 1,0-1,1 0,-1 0,10 7,135 142,-112-111,1-3,2-1,2-1,54 36,-84-68,0 0,1-1,-1-1,1 0,0-1,1-1,-1 0,1-1,0 0,23-1,-8-2,0-1,0-1,0-2,34-9,-28 2,54-25,-32 12,-41 19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3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47,'4'0,"6"0,5 0,5 0,3 0,1 0,2 0,5-4,5-2,1 1,-1 0,-3 2,-7-3,-3-1,-2 1,-4 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4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0,'5'1,"0"-1,0 1,0 0,0 1,0-1,0 1,-1 0,1 0,-1 0,1 1,-1 0,0 0,0 0,0 0,0 0,-1 1,5 5,6 9,0 0,17 31,-20-31,39 69,73 179,9 106,-77-180,-49-164,-1 1,-2 0,0 0,-3 53,-2-76,1 0,-1 0,-1 0,1 0,-1 0,0-1,0 0,0 1,-1-1,0 0,0-1,0 1,-1-1,1 0,-1 0,0 0,-9 5,3-2,-1 0,0-1,-1 0,1-1,-1 0,0-1,-16 4,1-5,-1 0,1-2,-57-5,82 3,-1 0,0 0,1 0,-1 0,0 0,1-1,0 0,-1 0,1 0,0 0,0 0,0 0,0-1,0 0,1 1,-1-1,1 0,0 0,0-1,0 1,0 0,0-1,1 1,-1-1,1 1,0-1,0 0,1 1,-1-6,-2-13,1-1,1 0,4-41,-1 28,-2 8,1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6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1 153,'0'24,"1"0,1 1,1-1,1 0,12 39,-8-36,-4-11,1-1,1 1,0-1,10 15,-13-25,1 0,0 0,0 0,0 0,1-1,-1 0,1 0,0 0,1-1,-1 1,0-1,1 0,0-1,7 3,13 5,-16-5,0-1,1 0,-1-1,1 0,15 1,-24-3,0-1,0 0,0 0,0-1,0 1,0 0,-1-1,1 1,0-1,0 1,0-1,0 0,-1 0,1 0,0 0,-1 0,1 0,-1 0,1-1,-1 1,0 0,1-1,-1 0,0 1,0-1,0 1,0-1,0 0,-1 0,1 0,0 1,-1-1,1 0,-1 0,0 0,0-2,2-66,-3 58,1 0,0 0,0 0,4-17,-3 27,-1 1,0 0,1 0,0 0,-1 0,1 0,0 0,-1 0,1 1,0-1,0 0,0 0,0 0,0 1,0-1,0 1,0-1,0 1,0-1,0 1,0-1,0 1,0 0,1 0,-1-1,0 1,0 0,0 0,0 0,1 0,-1 1,0-1,0 0,0 0,0 1,1-1,-1 1,0-1,0 1,1 0,45 23,-27-8,0 0,26 28,-34-30,1-1,0-1,1 0,1-1,0-1,26 15,-39-24,0 0,0 0,-1 0,1 0,0-1,0 1,0-1,0 1,0-1,0 0,0 1,0-1,1 0,-1 0,0-1,0 1,0 0,0-1,0 1,0-1,0 0,-1 1,1-1,0 0,0 0,0 0,-1-1,1 1,-1 0,1-1,-1 1,1-1,-1 1,0-1,1 1,-1-1,0 0,0 0,-1 0,1 0,0 1,0-1,-1 0,1 0,-1-3,3-12,0 0,-2 0,0 0,-2-26,0 24,1-27,-1-1,-3 0,-2 1,-17-68,8 58,11 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6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940 111,'-1'-2,"1"-1,-1 0,0 1,1-1,-2 1,1-1,0 1,0 0,-1-1,1 1,-1 0,0 0,1 0,-1 0,0 0,-4-2,-36-25,30 22,-1 1,0 1,-1 0,1 1,-1 0,0 1,0 0,0 1,0 1,0 0,-1 1,1 1,0 0,0 1,0 0,0 1,-15 6,5 0,2 0,-1 2,2 1,-1 1,2 0,-1 2,2 0,0 1,-19 22,0 4,2 2,2 1,2 2,-47 93,47-70,2 1,3 1,-17 78,39-128,-1-5,1 1,1 0,1 0,1 0,0 0,1 0,1 0,4 30,-4-45,1 0,0 1,0-1,1 0,-1-1,0 1,1 0,0 0,-1-1,1 1,0-1,1 1,-1-1,0 0,1 0,-1 0,1 0,-1 0,6 2,-3-2,1 0,0 0,0-1,0 0,0 0,0 0,0-1,1 0,9-1,10-3,-1-1,0-1,43-16,-63 20,46-17,-2-1,0-3,-2-2,0-2,-2-2,-1-2,60-55,-82 65,-1-1,-1 0,-1-1,-1-2,-2 0,0 0,-1-2,-2 0,0 0,-2-1,-1-1,-2 1,-1-2,7-54,-13 58,-2 20,1 0,0 0,0 0,0 0,1 0,0 0,0 0,0 0,5-10,9 41,244 457,-241-446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7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1209 0,'-9'1,"0"0,1 0,-1 1,0 0,0 1,1-1,-1 2,1-1,0 1,-8 5,-12 9,-35 30,35-27,-56 48,-134 143,-55 103,116-131,43-39,-8 10,102-135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8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0,'8'2,"-1"0,0 0,0 1,0 0,0 0,0 1,-1 0,0 0,1 0,-1 1,6 7,10 4,114 81,330 227,192 109,-617-401,-27-19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8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0,'-1'1,"0"-1,1 0,-1 1,0-1,0 1,1-1,-1 1,0-1,1 1,-1-1,0 1,1 0,-1-1,1 1,-1 0,1 0,-1-1,1 1,-1 0,1 0,0 0,0 0,-1-1,1 3,-6 25,6-26,-17 155,3 256,15-383,1 0,2 1,0-2,2 1,2 0,0-1,15 31,-14-39,2 0,1 0,0-2,2 1,0-2,1 0,1-1,0 0,34 25,-20-20,1-1,0-2,2-2,0 0,1-3,0 0,1-3,39 9,-50-16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29:59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2 184,'0'43,"-1"30,3 0,19 120,-17-170,1-1,2 0,0-1,1 1,1-1,1-1,1 0,1 0,1-1,0-1,1 0,31 29,-30-33,0-1,1-1,0 0,1-1,0-1,1 0,0-2,0 0,1-1,0 0,0-2,1-1,27 4,-44-8,-1 0,1-1,-1 1,1 0,-1-1,1 0,-1 0,1 1,-1-1,0-1,1 1,-1 0,0-1,0 1,0-1,0 1,0-1,0 0,-1 0,1 0,0 0,-1 0,0 0,1-1,-1 1,0 0,0-1,0 1,0-5,3-8,0-1,-1 1,1-30,-3 22,3-9,18-273,-22 299,5-30,-5 35,1 0,-1 1,1-1,0 0,-1 1,1-1,0 1,-1-1,1 1,0 0,0-1,-1 1,1 0,0-1,0 1,0 0,-1 0,1 0,0 0,0 0,0-1,0 2,-1-1,1 0,0 0,0 0,0 0,0 0,-1 1,1-1,0 0,0 1,-1-1,1 1,0-1,-1 1,1-1,1 2,17 9,-1 2,31 25,5 5,67 37,214 105,-335-184,1-1,-1 1,1-1,-1 0,1 1,-1-1,1 0,-1 1,1-1,-1 0,1 1,-1-1,1 0,-1 0,1 0,0 0,-1 0,1 1,-1-1,1 0,0 0,-1 0,1-1,-1 1,1 0,0 0,-1 0,1 0,-1 0,1-1,-1 1,1 0,0-1,-1 1,1 0,-1-1,0 1,1 0,-1-1,1 1,-1-1,0 1,1-1,-1 1,0-1,1 1,-1-1,0 0,0 1,0-1,1 1,-1-1,0 1,0-1,0 0,0 1,0-1,0 1,0-1,0 0,0 1,-1-1,1 1,0-2,-14-46,12 41,-69-235,3 6,-18-11,78 227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0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0,'13'1,"0"1,0 0,0 1,0 0,0 0,-1 2,0 0,0 0,0 1,-1 0,20 15,9 9,61 61,-97-86,59 61,-3 3,-3 3,-3 2,-3 3,-4 2,64 146,-17 10,76 289,-37 16,-120-484,12 40,-16-68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1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412 132,'-1'-3,"0"0,0 0,0 0,0 0,0 0,-1 0,1 0,-1 0,0 1,1-1,-2 1,1-1,0 1,0 0,-1 0,1 0,-1 0,1 0,-1 0,-4-1,-6-4,0 0,0 1,-17-5,-19-2,-1 2,-58-6,72 13,35 3,-1 1,0-1,0 1,0 0,0 0,1 0,-1 0,0 0,0 1,0-1,0 1,1-1,-1 1,0-1,1 1,-1 0,0 0,1 0,-1 0,1 0,-1 0,1 0,0 1,-1-1,1 0,0 1,0-1,0 1,0-1,0 1,0 0,0-1,1 1,-1 0,1 0,-1 1,-1 9,1-1,0 1,0 0,3 22,-1-6,13 530,121 788,-99-1118,73 420,-64-436,75 210,-114-404,0-1,0-1,2 1,0-1,1 0,16 20,-22-31,1-1,0 0,0-1,1 1,-1-1,1 0,-1 0,1 0,0 0,0-1,0 0,1 0,-1 0,0-1,1 0,-1 0,1 0,-1-1,1 0,-1 0,1 0,0 0,-1-1,9-2,3-2,0 0,-1-1,0-1,0 0,0-1,-1-1,16-12,95-84,-72 57,105-84,-134 112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2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0,'-1'61,"3"-1,2 1,21 98,-13-103,2-2,3 1,3-2,45 89,-55-125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2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0,'5'3,"0"-1,0 1,0 0,0 0,0 0,-1 1,0-1,1 1,-1 0,5 8,2-1,40 45,-2 1,-4 3,69 118,-71-104,-3 1,31 86,-54-114,-1 1,-3 1,-1 0,8 92,-19-108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3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1,'0'81,"28"612,-28-692,3 24,1-1,1 1,0-1,13 31,-16-50,0 0,0 0,1 0,-1-1,1 1,0-1,0 0,1 1,-1-2,1 1,0 0,0-1,0 1,0-1,1 0,0-1,-1 1,1-1,0 0,0 0,0 0,0-1,0 0,1 0,-1 0,8 0,10-2,-2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5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1 222,'0'-2,"1"0,-1 0,1 0,0 0,0 0,0 0,0 0,0 0,0 1,0-1,0 0,1 1,-1-1,1 1,-1 0,1-1,3-1,34-21,-35 22,43-19,1 2,0 2,84-18,-18 5,-86 21,-8 2,0 1,0 1,1 0,0 1,-1 2,1 0,30 2,-48 0,0 0,-1 1,1 0,0-1,0 1,0 0,0 1,-1-1,1 0,0 1,-1 0,0-1,1 1,-1 0,0 0,0 1,0-1,0 0,3 6,-3-4,0 1,0 0,0 1,-1-1,0 0,0 0,0 1,0-1,-1 0,-1 8,-1 12,-2-1,-1 0,-15 43,17-57,-9 25,-2-1,-1 0,-1-1,-2-1,-2 0,-1-2,-1 0,-1-1,-2-2,0 0,-2-2,-39 28,21-29,34-18,41-11,62-15,342-57,-412 74,-1-2,0 0,30-12,-22 7,55-11,-63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6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4,5 6,7 5,4 1,0 5,0 4,-2-2,-5-1,-3-5,-5-4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5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29,'0'-1,"1"0,-1 0,1 1,-1-1,1 0,-1 0,1 0,0 1,0-1,-1 0,1 1,0-1,0 0,-1 1,1-1,0 1,0-1,0 1,0 0,0-1,0 1,0 0,0 0,0 0,2-1,32-3,-30 3,425-7,-270 10,657-1,-821-1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6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1,'2'13,"0"0,1-1,1 1,1-1,-1 1,2-1,0-1,0 1,1-1,13 16,-1 3,50 79,-3-6,101 211,-120-221,-32-66,-2 1,0 0,8 32,-16-44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8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357 132,'-10'2,"-1"1,1 0,0 0,1 1,-1 1,1-1,0 2,-16 10,-10 6,8-8,0-1,0-2,-1 0,-45 10,72-21,0 0,0 1,0-1,0 0,0 0,0 0,0 0,0 0,-1 0,1 0,0-1,0 1,0 0,0 0,0-1,0 1,0-1,0 1,0-1,0 1,0-1,0 0,0 0,1 1,-1-1,-1-1,1 0,0 0,0 0,0-1,0 1,0 0,1-1,-1 1,1-1,-1 1,1-1,0-3,0-4,1 0,0 0,1 0,5-18,-1 13,0 0,1 1,1 0,0 1,1 0,1 0,-1 1,18-16,-23 25,1 0,0 0,-1 1,1 0,0 0,0 0,1 0,-1 1,0 0,0 0,1 0,-1 1,0 0,1 0,-1 0,1 1,-1 0,0 0,0 0,6 2,11 4,1 1,-2 1,24 13,2 3,-1 2,-1 2,-1 2,-2 1,-1 3,-2 1,-1 2,-2 1,-2 2,37 57,-68-92,1-1,-1 0,-1 1,1 0,-1 0,0-1,0 1,-1 1,0-1,0 0,0 0,-1 0,1 0,-2 1,-1 11,-1-9,0 1,-1 0,0 0,-1-1,0 0,0 0,-1-1,-12 15,-40 50,-3-2,-112 100,167-166,-1-1,1 0,-1 0,0-1,-1 0,1 0,0-1,-1 1,0-2,1 1,-1-1,0 0,0-1,1 0,-1 0,0-1,0 0,0 0,1-1,-1 0,-9-3,2-1,0 1,1-2,0 0,0-1,1 0,0-1,0 0,1-1,-19-21,26 24,0 0,1 0,0 0,1-1,-1 1,2-1,-1 0,1 0,0-1,1 1,0 0,0 0,1-10,-1-15,9-61,-8 92,0 0,1-1,-1 1,1-1,-1 1,1 0,0 0,0-1,0 1,0 0,0 0,0 0,1 0,-1 0,1 0,-1 1,1-1,0 0,0 1,0-1,3-1,-2 1,1 1,-1 0,1 0,0 1,-1-1,1 1,0 0,-1-1,1 2,0-1,-1 0,7 2,7 3,-1 0,0 1,0 1,26 15,186 124,-30-17,-164-108,-9-5,0-2,2 0,0-1,36 11,-46-19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8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0,'-3'40,"-1"-1,-2 0,-2 0,-14 42,-3 15,-81 288,68-255,29-94,3-7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09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0,'1'3,"0"-1,0 0,1 1,-1-1,1 0,-1 0,1 0,-1 0,1 0,0 0,0 0,0 0,0-1,3 2,3 4,695 717,-685-705,0 2,26 39,-32-38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0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0 101,'46'-3,"1"-2,-1-3,89-25,-69 16,-18 4,68-7,-95 18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2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2 459,'-2'-137,"5"-147,-3 283,0-1,0 0,0 1,0-1,0 0,0 1,1-1,-1 0,0 1,1-1,-1 1,1-1,0 1,0-1,-1 1,1-1,0 1,0 0,0-1,0 1,1 0,-1 0,2-2,-1 3,0 0,-1 0,1 0,-1 0,1 0,-1 1,1-1,-1 0,1 1,-1-1,1 1,-1 0,1-1,-1 1,0 0,0 0,1 0,-1 0,2 2,8 7,0 1,-1 1,14 19,28 46,-2 1,-5 2,-2 3,48 135,-79-169,-1-1,-3 1,3 79,-10-125,-1 0,1 0,-1 0,0 0,0 0,0-1,0 1,0 0,-1 0,1 0,-1 0,0 0,0 0,0-1,0 1,0 0,-1-1,1 1,-1-1,0 1,0-1,0 0,0 0,0 0,0 0,0 0,-1 0,1-1,-1 1,-3 1,28-10,-1 1,2 1,-1 0,0 2,31-1,-30 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2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543 1,'-2'4,"0"0,0 0,-1 0,0 0,0 0,0 0,0-1,0 0,-1 1,-5 3,-4 5,-68 77,6-6,-4-2,-110 86,152-139,5-5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3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0,'13'1,"0"0,1 1,-1 1,0 0,0 1,20 8,74 40,-84-40,110 66,241 190,-213-146,-139-105,-6-3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4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1,'3'33,"1"0,2 0,1-1,2 1,23 54,-10-26,39 96,15 45,-71-181,-1 1,2 25,-5-31,1 0,1 0,0 0,1 0,9 24,4-6,1-5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6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84 141,'-4'-9,"-6"-11,-6-6,-4-4,2 0,3 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5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69 583,'4'0,"1"-1,-1 1,0-1,1-1,-1 1,0-1,0 1,0-1,0 0,0-1,4-2,40-35,-32 26,35-31,60-68,-88 86,-1-1,-1-1,-2-1,22-43,-37 64,-1 1,0-1,0 1,0-1,-1 0,-1 0,1-1,-1-13,-1 20,0 1,0-1,-1 0,1 1,-1-1,1 0,-1 1,0-1,0 0,0 1,-1 0,1-1,0 1,-1 0,0-1,1 1,-1 0,0 0,0 0,0 1,0-1,-1 0,1 1,0 0,-1-1,1 1,-1 0,1 0,-1 0,0 1,1-1,-4 0,-6-1,-1 0,1 1,0 1,-1 0,1 0,0 1,-1 1,1 0,0 1,0 0,0 1,1 0,-1 1,1 0,0 1,0 0,1 1,-12 9,9-5,1 1,0 1,1 0,0 0,1 1,0 0,1 1,1 0,0 1,1-1,1 2,-6 25,-11 45,-15 122,30-168,0 15,8-53,1 0,-1 0,1 0,-1-1,1 1,0 0,0 0,0 0,0-1,1 1,-1 0,1-1,-1 1,1-1,0 0,4 4,26 22,2-1,1-2,1-1,64 31,163 56,-255-107,1-1,0 0,0 0,0-1,12 1,-18-3,1 0,-1 0,0-1,1 1,-1-1,0 0,0 0,0 0,0 0,0 0,0-1,0 1,0-1,0 0,-1 0,1 0,0 0,1-3,11-9,-1 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7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77,'5'0,"5"-5,5 0,9-1,9 2,8 1,8 1,6 1,2 1,3-5,1 0,-6-1,-8-2,-8 0,-6 0,-13 3,-15 2,-7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8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1,'1'28,"1"0,2 0,1 0,9 30,42 110,-23-78,12 35,17 52,-53-145,-2 0,-1 0,4 58,-9-46,2-15,-2 1,-1-1,-2 0,0 0,-12 51,13-78,0 1,0 0,0-1,0 1,-1-1,1 1,-1-1,1 0,-1 1,0-1,0 0,0 0,0 0,0-1,0 1,-1 0,1-1,-1 1,-2 0,1-1,-1 1,1-1,-1-1,1 1,-1-1,1 0,-1 0,1 0,-1 0,-8-2,-6-4,-1 0,1-1,0-1,-21-12,36 18,0 1,-1-2,1 1,0 0,0-1,0 0,0 1,0-2,1 1,-1 0,1-1,0 0,0 1,0-1,0-1,1 1,-1 0,1 0,1-1,-1 0,0 1,1-1,0 0,0 1,0-1,1 0,0 0,0 0,0 0,0 0,2-4,3-13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18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20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50,'-2'1,"0"-1,0 1,0-1,0 1,0 0,0-1,0 1,0 0,0 0,0 1,1-1,-1 0,0 1,1-1,0 0,-1 1,1 0,0-1,-1 1,1 0,0 0,0 0,0 0,1-1,-1 1,0 0,1 0,-1 1,1-1,0 4,-2 1,1 1,1-1,0 1,0-1,0 1,1-1,2 11,1-5,1-1,0 1,1-1,0 0,1 0,0-1,15 17,-1-4,1-1,28 23,-48-44,0 0,0 0,0-1,0 1,0 0,0-1,0 1,1-1,-1 0,1 0,-1 0,1 0,-1 0,1-1,-1 1,1-1,0 1,-1-1,1 0,0 0,-1 0,1-1,0 1,-1-1,4 0,-2-2,-1 1,0-1,0 1,0-1,0 0,0-1,-1 1,0 0,1-1,-1 1,0-1,-1 0,1 1,-1-1,0 0,2-5,5-23,6-54,7-23,-21 106,1 0,0 0,0 0,0 0,0 1,1-1,-1 0,1 1,-1-1,1 1,0 0,0 0,0-1,0 1,0 0,3-1,-3 2,0 0,0 0,0 1,0-1,0 1,0-1,0 1,0 0,1 0,-1 0,0 0,0 0,0 0,0 1,0-1,0 1,3 0,7 5,0 1,0-1,-1 2,0 0,18 15,-10-7,33 26,-5-3,2-3,73 43,-121-78,0-1,0 1,0 0,1-1,-1 1,0-1,0 1,1-1,-1 1,0-1,0 0,1 0,-1 0,0 0,1 0,-1 0,0 0,1 0,-1 0,0-1,1 1,-1 0,0-1,0 1,1-1,-1 0,0 1,0-1,0 0,0 0,0 1,0-1,0 0,0 0,0 0,0 0,-1 0,1-1,0 1,-1 0,1 0,-1 0,1-1,-1 1,1 0,-1-1,0 1,0 0,0-1,0-1,2-11,-1 0,0-1,-2-25,0 24,-1-3,-1-1,0 0,-1 1,-2 0,0 0,0 0,-15-27,10 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21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627 52,'33'-2,"62"-11,-24 3,3 0,-27 2,78-1,-833 30,610-15,54-6,0 3,1 2,-69 16,109-20,2-1,0 0,0 0,-1 1,1-1,0 1,0-1,0 1,0-1,-1 1,1 0,0-1,0 1,0 0,0 0,0 0,-1 1,2 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23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0,'5'2,"0"1,0 0,-1-1,1 2,-1-1,0 0,0 1,0 0,0 0,-1 0,1 0,3 7,-7-10,20 29,-1 1,18 40,7 12,5-4,-19-32,25 53,-48-84,0 1,-1 0,0 0,-2 0,0 0,-1 1,1 26,1 7,-3-37,0 1,-2-1,0 17,-2-9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33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204 604,'50'0,"0"-2,0-3,0-2,-1-2,82-26,-73 18,-38 12,0-1,-1 0,36-18,-50 21,0-1,1 1,-1-1,0 0,-1-1,1 1,-1-1,0 0,0 0,0 0,-1 0,0-1,0 1,0-1,-1 0,4-12,-4 10,0 1,0-1,-1 0,0 0,0-1,-1 1,0 0,-1 0,0 0,-2-11,1 13,-1-1,0 1,0 0,0 1,0-1,-1 0,0 1,0 0,-1 0,1 0,-1 1,0-1,-6-3,-33-22,-1 2,-2 2,0 2,-1 2,-1 2,-2 3,1 1,-60-9,97 22,-1 1,1 0,0 1,0 0,-1 1,-22 3,31-2,0 1,-1-1,1 1,0 0,0 1,0-1,0 1,1 0,-1 0,1 0,0 1,-1-1,2 1,-1 0,0 1,1-1,0 0,-5 9,-4 9,1 1,2 1,0 0,1 0,1 0,1 1,-4 42,5 10,6 91,1-56,-2-104,1 0,-1 1,1-1,1 0,-1 0,1 0,1 0,-1 0,1-1,1 1,0-1,0 1,0-1,1-1,-1 1,2-1,-1 0,1 0,0 0,0-1,1 1,-1-2,1 1,0-1,1 0,-1 0,1-1,-1 0,11 2,20 5,1-2,0-2,1-1,70-1,-73-3,356 39,-319-30,-48-5,-5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35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78,'4'0,"6"0,6 0,3-4,4-2,2 1,1-4,0 0,0 2,-4-3,-2 1,0 2,6 1,2 3,0 1,1 2,-1 0,-6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36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1,'3'23,"0"0,1-1,1 1,1-1,1 0,1-1,16 31,2 9,25 63,50 137,-98-252,-1-1,0 1,0 0,-1 0,0 0,0 0,-1 0,-1 14,0-18,0-1,0 1,-1-1,1 0,-1 0,0 0,0 1,-1-2,1 1,-1 0,0 0,0-1,0 0,0 1,-1-1,1-1,-1 1,-5 3,5-3,1-1,-1 0,1 0,-1 0,0 0,0 0,0-1,0 0,0 0,0 0,0 0,0-1,0 0,-1 1,1-1,0-1,-4 0,4 0,0-1,1 0,-1 0,1 0,0-1,0 1,0-1,0 0,0 0,0 0,1 0,-1 0,1 0,0-1,0 1,0-1,1 0,-2-3,-3-9,1 0,0 0,-2-19,4 20,0 0,-2-1,-10-27,6 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07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1 249,'4'2,"1"0,0 0,0 1,-1 0,0 0,1 0,-1 0,0 1,0 0,-1-1,1 1,-1 1,5 7,3 1,79 91,5-4,154 126,-155-139,-111-106,1-1,1-1,0 0,2-1,1-1,0 0,2 0,-13-43,11 25,2-1,2 0,2 0,-1-65,7 90,0-1,2 1,0 0,0 0,2 0,0 0,9-22,-9 30,0 0,1-1,1 2,-1-1,1 1,1 0,0 0,0 0,0 1,1 0,0 1,0 0,15-9,-11 8,0 1,0 0,1 1,0 0,0 1,0 1,15-3,-24 6,1-1,0 1,0 0,0 1,0-1,-1 1,1 0,0 0,-1 0,1 0,-1 1,1 0,-1 0,0 0,1 1,-1-1,0 1,-1 0,1 0,0 1,-1-1,0 1,4 4,2 6,0 1,0-1,-2 2,0-1,0 1,6 25,13 101,-6-26,-12-72,8 26,-10-54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37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39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1,'-1'0,"0"1,0-1,0 1,0-1,0 1,0-1,0 1,0 0,0 0,0-1,0 1,0 0,1 0,-1 0,0 0,1 0,-1 0,1 0,-1 0,1 0,-1 0,1 0,0 1,-1-1,1 0,0 0,0 2,-5 38,5-36,-1 2,1 0,0 0,0 0,1 0,0 0,0 0,1 0,0 0,0 0,0-1,7 13,-3-10,0-1,0-1,1 1,0-1,0 0,1-1,-1 1,10 4,165 111,-180-121,-1 0,1 1,0-1,0-1,0 1,0 0,0 0,0-1,0 1,0-1,0 0,0 1,0-1,3 0,-4-1,0 1,0 0,0-1,-1 1,1 0,0-1,0 0,0 1,0-1,0 1,-1-1,1 0,0 1,-1-1,1 0,0 0,-1 0,1 1,-1-1,1 0,-1-1,3-7,-1 0,-1 0,1 0,-2 1,1-17,-2 19,1 0,0 1,0-1,1 0,0 1,0-1,0 0,0 1,4-8,-4 13,-1-1,1 1,0-1,0 1,-1 0,1-1,0 1,0 0,0 0,0-1,-1 1,1 0,0 0,0 0,0 0,0 0,0 0,0 0,-1 0,1 1,0-1,0 0,0 0,0 1,-1-1,1 1,0-1,0 0,-1 1,1-1,0 1,-1 0,1-1,0 2,30 26,-24-20,76 63,39 40,-122-110,0-1,0 1,1-1,-1 0,0 1,0-1,1 0,-1 1,0-1,1 0,-1 1,0-1,1 0,-1 1,0-1,1 0,-1 0,1 0,-1 1,1-1,-1 0,0 0,1 0,-1 0,1 0,-1 0,1 0,-1 0,1 0,-1 0,1 0,-1 0,0 0,1 0,-1 0,1-1,-1 1,1 0,-1 0,0 0,1-1,-1 1,0 0,1-1,5-26,-9-35,-17-25,16 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40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1,'74'58,"-3"16,-3 5,-3 1,-4 4,-4 2,78 158,-27-9,82 268,-149-384,43 211,-83-321,1 1,0 1,-1 0,0-1,-1 13,0-21,0 1,-1-1,1 0,-1 1,1-1,-1 1,0-1,0 0,0 0,0 1,0-1,-1 0,1 0,-1 0,1 0,-1-1,0 1,1 0,-1-1,0 1,0-1,0 1,-3 0,-11 6,2-2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41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0,'-12'138,"1"-22,10-4,4-1,4 0,37 176,-25-204,3 0,4-2,4-1,3-1,56 96,-43-101,-39-59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44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76,'-1'0,"0"0,1 0,-1 0,1 0,-1 0,1 0,-1 0,1 0,-1 0,0 0,1 0,-1-1,1 1,-1 0,1 0,-1-1,1 1,-1 0,1-1,-1 1,1 0,0-1,-1 1,1 0,0-1,-1 1,1-1,0 1,-1-1,1 1,0-1,0 1,-1-1,1 1,0-1,0 0,0 1,0-1,0 1,0-1,0 1,0-1,0 1,0-1,0 0,0 1,1-1,-1 1,0-1,0 1,0-1,1 1,0-2,18-24,-14 22,1 1,-1 0,1 0,0 0,0 0,0 1,1 0,-1 1,0-1,1 1,-1 0,1 1,-1-1,1 1,10 2,-12-1,0 0,0 0,0 1,-1 0,1 0,-1 0,1 0,-1 1,0 0,0-1,0 2,0-1,0 0,-1 1,0 0,1 0,-1 0,-1 0,1 0,3 9,5 10,-2 1,-1 0,-1 1,-2 0,0 0,-1 1,-2-1,0 1,-2-1,-1 1,0 0,-2-1,-10 37,12-57,-1 0,0-1,0 1,-1 0,1-1,-1 1,0-1,0 0,-1 0,1 0,-1 0,0-1,-8 6,-3 1,-1-1,-28 11,-15 10,189-58,-96 23,0 1,1 1,-1 2,45 4,-31 0,58-6,-25-16,-63 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45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0 339,'2'-3,"-1"-1,1 1,-1 0,1 0,0 0,0 0,1 0,-1 0,1 1,-1-1,1 1,0-1,0 1,0 0,0 0,0 0,6-2,3-3,84-49,126-54,-91 48,-109 50,-8 5,0-1,1 2,-1 0,26-6,-36 11,-1 1,1-1,-1 1,1 0,0 0,-1 0,1 0,-1 0,1 1,-1 0,1 0,-1 0,1 0,-1 0,0 1,0 0,0-1,1 1,-2 0,1 0,0 1,0-1,-1 1,1-1,2 6,13 21,-1 2,-2 0,-1 0,-2 2,16 63,-12-41,209 790,-123-439,83 252,58-19,150 366,-347-859,-6 1,25 188,-64-333,-1 1,1-1,-1 0,0 0,1 1,-1-1,-1 0,1 1,0-1,0 0,-1 0,1 1,-1-1,0 0,0 0,0 0,0 0,0 0,0 0,0 0,-1 0,1 0,-1-1,1 1,-1 0,0-1,-2 2,-2 0,0-1,0 0,-1-1,1 1,-1-1,1 0,-1-1,-11 0,-1149-51,1140 48,-173-21,190 22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49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454 330,'1'-50,"1"21,-2 0,-1 1,-7-50,7 72,0 0,-1 1,1-1,-1 0,0 1,0-1,-1 1,0 0,0 0,0 0,-1 0,1 1,-1-1,0 1,0 0,-1 0,1 0,-1 1,0 0,0-1,0 2,0-1,-11-3,11 5,0-1,1 2,-1-1,0 0,0 1,0 0,0 0,0 1,0-1,0 1,0 0,1 1,-1-1,-5 3,1 0,1 1,-1 0,1 0,0 1,0 0,-11 12,-3 7,1 1,1 0,-19 34,36-54,-12 17,2 1,0 1,2 0,0 1,2 0,1 0,1 1,1 0,2 1,-2 36,6-58,1 0,0 1,0-1,0 1,1-1,0 0,0 0,1 0,-1 0,1 0,1-1,-1 1,1-1,0 0,0 0,0 0,1 0,0-1,0 0,0 0,11 6,9 4,0-2,1 0,50 14,-13-5,-41-12,-17-6,-1-1,1 0,0 0,1-1,-1 1,0-1,8 1,-11-2,0-1,-1 1,1 0,0-1,0 1,0-1,0 0,-1 0,1 0,0 0,-1 0,1 0,-1 0,1 0,-1 0,1-1,-1 1,0-1,0 1,1-1,-1 1,0-1,-1 0,1 0,1-1,8-22,-1-1,0 0,-2 0,6-47,-10 52,0 0,1 0,2 0,0 0,1 1,1 0,0 0,17-26,-24 44,1 1,-1-1,0 1,0-1,1 1,-1-1,1 1,0 0,-1-1,1 1,0 0,-1 0,1 0,0 1,0-1,0 0,0 1,0-1,0 1,0 0,0-1,0 1,0 0,0 0,0 0,0 1,0-1,0 0,0 1,0 0,0-1,0 1,0 0,0 0,-1 0,1 0,0 0,-1 0,1 1,0-1,1 2,9 8,0 1,-1 0,-1 1,12 17,-4-6,35 39,-14-19,45 69,-70-90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0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0 101,'1'-2,"0"-1,0 1,0-1,0 1,0-1,0 1,0 0,1-1,-1 1,1 0,0 0,0 0,0 0,0 0,0 1,0-1,4-2,41-23,-28 20,1 1,-1 1,1 0,0 1,0 2,1 0,-1 1,0 0,1 2,-1 1,0 0,23 6,11 6,0 1,-1 4,59 27,-104-42,-1-1,1 1,-1 0,1 0,-1 1,-1 0,1 0,-1 1,1 0,-2 0,1 1,-1-1,0 1,0 0,-1 0,0 1,0-1,-1 1,1 0,-2 0,1 0,-1 1,-1-1,0 0,0 1,0-1,-1 13,0 8,-2 1,0 0,-2 0,-2-1,0 0,-2 0,-1 0,-1-1,-1-1,-2 0,-30 48,167-130,-70 35,0 3,1 3,1 1,0 4,1 1,0 3,69 3,-101 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0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1 152,'4'0,"14"0,13 0,14-4,12-2,9-4,11-4,4-4,11 1,-2-2,-8 4,-10 3,-12 0,-12 2,-10 3,-8 2,-8 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1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1,'8'1,"1"1,-1 1,0 0,0 0,0 1,-1-1,1 2,-1-1,0 1,0 0,0 1,10 10,6 4,68 53,110 113,-165-146,-1 0,-2 2,-2 2,-1 0,30 65,-47-77,-2 1,11 48,-19-68,1 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2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0 342,'3'2,"-1"0,0 1,0-1,0 1,0 0,0 0,-1 0,1 0,-1 0,1 0,-1 0,0 0,0 6,6 7,57 129,-5 3,38 159,49 311,-121-484,13 56,-22-145,-5-31,-11-14,1 0,-1 0,1 0,-1 0,0 0,1-1,-1 1,1 0,-1 0,0-1,1 1,-1 0,0 0,1-1,-1 1,0-1,1 1,-1 0,0-1,0 1,0 0,1-1,-1 1,0-1,0 1,0-1,0 1,0 0,0-1,0 1,0-1,0 1,0-1,0 1,0-1,2-31,-1 1,-1 0,-2 0,-1 0,-2 0,-8-33,0-3,-55-300,-15 4,-177-482,257 838,0 0,0-1,0 0,1 1,0-1,1 0,-1-9,2 16,0 0,0 0,0-1,0 1,0 0,0 0,1 0,-1 0,1 0,-1 0,1 0,-1 0,1 0,-1 0,1 0,0 0,0 0,-1 0,3-1,-1 1,-1 0,1 0,0 1,0-1,0 0,0 1,0 0,0-1,0 1,0 0,0 0,1 0,-1 0,0 0,2 1,26 7,-1 0,1 2,-2 1,0 1,0 2,26 17,11 4,109 59,288 207,-338-204,-4 5,190 208,-73-17,-98-117,-117-151,-5-8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2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506 92,'-5'2,"-1"-1,1 2,-1-1,1 1,0-1,0 1,0 1,0-1,1 1,-1 0,-4 5,-3 1,-45 39,25-20,-70 48,90-70,1-1,-1 0,-1 0,1-1,-1-1,1 0,-1 0,0-2,0 1,-24 0,34-3,0 0,0 0,0 0,0-1,0 1,0-1,0 1,0-1,0 0,0 0,0-1,0 1,1 0,-1-1,0 0,1 0,-1 1,1-1,0-1,0 1,0 0,0 0,0-1,0 0,1 1,-1-1,1 0,-1 1,1-1,0 0,0 0,1 0,-1 0,1 0,-1 0,1 0,0-6,0 2,1 1,-1-1,1 1,1 0,-1-1,1 1,0 0,0 0,1 0,0 0,0 0,0 1,1-1,0 1,0 0,0 0,8-7,10-3,0 1,0 1,1 1,1 1,41-13,131-26,-164 44,0 1,1 1,-1 2,1 1,0 1,40 7,-57-5,0 1,-1 1,0 1,0 0,0 1,0 0,-1 1,0 1,-1 1,1-1,-2 2,1 0,-1 0,19 24,-13-10,-2 1,0 0,-2 1,-1 1,-1 0,-1 1,-2 0,-1 0,-1 1,-1 0,-2 0,0 1,-2 0,-2-1,-3 39,-2-22,-1 0,-2-1,-2 0,-3 0,-1-1,-2 0,-2-2,-1 0,-28 42,47-83,-10 15,1 0,-2-1,0 0,-1 0,0-1,-1-1,-29 23,40-35,-1 0,0 0,0 0,0 0,0-1,0 1,0-1,0 0,-1 0,1 0,0 0,0 0,0-1,0 1,0-1,0 0,0 0,0 0,1 0,-1-1,0 1,1-1,-1 0,-2-2,-10-6,1-1,-23-25,32 31,-29-30,-33-45,54 62,1 1,1-1,0-1,1 0,-8-25,17 41,0 1,0-1,0 0,0 0,1 0,-1 0,1 0,0 0,0 0,0 0,0 0,0 0,1 0,-1 0,1 0,0 1,0-1,0 0,0 0,0 1,3-5,-1 4,0 0,0 1,0-1,0 1,1 0,-1 0,1 0,-1 0,1 1,-1 0,1-1,0 1,0 0,5 0,11-1,0 1,0 1,1 1,39 6,-14 3,-1 3,-1 1,0 2,69 36,7 2,4-8,-105-38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3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0,'-13'0,"0"1,0 0,0 1,0 0,1 1,-1 0,1 1,0 1,0 0,0 0,0 1,1 0,0 1,0 1,1 0,0 0,1 1,-1 0,2 1,-1 0,1 0,1 1,0-1,0 2,1-1,-8 23,13-32,1 0,-1 0,1 0,-1 0,1-1,0 1,-1 0,1 0,0 0,0 0,1 0,-1 0,0 0,1 0,-1-1,2 4,-1-4,-1 0,1 0,0 0,-1-1,1 1,0 0,0-1,0 1,0-1,0 1,-1-1,1 1,0-1,0 1,0-1,0 0,0 0,1 0,-1 1,0-1,2 0,2-1,1 0,-1 0,1 0,-1 0,1-1,-1 0,0 0,0-1,7-3,8-9,0 0,-1-1,23-25,34-28,-73 68,-1-1,1 1,0 0,-1 0,1 0,0 0,0 0,-1 1,1 0,0-1,0 1,0 0,0 0,0 0,0 1,-1-1,1 1,0-1,0 1,-1 0,1 0,0 1,-1-1,1 0,-1 1,1-1,-1 1,2 2,11 7,-1 1,0 1,14 17,-19-20,148 179,-140-171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4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1,'5'1,"0"1,0 0,0 0,0 1,-1-1,1 1,-1 0,0 0,1 0,-1 1,-1-1,6 6,1 1,36 35,-1 2,-2 2,-2 1,-3 3,61 108,-25 17,-18-39,-56-139,0 0,0 1,0-1,0 0,0 0,0 0,0 1,0-1,0 0,0 0,0 0,0 0,1 1,-1-1,0 0,0 0,0 0,0 0,0 0,1 1,-1-1,0 0,0 0,0 0,0 0,1 0,-1 0,0 0,0 0,0 0,1 0,-1 0,0 0,0 0,0 0,1 0,-1 0,0 0,0 0,0 0,1 0,-1 0,0 0,0 0,0 0,1 0,-1 0,0 0,0 0,0-1,0 1,1 0,8-16,6-33,-12 39,9-31,0-7,3 1,2 0,1 1,34-59,-45 93,2 1,-1-1,1 1,1 1,0 0,0 0,1 1,18-12,-20 16,1 0,0 0,0 1,0 1,1-1,-1 2,1-1,0 1,0 1,-1 0,1 1,16 1,4 2,-1 2,1 1,-1 2,0 0,-1 2,51 25,-44-16,0 2,-1 1,-1 2,49 45,-32-14,-49-52,0 0,1 0,-1 1,0-1,-1 1,1 0,-1-1,1 1,-1 0,0 0,0 0,-1 0,1 0,-1 0,0 7,-1-9,0 0,1 0,-1 0,0 0,-1-1,1 1,0 0,0 0,-1 0,1-1,-1 1,1-1,-1 1,0-1,0 0,1 0,-1 0,0 0,-4 2,-47 14,33-12,-102 37,52-16,-106 23,38-13,102-24,0-2,-1-2,0-1,-72 3,82-10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5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0 181,'4'0,"6"0,5 0,9 0,18-4,9-6,14-2,13-6,14-5,5 1,3 1,-3-1,-10 4,-14 4,-12 5,-12 4,-14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5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0,'1'1,"0"-1,1 0,-1 1,1 0,-1-1,0 1,1 0,-1-1,0 1,0 0,0 0,0 0,1 0,-1 0,-1 1,1-1,0 0,1 3,15 27,-15-26,122 284,-23-48,-87-209,-7-14,0-1,2 0,0 0,0-1,19 23,-18-29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7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1,'3'0,"-1"1,1-1,0 1,-1 0,1 0,-1 0,1 1,-1-1,1 0,-1 1,0 0,0-1,0 1,0 0,0 0,2 3,30 40,-27-35,47 78,62 135,-49-88,-14-29,-17-31,3-1,3-3,63 81,-104-150,0 0,1 0,-1 0,1 0,-1-1,1 1,0 0,-1-1,1 0,0 1,0-1,0 0,0 0,0 0,1 0,-1 0,0-1,0 1,1-1,-1 1,0-1,3 0,-2-1,-1 0,1 0,-1 0,0-1,0 1,0-1,1 0,-2 1,1-1,0 0,0 0,0 0,-1-1,1 1,-1 0,0 0,0-1,2-4,6-11,0-1,2 1,0 1,1 0,0 1,21-22,-24 31,-1 0,1 0,0 0,1 1,-1 1,1 0,0 0,1 1,-1 0,1 1,0 0,0 0,16-1,-9 3,1 0,-1 1,0 1,1 0,-1 1,0 2,0 0,-1 0,1 2,-1 0,0 1,0 1,-1 0,0 1,-1 1,0 1,0 0,-1 0,-1 2,0 0,14 17,-25-27,1-1,-1 1,0 0,0-1,-1 1,1 0,0 0,-1 0,0 0,0 1,0-1,0 0,0 0,0 1,-1-1,0 0,0 1,0-1,0 1,0-1,-1 0,-1 6,0-6,0 1,0 0,-1-1,1 0,-1 0,0 0,0 0,0 0,0 0,-1-1,1 0,-1 1,0-1,1 0,-1-1,0 1,-6 1,-2 0,0 1,0-2,-1 0,1 0,0-1,-1-1,1 0,-1 0,1-1,0-1,-15-4,-10-4,0-3,-43-20,-10-4,43 23,33 10,-1 0,1-1,0-1,-13-7,14 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8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28,'1'-1,"-1"0,1 0,-1 0,1 0,-1 0,1 0,0 0,-1 0,1 0,0 0,0 0,0 0,0 1,-1-1,1 0,0 1,1-1,-1 0,0 1,0-1,0 1,0 0,0-1,0 1,1 0,-1 0,2 0,38-5,-36 5,22-2,1 1,0 1,-1 1,1 2,-1 1,30 8,-48-9,0 0,0 0,-1 1,1 0,-1 0,0 1,0 0,-1 1,1 0,-1 0,0 1,-1-1,0 1,0 1,0-1,-1 1,0 0,-1 0,0 1,0-1,4 16,-5-18,-2 1,1-1,-1 1,0 0,0 0,-1-1,0 1,0 0,0 0,-1 0,0-1,0 1,-1 0,0-1,-4 9,4-10,-1-1,0 1,-1 0,1-1,-1 0,0 0,0 0,-1 0,1-1,-1 1,1-1,-1 0,0-1,0 1,-1-1,1 0,0 0,-12 2,2-1,8-2,0 0,1 1,-1 0,1 0,-1 0,-10 6,90-19,82 6,-118 6,-1-1,1-2,0-1,42-11,-36-2,-27 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0:59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1 152,'30'-2,"0"-1,-1-2,38-10,11-2,72-8,157-30,-273 46,44-8,-71 15,0 1,0 1,0-1,0 1,0 1,0-1,0 1,6 1,-6 6,-11 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00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1 154,'1'0,"56"-1,106-14,52-42,-123 30,154-25,-235 51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16.9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64,'6'-19,"3"-10,-9 28,0 0,0 1,0-1,0 0,-1 1,1-1,0 0,0 1,-1-1,1 0,0 1,-1-1,1 1,-1-1,1 1,-1-1,1 1,-1-1,1 1,-1-1,1 1,-1-1,0 1,1 0,-1 0,0-1,1 1,-1 0,0 0,1 0,-1 0,0-1,1 1,-1 0,0 0,1 0,-1 1,0-1,-1 0,-7 1,0 0,0 1,0 0,1 1,-1-1,0 2,1-1,0 1,0 0,0 1,0 0,-7 6,2 0,1-1,0 2,0 0,1 0,-17 25,18-20,0 0,2 1,0 0,1 0,0 1,2-1,0 2,1-1,1 0,1 1,1-1,0 1,2-1,4 33,0-23,2 0,1 0,1 0,2-1,0-1,2 0,1 0,32 44,-26-41,2-2,1 0,1-2,1-1,50 39,-72-62,-1 0,0 0,1-1,-1 1,1-1,-1 0,1 0,0 0,-1 0,1 0,0 0,0-1,0 1,-1-1,1 0,0 0,0 0,0 0,3-1,-4 0,0 0,0-1,0 1,0-1,0 1,0-1,-1 0,1 0,-1 0,1 0,-1 0,1 0,-1 0,0 0,0 0,0-1,-1 1,1 0,0-1,-1 1,1-1,-1-3,6-50,-2-1,-7-112,-1 57,3-158,55 346,261 430,-272-447,-25-42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2.9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1 116,'0'-4,"4"-6,1-6,5-3,4 0,1 0,1 3,-2 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17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1 152,'4'0,"10"-4,7-2,4 1,11-4,12-4,6 0,3 2,0-1,-1-3,-2 1,-5-1,-3 1,-5 4,-5 4,-8 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18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10,0 5,0 7,8 8,8 12,9 8,5 1,5-1,2-2,3-3,-1-6,-4-3,-6-4,-5-7,-7-3,-5-8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19.2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0,'1'3,"0"0,-1 0,1-1,1 1,-1 0,0-1,1 1,-1-1,1 1,2 1,5 10,62 107,90 118,10 13,-170-250,-1-1,1 0,0 0,-1 1,1-1,0 0,0 0,0 0,0 0,0 0,0 0,0 0,0-1,0 1,1 0,-1-1,0 1,3 0,-4-1,1 0,0 0,0 0,-1-1,1 1,0 0,-1-1,1 1,0-1,-1 1,1 0,-1-1,1 0,0 1,-1-1,1 1,-1-1,0 1,1-1,-1 0,1 1,-1-1,0 0,1-1,3-9,-1-1,0 0,2-18,-2 10,12-50,27-103,-35 148,2 0,1 0,1 1,22-36,-25 50,-1 0,2 1,-1 0,1 0,0 1,1 0,0 1,0 0,1 0,-1 1,1 1,1 0,-1 0,1 1,0 1,22-4,10 1,0 2,1 2,56 5,-100-3,2 0,1 0,0 0,0 0,-1 1,1-1,0 1,-1 0,1 0,-1 1,1-1,-1 1,0-1,0 1,5 4,-5-4,-1 1,0 0,-1 0,1 0,0 0,-1 0,0 0,0 0,0 0,0 1,0-1,0 0,-1 1,0-1,0 1,0 3,0-5,1 33,-1-1,-2 1,-6 38,6-63,-1 1,0-1,-1 1,0-1,0 0,-1 0,0-1,-1 0,0 0,-1 0,1 0,-2-1,1 0,-10 7,-32 21,-2-3,-103 52,49-30,101-53,-52 28,1 2,2 3,-69 59,91-73,17-14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19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0,'2'13,"1"-1,0 1,0-1,2 0,-1 0,1 0,1-1,0 1,15 19,2 7,20 40,-3 2,-4 1,-3 2,-4 2,-4 0,-3 2,-4 0,6 96,-18-98,-4-1,-4 1,-3 0,-4-1,-4 0,-3-1,-4-1,-3 0,-58 132,67-189,3-9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0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1,'4'129,"26"166,45 122,-35-230,8-2,81 202,-123-371,33 70,-36-80,1 0,0 0,0 0,0-1,1 1,0-1,0 0,0-1,0 1,11 5,4-1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2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79,'51'-28,"-41"21,0 1,0 0,1 1,0 0,0 1,0 0,0 1,1 0,22-3,-18 5,1 0,0 1,-1 1,1 1,29 6,-42-7,0 0,0 1,0-1,-1 1,1 0,-1 0,1 0,-1 0,0 1,0-1,0 1,0 0,0 0,0 0,-1 0,0 1,1-1,-1 1,0-1,-1 1,1 0,-1 0,0-1,0 1,0 0,0 0,-1 0,1 0,-1 8,-1 12,-1 0,-1 0,-1-1,-8 28,-34 90,44-135,1-3,-68 178,55-148,-2-1,-1-1,-30 41,43-66,-13 19,21-18,14-9,14-9,0-1,-1-2,-1-2,43-27,17-9,-71 41,71-37,189-70,-270 115,1 0,-1-1,0 0,0 0,-1-1,1 0,9-7,-2-4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5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51,'137'-10,"-28"0,777-11,-780 16,177 1,-252 10,-27 0,-17 2,-23 6,17-7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6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1,'423'13,"3"0,-309-14,-94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6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0,'0'5,"4"9,2 7,4 9,-1 11,4 12,-1 10,2 11,3 6,-2-2,-3-10,1-8,2-6,-2-7,-2-8,-4-6,-2-9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1 206,'24'-2,"-1"-1,0-1,1-1,35-12,22-5,486-87,-418 88,276-2,-386 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3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188 462,'6'2,"-1"0,0 0,0 1,-1 0,1 0,-1 0,1 1,-1-1,0 1,0 0,-1 0,5 5,4 4,445 405,-299-289,182 111,-336-238,0 1,0 0,0 0,0 0,0 0,-1 1,0-1,0 1,5 6,-8-9,0-1,0 1,1-1,-1 1,0-1,0 0,0 1,0-1,0 1,0-1,0 1,0-1,0 1,0 0,0-1,0 0,0 1,0-1,0 1,-1-1,1 1,0-1,0 1,-1-1,1 1,0-1,0 0,-1 1,1-1,0 1,-1-1,0 1,-1 0,-1 0,1 0,-1 0,1-1,-1 1,0-1,1 1,-1-1,0 0,-4 0,-5-1,-1 0,1-1,0-1,0 0,0 0,0-1,-20-10,-79-50,-2-11,4-5,-181-172,221 182,3-3,3-3,3-3,-81-142,121 183,-21-53,37 80,0-1,1 0,0 0,0 0,2 0,-1 0,1 0,1-1,1-12,0 22,0-1,-1 1,1-1,0 1,1 0,-1-1,1 1,-1 0,1 0,0 0,0 0,0 0,1 0,-1 1,1-1,-1 1,1 0,3-3,1 2,-1-1,1 1,-1 0,1 1,0 0,0 0,1 0,9 0,11 0,1 1,-1 2,42 6,-67-7,38 6,0 1,-1 3,-1 1,65 26,-86-29,0 0,-1 2,0 0,-1 0,0 2,0 0,-1 1,-1 0,0 1,-1 1,21 30,-29-37,-1 0,-1 1,0 0,0 0,0 0,-1 0,-1 0,1 1,-1-1,-1 0,0 1,0-1,-1 1,0-1,-1 0,0 0,0 0,-1 0,0 0,-7 12,-7 15,-3-1,-1-1,-36 45,33-46,-17 22,6-9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28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1,'1'8,"0"1,1 0,0 0,1-1,6 16,6 17,18 98,27 238,-32-180,-12-94,-13-86,0 0,0 0,2 0,0 0,1-1,14 28,-18-41,0 1,0-1,0 0,0 0,0 0,1-1,-1 1,1 0,0-1,0 0,0 0,0 0,0 0,1 0,-1 0,0-1,1 0,-1 0,1 0,0 0,-1 0,1-1,0 1,-1-1,1 0,0 0,0-1,-1 1,1-1,0 0,-1 0,1 0,-1 0,1 0,-1-1,0 0,6-3,3-4,0 0,0-1,-1-1,0 0,-1 0,0-1,-1-1,11-19,11-11,-5 8,-2 0,-1-2,26-58,-38 69,-1 1,-2-2,-1 1,-1-1,-1 0,2-47,-5 44,0 15,-1 1,-1-1,0 0,-1 0,0 0,-1 1,-1-1,-5-17,5 32,3 12,4 19,92 292,16 68,-91-308,-2-12,18 133,-35-181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0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554 507,'2'-3,"0"0,1 0,-1 1,1-1,0 0,0 1,0 0,0-1,0 1,0 1,1-1,-1 0,6-1,5-5,121-61,-89 48,83-52,-117 65,0-1,-1 0,0-1,-1 0,0-1,0 0,-1-1,-1 1,0-2,0 1,6-17,-11 23,-1 1,0-1,0 0,-1 0,0 0,0 0,0 0,-1 0,1-1,-1 1,-1 0,0 0,-2-11,2 13,0 1,-1 0,0-1,0 1,0 0,0 0,0 0,0 0,-1 1,1-1,-1 1,0-1,0 1,0 0,0 0,0 0,0 0,-1 1,1 0,-1-1,1 1,-1 0,1 0,-5 0,-12-1,-1 0,1 1,0 2,0 0,-1 1,1 1,0 0,0 2,1 0,0 2,-35 15,-10 11,-117 80,166-103,-47 32,3 3,-95 90,135-116,1 1,1 0,1 2,1-1,0 2,2 0,1 1,0 0,2 1,1 0,-7 30,15-49,0 0,0 0,0 0,1 0,0 0,1 0,-1 0,1 0,0 0,0 0,1 0,0 0,0-1,0 1,1-1,0 1,0-1,0 0,7 8,-4-7,0-1,0 0,1 0,-1 0,1-1,0 0,1 0,-1-1,0 0,1 0,0 0,0-1,0-1,10 2,72 9,304 29,-350-41,-1-2,72-13,-95 12,-1 1,1-1,0 0,0-1,0-1,30-11,-36 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1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1,'4'0,"6"0,10 0,6 0,2 0,5 0,6 0,4 0,4 0,-2 0,-4 0,-5 0,-4 0,-4 0,-6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386 1,'-3'111,"0"-55,3 0,2 1,12 72,1-64,-7-38,-2-1,-2 1,4 50,-8-52,1-12,-1 0,0 0,-1 0,-1 0,-3 17,4-27,-1 0,1 0,0 0,-1 0,1 0,-1 0,0 0,0 0,0-1,-1 1,1-1,0 0,-1 1,0-1,1 0,-1-1,0 1,0 0,0-1,0 1,0-1,-1 0,1 0,0-1,-5 2,-1-1,-1-1,1 0,0 0,0 0,-1-1,1-1,0 0,0 0,0 0,0-1,1-1,-1 0,-12-7,-9-8,1-1,-34-31,-1 0,61 49,0 0,0 0,0 0,1-1,-1 1,1-1,0 0,-1 1,1-1,1 0,-1-1,0 1,1 0,-1 0,1-1,-1-5,2 7,0-1,0 1,0-1,0 1,1-1,-1 1,1-1,0 1,0-1,0 1,0 0,0 0,0-1,0 1,1 0,-1 0,1 0,0 0,-1 1,1-1,0 0,0 1,4-3,12-8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3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5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29 244,'-10'51,"0"-10,9-28,-2 5,0 0,2 1,0-1,1 0,1 0,1 1,0-1,6 22,-7-38,-1-1,1 1,-1 0,1 0,0-1,-1 1,1-1,0 1,0 0,0-1,0 0,0 1,1-1,-1 0,0 1,1-1,-1 0,1 0,-1 0,1 0,-1 0,1-1,0 1,-1 0,1-1,0 1,0-1,-1 0,1 1,0-1,0 0,0 0,0 0,-1 0,1-1,0 1,0 0,-1-1,1 1,0-1,0 0,-1 0,1 1,1-2,2-2,0 1,0 0,-1-1,1 0,-1 0,0 0,0-1,-1 1,1-1,-1 0,0 0,4-10,15-56,-15 46,1 0,1 1,16-31,-24 54,-1 0,1 0,-1 0,1 0,-1 0,1 0,-1 1,1-1,0 0,0 0,-1 0,1 1,0-1,0 1,0-1,0 0,0 1,0 0,0-1,0 1,0-1,0 1,0 0,0 0,0 0,0-1,0 1,0 0,0 0,0 1,0-1,0 0,0 0,0 0,0 1,0-1,0 0,0 1,0-1,0 1,0-1,0 1,-1 0,1-1,0 1,0 0,0 0,-1-1,1 1,-1 0,2 1,5 7,0 1,0 0,9 19,-7-14,-1-1,1 0,1-1,1 0,0-1,0 0,1-1,0 0,1-1,1 0,-1-1,2 0,-1-2,1 1,18 5,-32-13,0 0,1 1,-1-1,1 0,-1 0,0 0,1-1,-1 1,0 0,1 0,-1-1,0 1,1-1,-1 1,0-1,0 0,1 1,-1-1,0 0,0 0,0 0,0 0,0 0,0 0,0 0,-1 0,1 0,0 0,0 0,-1-1,1 1,-1 0,1-1,-1 1,0 0,1-1,-1 1,0 0,0-1,0 1,0-3,1-11,0 1,0-1,-3-16,1 16,1-84,2 53,-3 0,-1-1,-16-82,10 105,-1 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5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715 0,'-2'1,"-1"0,0 1,1-1,-1 1,1 0,0-1,0 1,-1 0,1 0,0 0,1 1,-1-1,0 0,-1 4,-4 3,-345 479,134-172,208-304,0 0,-1-2,-17 15,-7 6,25-20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6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0,'8'1,"-1"-1,1 2,-1-1,1 1,-1 0,1 0,-1 1,0 0,0 0,0 1,9 7,8 6,37 37,3 1,80 46,-25-18,123 111,-175-129,-30-28,58 44,-71-64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7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0,'-2'1,"0"-1,-1 1,1 0,0 0,-1 0,1 0,0 0,0 0,0 0,0 1,0-1,0 1,0 0,1 0,-1-1,1 1,-1 0,-1 4,-24 42,25-44,-30 63,-30 91,52-126,1 0,2 0,2 0,0 1,1 48,4-72,1-1,0 0,1 0,-1 0,2 0,-1 0,1 0,0-1,0 1,1-1,0 0,1 0,-1 0,9 8,-1-2,1-1,0 0,1-1,0-1,27 15,-23-15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8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3,'1'32,"0"0,3 0,0 0,2-1,1 0,2 0,1-1,1 0,1-1,2 0,1-1,1 0,2-2,0 0,2-1,1 0,39 35,-59-59,1 0,-1 1,1-1,-1 0,0 0,1 0,0 0,-1 0,1 0,0 0,0 0,-1-1,1 1,0-1,0 1,0-1,0 0,0 0,-1 1,1-1,0-1,3 1,-3-1,-1-1,0 1,1-1,-1 1,0-1,0 1,1-1,-1 1,-1-1,1 0,0 0,0 0,-1 1,1-1,-1 0,1 0,-1 0,0 0,0 0,0 0,0-4,0-34,-3 0,0 0,-17-67,1 2,19 104,0 0,-1 0,1 0,0 0,-1 0,1 0,0 0,0 0,0 0,0-1,0 1,0 0,0 0,1 0,-1 0,0 0,1 0,-1 0,0 0,1 0,-1 0,1 0,0 0,-1 0,1 0,0 1,-1-1,1 0,1-1,0 2,0 0,0 0,0 0,-1 0,1 1,0-1,0 0,0 1,-1-1,1 1,0 0,-1-1,1 1,-1 0,4 2,10 8,-1 0,20 18,-33-28,37 34,-2 1,-2 2,54 75,-56-71,-30-39,-1-1,1 0,0 0,0 0,0-1,1 1,-1 0,0-1,1 0,-1 1,0-1,1 0,0 0,-1 0,1-1,3 2,-5-3,0 1,0-1,0 1,0-1,0 1,0-1,0 1,0-1,0 0,0 0,0 1,-1-1,1 0,0 0,-1 0,1 0,0 0,-1 0,1 0,-1 0,1 0,-1 0,0 0,0 0,1 0,-1-1,0-1,3-38,-3 33,-3-413,3 396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7:38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1495,'-3'0,"0"-1,0 1,0-1,1 0,-1 0,0 0,0 0,1-1,-1 1,1-1,-1 0,1 0,0 0,-1 0,1 0,0 0,1 0,-1-1,0 1,0-1,1 1,0-1,-1 0,0-3,-2-4,0 0,1 0,0 0,1-1,-2-14,3 10,1 0,1 0,1-1,0 1,0 0,2 0,0 1,0-1,2 1,0 0,0 0,1 0,16-21,10-10,2 2,58-56,-56 61,-7 7,116-122,212-172,-256 243,-5-4,110-124,-188 189,-6 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4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402 730,'4'1,"0"0,0 0,0 1,0 0,0 0,-1 0,1 0,-1 0,1 1,-1-1,0 1,0 0,5 6,3 2,956 802,-957-805,1-1,0 2,-1-1,0 2,0-1,-1 1,9 12,-18-22,0 0,0 0,0 1,1-1,-1 0,0 0,0 0,0 1,0-1,1 0,-1 0,0 1,0-1,0 0,0 0,0 1,0-1,0 0,0 0,0 1,0-1,0 0,0 0,0 1,0-1,0 0,0 0,0 1,0-1,0 0,0 1,0-1,0 0,0 0,0 0,-1 1,1-1,0 0,0 0,0 1,0-1,-1 0,1 0,0 0,-16-1,-24-13,37 12,-84-37,-112-70,-73-68,160 99,4-5,3-5,5-4,3-5,-129-167,203 231,0-1,3-1,1-1,-27-69,40 89,1 0,0 0,2-1,0 1,0-1,2 0,0 0,1 1,0-1,2 0,0 0,1 0,0 1,8-20,-7 28,0 0,1 0,0 1,0 0,1-1,0 2,1-1,-1 1,1 0,0 0,1 1,-1 0,1 0,0 1,0 0,1 0,-1 1,12-3,-8 3,0-1,0 2,0 0,0 1,0 0,0 0,1 1,-1 1,0 0,0 1,0 0,0 1,15 5,-6 3,0 0,0 1,-1 1,-1 1,0 1,-1 1,0 0,-2 1,0 1,-1 0,0 1,-2 1,0 0,15 36,-16-32,-2 1,-1 1,-1 0,-1 0,-2 0,0 1,-2 0,-1 0,-1 0,-1 0,-1 0,-9 44,4-45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39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1,'6'2,"0"0,0 1,0-1,0 1,-1 1,1-1,-1 1,0 0,0 0,5 6,3 2,17 14,-1 1,-1 2,-2 0,24 36,83 139,-89-132,76 128,-115-190,-2 1,1-1,-1 1,-1 0,0 0,0 0,-1 0,-1 21,4 26,9 65,-11-99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41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788 1,'-694'0,"689"-1,0 1,-1 0,1 1,0-1,0 1,0 0,0 0,0 0,0 1,1 0,-9 4,11-4,-1 0,1 0,0 1,0-1,0 1,1 0,-1-1,1 1,-1 0,1 0,0 0,0 0,0 0,1 0,-1 1,1-1,-1 0,1 0,0 0,1 5,-3 196,31 262,94 182,-55-328,79 391,-9-165,-64-265,-61-221,-8-34,1 0,2 0,0 0,14 28,-21-52,1 1,0-1,0 0,0 1,0-1,1 0,-1 0,0-1,1 1,0 0,-1-1,1 1,0-1,0 0,0 0,-1 0,1 0,0-1,0 1,5-1,9 1,0 0,29-4,11 1,120 36,-126-21,0-3,57 4,-81-12,1-1,0-1,0-2,-1 0,34-8,-41 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47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0,'2'5,"-1"1,1-1,0 0,0 0,0 0,1 0,5 8,5 11,166 361,79 192,-238-529,-13-33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48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1,'757'45,"-517"-24,-89-7,100 7,-228-20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49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0,'2'29,"1"-1,1 1,1-1,2 0,1-1,21 51,48 128,51 125,-97-256,-3 1,-4 1,-3 1,12 90,-30-144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55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434 662,'13'-2,"0"-1,-1 0,1-1,-1 0,0-1,0 0,-1-1,1 0,17-13,8-4,-27 18,1-1,-1 0,0 0,-1-1,0-1,0 0,0 0,-1-1,0 0,-1 0,0 0,-1-1,0 0,0-1,-1 1,0-1,-1 0,0-1,-1 1,0 0,-1-1,1-13,-2-2,-2-1,0 0,-8-36,6 52,0 1,-1-1,0 1,-1 0,0 0,-1 1,0-1,0 1,-2 1,-9-12,10 13,0 1,-1 0,0 0,0 1,0 0,-1 0,0 1,0 0,0 1,0 0,-1 0,0 1,0 0,-11-1,7 3,0 0,0 1,0 0,1 1,-1 1,0 0,1 1,-1 1,-19 7,5 1,2 1,0 1,1 1,0 2,1 0,1 2,1 0,0 1,-24 31,33-35,0 0,1 2,0-1,2 1,0 1,1 0,1 0,1 1,0 0,2 0,0 1,1-1,2 1,0 0,1 30,1-22,0 6,8 62,-5-85,-1 0,1 0,1 0,0-1,1 0,0 0,1 0,13 19,-1-5,9 12,33 33,-48-58,0-1,0 0,1-1,0-1,1 0,23 11,-23-13,1-2,-1 0,1 0,0-1,0-1,30 2,-11-5,0-1,35-6,116-4,-51 4,-93 1,0-2,-1-2,0-2,57-24,41-12,-115 40,-6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57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1 102,'27'-3,"0"-1,0-1,-1-1,46-18,-29 10,1 2,0 2,0 1,1 3,89-2,64 9,-175-1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58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1,'1'5,"0"0,0 1,1-1,0 0,0 0,0 0,6 8,8 20,20 79,51 170,-64-199,-12-51,-2 0,-1 0,-1 1,-2 0,-1 0,-2 0,-2 39,-2-60,0 0,-1 0,-1 0,0-1,0 1,-1-1,0 0,-1 0,-1-1,1 1,-2-2,1 1,-1-1,-1 0,0 0,0-1,0 0,-1-1,-16 9,23-15,-1 1,1-1,-1 0,1 0,-1 0,0 0,1-1,-1 1,0-1,0 0,0 0,1 0,-1-1,0 0,0 1,1-1,-1 0,1-1,-1 1,1-1,-1 1,1-1,0 0,0 0,0-1,-4-2,3 1,0-1,1 0,-1 0,1 0,0 0,0-1,0 1,1-1,0 0,0 0,0 1,1-1,0 0,0-1,0-8,1 11,0-13,0 1,-2 0,1-1,-2 1,0 0,-1 0,-7-17,4 19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1:59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00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27 202,'-10'46,"1"-10,4 3,3 0,1 0,2 0,2 0,1 0,2 0,20 70,-25-106,0 1,0-1,0 0,0 0,1 0,-1 1,1-1,0-1,0 1,0 0,0 0,0-1,0 1,1-1,0 0,-1 0,1 0,0 0,0 0,0 0,0-1,0 1,0-1,0 0,7 1,-6-2,0 0,0 0,0-1,0 0,0 0,0 0,-1 0,1 0,0-1,0 0,-1 0,1 0,-1 0,0 0,0-1,0 1,0-1,0 0,0 0,-1 0,5-7,12-20,-2 0,-1-2,-1 0,20-66,-5 12,-29 84,-1 0,1 0,0 0,0 0,0 0,0 0,0 0,1 0,-1 0,0 0,1 1,-1-1,1 0,0 1,0 0,-1-1,1 1,0 0,0 0,0 0,0 0,3-1,-2 2,-1 0,1 0,0 0,0 1,0-1,-1 1,1 0,0-1,-1 1,1 0,-1 0,1 1,-1-1,1 0,2 4,11 7,-2 1,0 1,0 1,12 18,-16-21,23 32,-21-25,2-1,27 28,-38-42,1-1,0 1,1-1,-1 0,1 0,-1 0,1-1,0 0,0 1,0-2,0 1,0-1,0 1,1-1,-1-1,9 1,-12-1,1-1,-1 1,0-1,1 1,-1-1,1 0,-1 0,0 0,0 0,0 0,1-1,-1 1,0-1,-1 1,1-1,0 0,0 0,-1 0,1 0,-1 0,1 0,-1 0,0 0,0 0,0-1,0 1,-1-1,1 1,0 0,-1-1,0 1,0-1,1 1,-2-5,2-12,-2 1,0-1,-6-30,4 28,-9-60,-4 0,-3 2,-31-83,41 138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4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1,'8'0,"16"12,26 23,20 21,21 23,24 27,19 23,11 9,3 4,-2-6,-9-18,-19-19,-22-23,-22-25,-19-20,-16-16,-13-6,-12-4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02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9 171,'0'-1,"-1"1,0-1,0 0,1 0,-1 1,0-1,1 0,-1 0,1 0,-1 0,1 0,0 0,-1 0,1 0,0 0,0 0,-1 0,1 0,0 0,0 0,0 0,0 0,0 0,1 0,-1 0,0 0,1-2,0 1,1 0,-1 0,1 0,-1 0,1 0,0 1,0-1,0 0,0 1,0-1,3-1,9-4,1 1,29-10,-37 14,9-3,248-75,-261 79,0 0,1 1,-1-1,0 1,1-1,-1 1,1 0,-1 0,1 0,-1 1,0-1,1 1,-1 0,0 0,1 0,-1 0,0 1,5 2,-4 0,0 0,0 0,0 0,0 1,0 0,-1 0,0 0,0 0,-1 0,3 7,52 130,43 174,-3-9,10-34,-42-114,49 185,-27-46,-18-65,-43-135,-3-9,3-1,46 102,-53-157,-16-31,-1 1,1 0,-1 0,0 0,0 0,0 0,-1 1,1-1,-1 0,0 1,0-1,0 1,0 0,0-1,-1 1,0 0,0-1,0 1,0 0,0-1,-1 1,0-1,1 1,-3 3,-96 175,95-172,-1 0,-1 0,0 0,0-1,-1 0,0 0,0 0,-1-1,-1-1,1 1,-1-1,0-1,-1 1,1-2,-1 1,0-1,-1-1,1 0,-14 3,-542 157,443-142,108-17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04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54,'9'-1,"0"0,0-1,0 0,0-1,17-6,20-7,-16 10,-1 0,1 2,0 2,0 0,0 2,0 2,0 0,34 8,-58-7,1-1,-1 1,0 0,0 0,-1 1,1 0,-1 0,1 0,-1 0,-1 1,1 0,-1 0,0 0,0 1,0 0,-1-1,1 1,-1 0,-1 1,1-1,-1 0,-1 1,2 8,0-1,0 0,-2 0,0 1,0-1,-2 1,0-1,0 1,-1-1,-8 27,3-28,0 0,-1-1,0 1,-1-2,0 1,-1-1,0-1,-1 0,-23 17,-4 6,-7 10,9-8,-2-1,-78 53,116-87,0 0,0 0,0 0,-1 0,1 0,0 0,0 0,0 0,-1 0,1 0,0 0,0 0,0 1,0-1,-1 0,1 0,0 0,0 0,0 0,0 0,-1 1,1-1,0 0,0 0,0 0,0 0,0 1,0-1,0 0,-1 0,1 0,0 1,0-1,0 0,0 0,0 0,0 1,0-1,0 0,0 0,0 0,0 1,0-1,0 0,0 0,1 0,-1 1,0-1,0 0,0 0,0 0,0 0,0 1,0-1,1 0,-1 0,0 0,0 0,0 0,0 1,0-1,1 0,-1 0,0 0,0 0,1 0,23 4,39-4,-57 0,150 1,83-4,-83-20,-131 21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16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93,'45'0,"1"-2,-1-3,0-1,0-2,80-26,4 2,-108 27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17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0 200,'15'-2,"1"0,-1-1,-1-1,1 0,-1-1,1 0,-1-1,-1-1,15-9,-6 4,0 1,28-8,12-5,-40 15,45-12,114-26,-163 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5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1,'-1'84,"-3"1,-20 103,-2-49,-59 297,74-376,9-39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6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1,'4'0,"6"0,6 0,3 0,4 0,-2 4,-1 6,5 6,3 3,0 4,5 6,0 7,-1 2,-1-7,-7-3,-6-6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6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0,'-4'0,"-2"4,1 6,-4 6,0 4,2 3,-3 10,1 13,1 11,3 5,2-1,1-1,1-6,1-5,1-6,-1-6,0-9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8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0 126,'1'17,"1"0,0-1,1 1,1 0,0-1,13 29,53 95,-30-64,-40-74,1-1,0 1,-1 0,1 0,0-1,0 1,0 0,1-1,-1 1,0-1,0 1,1-1,-1 0,1 0,0 0,-1 1,1-1,0-1,-1 1,1 0,3 1,-4-3,1 1,0 0,-1-1,1 1,-1-1,1 1,-1-1,1 0,-1 0,1 1,-1-1,0 0,0 0,1 0,-1-1,0 1,0 0,0 0,0-1,1-1,7-12,-1 0,0-1,9-29,-11 30,3-12,-7 18,1-1,0 1,1 1,0-1,7-12,-10 19,1 1,-1-1,0 1,0-1,1 1,-1 0,1 0,-1 0,1 0,-1 0,1 0,0 0,-1 0,1 1,0-1,0 1,-1-1,1 1,0 0,0-1,0 1,0 0,-1 0,1 1,0-1,0 0,0 0,0 1,-1-1,1 1,0 0,0 0,2 1,15 9,0 0,22 19,28 17,-68-46,1-1,-1 1,0 0,0 0,1-1,-1 1,1-1,-1 1,0-1,1 0,-1 1,1-1,-1 0,1 0,-1 0,1 0,-1 0,1 0,-1-1,1 1,-1 0,0-1,1 1,-1-1,0 0,1 1,-1-1,2-1,-1-1,0 1,0-1,0 0,0 1,-1-1,1 0,-1 0,0-1,0 1,0 0,0 0,0-5,1-11,-1 0,-1 0,-2-27,-5-4,-18-71,14 76,6 23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8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0,'8'1,"1"0,-1 1,1 0,-1 0,0 1,0 0,0 0,0 1,0 0,-1 0,0 1,0 0,0 0,0 1,-1 0,0 0,0 0,-1 1,1 0,-2 0,8 14,-1-3,-2 1,0 0,-1 0,-1 1,-1 0,-1 0,-1 0,2 23,-4 238,-5-129,1-124,0-1,-8 32,4-28,3-11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29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0,'-1'8,"-1"-1,1 1,-1-1,-1 0,-5 13,0 1,-64 217,24-69,13-51,13-39,-39 94,53-156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5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0,'4'0,"6"9,6 7,8 9,4 9,7 8,5 4,1 4,5 1,-4 1,-1-4,-8-6,-5-2,-3-7,-5-6,-7-6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0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0,'5'0,"5"0,5 0,5 0,7 0,-1 5,0 5,7 5,4 5,-2 3,3-2,-1 3,-2-2,-8 0,-4-4,-1-6,-5 0,-5-2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0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1,'-2'126,"4"140,1-222,2-1,2-1,2 1,14 43,-21-78,1-1,-1 1,1-1,1 1,-1-1,1 0,1 0,-1-1,1 1,0-1,1 0,10 9,0-6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1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1,'5'6,"1"2,-1-1,-1 1,8 15,11 17,-15-28,0 0,1-1,1 0,-1-1,2 0,-1-1,1 0,1 0,15 8,-10-6,-12-7,1-1,0 1,0-1,0 0,9 3,-14-6,0 0,0 1,0-1,1 0,-1 0,0 0,1 0,-1 0,0 0,0 0,1 0,-1-1,0 1,0 0,0-1,1 1,-1-1,0 0,0 1,0-1,0 0,0 1,0-1,0 0,0 0,0 0,0 0,-1 0,1 0,0 0,-1 0,1 0,0-2,13-35,-11 30,0 0,0 0,1 0,6-11,-8 16,0 1,0 0,0-1,0 1,1 0,-1 0,1 0,-1 1,1-1,-1 1,1-1,0 1,0 0,0 0,0 0,5-1,1 1,1 0,-1 1,0 0,0 1,0 0,0 0,0 1,-1 0,1 1,0 0,-1 0,13 7,12 4,-31-13,-1 0,1-1,0 1,0 0,0-1,0 1,-1-1,1 0,0 1,0-1,0 0,0 0,0 0,0-1,0 1,0 0,-1-1,1 1,0-1,0 1,0-1,-1 0,1 0,0 0,-1 0,3-2,-2 0,0 0,0 0,0 0,-1-1,1 1,-1 0,0-1,0 1,0-1,0 1,-1-1,1 0,-1-4,1-13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2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1,'4'1,"-1"1,1 0,0 1,-1-1,0 1,0-1,0 1,0 0,0 0,0 0,4 7,3 2,27 34,-1 1,-3 1,34 65,-37-61,-6-12,11 16,-2 2,-3 0,38 108,-65-157,-1 1,0-1,0 0,-1 1,0-1,-1 0,0 1,0-1,-1 1,-4 16,-1-11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3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0,'15'533,"-4"-228,-11-283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4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4,5 2,3-1,-3 4,5 0,-3 2,-1 0,1 2,-3 4,-1-2,0-3,-2 0,-4 3,-4-1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5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0,'0'5,"0"9,0 16,0 15,0 13,0 9,0 7,0 11,0 1,0-3,4-6,6-7,1-8,3-10,-1-9,2-12,-3-8,-2-6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6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45,'0'12,"2"1,0-1,0 0,1 0,0 0,1 0,1-1,-1 1,2-1,0 0,0 0,15 17,-16-21,12 20,15 23,58 69,-90-117,1-1,0 0,0 0,0 0,0 0,0 0,0 0,0 0,0 0,0 0,0-1,0 1,0 0,1-1,-1 1,0-1,1 1,-1-1,0 0,1 1,-1-1,0 0,3 0,-3-1,0 1,0-1,0 0,0 0,0 0,0 0,0 0,-1 0,1 0,0 0,-1 0,1 0,-1 0,1-1,-1 1,0 0,1 0,-1 0,0-1,0 0,1-10,0 0,-1 0,0 0,-2-13,-7-29,4 35,2-1,0 1,1-1,1 0,1 0,4-33,-4 51,0 1,0-1,0 1,1-1,-1 1,1 0,-1-1,1 1,-1 0,1-1,0 1,0 0,0 0,-1-1,1 1,0 0,0 0,1 0,-1 0,0 0,0 1,0-1,1 0,-1 0,0 1,1-1,-1 1,0-1,1 1,-1 0,1-1,-1 1,1 0,-1 0,1 0,-1 0,1 0,-1 1,1-1,-1 0,0 1,1-1,-1 1,1-1,-1 1,0-1,2 2,10 5,0 1,0 0,-1 1,12 11,3 0,-24-17,1 0,0-1,0 0,0 0,0 0,0 0,1 0,7 1,-11-3,0 0,0 0,-1 0,1 0,0-1,0 1,-1 0,1 0,0 0,-1-1,1 1,0 0,-1-1,1 1,0-1,-1 1,1-1,-1 1,1-1,-1 1,1-2,7-26,-7-89,-1 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7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1,'5'1,"-1"0,1 0,0 1,-1 0,1 0,-1 0,1 0,-1 1,0-1,0 1,0 0,-1 1,1-1,-1 1,1-1,-1 1,0 0,3 6,7 9,-2 0,16 33,-18-28,0 0,-2 0,0 1,-2 0,-1 0,-1 0,0 50,9 144,0-1,-12-193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8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1,'0'50,"-3"1,-1-1,-3 0,-13 53,-43 219,44-211,14-74,1-8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5.7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26,'0'-4,"0"-6,0-1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9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0,'4'0,"6"0,10 0,5 0,8 4,2 6,3 6,0 4,-2-2,-3-3,-3 0,-2-3,-6 1,-3-2,-4-2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39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1,'0'94,"4"221,1-224,25 131,-18-146,-9-51,0-1,2 1,1-1,0 1,18 39,-14-48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41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0 403,'4'2,"1"0,-1 0,0 0,0 0,-1 0,1 1,0 0,-1 0,1 0,-1 0,0 0,0 0,0 1,2 4,18 17,-20-23,-1 0,0 0,1-1,0 1,-1 0,1-1,0 0,0 0,0 1,0-2,0 1,0 0,0-1,0 1,0-1,0 0,1 0,-1 0,5-1,-6 0,0 0,1-1,-1 1,0-1,0 1,0-1,0 0,0 0,0 0,-1 0,1 0,-1 0,1 0,-1 0,0-1,0 1,0-1,0 1,0-1,0 1,-1-1,1 1,0-5,5-42,-5 33,1 1,0 0,1 0,1 0,6-16,-9 28,0 1,0 0,0 0,0 1,0-1,1 0,-1 0,1 1,-1-1,1 0,0 1,0 0,0-1,-1 1,1 0,0 0,0 0,1 0,-1 0,0 1,0-1,0 1,0-1,1 1,-1 0,0 0,0 0,1 0,-1 0,0 0,0 1,1-1,-1 1,0 0,0-1,0 1,0 0,3 2,10 5,0 1,-1 0,-1 1,17 14,-10-8,5 4,-17-12,0-1,1 0,0 0,0-1,0 0,1-1,18 7,-27-12,0 0,0 0,0-1,1 1,-1 0,0-1,0 1,0-1,0 1,0-1,0 1,0-1,0 0,0 1,0-1,0 0,0 0,0 0,0 0,-1 0,1 0,0 0,-1 0,1 0,-1 0,1 0,-1 0,1 0,-1-1,0-1,11-43,-10 39,7-54,-4-1,-3-85,-2 108,1 15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41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1,'5'0,"-1"1,0 0,1 0,-1 0,0 0,0 1,1-1,-1 1,0 0,-1 0,1 1,5 3,43 41,-29-24,61 56,-4 3,89 116,-121-133,-4 1,-2 3,-3 1,32 84,-66-142,0 1,-2 0,1 0,-2 1,0-1,1 21,-3-14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37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304 1,'-4'2,"-1"0,1 0,-1 0,1 1,0 0,0-1,0 2,0-1,1 0,-1 1,1 0,0-1,0 1,-3 5,-7 7,-11 12,2 0,0 2,2 1,2 0,1 2,1 0,2 0,-12 42,12-25,2 1,2 1,3 0,2 0,2 60,4-94,1 0,1 0,0 0,2-1,0 1,1-1,1 0,0-1,14 23,12 15,54 65,-58-81,-3-4,2-2,56 52,-68-71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38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1 176,'1'21,"1"1,1-1,1 0,0 0,2-1,10 25,60 119,-48-106,-21-44,0-1,0 1,1-1,1-1,10 13,-17-24,0 1,0 0,-1-1,1 1,0-1,0 1,0-1,0 0,1 0,-1 0,0 0,0 0,1-1,-1 1,0-1,5 1,-4-1,-1-1,1 0,-1 0,1 1,-1-1,0-1,1 1,-1 0,0 0,0-1,0 0,0 1,0-1,0 0,-1 0,1 0,-1 0,1 0,2-4,6-12,0 0,-2-1,0 0,10-35,13-86,-22 93,-9 44,1 0,0 0,0-1,0 1,0 0,1 0,-1 0,1 0,-1 1,3-4,-3 5,0 0,0 0,0 1,0-1,0 0,0 0,0 1,0-1,1 1,-1-1,0 1,0-1,0 1,1 0,-1-1,0 1,0 0,3 0,2 1,-1 1,1-1,-1 1,1 0,-1 1,0-1,0 1,0 0,8 7,10 7,-2 1,31 34,-33-31,1-2,32 25,-44-38,1-1,-1 0,1-1,0 1,0-2,0 1,1-1,-1-1,1 0,18 2,-22-3,-1-1,1 0,0 0,0 0,0 0,-1-1,1 0,0-1,-1 1,11-5,-13 4,-1 0,1 0,-1 0,0 0,0 0,0-1,0 1,0-1,-1 1,1-1,-1 0,1 0,-1 1,0-1,0 0,0 0,-1 0,1 0,-1-1,0 1,0 0,0-3,-5-310,-13 200,14 93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39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11,'0'0,"0"-1,0 1,0 0,0-1,0 1,0-1,1 1,-1-1,0 1,0 0,0-1,0 1,0 0,1-1,-1 1,0-1,0 1,1 0,-1-1,0 1,1 0,-1 0,0-1,1 1,-1 0,0 0,1 0,-1-1,1 1,-1 0,0 0,1 0,0 0,19 2,16 14,-6 6,-1 0,-2 2,44 48,62 93,-66-71,85 156,-120-189,-4 1,-2 2,34 127,-55-165,0-1,-2 1,-1-1,-1 30,-2-33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2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1,'-1'30,"2"0,1 0,2 0,0 0,3-1,0 0,1 0,20 44,17 15,-16-33,28 78,-50-109,-2-4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2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1,'578'19,"-222"-13,-259-7,-76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4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1,'2'52,"17"90,0-13,-12 48,2 21,-8-192,-1-1,1 1,0 0,1-1,-1 1,1-1,0 0,0 0,1 1,0-1,3 5,-4-8,0-1,0 1,0-1,0 1,0-1,0 0,0 0,0 0,0 0,1 0,-1 0,0-1,0 1,1-1,-1 1,1-1,-1 0,0 0,1 0,-1 0,1-1,-1 1,0 0,1-1,-1 0,0 0,0 0,4-1,21-12,1 0,-2-2,0-1,-1-1,0-1,-2-2,0 0,26-32,-43 46,-1-1,1 1,-1-1,-1 0,1 0,-2 0,1 0,-1-1,0 0,-1 1,1-1,0-11,-1-8,-1-1,-4-43,1 46,1 0,5-50,-1 75,3 11,4 12,148 432,-145-406,12 87,-7-30,-18-103,68 267,-58-243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6.6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532 132,'-18'0,"1"0,-1 2,1 0,-26 6,33-4,1-1,0 1,-1 0,2 1,-1 0,0 0,1 1,0 0,-10 10,-19 24,2 1,1 2,3 1,1 2,2 1,2 0,-34 92,52-118,1 1,0-1,1 1,2 0,-3 33,6-51,1 0,0 0,0 0,1 0,-1 0,1 0,0 0,0 0,0 0,1 0,-1 0,1-1,0 1,0 0,0-1,0 0,1 1,-1-1,1 0,0 0,0-1,0 1,0 0,1-1,-1 0,1 0,-1 0,1 0,0-1,0 1,0-1,0 0,-1 0,2 0,-1-1,0 0,8 0,28 0,0-2,0-2,0-1,0-2,72-24,-58 16,661-211,-597 178,-1-5,-3-5,197-134,-188 95,-108 85,-2-2,0 0,0 0,-1-1,18-30,-29 43,0 0,0 0,0 0,0 0,0 0,0-1,-1 1,1 0,-1 0,1-1,-1 1,0 0,0-1,0 1,0 0,0 0,-1-3,0 4,1-1,-1 1,0 0,0 0,1 0,-1 0,0 0,0 0,0 0,0 0,0 0,0 1,-1-1,1 0,0 1,0-1,-1 0,1 1,0 0,-3-1,-4 0,1 0,-1 1,0 0,1 0,-1 1,0 0,1 0,-13 4,-35 14,0 2,-97 53,135-63,1 1,-1 1,2 0,0 1,1 1,0 1,1 0,1 0,0 1,1 1,1 0,1 0,1 1,0 0,2 0,0 1,1 0,1 0,0 0,0 39,4-55,0 0,0 0,0 0,0 0,1 0,0 0,0 0,0-1,0 1,1 0,-1 0,1-1,0 1,0-1,0 0,1 1,-1-1,1 0,4 3,-3-3,1 0,0-1,0 1,0-1,0-1,0 1,0-1,0 1,1-1,-1-1,0 1,1-1,-1 0,6-1,31-3,-1-3,0-1,-1-2,1-2,-2-1,0-3,-1-1,71-42,-102 54,0 1,1 0,0 0,0 1,0 0,0 0,0 1,0 0,1 1,13-2,-15 4,0 0,1 0,-1 0,0 1,0 0,0 0,-1 1,1 0,0 0,-1 1,0 0,12 8,50 45,103 109,33 29,-186-181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5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306 410,'0'1,"0"-1,1 0,-1 1,0-1,1 0,-1 1,0-1,1 0,-1 1,1-1,-1 0,0 0,1 1,-1-1,1 0,-1 0,1 0,-1 0,1 0,-1 0,1 0,-1 0,0 0,1 0,-1 0,1 0,-1 0,1 0,-1 0,1 0,-1 0,1 0,-1-1,1 1,-1 0,0 0,1-1,0 1,26-11,-20 8,83-36,145-85,-211 110,-2-1,39-34,-55 44,-1 0,0 0,0 0,0-1,-1 0,0 1,0-2,-1 1,0 0,0-1,0 1,0-1,-1 0,-1 0,1 0,0-7,-2 12,0-1,-1 1,1 1,-1-1,1 0,-1 0,0 0,0 0,0 0,0 0,0 1,0-1,0 0,0 1,-1-1,1 1,-1 0,1-1,-1 1,0 0,1 0,-1 0,0 0,0 0,0 0,1 0,-1 1,0-1,0 1,0-1,0 1,0 0,-3 0,-12-2,1 2,-1-1,-19 4,16-2,-62-1,52-2,1 2,0 1,-1 2,-52 11,72-11,1 1,-1 1,1 0,0 0,1 1,-1 0,1 0,0 1,1 0,-11 13,-7 11,-30 47,43-59,-117 196,113-183,1 1,2 0,1 1,2 0,-7 36,16-63,0 0,0-1,1 1,0 0,0 0,0 0,1 0,2 10,-2-14,0-1,1 1,-1 0,0-1,1 1,0 0,-1-1,1 0,0 1,0-1,0 0,1 0,-1 0,0-1,1 1,-1 0,1-1,0 0,-1 1,1-1,4 1,73 25,66 17,-140-43,14 5,1-2,-1 0,1-2,0 0,0-1,39-4,403-87,-323 51,-108 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6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36,'4'0,"6"0,6-4,3-2,4 1,2 0,1 2,0 1,0 1,0 1,0 0,0 0,-1 0,0 0,1 0,-6-4,-4-1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8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1,'0'12,"1"0,0 0,0 0,1 0,1-1,0 1,0 0,1-1,1 0,0 0,0 0,1-1,9 12,-7-8,-1 0,-1 0,0 1,-1 0,-1 0,0 0,-1 0,3 30,-4-6,-2 1,-5 51,3-85,1-1,-1 0,0 1,-1-1,1 0,-1 0,0-1,0 1,0 0,-1-1,0 0,0 0,0 0,0 0,-1-1,1 1,-1-1,0 0,0-1,0 1,-8 2,10-4,0 1,0-1,0 0,0 0,0 0,0 0,0-1,0 1,0-1,0 0,0 0,-1 0,1 0,0-1,0 1,0-1,0 0,0 0,0 0,0 0,0 0,0-1,1 1,-1-1,0 0,1 1,-1-1,1-1,0 1,0 0,0 0,0-1,0 1,0-1,1 0,-1 0,1 1,-3-7,4 5,-1-1,1 1,0-1,0 1,1 0,-1-1,1 1,0-1,0 1,0 0,1 0,-1 0,1-1,0 2,0-1,1 0,-1 0,1 1,0-1,4-4,7-9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49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26,'0'-4,"0"-6,0-1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51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1,'-4'2,"0"1,1 0,-1 0,1 0,0 1,0-1,0 1,1-1,-1 1,1 0,0 0,-2 5,-1-1,-1 3,1 1,0 0,1 0,0 0,1 1,0-1,1 1,0 0,1-1,0 1,1 0,1 0,0 0,1 0,0-1,1 1,0-1,1 0,1 1,0-2,0 1,1-1,1 1,7 10,-2-9,1 0,0-1,25 19,-34-27,1-1,-1 0,1 0,0-1,0 1,0-1,0 0,1 0,-1-1,0 1,1-1,-1-1,1 1,-1-1,1 0,6 0,-10-1,1 0,-1 0,1 0,-1-1,1 1,-1-1,0 1,0-1,1 0,-1 0,-1 0,1 0,0 0,0 0,-1 0,1-1,-1 1,0-1,0 1,0-1,0 1,1-6,2-7,-1 0,2-30,-4 28,2-10,-2 8,1 1,0 0,2 1,0-1,7-17,-11 33,1 1,0-1,0 1,0 0,0-1,0 1,0 0,0 0,0 0,1 0,-1 0,0 0,1 0,-1 0,0 1,1-1,-1 0,1 1,0-1,-1 1,1 0,-1-1,1 1,-1 0,1 0,0 0,-1 0,1 0,-1 1,1-1,0 0,-1 1,1-1,-1 1,1 0,-1-1,1 1,-1 0,2 1,10 5,-1 1,0 0,17 15,-12-10,5 3,-13-8,1 0,0-1,1 0,-1-1,1 0,14 5,-23-11,0 1,0-1,0 1,0-1,0 0,1 0,-1 0,0 0,0 0,0 0,0-1,1 1,-1-1,0 1,0-1,3-2,-2 1,-1 0,1 0,-1 0,0 0,0-1,0 1,0-1,0 0,0 1,-1-1,1 0,-1 0,0 0,2-5,0-6,0 0,-1 0,-1 0,0 0,-1 0,0 0,-1 0,-1 0,0 0,-5-17,1 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54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485 1,'-22'0,"-1"1,0 1,1 1,0 1,-1 1,-37 14,-29 8,63-20,-1 1,1 1,0 1,-27 16,50-24,0 0,0 1,-1-1,2 1,-1 0,0 0,1 0,-1 1,1-1,0 1,0-1,0 1,0 0,1-1,0 1,-1 0,2 0,-1 0,0 0,1 0,-1 7,2 7,0 0,1-1,7 31,-2-15,96 409,-31-156,17 44,15 69,-36-101,1-2,-1 99,-67-390,-1 0,1 0,1 0,-1 0,1 0,-1-1,1 1,1-1,-1 1,1-1,0 1,0-1,0 0,6 5,-6-6,1-1,0 0,0 0,0 0,0-1,0 1,1-1,-1 0,0 0,1 0,-1-1,1 1,-1-1,1 0,-1-1,9-1,2-1,0 0,0-1,23-11,32-7,-48 17,-6 3,1-1,-1-1,0-1,26-11,-29 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55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10,6 9,1 10,3 1,4 8,-2 7,1 0,2 2,2 1,-3-5,-4-8,-4-7,-5-6,2-8,-1-4,-1-6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56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0 103,'68'-4,"0"-3,0-3,73-20,-68 12,1 4,90-5,-135 18,-6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57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1,'1'21,"1"-1,1 1,0-1,2 1,0-1,9 21,57 116,-41-97,-20-38,3 4,0 1,-2 1,11 45,-13-35,2-1,1-1,2 0,30 57,-38-84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0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129 857,'45'-52,"-31"33,2 1,20-18,97-78,197-184,-320 288,-1 0,0-1,-1 0,0-1,-1 1,0-2,-1 1,0-1,7-25,-12 33,0 0,0 0,0 0,-1 0,1 0,-1 0,0 0,-1 0,1 0,-1 0,0 0,-1 0,1 0,-1 0,0 1,0-1,0 0,0 1,-1 0,0 0,0-1,0 2,-1-1,1 0,-1 1,0-1,0 1,0 0,-8-4,1 1,-1 0,0 0,0 1,0 1,-1 0,1 1,-1 0,0 1,0 1,1 0,-26 1,21 2,0 0,1 2,-1 0,1 1,0 0,0 1,1 1,-20 11,8 0,1 0,0 2,2 1,0 1,1 1,1 1,2 0,0 2,-19 33,15-16,2 0,-30 82,42-97,2 0,1 1,1 0,2 0,-2 59,7-81,0 1,1-1,0 1,0-1,0 1,1-1,0 0,1 0,-1-1,1 1,0-1,1 1,0-1,0-1,0 1,1-1,0 0,10 8,14 7,1 0,58 26,-43-23,70 42,92 43,-196-104,0 0,1-1,-1 0,1-1,0-1,-1 0,1 0,0-2,0 1,-1-2,1 0,0 0,22-8,11-6,-1-2,55-30,-68 31,177-100,-190 105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7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0,'9'16,"0"0,1-2,1 1,0-1,22 20,73 58,-67-60,606 459,-625-477,0-1,1-1,0-1,1-1,31 10,-46-18,-1 0,0-1,1 0,-1 0,1-1,0 1,-1-1,1-1,-1 1,1-1,-1 0,1-1,-1 0,0 0,0 0,0 0,0-1,0 0,0-1,-1 1,1-1,-1 0,0 0,6-7,0-2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1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96,'16'-1,"0"0,1-2,14-4,43-5,-56 12,1-2,0 0,0-1,-1-1,0 0,27-11,-13 4,1 1,38-6,-70 16,24-5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2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0,'0'6,"1"0,0 0,0 0,1 0,0 0,0-1,0 1,1-1,5 11,38 49,-14-21,-13-13,-1 1,-2 1,-1 0,-2 1,-2 0,0 1,-3 0,7 49,-15-81,0 1,1-1,-1 0,0 0,0 1,-1-1,1 0,-1 0,1 0,-1 0,0 0,0 0,-1 0,1 0,-1 0,1 0,-1 0,0-1,0 1,-3 3,2-4,0 0,0-1,0 1,0-1,0 0,0 0,-1 0,1 0,0 0,0-1,-1 1,1-1,-1 0,1 0,0 0,-1-1,1 1,0-1,0 1,-4-2,4 1,0 0,0 0,-1 0,1-1,1 1,-1-1,0 0,0 1,0-1,1 0,-1-1,1 1,0 0,0-1,0 1,0-1,0 0,0 1,1-1,-1 0,1 0,-2-4,0-5,0-1,1 0,1 0,-1-20,2 23,0-1,-1 1,0 0,-1-1,0 1,0 0,-7-16,-3 8,-1 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3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4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33,'-1'1,"0"-1,0 1,-1-1,1 1,0 0,0 0,0-1,0 1,1 0,-1 0,0 0,0 0,0 0,1 0,-1 0,0 0,1 0,-1 1,0 1,-12 31,10-25,-1 1,1 1,0 0,1 0,1 0,0 0,0 0,1 17,0-24,0-1,0 0,1 1,-1-1,1 1,-1-1,1 1,0-1,0 0,1 0,-1 0,1 0,0 1,-1-2,1 1,1 0,-1 0,0-1,1 1,-1-1,1 0,0 0,-1 0,1 0,0 0,0 0,6 1,-7-3,0 0,0 0,-1 0,1 0,0 0,0 0,0-1,0 1,-1-1,1 1,0-1,0 0,-1 1,1-1,0 0,-1 0,1 0,-1-1,1 1,-1 0,0-1,0 1,1 0,-1-1,0 1,0-1,0 0,-1 1,2-4,23-61,-19 46,-6 18,1-1,0 0,0 1,0-1,0 1,0 0,1-1,-1 1,1 0,0 0,-1 0,1 0,0 0,0 0,0 0,1 1,-1-1,0 1,1-1,-1 1,0 0,1 0,0 0,3 0,-1 0,0 1,1 1,-1-1,0 1,1 0,-1 0,0 1,0-1,0 1,0 0,8 5,-2-1,-1 1,1 1,14 14,-19-16,1 0,0-1,0 1,0-1,0-1,1 1,0-1,12 5,-19-9,1 0,-1 1,0-1,1 0,-1 0,0 0,0 0,1 0,-1 0,0 0,1 0,-1-1,0 1,1-1,-1 1,0 0,0-1,0 0,0 1,1-1,-1 0,0 0,0 1,0-1,0 0,1-2,0 0,0 0,-1 0,1-1,-1 1,0-1,1 1,-2-1,1 1,1-7,-1-2,-1 0,0 1,-1-1,0 0,-3-16,0 15,-1 0,0-1,-12-21,9 20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6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1 160,'0'-13,"0"4,-1 0,2 0,-1-1,2 1,-1 0,4-11,-4 17,1 0,-1 0,1 0,0 0,0 0,1 0,-1 1,0-1,1 1,0-1,-1 1,1 0,0 0,0 0,0 1,0-1,1 1,-1-1,7 0,14-4,0 1,1 1,-1 2,1 0,45 4,28-3,-73-2,-22 2,0 0,0 1,0-1,0 1,0 0,0 0,0 0,0 0,4 1,-6 0,0 0,1-1,-1 1,0 0,0 0,0 0,0 0,0 0,0 0,-1 0,1 1,0-1,0 0,-1 0,1 1,-1-1,1 0,-1 1,1-1,-1 0,0 1,0-1,0 1,0-1,0 2,6 33,2 0,1 0,23 56,-12-35,15 47,84 263,-77-219,68 158,-26-146,-54-108,39 93,-67-139,0-1,-1 1,1 1,-1-1,-1 0,1 0,-1 0,0 0,0 1,-1-1,0 0,0 0,-2 6,-1-1,0 0,-1-1,0 0,0 0,-1 0,-12 14,-4 1,-1 0,-2-2,-49 37,50-42,-1-1,-1-1,0-1,-2-2,1 0,-1-2,-1-1,-44 9,43-14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07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67 125,'1'-4,"0"1,0 0,0 0,0-1,0 1,1 0,-1 0,1 1,0-1,0 0,0 0,0 1,0-1,1 1,-1 0,1 0,-1 0,5-2,52-31,-46 29,-1 1,1 0,0 0,1 1,-1 1,1 0,-1 1,22 0,-29 2,0 1,-1-1,1 1,-1 1,1-1,-1 1,0 0,0 0,1 0,-1 1,-1 0,1 0,0 0,-1 1,0-1,1 1,-1 0,-1 0,1 0,-1 1,1 0,-1-1,3 9,0 0,0 0,-1 0,-1 0,0 1,-1 0,-1 0,0 0,0 0,-2 19,0-25,0 0,-1 0,1-1,-2 1,1 0,-1-1,0 0,-1 1,0-1,0 0,0 0,-1 0,0-1,-1 1,1-1,-1 0,0 0,-9 7,-172 108,7-4,178-117,-23 20,23-14,17-8,100-29,-56 13,72-11,-9 7,-65 10,-1 3,104-3,-62 13,-77-1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35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1180 0,'-322'366,"171"-186,-201 231,333-391,-1-1,-1-1,-1-1,-31 18,-39 33,38-13,41-40,-1 0,-24 20,38-35,0 0,0 0,0 0,0 1,0-1,-1 0,1 0,0 0,0 0,0 1,0-1,0 0,-1 0,1 0,0 0,0 0,0 0,-1 0,1 1,0-1,0 0,0 0,0 0,-1 0,1 0,0 0,0 0,-1 0,1 0,0 0,0 0,0 0,-1 0,1 0,0 0,0-1,0 1,-1 0,1 0,0 0,0 0,0 0,0 0,-1 0,1-1,0 1,0 0,0 0,0 0,0 0,0-1,-1 1,1 0,0 0,0-1,2-16,11-20,21-28,-16 34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2:36.4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1 101,'0'-6,"0"1,0-1,0 0,1 1,0-1,0 1,1-1,-1 1,1 0,0-1,0 1,4-6,-4 9,0 0,1 0,-1 0,0 0,1 0,0 1,-1-1,1 1,0-1,0 1,-1 0,1 0,0 0,0 0,0 1,0 0,1-1,-1 1,0 0,0 0,0 0,0 1,0-1,5 2,8 2,0 0,0 1,-1 1,1 0,-1 1,0 1,14 10,97 75,-94-67,23 17,-2 2,-2 3,60 73,125 194,-193-264,-35-40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4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70 420,'4'0,"0"-1,0 1,0-1,0 0,0 0,0 0,0 0,0-1,-1 0,1 1,0-1,-1-1,0 1,1 0,-1-1,0 0,3-3,4-6,0 0,-2-1,11-18,2-4,-6 9,-1-1,-1-1,-1 0,11-41,-5 14,-8 25,-3 9,-13 40,-148 581,133-506,6-15,-51 147,53-191,1 1,2 0,-10 65,20-100,0-1,0 1,-1-1,1 1,0 0,0-1,0 1,0-1,0 1,0 0,0-1,0 1,0-1,0 1,0 0,0-1,0 1,1-1,-1 1,0 0,0-1,1 1,-1-1,0 1,1-1,-1 1,0-1,1 1,-1-1,1 0,0 1,15-10,14-29,-21 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4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0,'21'19,"1"-2,33 21,-32-23,0 0,34 32,-39-29,17 19,2-3,79 58,-98-81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7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1 244,'0'-4,"4"-2,6-3,10-6,9-3,10-8,10 0,14-7,9-7,5 3,-10 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5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305 0,'-12'7,"1"1,1-1,-1 2,1-1,1 1,0 1,-16 20,-48 82,67-103,-16 28,-4 5,-24 53,44-82,1-1,1 1,0 0,0 0,2 1,-1-1,2 1,0-1,0 18,2-25,1 0,-1 0,1 0,0 0,0 0,0 0,1 0,0-1,0 0,6 7,42 48,-36-45,-1-1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7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0,'45'99,"26"52,-61-132,1-1,1-1,0 0,2-1,23 25,-35-40,-1 0,1 1,-1-1,1 0,-1 0,1 1,-1-1,1 0,0-1,0 1,0 0,-1 0,1-1,0 1,0-1,0 0,0 0,0 1,0-1,0 0,0-1,0 1,2-1,-1 0,-1 0,0 0,1-1,-1 0,0 1,0-1,0 0,0 0,0 0,0 0,-1 0,1-1,-1 1,2-4,4-10,-1 0,0 0,-1-1,2-19,-5 28,-1 0,1-1,1 1,0 0,0 1,0-1,1 0,9-13,-11 19,0 0,0 0,0 1,0-1,0 0,0 1,1 0,-1-1,1 1,-1 0,1 0,-1 1,1-1,0 0,-1 1,1 0,0-1,-1 1,1 0,0 0,-1 1,1-1,0 1,-1-1,1 1,0 0,-1 0,1 0,-1 0,1 0,2 3,13 6,-1 1,-1 0,21 19,19 13,-31-25,-16-10,1-2,0 1,0-1,11 5,-20-11,-1 0,1 0,0 1,-1-1,1 0,-1 0,1 0,0 0,-1 0,1-1,-1 1,1 0,0 0,-1 0,1 0,-1-1,1 1,-1 0,1-1,-1 1,1 0,-1-1,1 1,-1 0,1-1,-1 1,0-1,1 1,-1-1,0 1,1-1,-1 1,0-1,0 0,1 1,-1-1,0 1,0-1,0 1,0-1,0 0,0 1,0-2,2-32,-2 29,-2-26,-1 0,-8-37,3 25,4 21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7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1,'2'0,"0"1,1-1,-1 1,0 0,0 0,0 0,0 0,0 0,0 0,-1 1,1-1,0 0,-1 1,4 3,23 29,-19-22,30 41,-2 2,-2 1,53 119,-48-76,47 178,-31 2,-54-254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8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0 123,'15'-1,"-1"-1,0 0,0-1,0-1,25-9,-22 7,-1 1,1 0,27-3,46-3,138-35,-182 34,-29 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3:59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96,'11'-1,"0"-1,1 0,-1 0,0-1,0-1,14-5,45-13,203-25,-230 44,-28 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0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1 557,'98'-1,"0"-4,0-4,-1-4,115-32,-113 20,107-33,-175 47,0-1,0-2,-1 0,35-25,-60 36,-1 0,1 0,-1-1,1 1,-1-1,-1 0,1 0,0-1,-1 1,0-1,0 1,0-1,-1 0,1 0,-1-1,-1 1,1 0,-1-1,1 1,-1-8,-1 7,-1 0,0 0,0 0,-1 0,0 0,0 0,0 0,0 0,-1 1,0-1,-1 1,1 0,-1 0,0 0,0 1,0-1,-10-7,0 1,-1 0,-1 1,0 0,0 2,0 0,-1 0,-1 2,1 0,-1 1,0 1,-19-2,-18-1,0 4,-76 3,107 1,0 1,0 1,0 1,0 0,0 2,1 1,0 1,-42 22,50-22,1 2,0-1,1 2,0 0,0 1,1 0,1 0,0 2,1-1,0 1,1 1,0 0,-9 24,6-8,2 1,1 0,2 0,1 0,1 1,2 0,2 0,0 1,3-1,0 0,2 0,2-1,1 1,1-1,22 54,-24-76,0 0,0-1,1 1,0-1,1 0,0-1,0 0,1 0,0-1,0 0,1 0,0-1,0 0,0-1,1-1,12 5,22 5,1-2,78 11,-76-15,411 58,-368-59,0-4,0-3,98-14,-144 7,1-2,-1-2,-1-2,0-2,77-38,-101 43,-3 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1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0 253,'2'-3,"-1"1,1 0,0 0,0 0,0 0,1 0,-1 0,0 0,1 1,-1-1,1 1,-1 0,1 0,0 0,3-1,0-1,356-142,-296 111,-55 27,1 0,0 1,0 1,1 0,13-4,-9 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2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1,'2'8,"0"0,0 0,1 0,0 0,0-1,1 1,0-1,0 0,0 0,1 0,1-1,6 8,7 9,125 160,-81-108,-4 2,78 134,-127-192,-1 1,-1 0,-1 1,0-1,-2 1,-1 1,4 42,-7-51,-1 1,-1-1,0 1,0-1,-2 0,0 0,0 0,-1 0,0 0,-2-1,1 1,-1-1,-1-1,-9 13,16-24,-106 150,104-146,0-1,-1 1,1-1,-1 0,0 0,1 0,-1 0,-1-1,1 1,0-1,-1 0,1 0,-1 0,0 0,1-1,-8 3,4-3,0 0,1 0,-1-1,0 0,0 0,0-1,1 0,-1 0,-8-2,-8-5,0 0,1-2,0 0,-33-23,23 14,2-1,0-2,1-1,-37-38,57 51,0-1,1 1,0-1,1 0,1-1,-1 0,2 0,0-1,0 1,1-1,1 0,0 0,0 0,2 0,-1-22,2 17,1-1,1 1,3-18,2 11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2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4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9,'-1'18,"2"1,1-1,0 0,1-1,1 1,0 0,2-1,0 0,1 0,0-1,1 1,1-2,16 22,20 26,3-2,63 63,-105-119,-1 0,1 0,0 0,0-1,1 0,-1 0,14 6,-19-10,1 1,-1-1,1 1,-1-1,1 0,-1 0,1 0,0 0,-1 0,1 0,-1 0,1 0,0 0,-1-1,1 1,-1-1,1 1,-1-1,0 0,1 0,-1 1,1-1,-1 0,0 0,0 0,0 0,0 0,1-1,-2 1,1 0,0-1,0 1,0 0,0-1,-1 1,1-1,-1 1,1-1,-1 1,0-1,1 1,-1-3,12-72,-11 57,2 0,0 0,11-32,-13 49,0 0,0 0,0 0,0-1,0 1,0 1,1-1,-1 0,1 0,0 0,-1 1,1-1,0 1,0-1,0 1,0 0,0 0,0 0,0 0,0 0,1 0,-1 1,0-1,1 1,-1-1,0 1,1 0,-1 0,0 0,1 0,-1 1,0-1,1 1,-1-1,3 2,9 3,1 0,-2 1,1 0,19 13,-12-6,301 161,-320-172,-1-1,1 0,0 0,0 0,0 0,0 0,0 0,0-1,0 1,0 0,1-1,-1 0,0 0,0 1,0-1,1-1,-1 1,0 0,0 0,0-1,0 1,1-1,-1 0,0 0,0 0,2-1,-2-1,0 1,-1-1,1 0,-1 1,0-1,0 0,0 0,0 0,0 0,0 0,-1 0,0 0,1 0,-1 0,0 0,-1 0,1 0,-2-6,-15-89,-4 0,-38-103,38 135,16 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7.8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0,'5'0,"9"4,7 6,9 6,2 4,6-2,-5 1,-3-2,-2-5,-2-4,-5 0,-3 0,1 2,-3-1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6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0 146,'23'-1,"1"-1,-1-1,0-1,41-14,89-40,-107 39,-17 7,-17 6,1 1,0 0,0 1,15-3,-24 6,0 1,0 0,0-1,0 2,0-1,0 0,1 1,-1 0,0 0,-1 0,1 0,0 1,0-1,0 1,-1 0,1 0,-1 1,4 2,15 17,-1 2,0 0,-2 1,-1 1,-2 1,15 30,-4-11,296 607,-61 34,-228-582,36 91,82 225,-15-34,-135-381,0-1,0 0,0 1,-1 0,1-1,-1 1,-1 0,1 0,-1-1,0 1,-1 0,1 0,-1-1,0 1,-3 8,1-7,0-1,-1 1,0-1,0 0,0-1,-1 1,0-1,0 0,0 0,-1 0,1-1,-10 6,-57 35,-2-4,-159 65,-169 29,348-119,34-10,-200 72,199-70,4-2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37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1 671,'2'-1,"0"0,0 0,0 0,0 0,0 0,0 0,0-1,0 1,0-1,-1 1,1-1,-1 0,3-3,3-3,114-120,125-122,-202 211,1 2,2 1,99-55,-123 80,1 0,0 2,36-10,-51 16,1 1,-1 0,0 1,1 0,0 1,-1 0,1 0,-1 1,1 0,-1 1,1 0,12 4,-19-4,0 0,-1-1,1 2,0-1,-1 0,0 0,0 1,1-1,-1 1,-1 0,1 0,0-1,-1 1,1 0,-1 0,0 1,0-1,0 0,-1 0,1 0,-1 1,1 4,0 12,-1 0,-4 33,2-22,1 37,2-41,-2-1,0 0,-9 48,8-66,-1-1,1 1,-1-1,0 1,-1-1,0 0,0 0,0-1,-1 1,0-1,0 0,-1 0,0-1,0 0,0 0,-14 8,-11 8,1 1,-51 50,-2 0,27-28,-3-4,-107 57,162-95,1 0,-1 0,1 0,-1 1,1-1,0 1,0 0,0 0,-4 6,7-9,0 1,-1-1,1 0,0 1,0-1,0 0,0 0,0 1,-1-1,1 0,0 1,0-1,0 0,0 1,0-1,0 0,0 1,0-1,0 0,0 1,0-1,0 0,1 1,-1-1,0 0,0 1,0-1,0 0,0 1,1-1,-1 0,0 0,0 1,0-1,1 0,-1 0,1 1,26-1,42-16,105-39,-45 12,-81 29,58-20,3 6,121-17,26 0,-88 13,-113 23,95-28,-146 35,-3 2,0 0,1-1,-1 1,1 0,-1-1,0 0,0 1,1-1,-1 0,0 1,0-1,0 0,0 0,0 0,0 0,0 0,0 0,1-2,-3-2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0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934 50,'0'-2,"0"0,0 0,-1 0,1 0,-1 0,0 0,0 0,0 0,0 0,0 0,0 1,0-1,0 0,-1 1,1-1,-1 1,1-1,-1 1,0 0,1 0,-1 0,0 0,0 0,0 0,0 0,0 0,0 1,0-1,0 1,-3-1,-9-1,-1 0,1 1,-19 0,26 1,-19 1,0 1,1 1,0 1,0 1,0 1,0 1,-40 18,33-9,1 1,0 1,1 2,1 1,-27 25,15-5,1 1,2 2,1 1,3 2,2 1,-43 88,65-116,1-1,1 1,1 1,0 0,2 0,0 0,-2 24,7-38,0 1,0-1,1 1,0-1,0 0,0 1,1-1,0 0,1 0,0 0,0 0,0-1,1 1,0-1,0 0,0 0,1 0,0-1,0 1,0-1,1 0,0-1,0 1,7 3,17 8,0-1,2-1,-1-2,2-1,65 13,172 12,23-22,-287-14,-1 0,1 0,0 0,-1-1,1 0,0 0,-1-1,1 1,-1-1,0 0,0-1,0 1,0-1,6-4,-8 4,-1 0,0-1,1 1,-1 0,0-1,-1 0,1 1,-1-1,1 0,-1 0,0 1,-1-1,1 0,-1 0,1 0,-1 0,0 0,-1 0,1 0,-2-6,-3-18,-1 0,-1 0,-1 1,-2 0,-19-39,-78-121,104 183,-35-60,-3 3,-3 1,-3 2,-2 2,-85-75,93 101,9 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1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1,'-2'31,"-2"0,-1 0,-1-1,-13 38,0 3,-107 409,-249 620,-13-240,340-758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2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0 254,'31'34,"-1"2,39 64,16 19,-84-118,-1 0,1 0,0 0,-1 0,1 0,0 0,-1 0,1 0,0-1,0 1,0 0,0-1,0 1,0 0,0-1,0 1,0-1,0 0,0 1,0-1,0 0,0 0,2 1,-3-2,1 0,0 1,-1-1,1 0,0 0,-1 1,1-1,-1 0,0 0,1 0,-1 0,0 0,1 1,-1-1,0 0,0 0,0 0,0 0,0 0,0-2,-4-58,-21-81,-14-121,38 260,1 0,-1 1,1-1,0 1,0-1,0 0,0 1,1-1,-1 1,1-1,-1 0,1 1,0 0,0-1,0 1,1-1,-1 1,0 0,1 0,-1 0,1 0,0 0,0 0,0 0,4-3,-2 4,0-1,0 1,1 0,-1 0,0 0,1 1,-1-1,1 1,-1 0,1 0,-1 1,1 0,-1-1,8 4,8 3,1 1,-1 1,-1 1,0 1,0 0,-1 2,22 19,-8-8,-29-22,0 0,-1 0,1 0,-1 0,0 0,1 1,-1-1,0 1,0-1,0 1,-1 0,1 0,-1 0,0 0,1 0,-1 0,1 6,-3-7,1 0,0 0,-1 0,1 0,-1 0,0 0,0 0,1 0,-1-1,-1 1,1 0,0 0,0-1,-1 1,1-1,0 1,-1-1,0 0,1 1,-1-1,0 0,0 0,1 0,-1 0,0 0,0-1,-4 2,-35 15,0 2,-48 31,75-42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3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1986,'10'-1,"0"0,-1-1,1 0,0-1,-1 0,1 0,17-10,15-5,2050-805,-933 357,-1016 410,549-212,8 33,-542 195,21-8,-171 44,-19 6,-21 5,-5 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3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0 174,'0'-15,"1"1,0-1,1 1,0 0,1 0,7-19,-10 30,2 0,-1 0,0 0,1 0,-1 0,1 0,0 0,0 1,0-1,0 1,1-1,-1 1,1 0,-1 0,1 0,0 0,0 1,-1-1,1 1,1 0,-1-1,0 1,0 1,0-1,0 0,1 1,-1-1,0 1,1 0,-1 0,0 1,0-1,1 1,3 1,2 0,-1 2,0-1,1 1,-1 1,0 0,-1 0,1 0,-1 1,0 0,-1 0,1 1,7 11,12 16,30 51,-42-62,64 111,99 235,17 156,-138-355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3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0 739,'1'-2,"1"0,-1 0,0 0,0 0,1 0,-1 1,1-1,0 1,-1-1,1 1,0 0,0 0,0-1,0 1,0 0,0 1,0-1,0 0,0 1,0-1,3 0,0 0,1495-570,-1409 532,130-50,-193 80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4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0 457,'37'-3,"0"-2,0-2,-1-1,0-1,-1-3,47-20,-17 7,495-203,-375 156,-74 31,-75 26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5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1,'-1'0,"-1"1,1-1,0 1,-1 0,1-1,0 1,-1 0,1 0,0 0,0 0,0 0,0 0,0 0,0 1,0-1,0 0,1 0,-1 1,0 1,-17 35,13-26,-19 41,4 1,1 1,-11 58,-21 175,47-262,-91 963,77 3,18-868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49.7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1 482,'1'-1,"-1"-1,1 1,0 0,0-1,0 1,0 0,0 0,0 0,0 0,0 0,0 0,1 0,-1 0,0 0,1 0,-1 1,1-1,-1 0,1 1,-1 0,1-1,1 1,41-11,-41 10,144-20,0 7,238 6,-379 8,10-1,1 2,0 0,0 1,19 5,-33-6,1 0,0 0,-1 0,1 0,-1 1,0 0,1 0,-1 0,0 0,0 0,0 1,0-1,-1 1,1 0,-1 0,0 0,1 0,-1 0,0 0,-1 1,1-1,-1 1,1-1,0 7,3 25,-2 0,-1 0,-6 60,1 5,3-93,-1 72,4 0,3 0,27 125,-31-193,1-1,1 0,0 0,0 0,1 0,0-1,1 0,0 0,0 0,11 11,-11-15,0 0,0-1,0 1,1-1,-1-1,1 1,0-1,0 0,0-1,1 0,-1 0,0 0,1-1,-1 0,13-1,10 0,0-2,0-2,0 0,0-2,34-12,142-58,22-30,-190 85,-2-1,0-3,59-50,-84 63,0 0,0-1,-1 0,-1 0,0-1,-1 0,0-1,-2 0,1 0,-2 0,0-1,-1 0,0 0,-1 0,-1 0,-1-1,0 1,-1 0,-3-21,1 23,0 0,-1 1,0-1,-1 1,0 0,-2 0,1 0,-1 1,-1 0,0 0,-1 1,0-1,-1 2,0-1,-1 1,0 1,-1 0,0 0,0 1,0 0,-1 1,-23-10,12 10,1 1,-1 0,1 2,-1 1,-1 1,1 1,0 1,-27 3,-42-2,90-1,0 0,0 0,0-1,0 1,0 0,0-1,0 0,1 1,-1-1,0 0,0 0,1 0,-1 0,0 0,1 0,-1 0,1-1,-2-1,3 3,-1-1,1 1,0 0,0-1,0 1,-1-1,1 1,0-1,0 1,0 0,0-1,0 1,0-1,0 1,0-1,0 1,0-1,0 1,0-1,0 1,0 0,1-1,-1 1,0-1,0 1,0-1,1 1,19-11,12 5,1 2,0 2,0 0,1 3,-1 0,0 2,34 8,-36-4,0 2,0 1,-1 1,0 2,-1 1,-1 1,0 1,-1 1,38 33,-17-8,-2 2,-2 1,72 98,-86-87,-25-45,-15-41,-4-14,2-1,-9-63,18 87,1-1,1 0,1 1,1-1,1 0,1 1,7-29,-8 41,1 0,1 1,0-1,0 1,0 0,1 0,0 0,1 1,-1 0,2 0,-1 0,1 1,0 0,0 0,0 1,1-1,0 2,0-1,16-5,-11 5,1 2,0-1,0 2,0 0,0 0,1 1,-1 1,0 1,1 0,-1 1,0 0,20 6,3 5,1 1,-2 2,0 2,-1 1,-1 2,-1 1,-1 2,-1 1,-1 1,29 33,9 17,-4 2,97 155,-108-140,-37-61,2 0,1-2,33 41,-51-69,0-1,0 1,0 0,0-1,0 0,1 1,-1-1,1 0,-1 1,1-1,-1 0,1 0,0 0,0-1,-1 1,1 0,0-1,0 1,0-1,0 1,-1-1,1 0,0 0,0 0,0 0,0 0,0 0,0-1,0 1,0-1,-1 1,1-1,0 0,0 1,0-1,-1 0,1 0,-1 0,1 0,-1-1,1 1,-1 0,0-1,1 1,-1-1,2-2,2-5,0 1,0-1,0 0,-1 0,-1-1,1 0,2-16,4-49,-3-1,-4 0,-3-1,-3 1,-14-76,7 67,-4 1,-4 0,-3 1,-58-145,78 225,-1 0,1 0,0 0,-1 0,0 1,0-1,0 0,0 1,0-1,-4-3,5 6,1 0,-1 0,1-1,-1 1,1 0,-1 0,1 0,-1 0,1 0,-1 0,1 0,-1 0,0 0,1 0,-1 0,1 0,-1 0,1 0,-1 0,1 0,-1 1,1-1,-1 0,0 1,-14 19,11-14,2 0,-1 0,1 1,-1-1,2 1,-1-1,1 1,0-1,0 1,1 0,0 0,0-1,1 1,-1 0,1 0,1-1,2 8,0-4,0 0,1-1,1 0,-1 0,2-1,-1 1,1-1,0-1,0 1,10 6,14 8,0-1,1-1,2-2,0-1,36 12,9 0,140 31,87-3,27 6,-316-60,0 1,-1 1,1 1,-1 0,20 12,-33-17,-1 1,0-1,1 1,-1-1,0 1,0 0,0 0,0 0,0 0,-1 0,1 1,-1-1,1 0,-1 1,0-1,0 1,0-1,0 1,0 0,-1-1,1 1,-1 0,0-1,1 1,-1 0,-1 0,1-1,0 1,-1 0,1 0,-1-1,0 1,0-1,0 1,0 0,0-1,-1 0,1 1,-1-1,1 0,-3 2,-16 22,-2-1,0-1,-39 31,15-14,31-27,-212 186,204-184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6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46,'9'21,"-1"0,-1 1,5 23,7 22,143 323,32-12,-94-188,-92-175,0 1,-1 0,5 18,-12-34,1 0,-1 1,0-1,0 1,0-1,1 0,-1 1,0-1,0 1,0-1,0 1,0-1,0 0,0 1,0-1,0 1,0-1,0 1,0-1,0 1,0-1,0 0,0 1,-1-1,1 1,0-1,0 0,0 1,-1-1,1 1,0-1,0 0,-1 1,1-1,-1 1,-14-9,-17-23,-22-45,4-2,2-2,5-2,2-2,-33-103,56 135,-20-92,34 124,1 0,1-1,0 1,2-1,0 1,2-1,7-36,-6 46,1-1,1 1,0 0,0 1,1-1,1 1,0 0,0 1,1-1,0 2,0-1,1 1,0 0,18-11,8-2,0 1,71-27,-104 45,0 1,1 0,-1 0,0 1,1-1,-1 0,1 1,-1-1,0 1,1 0,-1 0,1 0,-1 0,1 0,-1 0,1 1,-1-1,0 1,1 0,-1 0,0-1,1 2,1 0,-1 1,-1-1,0 1,0 0,0-1,-1 1,1 0,-1 0,1 0,-1 1,0-1,0 0,0 0,-1 1,1-1,-1 0,0 6,0-8,2 28,-3 52,0-74,1 0,-1 0,-1 0,1-1,-1 1,-1 0,1-1,-1 1,0-1,0 0,-1 0,0 0,-6 7,-4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49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48,'-6'-24,"3"2,4 22,0-1,0 1,0 0,0 0,0 0,0 0,0 0,0 0,0 0,0 0,0 1,0-1,0 0,0 0,0 1,0-1,0 1,0-1,0 1,0 0,0-1,0 1,0 0,-1-1,2 2,172 127,-119-84,76 46,-123-86,25 16,1-2,0-1,1-1,1-2,42 11,-77-25,1-1,-1 1,1-1,-1 1,1-1,-1 0,1 1,-1-1,1 0,-1 0,1 0,-1 0,1-1,-1 1,1 0,-1-1,1 1,-1-1,1 1,-1-1,0 1,1-1,-1 0,0 0,0 0,1 0,-1 0,0 0,0 0,0 0,0 0,0-1,-1 1,1 0,0-1,0 1,-1 0,1-1,-1 1,1-1,-1 1,0-1,0 1,1-1,-1 1,0-1,-1-2,0-8,0 0,-1 0,-1 1,-7-22,7 21,-64-216,61 206,10 26,14 41,29 112,36 227,-64-287,167 1018,-182-1089,5 54,-8-76,-1 0,0 1,-1-1,1 0,-1 0,1 1,-1-1,-1 0,1 0,0 0,-1 0,0 0,0 0,-3 4,4-7,0 0,0 0,0 0,0-1,0 1,-1 0,1-1,0 1,0-1,0 1,-1-1,1 1,0-1,-1 0,1 0,0 0,-1 0,1 0,0 0,-1 0,1 0,0 0,-1 0,1-1,0 1,0-1,-1 1,1-1,0 1,0-1,0 0,-1 1,0-2,-38-34,33 29,-35-35,3-3,1-1,2-2,3-2,-47-91,59 96,2 0,2-1,2-1,3 0,1-1,2 0,-3-67,11 98,1 0,1 0,0 1,7-28,4 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1,'-38'548,"-47"-8,51-345,-31 181,-86 624,141-847,10-103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0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1 208,'12'1,"1"0,0 0,-1 1,1 1,-1 1,0-1,1 2,-2 0,1 0,19 13,4 6,61 55,-67-54,-17-15,25 20,-2 2,-1 2,-1 1,32 45,-41-32,-23-46,-1 0,1 0,-1 0,1-1,-1 1,0 0,0 0,1 0,-1 0,0 0,-1 0,1 0,0-1,-1 1,1 0,-1 0,1 0,-1-1,0 1,0 0,0-1,0 1,0 0,-1 1,1-3,1 1,0-1,-1 1,1-1,0 0,-1 1,1-1,-1 0,1 1,0-1,-1 0,1 0,-1 0,1 1,-1-1,1 0,-1 0,1 0,-1 0,1 0,-1 0,1 0,-1 0,1 0,-1 0,1 0,-1 0,1 0,-1 0,1-1,-1 1,1 0,-1-1,-8-17,4-27,12-177,-4-138,-7 327,4 32,0 0,0 0,0-1,0 1,0 0,-1 0,1 0,0-1,0 1,-1 0,1 0,-1 0,1 0,-1 0,0 0,1 0,-1 0,0 0,0 0,0 0,-1-1,2 3,-1 0,1-1,-1 1,1-1,-1 1,1 0,0-1,-1 1,1 0,0-1,0 1,-1 0,1-1,0 1,0 0,0 0,0-1,0 1,0 0,0 0,0-1,0 1,0 0,1 0,-1-1,0 1,0 0,1 0,8 24,-1-11,0-1,1 0,0-1,1 0,0 0,1-1,0-1,1 0,0 0,1-1,0 0,0-1,1-1,0 0,26 8,16 3,0-2,102 15,-104-18,-36-7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05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720 113,'1'-14,"1"0,0 0,8-25,-2 7,-16 48,0 0,-2-1,-16 20,-9 15,-69 110,-142 168,38-96,151-157,32-40,10-21,15-19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06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1,'8'0,"0"1,0 0,-1 1,1 0,-1 0,1 0,-1 1,0 0,13 8,60 46,-45-31,35 24,-2 3,105 107,-159-146,-2-4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07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0,'-2'32,"-1"-1,-10 43,-2 16,6 5,4 0,8 115,1-162,1 0,3 0,2-1,2 0,2-1,26 58,-29-82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08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25,'1'11,"1"0,0-1,1 1,0-1,0 1,6 10,6 19,-7-13,1-1,2 0,0 0,1-1,2-1,1 0,0-1,2-1,0 0,2-1,0-1,2-1,0 0,40 25,-46-34,48 27,-59-35,-1 0,1-1,0 1,-1-1,1 0,0 0,0 0,0-1,0 1,0-1,0 0,0 0,0 0,6-2,-7 0,0 1,-1-1,1-1,-1 1,1 0,-1 0,0-1,0 1,0-1,0 0,-1 0,1 0,-1 0,0 0,1 0,-1 0,-1 0,2-5,10-61,-12 68,7-63,16-218,-23 281,0 0,0 0,0 0,0 0,0 0,0 0,0 0,0 1,0-1,0 0,1 0,-1 0,0 0,1 0,-1 0,0 0,1 1,-1-1,1 0,0 0,-1 1,1-1,-1 0,1 1,1-2,-1 2,0 0,0 0,0 0,0 1,0-1,0 0,0 0,1 1,-1-1,0 1,-1-1,1 1,0-1,0 1,0-1,0 1,0 0,1 1,46 53,-33-37,102 96,18 22,-132-132,1-1,-1 1,1-1,0 0,0 0,0 0,1-1,-1 1,1-1,-1 0,1 0,0-1,0 1,-1-1,8 1,-9-2,-1 0,0 0,1 0,-1 0,0 0,0-1,1 1,-1-1,0 1,0-1,0 0,0 0,1 0,-1 0,-1 0,1-1,0 1,0 0,0-1,-1 0,1 1,-1-1,1 0,-1 0,0 0,1 0,-1 0,0 0,0 0,-1 0,1 0,0 0,-1-1,1-3,3-29,-1-1,-2 0,-5-58,-1-2,5 10,0 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0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1,'6'1,"0"1,-1-1,1 1,-1 1,0-1,1 1,-1 0,-1 0,1 0,0 1,7 6,4 3,85 58,98 75,-165-117,-1 1,-1 2,43 55,-46-44,-1 2,-3 0,-1 1,-3 2,28 87,-16-13,21 149,-49-236,-1-8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0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1 470,'288'1,"723"-22,-753 4,212-18,-4-34,-210 32,18-5,-29 3,-30 7,80-34,188-31,-427 86,-37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0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551 858,'-14'1,"0"0,0 2,0-1,0 2,0 0,1 0,0 1,-13 7,-94 58,73-39,-72 62,104-79,0 0,1 1,0 1,1 0,1 1,1 1,-17 34,27-50,0 0,0 1,0-1,0 0,1 1,-1-1,1 0,0 1,-1-1,1 1,0-1,0 0,1 1,-1-1,1 4,0-5,0 1,-1-1,1 1,0-1,0 0,0 0,0 1,0-1,1 0,-1 0,0 0,0 0,1 0,-1 0,1-1,-1 1,3 1,6 0,1 0,-1 0,1-1,-1 0,20-2,-13 1,103-5,0-5,0-5,-2-6,0-4,-1-6,126-52,-225 77,49-22,-63 26,-1 1,0-1,0 0,1 0,-1 0,-1-1,1 1,0-1,-1 1,1-1,-1 0,0 0,0 0,3-7,-4 8,-1 1,0 0,0-1,0 1,-1-1,1 1,0 0,-1-1,1 1,0-1,-1 1,0 0,1 0,-1-1,0 1,0 0,1 0,-1 0,0 0,0 0,0 0,0 0,0 0,-1 0,1 0,0 1,0-1,-1 0,1 1,0-1,-1 1,1-1,-2 1,-51-15,50 14,-73-10,0 4,-1 3,-149 11,167 0,-73 19,53-9,56-17,24 0,-1 0,1-1,0 1,0-1,0 1,0 0,0-1,0 1,0-1,0 1,0 0,0-1,0 1,0-1,0 1,0 0,1-1,-1 1,0 0,0-1,0 1,1-1,-1 1,0 0,0-1,1 1,-1 0,0 0,1-1,-1 1,1 0,41-35,-34 30,249-173,-124 89,134-116,-251 192,-2 0,0-2,0 0,-1 0,-1-1,-1-1,17-32,-25 42,0-1,0 1,-1-1,0 1,-1-1,0 0,0 0,0 0,-1 1,0-1,-1 0,0 0,0 0,0 1,-1-1,0 0,-1 1,0 0,0-1,0 1,-1 0,-7-9,1 1,-2 1,0-1,0 2,-1 0,-1 0,0 2,-1-1,0 2,-1 0,0 1,0 0,-1 2,0-1,-33-7,48 14,0 1,1 0,-1 0,0-1,0 1,0 0,0 1,0-1,0 0,0 1,0-1,0 1,0-1,0 1,0 0,1 0,-1 0,0 0,1 0,-1 0,-2 3,1-1,1 0,1 0,-1 0,0 0,1 0,0 0,0 0,-1 1,2-1,-1 1,0 5,0 7,1 0,0 0,2 0,4 26,9 22,3 1,3-2,3-1,40 78,150 230,-137-246,12 20,-20-35,-4 2,63 152,-124-254,0 1,-1 0,0 0,-1 0,0 1,1 19,-4-26,1 0,0 1,-1-1,0 0,0 1,0-1,-1 0,1 0,-1 0,0 0,0 0,-1 0,1-1,-1 1,0-1,0 1,0-1,-6 5,-68 48,-105 59,53-36,82-49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1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923 24,'0'-1,"1"0,-1-1,1 1,-1 0,1-1,0 1,0 0,-1 0,1 0,0 0,0 0,0 0,0 0,0 0,0 0,1 0,-1 0,0 1,0-1,3-1,-4 2,0 0,1 0,-1 0,0 0,0 0,0-1,1 1,-1 0,0 0,0 0,1 0,-1 0,0 0,0 0,1 0,-1 0,0 0,0 0,1 0,-1 0,0 0,0 0,1 0,-1 1,0-1,0 0,1 0,-1 0,0 0,0 0,0 0,1 1,-1-1,0 0,0 0,0 0,0 1,1-1,-9 19,-53 65,-101 108,84-104,-170 183,-114 139,343-387,5-8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1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0,'6'2,"0"0,0 0,0 1,-1 0,1 0,-1 0,1 0,-1 1,0 0,-1 0,7 7,2 0,204 154,33 28,-162-123,-60-51,-1 2,-2 1,33 35,-26-12,-25-35,0 1,0-2,1 1,1-1,12 12,-7-11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2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0,'-22'310,"12"-220,3 0,10 167,-3-246,1-1,1 1,0-1,0 1,1-1,1 0,-1 0,2 0,-1 0,1-1,1 0,0 0,0 0,0-1,1 0,1 0,12 11,5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3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0 351,'0'13,"1"-1,0 1,0-1,5 18,-5-26,0 0,0-1,1 1,-1 0,1-1,0 0,0 1,0-1,1 0,-1 0,1 0,0 0,-1 0,1-1,0 0,1 1,-1-1,5 2,-7-3,0-1,0 1,0-1,0 1,0-1,0 0,0 0,0 1,0-1,0 0,0 0,0 0,0 0,0 0,0 0,0-1,0 1,0 0,0 0,0-1,0 1,0-1,0 1,0-1,0 1,1-2,-1 0,1 1,-1-1,1 0,-1 0,0-1,0 1,0 0,0 0,0 0,0-1,0-2,1-10,0 0,-1 1,-1-17,0 22,0-4,0-12,0 1,2-1,0 1,2 0,10-36,-14 59,0 0,0 0,1 0,-1 0,0 0,1 0,-1 0,1 0,-1 0,1 1,0-1,-1 0,1 0,0 1,0-1,-1 0,1 1,0-1,0 1,0-1,0 1,0 0,-1-1,1 1,0 0,0-1,0 1,0 0,0 0,0 0,0 0,0 0,0 0,0 0,0 0,0 1,0-1,0 0,0 0,0 1,0-1,0 1,0-1,0 1,-1-1,1 1,0 0,0-1,-1 1,1 0,0-1,-1 1,2 2,8 7,-1 1,0 0,9 14,-5-7,100 95,0 1,-103-102,-5-5,0-1,0 0,1 0,-1 0,1-1,8 6,-13-11,0 1,0-1,0 1,0-1,0 1,1-1,-1 0,0 0,0 1,0-1,0 0,1 0,-1 0,0 0,0 0,0-1,0 1,1 0,0-1,0 0,0 0,-1 0,1-1,0 1,-1 0,1-1,-1 1,0-1,1 0,-1 0,0 1,0-1,0 0,1-3,7-19,-1 1,-1-1,0-1,-3 1,3-27,1-126,-9 38,1 114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5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0,'0'4,"0"6,5 6,1 4,-1 3,0 1,2-2,1-1,2-5,0 0,-1 1,-3 3,-2-3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6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0,'8'1,"1"0,-1 1,1 0,-1 0,0 1,0 0,0 0,0 1,-1 0,1 0,7 8,14 9,31 31,-57-49,59 54,-3 3,-3 3,-2 2,-3 2,-4 3,-2 1,38 85,-55-79,-27-71,1 1,-1-1,-1 0,1 0,-1 1,0-1,0 0,-1 1,0-1,-2 10,-4-1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7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1,'1069'0,"-1048"0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8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77,'80'0,"1"-3,135-23,-135 9,1 4,-1 3,111 2,-172 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4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8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0,'0'5,"-5"4,0 7,-1 4,2 2,0 8,3 1,-1 1,6 3,2 4,0 4,-1-1,2 5,5-1,0 1,3-9,-2-6,-3-8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8:00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5897,'0'-6,"1"0,-1 0,2 0,-1 1,0-1,1 0,0 1,0-1,1 1,0 0,5-8,45-50,-30 39,89-91,193-151,-230 204,1323-1013,-310 284,-41-49,-692 537,521-459,-361 264,-98 91,-200 207,136-132,-294 269,-42 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1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1 434,'4'0,"10"-5,12-5,13-6,18-8,20-9,19-3,10-4,8-4,-2-3,-3 2,-16 4,-20 5,-17 9,-23 8,-18 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19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0,'572'26,"-29"-1,-17-26,-517 1,0 0,0-1,0 0,0 0,0-1,9-3,-4-1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0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1,'-19'126,"7"24,-8 274,20-413,0-1,1 1,1-1,-1 1,2-1,-1 0,1 0,1 0,6 12,-8-18,1 0,0 0,0-1,0 1,0-1,0 0,1 0,0 0,-1-1,1 1,0-1,0 0,1 0,-1 0,0-1,1 1,-1-1,0 0,1 0,0-1,-1 1,1-1,8-1,41-4,-1-2,0-3,89-28,-85 22,607-212,-656 225,-1-1,1 1,-1-1,0 0,0-1,-1 0,1 0,-1 0,10-11,-15 14,0-1,1 1,-1 0,0-1,0 1,0 0,0-1,-1 1,1-1,-1 1,1-1,-1 0,0 1,0-1,0 1,-1-1,1 0,0 1,-1-1,0 1,0-1,1 1,-1 0,-1-1,1 1,0 0,-1 0,1 0,-1-1,1 2,-1-1,0 0,-4-3,-4-5,-1 0,-1 1,0 1,0 0,0 0,-1 1,0 1,-1 0,-24-7,37 13,0-1,0 1,0 0,0 0,-1-1,1 1,0 0,0 0,0 0,0 0,-1 0,1 1,0-1,0 0,0 0,0 1,0-1,0 1,0-1,0 1,0-1,0 1,0 0,0-1,0 1,0 0,0 0,1 0,-1 0,0 0,1 0,-1 0,0 0,1 0,-1 0,1 0,0 0,-1 0,1 2,-2 5,1 0,0 1,0-1,1 14,0-10,6 147,6 0,7-1,42 165,53 137,-95-411,-9-34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2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32 693,'10'-2,"-1"0,1 0,-1 0,1-1,-1-1,14-7,1 1,412-187,-158 67,-178 86,325-159,-422 201,0 1,0-1,0 0,0 0,-1 0,1 0,0 0,-1-1,0 1,1-1,-1 0,0 1,0-1,-1 0,4-6,-5 8,0 0,0 1,0-1,0 0,0 0,0 1,0-1,-1 0,1 0,0 1,0-1,0 0,-1 1,1-1,0 0,-1 1,1-1,-1 0,1 1,-1-1,1 1,-1-1,1 1,-1-1,-1 0,0-1,-1 1,0 0,0 0,0 0,0 0,0 0,-1 0,1 1,-5-1,-13-1,-11-2,0 1,0 1,0 2,0 1,0 1,0 2,-48 13,12 7,1 3,2 3,1 2,1 4,-95 71,67-35,3 3,-136 154,204-208,2 2,0 0,2 1,0 1,2 0,0 1,-15 46,25-60,1 1,0-1,1 1,0 0,1 0,1 0,0 0,1 0,0 0,1 0,0 0,1-1,1 1,0-1,0 0,1 0,1 0,0 0,10 12,-12-17,1-1,1 0,-1 0,1 0,0-1,1 0,-1 0,1-1,0 0,0 0,0 0,11 3,9 1,0 0,36 4,-1 1,44 10,142 15,-189-34,0-2,1-2,-1-3,59-11,-51 3,-21 5,1-3,55-18,-83 20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3.0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1 155,'18'-16,"2"2,0 0,23-13,27-18,-63 40,0 1,1 0,-1 0,1 0,0 1,0 0,0 0,1 1,-1 0,9 0,9 0,50 3,-41 0,-13-1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3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1,'5'6,"-1"0,0 1,0-1,-1 1,1 0,-2 0,1 1,-1-1,0 0,1 10,4 11,101 282,30 114,-132-398,-1 1,-1-1,0 36,-3-55,-1 0,0 0,-1 0,1-1,-1 1,-1 0,0 0,1 0,-2-1,1 1,-1-1,0 1,0-1,-1 0,0 0,0-1,-9 11,11-15,0 1,0-1,0 1,0-1,0 1,0-1,0 0,-1 0,1 0,0 0,-1-1,1 1,-1 0,1-1,-1 0,1 0,-1 1,1-2,-1 1,1 0,0 0,-1-1,1 1,-1-1,1 0,0 0,-1 0,1 0,0 0,0 0,0-1,0 1,0-1,0 1,0-1,0 0,-1-2,-8-9,1 0,1-1,0 0,-12-26,2 5,-84-118,91 131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5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12,'-15'31,"11"-6,1 1,2 0,0 0,2 0,0 0,6 26,3 0,32 98,-26-108,2 1,2-2,2-1,1 0,42 51,-64-89,1 0,-1 0,1 1,0-1,0-1,0 1,0 0,0 0,0-1,1 1,-1-1,0 0,1 1,0-1,-1 0,4 0,-5-1,1 0,-1-1,0 1,1 0,-1-1,1 0,-1 1,0-1,0 0,1 1,-1-1,0 0,0 0,0 0,0 0,0 0,0 0,0-1,0 1,0 0,-1 0,1-1,0 1,-1 0,1-1,-1 1,0-1,1 1,-1 0,0-1,0-1,11-51,-2 0,3-98,-9 89,-3 59,1 0,-1-1,1 1,-1 0,2-1,-1 1,0 0,1 0,-1 0,1 0,0 1,1-1,3-5,-5 8,1 0,-1 0,1 0,-1 0,1 0,0 0,-1 0,1 1,0-1,-1 1,1-1,0 1,0 0,-1 0,1 0,0 0,0 0,0 0,-1 0,1 0,0 1,0-1,0 1,-1-1,1 1,0 0,-1 0,1 0,-1-1,1 1,-1 1,1-1,1 2,38 30,-2 1,39 45,35 30,-64-61,-40-37,1 0,0-1,0-1,1 0,0 0,0-1,1-1,0 1,20 7,-30-14,-1-1,1 0,-1 1,0-1,1 0,-1 0,1 0,-1 0,1 0,-1 0,1 0,-1 0,1 0,-1-1,0 1,1-1,-1 1,1-1,-1 0,0 1,0-1,1 0,1-1,-2-1,1 1,0-1,-1 1,1-1,-1 1,1-1,-1 0,0 1,0-1,-1 0,2-4,0-11,-1 0,-1 0,-2-24,1 22,1-177,-5-109,4 288,-2 1,-7-31,6 31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7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1139 1,'-51'4,"-1"2,1 3,0 1,1 3,-56 22,-60 15,100-33,-434 94,498-111,0 0,-1 1,1 0,0-1,0 1,0 0,0 0,0 0,0 0,0 0,1 0,-1 1,0-1,0 1,1-1,-1 1,1-1,0 1,-1 0,1 0,0 0,0 0,0 0,0 0,0 0,1 0,-1 0,1 0,-1 0,1 1,0-1,0 0,0 0,0 3,1 10,1-1,0 1,1-1,7 20,0 1,149 822,142 469,-256-1153,8-3,89 194,-138-356,1 1,1-1,-1 0,2-1,-1 1,1-1,0-1,0 1,1-1,-1 0,1-1,1 0,-1 0,1-1,0 0,11 3,20 6,0-1,61 7,-55-10,140 12,-31-5,-102 2,-47-15,0-1,0 1,0-1,1 0,9 1,-13-3,0 0,-1 0,1 0,0 0,-1-1,1 1,0-1,-1 0,1 0,-1 0,1 0,-1 0,0-1,1 1,-1 0,0-1,3-3,11-10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7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5,2 9,4 5,4 1,0 5,2 0,2 3,3-1,-2-2,-1-8,-3-3,-4-2,-3-5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8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1 399,'7'-4,"0"-1,0 2,0-1,0 1,1 0,-1 1,1 0,0 0,0 0,16 0,22-6,277-79,610-147,-805 206,-88 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28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0,'1'7,"0"0,1 0,0 0,1 0,-1-1,1 1,8 10,-2 1,105 232,24 47,-92-205,-5 1,31 104,-66-175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1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245 171,'-11'-1,"1"-1,0 1,0-2,-1 1,1-1,1-1,-1 0,1 0,-1-1,1 0,-8-7,0 0,0 0,2-2,-1 1,-20-26,21 15,13 13,12 12,1 7,0-1,0 2,0-1,-1 2,0-1,9 12,-10-11,404 463,-155-173,51 48,-189-213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0,'30'698,"-14"-564,71 437,-84-555,-2-12,-1 1,1-1,0 1,0-1,0 1,1-1,0 1,0-1,0 0,0 0,0 0,6 6,-1-7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4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1,'6'8,"-1"0,0 1,-1-1,0 1,-1 0,0 0,0 1,2 13,3 6,130 573,7 19,-133-587,26 51,-26-60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5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234 113,'7'-1,"-1"-1,1 0,0 0,-1 0,1-1,-1 0,6-3,14-6,48-6,-62 16,-1 0,1 0,-1-1,0-1,0 0,0 0,0-1,13-9,-23 14,0 0,-1-1,1 1,0-1,-1 1,1-1,0 1,-1-1,1 1,-1-1,1 1,-1-1,1 0,-1 1,1-1,-1 0,0 0,1 1,-1-1,0 0,0 0,0 1,1-1,-1-1,-16-3,-39 10,46-4,-137 26,102-17,-1-2,-52 3,5-5,78-6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6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35,'-3'-1,"1"1,0-1,0 1,-1-1,1 0,0 0,0-1,0 1,0 0,0 0,0-1,0 0,-2-2,-21-12,23 16,1 0,0 0,0 0,0 0,-1 0,1 0,0 1,0-1,0 0,0 1,0-1,0 1,0-1,0 1,0-1,0 1,0 0,0 0,0-1,0 1,0 0,0 0,1 0,-1 0,0 0,0 2,-3 5,0 1,1 0,1 0,-1 0,1 1,1-1,0 0,0 1,1-1,0 1,2 14,-2 16,-11 120,3-79,5 121,4-193,1 0,0 0,0-1,0 1,1 0,1-1,0 0,0 1,0-1,1-1,0 1,1-1,7 9,3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7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0 301,'3'29,"0"0,2 0,1-1,1 1,2-1,0-1,26 50,-30-68,0-1,1 0,-1 0,1-1,1 0,-1 0,1 0,1-1,-1 0,11 6,-16-10,0-1,0 0,0 0,1 1,-1-1,0 0,1-1,-1 1,1 0,-1-1,1 1,-1-1,1 0,-1 0,1 0,0 0,-1-1,1 1,-1 0,1-1,-1 0,0 0,1 0,-1 0,0 0,1 0,-1 0,0-1,0 1,0-1,0 1,0-1,0 0,-1 0,1 0,-1 0,1 0,-1 0,0-1,0 1,0 0,1-4,9-21,-2-1,-1-1,-2 1,0-1,2-54,-4 40,16-75,-19 115,-1 1,1 0,-1-1,1 1,0 0,0 0,0 0,0 0,0 0,0 0,1 0,-1 0,1 0,-1 0,1 1,0-1,0 1,-1-1,1 1,0 0,3-2,-3 3,0-1,1 1,-1 0,1 0,-1 0,0 0,1 0,-1 1,0-1,1 1,-1 0,0-1,1 1,-1 0,0 0,4 3,8 6,-1 0,0 1,-1 1,17 19,-25-27,33 39,-25-27,1 0,0-1,2 0,-1-1,2-1,0 0,35 21,-30-28,0-1,0 0,0-2,33 2,-53-5,1 1,0-1,0 0,-1 0,1 0,0 0,-1 0,1 0,0-1,-1 1,1 0,0-1,-1 1,1-1,-1 0,1 1,0-1,-1 0,0 0,1 0,-1 0,0 0,1 0,-1-1,1-1,0 0,-1 1,0-1,0 0,0 0,-1 1,1-1,-1 0,0 0,1 0,-1 0,-1 0,1 0,-1-3,-2-10,-1-1,-1 1,-12-28,16 41,-32-77,-43-153,71 207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8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0,'9'1,"-1"0,1 0,-1 1,1 0,-1 1,0-1,1 2,-1-1,-1 1,12 7,9 8,34 30,-42-33,72 62,-2 3,-5 5,128 163,-192-218,-1 0,-1 1,17 42,-27-53,-1 0,-1 0,-1 1,-1 0,-1 0,2 36,-7-46,0 0,0 1,-1-1,-1 0,0 0,0-1,-6 12,-42 81,25-54,-17 36,-51 109,83-168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4:59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0 180,'76'-4,"-1"-3,99-23,-20 3,-72 15,391-52,2 29,-436 35,-11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0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67,'414'-6,"-6"-35,-371 33,0 3,0 1,1 1,38 4,-42 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1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1,'-1'104,"-1"-2,5 0,21 148,-13-192,6 42,5 0,39 108,-53-187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1.5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46,'445'-14,"3"1,-403 13,-7 2,1-3,-1-1,58-11,-78 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2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1 704,'0'-8,"1"0,1 0,-1 0,1 0,1 1,-1-1,1 1,1-1,-1 1,1 0,1 0,-1 1,1-1,8-7,9-10,2 2,31-24,-53 45,72-54,2 4,2 3,3 4,1 3,140-49,-96 50,1 5,2 6,172-17,-204 37,0 5,0 4,0 4,103 17,-137-10,-2 3,0 2,-1 3,0 2,-2 3,-1 3,70 43,-97-50,-1 2,-1 1,-1 1,-1 1,-1 2,-1 1,-2 0,0 2,-2 0,-2 1,-1 1,-1 1,20 60,-26-60,-1 1,-1-1,-3 1,0 1,-2-1,-2 1,-1 0,-2-1,-1 1,-2-1,-1 0,-1 0,-2-1,-20 49,4-30,-3 0,-1-2,-41 53,-120 131,173-213,-135 154,-176 155,242-253,-4-4,-3-4,-2-4,-107 53,191-112,-44 19,53-24,1 0,-1 0,0-1,1 1,-1-1,0 1,1-1,-1 0,0 0,0 0,1 0,-1 0,0 0,0 0,1-1,-1 1,0 0,1-1,-1 0,0 1,1-1,-1 0,1 0,-1 0,1 0,-3-2,-3-16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3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1,'0'473,"0"-469,0-1,-1 0,2 1,-1-1,0 0,1 1,0-1,-1 0,1 0,1 0,-1 0,0 0,1 0,-1 0,1 0,0 0,0-1,0 1,1-1,-1 1,4 2,-1-2,1-1,-1 1,1-1,0 0,0-1,0 1,0-1,0 0,0-1,0 1,6-2,-2 2,0-2,0 1,0-1,0-1,-1 0,1 0,0-1,-1 0,1-1,-1 0,0 0,-1-1,1 0,-1-1,0 0,0 0,0-1,9-11,7-3,30-32,-51 50,0-1,-1 1,0-1,0 1,0-1,0 1,-1-1,0 0,1 0,-1 0,-1 0,1 0,0 0,-1 0,0-6,1-8,7 28,15 49,-13-32,58 141,57 217,-121-368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5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351 597,'0'-2,"1"0,0 1,-1-1,1 0,0 1,0-1,-1 1,1-1,1 1,-1-1,0 1,0 0,0-1,1 1,-1 0,4-2,31-20,-22 14,220-136,-125 81,-4-4,155-130,-258 196,0 0,1 1,-2-1,1 0,0-1,0 1,0 0,-1 0,0-1,1 1,-1-1,0 1,0-1,0 1,0-1,-1 0,2-5,-3 7,1 1,0-1,0 0,0 1,-1-1,1 0,0 1,-1-1,1 0,-1 1,1-1,-1 0,1 1,-1-1,1 1,-1-1,1 1,-1-1,0 1,1 0,-1-1,0 1,0-1,-31 0,-13 10,0 2,-75 30,11-4,-70 22,-255 121,423-176,0 1,1 1,-1-1,1 2,1-1,-1 2,1-1,1 1,-1 0,1 1,1 0,-1 0,2 1,-1 0,1 0,1 0,-7 17,7-11,1-4,0 0,1-1,0 1,-1 15,4-23,0-1,0 1,0 0,1-1,0 1,-1-1,1 1,0-1,0 0,1 1,-1-1,1 0,0 0,0 0,0 0,0 0,0 0,5 4,25 20,2-1,64 37,-65-43,46 22,1-3,2-4,114 33,-43-15,-61-23,55 22,-141-50,1 0,0 0,-1-1,1 0,0-1,0 0,0 0,0 0,0-1,0 1,-1-2,1 1,0-1,-1 0,13-6,3-2,1-1,-2-1,21-15,-20 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5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41,'9'0,"6"0,6 0,7 0,4 0,4 0,1 0,3 0,-2-4,-3-2,-3 1,-2-4,-3 0,-5 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6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1,'4'32,"0"-1,2 0,1 0,2 0,0-1,21 43,2 10,182 601,-208-652,0 0,-3 1,0-1,-2 1,-2-1,-1 0,-1 1,-2-1,-1 0,-2-1,-1 1,-1-1,-2-1,0 0,-3-1,-28 44,41-69,0-1,0 0,0 0,-1 0,1 0,-1-1,0 1,1-1,-1 1,0-1,-1 0,1 0,0-1,-1 1,1-1,-1 1,-6 0,8-2,-1 0,0 0,0-1,0 1,1-1,-1 0,0 0,1 0,-1 0,1 0,-1 0,1-1,0 1,-1-1,1 0,0 0,0 0,0 0,0 0,0 0,1 0,-1 0,1-1,-2-3,-31-49,3-1,3-1,-28-81,53 131,0 0,1 0,0 0,0-1,1 1,0-1,1 1,-1-1,1 1,1-1,-1 1,1 0,1-1,-1 1,1 0,5-11,3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7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08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38,'-12'145,"0"-17,11-100,-1 22,2 0,9 76,-6-110,1 1,0-1,1 0,0-1,2 1,0-1,0 0,2-1,-1 0,2 0,17 19,-5-10,0-1,46 35,-58-50,-1-1,0 0,1-1,0 0,0 0,1-1,-1 0,1-1,0 0,0-1,15 1,-23-3,0 0,0-1,0 1,-1-1,1 0,0 0,0 0,-1 0,1-1,-1 1,1-1,-1 1,0-1,0 0,1 0,-1 0,0 0,-1 0,1 0,0-1,-1 1,1 0,-1-1,0 0,1 1,-1-1,-1 0,1 1,0-5,4-12,-1-1,0 1,0-25,-2 15,60-290,-58 301,-4 17,0-1,0 0,0 1,1-1,-1 0,1 1,-1-1,1 1,-1-1,1 1,0-1,0 1,0-1,0 1,0 0,0-1,0 1,0 0,0 0,1 0,-1 0,1 0,-1 0,2-1,-1 3,0-1,0 0,0 1,0 0,0-1,0 1,0 0,-1 0,1 0,0 0,0 0,-1 0,1 1,-1-1,1 0,-1 1,0 0,1-1,-1 1,1 2,10 11,9 13,2 0,0-1,2-1,1-2,0 0,39 25,-58-45,10 8,2-1,-1-1,1 0,1-1,0-1,39 9,-57-16,0-1,0 0,-1 0,1 0,0 0,0 0,0 0,0 0,0-1,-1 1,1-1,0 0,0 1,-1-1,1 0,0 0,-1 0,1 0,-1 0,1 0,-1 0,0-1,1 1,-1-1,0 1,0-1,0 1,0-1,0 1,0-1,0 0,-1 0,1 1,-1-1,1-3,1-7,0 0,-1 0,-1 0,-1-19,1 14,-1-43,-3 1,-2-1,-3 1,-2 0,-3 1,-2 0,-27-61,31 95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0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1116 0,'-89'2,"0"5,-170 33,149-17,-374 93,480-115,-1 0,1 1,0-1,-1 1,1 0,0 0,0 0,1 1,-1-1,0 1,1 0,-1 0,1 0,0 1,0-1,0 1,1 0,-3 4,2 0,0 1,1-1,0 1,1 0,0 0,0 0,1 0,1 12,7 135,7-1,46 203,105 296,-121-492,214 743,-134-480,-119-402,-2-5,2-1,-1 0,13 24,-16-37,1 0,-1 0,0 0,1-1,0 1,0-1,0 0,0 0,1 0,-1 0,1-1,0 1,-1-1,1 0,0 0,1 0,-1-1,0 1,6 0,42 4,0-3,94-6,-42-1,-29 6,-49 0,0-1,0-2,0 0,0-2,37-8,-48 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0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1,'0'8,"5"8,0 5,5 7,4 8,5 6,2 4,3 8,1 7,1-2,0-3,-4-7,-2-7,-4-6,-5-6,-4-7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1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1 343,'15'-1,"0"-1,0-1,0 0,-1-1,1-1,15-7,25-8,755-159,-561 132,139-13,-358 54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2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1,'2'52,"2"-1,22 101,42 95,-13-79,117 246,-125-313,-36-81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2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0,'0'5,"4"5,11 10,19 22,25 26,20 28,18 21,22 27,17 14,6 9,1-1,-3-17,-16-29,-26-26,-28-30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3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1 650,'16'-1,"0"-1,0-1,-1 0,18-7,8-1,73-16,189-74,-239 74,-2-2,-2-3,0-3,73-56,-129 87,1 0,-1 0,0 0,0 0,-1-1,1 1,-1-1,0 0,0 0,0 0,-1 0,0-1,0 1,0-1,-1 1,0-1,0 0,0 1,0-8,-2 8,1 0,-1 1,1-1,-1 0,-1 0,1 1,-1-1,0 1,0-1,0 1,0 0,-1 0,0 0,0 0,0 0,0 1,-1 0,1-1,-1 1,0 0,0 0,-8-4,-9-2,0 0,-1 1,0 1,-42-8,-95-6,149 20,-17-2,0 2,1 1,-1 0,0 2,-35 8,43-6,1 1,0 1,1 1,-1 1,1 0,1 1,0 1,-22 17,23-16,0 2,1-1,1 1,0 1,-16 23,23-28,1 0,0 1,1 0,0 0,1 0,-1 0,2 1,0-1,0 1,1 0,0 11,4 228,1-67,-5-177,1 1,1-1,-1 0,1 1,0-1,0 0,1 0,0 1,0-1,1 0,-1-1,1 1,6 8,-4-8,0-1,0-1,1 1,-1-1,1 0,0 0,1 0,-1-1,0 0,1 0,0-1,7 2,28 5,1-2,-1-1,1-3,0-1,59-6,-17 2,100 2,144-3,-309 2,-1-1,0 0,1-2,-1 0,31-11,-30 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4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71,'3'-3,"0"1,1 0,-1 0,1 0,-1 0,1 0,0 1,0 0,0 0,0 0,0 0,4 0,55-2,-41 3,17-2,211-13,-171 9,-28 2,56-11,-88 10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5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1,'2'2,"1"0,0 0,0 0,-1 1,1-1,-1 1,0 0,1 0,-1 0,-1 0,1 0,0 0,-1 0,2 5,0-2,20 38,26 50,44 123,-82-185,-1 0,-1 1,-2 1,-2-1,-1 1,-1 0,-2 0,-4 35,-1-26,-3-1,-1 0,-2 0,-2-1,-30 71,41-110,0 0,0 1,0-1,-1 0,1 1,0-1,-1 0,0 0,1 0,-1 0,0-1,0 1,0 0,0-1,0 1,-1-1,1 0,0 0,-1 0,1 0,0 0,-1 0,-3 0,2-1,0-1,0 1,0-1,0 0,1 0,-1 0,0 0,1-1,-1 1,1-1,0 0,-1 0,1-1,-3-2,-7-6,0-1,1-1,0-1,1 1,-16-28,21 29,1 0,1-1,0 1,1-1,1 0,-1 0,2 0,0 0,1 0,2-24,-2 17,0 0,-1 0,-5-29,1 28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6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7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28 127,'-1'1,"-1"-1,1 1,0-1,0 1,0-1,0 1,0 0,0-1,0 1,0 0,0 0,0 0,1 0,-1 0,0 0,0 0,1 0,-1 0,1 0,-1 0,1 0,-1 1,1-1,0 0,0 0,-1 0,1 1,0 0,-4 42,4-39,-2 15,2 0,0 0,1 0,1 0,1-1,1 1,0-1,2 0,0 0,1 0,12 21,-18-38,-1 0,1-1,0 0,0 1,0-1,0 1,0-1,0 0,0 0,1 0,-1 0,0 0,1 0,-1 0,0 0,1 0,-1 0,1-1,0 1,-1-1,1 1,-1-1,1 0,0 0,2 1,-1-2,-1 0,1 0,-1 0,1 0,-1 0,1-1,-1 1,0-1,0 1,1-1,-1 0,0 0,-1 0,3-3,8-10,-2-1,0-1,12-26,-18 36,29-68,-20 41,3 1,18-31,-33 63,-1 0,1 0,0 0,0 0,0 0,-1 0,1 0,0 0,0 0,0 1,0-1,0 0,0 1,1-1,-1 1,0-1,0 1,0 0,0-1,1 1,-1 0,0 0,0 0,1 0,-1 0,0 0,0 0,0 0,1 0,-1 1,0-1,0 0,0 1,0-1,1 1,-1 0,0-1,0 1,0 0,0-1,0 1,0 0,-1 0,2 1,7 7,-1 0,0 0,12 18,-8-10,57 70,-19-21,62 61,-112-126,1 0,0 0,0 0,0 0,0-1,0 1,0 0,0 0,0-1,0 1,0 0,0-1,0 1,0-1,1 0,-1 1,0-1,0 0,1 0,-1 0,0 0,2 0,-2 0,0-1,0 1,-1-1,1 0,0 1,0-1,0 0,-1 0,1 0,0 1,-1-1,1 0,-1 0,1 0,-1 0,1 0,-1 0,0 0,1 0,-1-2,2-9,-1 0,1 0,-2-20,0 24,-1-59,-3 1,-3-1,-24-104,26 145,1 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19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0 228,'13'-10,"1"0,0 1,0 1,1 0,0 1,1 1,-1 0,27-6,17-7,42-20,2 6,110-22,-207 53,0 1,1 0,-1 0,0 1,1 0,-1 0,0 1,1-1,-1 1,0 0,0 1,0 0,1 0,9 5,-10-3,-1 0,0 1,0-1,0 1,-1 0,1 1,-1-1,0 1,-1-1,0 1,0 0,0 1,0-1,1 7,67 183,132 394,-159-447,149 462,-124-420,110 212,-69-216,-107-175,-1 0,1 1,-1-1,0 1,-1 0,0-1,0 1,0 0,-1 0,0 0,0 0,-1 0,0-1,0 1,0 0,-1 0,0-1,0 1,-1-1,0 0,-5 9,-7 8,-1 0,-2-1,0-1,-23 21,-8 10,33-34,-1 0,-1 0,0-2,-30 21,36-30,0 0,0-1,-1 0,0 0,-1-2,1 0,-1 0,0-1,-18 1,-18 1,-226 14,237-19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20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0 230,'2'-6,"0"0,0 0,1-1,0 1,0 1,0-1,1 0,5-6,-2 2,4-8,1 1,1 1,1 0,25-23,-32 33,0 1,1-1,-1 1,1 1,0-1,1 1,-1 1,1 0,-1 0,1 0,0 1,0 1,11-2,0 3,0 0,0 2,-1 0,1 1,0 1,22 7,-29-7,0 1,-1 0,1 1,-1 1,-1 0,1 0,-1 1,-1 0,1 1,9 11,-17-17,-1 1,1 0,-1-1,0 1,0 0,0 0,0 0,-1 0,1 0,-1 1,0-1,0 0,-1 1,1-1,-1 0,0 1,0-1,-1 1,1-1,-1 0,-1 5,-4 9,0-1,-1 0,-17 30,4-8,-24 53,-154 306,187-376,19-25,22-12,3 6,1 1,0 2,0 1,50 0,2-1,78-9,164-20,-236 15,-61 12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1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2,'-10'-1,"8"1,1 0,0 0,0 0,-1 0,1 0,0 0,0 0,-1 0,1 0,0 1,0-1,0 0,-1 1,1-1,0 1,0-1,-1 2,1 0,0 0,0 0,1 0,-1 1,1-1,-1 0,1 1,0-1,0 0,0 1,0-1,1 4,6 75,3 0,23 89,57 155,-59-219,135 433,-161-521,-4-11,1-1,-1 1,1 0,1-1,-1 0,1 0,0 0,0 0,1 0,0 0,0-1,8 10,-1-11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1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0,'3'34,"1"-1,1 0,15 52,-15-69,130 413,-67-230,336 861,-372-994,2-1,48 65,-72-113,-4-4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2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0,'2'61,"3"-1,18 92,43 116,-44-186,89 262,-23-81,-74-226,1 0,37 65,3 5,-20-23,-18-39,3-1,28 47,-36-75,-2-8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3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1 855,'68'-61,"4"2,144-88,-170 117,394-237,-109 70,-205 124,-87 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3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0 440,'1'-2,"-1"0,1 1,0-1,0 0,-1 0,1 1,0-1,1 0,-1 1,0-1,0 1,0 0,1-1,-1 1,1 0,-1 0,3-1,29-19,65-24,178-58,23-9,-271 99,-16 6,2 1,-1 1,1 0,20-5,17-1,-1-3,53-23,-52 18,-35 16,-4 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4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0,'0'86,"-1"33,18 152,-12-232,3 0,0 0,3-1,1 0,2-1,2-1,35 62,11-8,-38-59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5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1 505,'2'1,"-1"0,1 0,0 0,0 0,-1 1,1-1,-1 0,1 1,-1-1,0 1,1 0,-1-1,0 1,0 0,0 0,0-1,-1 1,1 0,0 0,-1 0,1 2,3 6,52 121,27 59,-41-102,41 80,-80-163,0 0,0 0,0-1,1 1,0-1,0 0,0 0,0 0,1-1,-1 0,1 0,6 4,-9-6,1 0,-1-1,0 1,0-1,0 0,0 1,0-1,0 0,1 0,-1 0,0-1,0 1,0 0,0-1,0 1,0-1,0 0,0 0,0 0,0 0,0 0,0 0,0 0,-1-1,1 1,0-1,-1 1,0-1,1 0,-1 1,0-1,0 0,0 0,1-2,13-26,-1-1,-2-1,-1 0,10-48,-3 12,6-44,-20 84,1 1,2-1,0 1,2 0,18-38,-26 63,1-1,-1 1,0 0,1 0,-1 0,1 0,0 0,0 0,0 0,0 0,0 1,0-1,0 1,0-1,1 1,-1 0,1 0,-1 0,1 0,-1 0,1 1,-1-1,1 1,0 0,-1 0,1 0,0 0,-1 0,1 0,-1 1,1-1,0 1,-1 0,1 0,-1 0,0 0,1 0,-1 0,4 3,10 7,-1 0,0 2,-1-1,20 24,-13-15,68 72,29 26,-112-113,1-1,0 0,0 0,0 0,0-1,1-1,0 1,-1-1,1 0,9 2,-15-5,0 0,1 1,-1-1,0 0,0 0,1 0,-1 0,0-1,0 1,1 0,-1-1,0 0,0 1,0-1,0 0,0 0,0 0,0-1,0 1,0 0,-1-1,1 1,0-1,-1 0,0 1,1-1,-1 0,0 0,0 0,1 0,-2 0,1 0,0 0,0 0,-1 0,1 0,-1-1,0 1,1 0,-1 0,0-3,4-65,-6-120,-2 68,3 13,-6 0,-20-115,20 192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5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41,'0'-1,"1"-1,-1 1,1 0,-1-1,1 1,-1 0,1-1,0 1,0 0,0 0,-1 0,1 0,0-1,1 1,-1 1,0-1,0 0,0 0,0 0,1 1,1-2,33-10,-20 10,-1 1,1 1,0 0,0 2,-1-1,29 8,-7 1,63 27,-50-14,-2 3,0 2,-2 1,-1 3,-2 2,-1 1,69 77,-48-39,-4 4,-3 1,74 139,-101-160,-3 1,-2 1,-3 1,-2 1,-3 0,-3 2,-2-1,4 110,-22 234,0-254,6-123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6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1 390,'27'-2,"0"-2,-1 0,47-14,-33 7,762-155,9-3,-750 153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36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0 311,'44'-1,"-1"-3,0-1,59-16,125-46,-74 20,351-90,-451 118,-39 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44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335 781,'10'-1,"-1"-1,1 0,-1-1,0 0,1-1,-2 0,1 0,16-11,13-6,497-253,-526 269,4-2,0 0,-1-1,20-16,-29 21,0 0,0 0,0 0,0-1,-1 1,0-1,0 1,0-1,0 0,0 0,-1 0,1 0,-1-1,0 1,-1 0,2-9,-2 4,-1-1,1 0,-1 1,-1-1,0 1,0 0,-1 0,0 0,0 0,-1 0,-1 0,-9-14,6 12,-1 0,-1 0,0 1,0 1,-1-1,-1 2,-23-15,6 8,-2 1,1 1,-2 2,1 1,-1 2,-60-8,50 10,1 3,-1 1,0 2,-59 8,79-4,0 0,1 2,-1 0,1 2,0 0,1 1,0 1,1 1,0 1,-18 14,18-11,1 0,1 1,1 1,0 1,-18 27,25-31,1 0,0 1,2 0,-1 0,2 0,0 1,1-1,-4 30,5-14,1 1,2-1,1 1,1-1,2 0,1 0,1 0,2 0,1-1,1-1,2 1,1-2,1 1,2-2,0 0,2-1,1-1,32 34,29 32,-60-66,1-1,2-1,24 21,-37-36,0-1,0-1,1 0,0 0,0-1,0 0,0-1,1 0,0-1,0-1,21 3,30-2,0-2,0-4,0-2,-1-2,1-4,99-30,-134 33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45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1 171,'0'-5,"4"0,6-1,5 2,5-3,3-5,6 0,3 2,-1-2,8-7,2-1,-3 4,-2 4,-4 4,-3-1,-2 2,-6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46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7,'0'-1,"1"1,-1 0,0-1,0 1,0 0,0-1,0 1,0 0,1 0,-1-1,0 1,0 0,0 0,1-1,-1 1,0 0,0 0,1-1,-1 1,0 0,0 0,1 0,-1 0,0 0,1-1,-1 1,0 0,1 0,-1 0,0 0,1 0,-1 0,0 0,1 0,-1 0,0 0,1 0,-1 0,0 1,0-1,1 0,-1 0,0 0,1 0,-1 0,0 1,0-1,1 0,-1 0,0 1,18 9,18 20,-1 2,-2 2,-1 1,30 44,-17-14,62 118,-94-153,0 1,-2 0,-1 0,-2 1,-1 1,-2-1,-1 1,-1 0,-2 0,-3 41,2-70,0-1,-1 0,1 0,-1 1,1-1,-1 0,0 0,0 0,-1 0,1 0,0 0,-1 0,0 0,0 0,0-1,0 1,0-1,0 0,-1 1,1-1,-1 0,0 0,1-1,-1 1,0 0,0-1,0 0,0 0,0 0,0 0,-1 0,1 0,0-1,0 0,-1 0,1 0,0 0,-1 0,-4-1,-5-2,-1 0,1 0,0-1,0-1,1 0,0-1,-1 0,-14-11,7 3,0-1,1 0,1-2,1 0,0-1,-19-27,28 33,0-1,0 0,1 0,1-1,0 0,1 0,1 0,0-1,1 1,0-1,0-23,3 15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46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3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1040 0,'-3'1,"0"1,0 0,1-1,-1 1,1 0,-1 0,1 1,0-1,-4 5,-5 5,-147 113,-239 146,340-235,-64 39,-66 45,180-116,0 1,1 1,-1-1,1 1,0 0,1 1,0-1,0 1,0 0,1 0,-7 15,9-17,1-1,0 0,1 1,-1-1,1 1,0-1,0 1,0-1,1 1,-1-1,1 1,0-1,0 1,1-1,-1 0,1 0,0 0,0 0,1 0,-1 0,1 0,0-1,5 7,28 23,1 0,2-3,0-1,46 25,-42-27,397 286,-350-237,-2 3,120 144,-137-136,-5 2,55 100,-94-142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47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75,'5'45,"19"73,-15-78,26 71,-31-100,1 0,0-1,1 1,0-1,1 0,0-1,0 0,1 0,0 0,1-1,11 9,-17-15,-1 0,0 0,1-1,-1 1,1-1,-1 0,1 1,0-1,0 0,-1 0,1-1,0 1,0-1,0 1,0-1,0 0,0 0,0 0,-1-1,1 1,0-1,0 1,0-1,0 0,-1 0,1 0,0-1,-1 1,1-1,-1 1,1-1,-1 0,0 0,0 0,0 0,0 0,2-3,6-10,-1 0,0-1,-1 0,-1 0,6-21,0 2,-3 8,-6 16,1-1,0 1,0 0,1 0,13-20,-17 29,0 0,0 1,0-1,0 0,0 1,0-1,0 1,1-1,-1 1,0 0,1 0,-1 0,1 1,-1-1,1 0,-1 1,1 0,0 0,-1-1,1 1,-1 1,1-1,0 0,-1 1,1-1,-1 1,1 0,-1 0,1 0,-1 0,0 0,0 1,4 2,56 35,-35-21,56 28,-82-45,1 0,-1 0,1-1,-1 1,1-1,0 1,-1-1,1 0,-1 0,1 0,0 1,-1-2,1 1,0 0,-1 0,1 0,0-1,-1 1,1-1,-1 1,1-1,-1 0,1 0,-1 1,1-1,-1 0,0 0,0 0,1-1,-1 1,0 0,0 0,0-1,0 1,0 0,-1-1,1 1,0-1,-1 1,1-1,0 0,-1 1,0-1,0 1,1-4,1-10,0 0,0-1,-2-29,0 32,-3-162,3 154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3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56,'0'-3,"-1"1,1-1,-1 1,0-1,1 1,-1 0,0 0,-1-1,1 1,0 0,0 0,-1 0,0 0,1 1,-1-1,0 0,0 1,0-1,0 1,0-1,0 1,0 0,0 0,-1 0,1 0,0 0,-1 1,1-1,-1 1,1-1,-1 1,-2 0,-15-2,0 0,-41 3,37 0,-12-2,22 0,-1 1,0 0,0 1,0 0,-17 5,28-5,1 0,0 0,0 0,0 1,0-1,0 1,0 0,1 0,-1 0,1 0,-1 0,1 0,-1 1,1-1,0 1,0 0,1-1,-1 1,0 0,1 0,0 0,-1 0,1 1,1-1,-1 0,0 0,1 1,-1 4,1 56,3 0,3 0,17 83,-6-44,113 731,-43-434,-8-43,-71-310,2-1,2 0,2 0,1-1,26 48,-39-90,0 0,1 0,-1 0,1 0,0 0,0-1,0 0,0 1,1-1,-1 0,1-1,-1 1,1-1,-1 1,1-1,0 0,0-1,0 1,-1 0,7-1,10 1,1-1,34-5,-31 2,24-3,56-14,23-4,-106 22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5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0,'2'30,"2"0,1 0,1-1,2 0,16 43,-10-34,-2 1,7 46,-16-52,-1 55,-3-58,2-1,6 43,32 49,-35-99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6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1 206,'111'-4,"164"-25,106-43,193-23,-399 90,-151 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6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0,'2'9,"0"-1,0 1,1-1,-1 0,2 0,-1 0,1-1,1 1,-1-1,11 13,9 17,154 302,-134-244,53 165,-85-213,-8-27,1-1,10 23,-5-21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8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237 829,'0'-1,"1"0,-1 0,1 0,-1 0,1 0,0 0,0 0,-1 0,1 0,0 0,0 0,0 0,0 1,0-1,0 0,0 1,0-1,0 1,0-1,2 0,32-12,-22 9,86-41,-1-5,170-116,-158 91,128-113,-232 183,0-1,-1-1,0 1,0-1,-1 0,1 0,-1 0,-1-1,0 1,0-1,0 0,-1 0,0 0,-1 0,1-1,-1-14,-1 18,0 0,-1-1,1 1,-1 0,0 0,0 0,-1 1,0-1,1 0,-2 0,1 1,0-1,-1 1,0 0,0 0,0 0,-1 0,1 0,-1 1,0 0,0 0,0 0,0 0,-1 0,1 1,-1 0,1 0,-6-2,-8 0,0 0,0 1,0 1,-1 1,1 1,0 0,-1 1,1 1,-28 7,-21 7,-73 30,138-46,-60 22,1 3,2 2,-83 52,114-61,1 1,1 2,1 1,1 0,1 2,1 1,1 1,-32 51,38-50,1 0,1 1,1 0,2 1,0 0,2 0,2 1,1 0,1 1,1-1,2 1,1-1,1 1,8 45,-4-60,0 1,1-1,0 0,2-1,0 1,0-1,2-1,-1 0,2 0,0-1,1 0,18 15,-16-16,2 0,-1 0,2-2,-1 0,1 0,1-2,-1 0,1-1,1-1,33 6,-42-11,0 0,0-1,0-1,0 1,1-2,-1 1,15-6,71-27,-58 18,552-247,-552 243,1 1,48-16,-61 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5:59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1 135,'0'-2,"1"1,-1-1,1 0,0 1,0-1,0 0,0 1,0-1,0 1,0 0,0-1,1 1,-1 0,0 0,1-1,-1 1,1 0,0 1,-1-1,1 0,0 0,1 0,41-13,234-26,-236 33,-21 4,-1 0,0-2,1 0,32-14,-38 10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0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0,'1'9,"1"-1,0 0,1 0,0 0,0-1,0 1,9 13,5 12,203 563,-217-583,0 1,0-1,-1 1,-1 0,0-1,-1 1,-1 0,0 0,-1 0,0-1,-1 1,-1-1,0 0,0 0,-2 0,1 0,-2-1,0 0,0 0,-11 12,14-18,1-1,-1 0,-1 0,1 0,-1-1,0 1,0-1,0 0,-6 3,9-6,-1 0,1-1,0 1,0 0,-1-1,1 0,0 1,-1-1,1 0,0 0,-1 0,1-1,0 1,-1 0,1-1,0 0,0 1,-1-1,1 0,0 0,0 0,0-1,0 1,0 0,0-1,1 1,-1-1,-2-2,-27-30,2-1,1-2,-27-45,-4-4,49 71,1 5,1-1,1-1,0 1,0-1,-8-24,9 15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1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11,'0'-5,"0"0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75 136,'0'-1,"-1"0,0-1,0 1,0 0,0 0,0 0,0 0,0 1,-1-1,1 0,0 0,0 1,-1-1,1 0,-1 1,1-1,0 1,-1 0,1 0,-1-1,1 1,-1 0,1 0,0 0,-1 0,1 1,-1-1,1 0,-1 1,1-1,0 1,-1-1,1 1,0-1,-1 1,1 0,0 0,0 0,0 0,0 0,0 0,0 0,0 0,0 0,0 0,0 0,1 1,-1-1,0 0,1 1,-1-1,1 2,-3 3,0 0,1 1,0-1,1 0,0 1,0-1,0 1,0-1,1 1,1 10,0-12,0 0,0-1,1 1,-1 0,1-1,0 1,1-1,-1 1,1-1,-1 0,1 0,1 0,-1 0,0-1,1 1,6 4,-6-6,-1 0,1-1,0 1,-1-1,1 0,0 0,0 0,0-1,0 1,0-1,0 0,0 0,0 0,0-1,-1 1,1-1,0 0,0 0,0 0,-1-1,7-2,-6 2,-1-1,0 1,0 0,0-1,0 0,0 0,0 0,-1 0,0 0,1 0,-1-1,0 1,-1-1,1 0,1-6,17-69,-9 32,10-63,-21 109,0 0,0 1,0-1,1 0,-1 1,0-1,1 0,-1 1,1-1,-1 1,1-1,-1 1,1-1,-1 1,1-1,-1 1,1-1,0 1,-1-1,1 1,0 0,-1 0,1-1,0 1,0 0,-1 0,1 0,0 0,0 0,1 0,24 11,21 31,-46-40,68 82,-56-65,0-1,1 0,1-2,1 1,0-2,1 0,1-1,21 13,-30-23,-1 0,1-1,0-1,0 0,0 0,0 0,0-1,0-1,15 0,-21 0,0 0,0 0,0 0,0-1,0 1,0-1,1 0,-2 0,1 0,0 0,0-1,0 1,0-1,-1 0,1 1,-1-1,0-1,1 1,-1 0,0 0,0-1,0 1,-1-1,1 0,0 1,-1-1,0 0,0 0,0 0,1-4,-1-4,-1 0,0 0,0-1,-1 1,-1 0,0 0,-1 0,0 0,0 0,-9-16,-10-42,18 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4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1 344,'26'-11,"0"1,47-10,-42 11,60-15,0 0,-1-3,88-41,10-35,-154 82,12-6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5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0 620,'6'-1,"-1"0,0-1,-1 1,1-1,0 0,0 0,7-5,17-7,3 5,60-8,-9 3,385-52,-286 47,285-11,-250 21,391-56,-353 31,305-1,-484 34,1-4,145-28,412-58,-333 54,-273 32,1-2,-1-1,32-13,-27 8,52-11,38 8,-87 13,1-1,39-11,-53 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6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1 303,'0'-3,"0"0,1 0,0 0,0-1,0 2,0-1,0 0,0 0,1 0,0 0,-1 1,1-1,4-3,31-30,-30 30,208-161,-208 161,0 1,1 0,-1 0,1 1,0 0,0 0,0 1,1 0,-1 0,1 1,0 0,9 0,-4 1,0 1,0 0,-1 1,1 1,0 0,-1 1,15 5,7 5,-1 2,0 1,-1 1,56 41,-82-53,1 1,-1 0,0 0,-1 0,0 1,0 0,0 0,-1 1,0-1,0 1,-1 1,0-1,0 0,-1 1,0 0,0 0,-1 0,-1 0,1 0,-1 0,-1 0,0 0,0 1,-1-1,0 0,-1 0,1 0,-5 10,-8 24,-2 0,-1-1,-2-1,-47 72,28-59,-1-1,-82 81,94-110,20-18,0-1,1 1,0 1,-11 12,53-34,-11 0,1 1,0 1,1 1,0 2,43-12,143-16,-127 26,86-21,-146 29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08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1 165,'0'-8,"0"1,0-1,1 0,0 0,1 0,-1 0,5-10,-5 15,1 0,0 0,0 0,0 0,0 1,1-1,-1 0,1 1,-1 0,1-1,0 1,0 0,0 0,0 1,0-1,0 1,1 0,-1-1,4 1,42-16,-35 11,0 1,0 0,1 1,0 1,0 0,24-1,-36 4,1 1,-1-1,0 1,0 0,1 0,-1 0,0 1,0-1,0 1,-1-1,1 1,0 0,-1 0,1 1,-1-1,1 0,-1 1,0-1,0 1,0 0,-1 0,3 4,3 8,-1 0,-1 0,6 25,-1-3,40 112,45 145,-73-216,18 146,57 691,-87-851,36 117,-26-112,133 345,-105-299,12 14,-34-77,33 93,-48-100,11 90,-18-95,25 164,-25-189,-1-3,0 0,-1 1,0-1,-1 1,-1 0,-1 19,1-29,-1 1,0-1,0 0,-1 1,1-1,-1 0,1 0,-1 0,0 0,0 0,-1-1,1 1,0-1,-1 1,0-1,1 0,-1 0,0 0,0 0,0-1,0 1,-1-1,1 0,0 1,-1-2,1 1,-1 0,-4 0,-126 21,52-10,-144 42,161-33,-113 21,157-39,1-2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10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55,'4'-1,"-1"1,1-2,-1 1,0 0,1-1,-1 1,0-1,5-4,15-7,6 6,0 1,1 1,0 1,0 2,0 1,39 3,-13-1,16 0,110 15,-159-13,0 1,-1 2,0 0,0 1,0 1,-1 1,0 2,-1-1,20 15,-36-21,0 0,-1 1,0-1,1 1,-1 0,-1-1,1 1,-1 1,0-1,0 0,0 1,-1-1,1 0,-2 1,1 0,0-1,-1 8,0 2,0 0,-1 0,-1 0,0 0,-6 19,6-27,-1 1,-1-1,0 1,0-1,0 0,-1 0,0-1,-9 10,-53 45,32-31,1-2,-51 32,4-3,31-26,96-26,4-9,91-19,-90 13,81-6,-85 14,0-1,0-3,63-16,23-7,-111 24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28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0,'9'216,"39"221,-27-281,-14-95,104 664,-73-585,-29-111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29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0,'6'9,"1"-1,-1 1,-1 0,0 1,0-1,-1 1,0 0,4 21,1-3,112 426,-77-268,-5 18,-28-135,2 0,37 108,-43-160,1 0,1-1,12 19,-11-21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0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1 169,'6'-4,"1"0,1 0,-1 1,0-1,1 2,0-1,-1 1,1 0,0 1,15-2,23-5,345-89,-323 87,-43 8,0-2,24-7,-33 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0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1,'-2'1,"-1"-1,1 1,-1 0,1 0,0 0,-1 0,1 1,0-1,0 1,0-1,0 1,0 0,0 0,-1 2,-25 30,5 2,1 0,2 2,2 1,2 0,1 2,2-1,2 1,1 1,3 0,1 1,0 56,5-93,1 1,0 0,1 0,-1 0,1 0,1-1,-1 1,1 0,5 9,-5-13,0 0,0 0,0 0,1 0,-1-1,1 1,0-1,-1 0,1 1,0-1,1-1,-1 1,0 0,1-1,-1 1,0-1,1 0,0 0,3 0,105 26,-85-19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1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1 364,'1'15,"1"-1,0 1,1-1,1 0,0 0,1 0,1-1,0 0,0 0,2 0,-1-1,2 0,17 20,5 2,2-1,0-2,41 28,-66-54,0 1,0-1,1-1,-1 1,1-1,0-1,0 0,1 0,9 1,-16-3,-1-1,1 1,-1-1,1 0,-1 0,1 0,-1 0,1-1,-1 1,1-1,-1 1,1-1,-1 0,0 0,1 0,-1 0,0 0,0-1,0 1,0-1,0 1,0-1,0 0,0 0,-1 0,1 0,-1 0,1 0,-1 0,0 0,0-1,0 1,0 0,0-1,-1 1,1-1,-1 1,1-4,47-291,-48 292,1 0,0 0,0 0,0 0,1 1,0-1,0 0,0 1,0-1,6-7,-7 11,1 0,-1-1,0 1,1 0,-1 1,0-1,1 0,-1 0,1 0,-1 1,1-1,0 1,-1-1,1 1,0 0,-1 0,1 0,0 0,-1 0,1 0,0 0,-1 0,1 0,-1 1,1-1,0 1,-1-1,1 1,-1 0,1 0,-1 0,1 0,-1 0,0 0,3 2,23 19,0 1,24 29,-3-4,16 17,-35-35,1 0,1-2,63 43,-93-70,0 0,0 0,0 0,1-1,-1 1,0 0,1-1,-1 1,0-1,1 1,-1-1,1 0,-1 0,1 0,-1 0,1 0,-1 0,1 0,-1 0,1 0,-1-1,1 1,-1-1,2 0,-1 0,-1-1,1 1,-1-1,0 1,1-1,-1 0,0 1,0-1,0 0,-1 0,1 0,0 0,-1 0,1 0,0-3,1-9,-1-1,0 0,-3-26,2 36,-9-70,-3 0,-26-84,-9-57,33 149,8 45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2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0,'19'1,"1"1,-1 1,1 0,-1 2,0 0,33 14,103 59,-145-73,31 19,-1 1,-1 3,-1 1,-2 1,-1 3,-1 0,-2 2,-1 2,-2 1,26 45,-34-46,-1 2,-2 0,-1 1,-3 0,-1 1,-2 1,-2 0,-2 1,-1-1,-2 1,-3 59,-2-81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4.6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0,'0'9,"4"6,10 15,12 22,17 25,15 28,15 23,12 15,8 8,6 1,-1-13,-13-18,-21-28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2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78,'4'0,"6"0,9 0,7 0,11 0,12 0,10-5,5 0,7-5,6 0,-3-2,-5 0,-10 2,-6 3,-8 3,-12 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3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65,'0'0,"0"1,1 0,-1 0,0-1,1 1,-1 0,0 0,1-1,-1 1,1 0,-1-1,1 1,-1-1,1 1,-1 0,1-1,0 1,-1-1,1 0,0 1,-1-1,1 0,0 1,0-1,-1 0,1 0,0 1,1-1,26 4,-22-3,90 5,188-10,95-42,-293 29,-48 8,72-6,-81 15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39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77 484,'7'-2,"-1"1,1-1,0 0,-1 0,0-1,1 0,-1 0,7-5,14-6,241-92,-54 24,-200 75,0-1,0 0,-1-1,0 0,0-1,-1 0,-1-1,0-1,0 0,-1 0,-1-1,0 0,-1 0,0-1,-1-1,6-16,-13 30,1 0,-1-1,0 1,0-1,1 1,-1 0,0-1,0 1,-1-1,1 1,0-1,0 1,-1-1,1 1,-1 0,1-1,-1 1,1 0,-1 0,0-1,0 1,0 0,0 0,1 0,-2 0,1 0,0 0,0 0,0 0,0 0,0 1,-1-1,1 0,0 1,-1-1,1 1,-1-1,1 1,0 0,-1 0,1-1,-2 1,-11-2,1 1,0 0,-22 1,24 0,-42 0,0 2,0 2,0 3,1 2,-89 28,107-26,4-2,0 2,1 1,-47 27,69-35,0 1,0-1,1 1,0 1,0 0,0-1,1 2,0-1,0 1,0-1,1 1,0 1,1-1,-1 0,1 1,1 0,-1 0,1 0,-1 10,-6 57,-7 100,15-147,2 0,1 1,1-1,7 32,-9-57,0 0,0 1,0-1,0 0,1 0,-1 0,1 0,0 0,0-1,0 1,0 0,0-1,1 0,-1 1,1-1,0 0,-1 0,1 0,0-1,0 1,0-1,0 0,6 2,4 0,1 0,0-2,0 1,22-2,6 1,107 11,281 14,-415-27,0 0,1 0,-1-1,0-1,0-1,-1 0,1-1,26-13,-25 11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0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27,'0'-1,"1"0,-1 0,1 0,-1 0,1 0,0 0,-1 0,1 0,0 0,0 0,0 0,-1 1,1-1,0 0,0 0,0 1,0-1,1 1,-1-1,0 1,0-1,0 1,0 0,0-1,1 1,-1 0,2 0,38-5,-36 5,372-3,-195 6,-159-3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1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1,'4'1,"1"2,0-1,-1 0,0 1,1 0,-1 0,0 0,-1 1,1-1,0 1,-1 0,0 0,5 7,4 4,15 14,0 1,-2 2,-2 0,-1 2,-1 0,21 50,-36-65,-1 1,-1 0,0 0,-2 0,0 1,-1-1,-1 0,-1 1,-1-1,-1 0,-1 0,0 0,-13 32,16-49,0 0,-1 0,1 0,-1 0,1 0,-1-1,0 1,0-1,0 1,-1-1,1 0,-1 0,1 0,-1 0,1 0,-1-1,0 1,0-1,0 1,0-1,0 0,0-1,0 1,0 0,-1-1,1 0,0 1,0-1,-1-1,1 1,0 0,0-1,0 0,0 1,0-1,0 0,0-1,-5-1,1-1,-1 0,1 0,0-1,0 0,1 0,-1-1,1 0,0 0,0 0,1-1,0 0,0 0,-7-14,7 8,0 1,1-1,0 1,1-1,-3-24,5 17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1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3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0 151,'0'16,"0"0,2-1,-1 1,8 27,-7-36,0-1,1 1,0-1,1 1,-1-1,1 0,0 0,1 0,0-1,-1 1,2-1,9 8,8 5,0-1,1-1,1-1,0-1,1-1,1-1,30 8,-54-19,0 0,0-1,-1 1,1-1,0 0,0 0,0 0,0 0,0 0,0-1,-1 1,1-1,0 0,0 0,-1 0,1 0,0 0,-1 0,1-1,-1 0,0 1,1-1,-1 0,0 0,0 0,0 0,0 0,-1-1,1 1,0-1,-1 1,0-1,2-3,2-10,0-1,-1 1,0 0,1-33,4-8,-9 54,0 1,1-1,0 1,-1 0,1-1,0 1,0 0,0 0,1 0,-1 0,0 0,1 0,0 0,-1 0,1 0,0 1,0-1,0 1,0-1,0 1,3-1,-3 1,1 1,-1-1,1 1,0 0,-1 0,1 0,-1 1,1-1,0 0,-1 1,1 0,-1 0,1 0,-1 0,0 0,4 2,8 7,1 0,-2 1,1 0,17 21,-29-31,177 201,-179-201,0-1,1 1,-1-1,1 1,-1 0,0-1,1 1,0-1,-1 1,1-1,-1 0,1 1,-1-1,1 0,0 1,-1-1,1 0,0 0,-1 1,1-1,0 0,0 0,-1 0,1 0,0 0,-1 0,1 0,0 0,-1 0,1 0,0-1,0 1,-1 0,1 0,-1-1,2 0,0 0,-1-1,0 0,1 0,-1 0,0 0,0 0,0-1,0 1,0 0,-1 0,1-4,7-61,-10-318,2 363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21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14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1 147,'4'0,"6"-4,9-2,15 1,15-4,11 0,4-2,4-5,-1 2,-3 2,-4 4,-4-2,-7 2,-7-3,-8 1,-4 2,-7 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15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1 341,'5'-2,"0"0,0 0,0 0,0-1,0 0,0 0,-1 0,0 0,1-1,5-7,15-9,18-5,1 1,1 2,0 2,71-21,202-37,-194 50,-26 12,20-7,-100 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5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0 711,'2'-3,"-1"0,1 0,0 1,0-1,1 0,-1 1,1-1,-1 1,1 0,0 0,-1 0,1 0,0 0,6-2,1-2,337-207,-141 90,216-170,-390 270,-11 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19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85 939,'9'-2,"-1"0,0 0,0-1,0 0,0-1,-1 1,1-1,-1-1,0 0,0 0,-1 0,7-7,6-2,250-209,-211 168,-3-2,66-89,-110 130,0 0,-1-1,-1-1,-1 1,0-1,-1-1,-1 1,-1-1,0 0,-2-1,0 1,-1-1,-1 1,-1-1,-1 1,-3-24,3 40,0 0,0 1,0-1,0 1,0-1,0 1,-1 0,1-1,-1 1,1 0,-1 0,0 0,0 0,0 0,0 1,0-1,0 1,-1-1,1 1,0 0,-1-1,1 1,-1 1,0-1,1 0,-1 1,0-1,-3 1,-10-2,-1 1,0 1,-27 4,11-2,-8 0,0 2,0 2,0 1,1 2,-40 15,52-14,1 1,1 2,0 0,0 2,2 1,0 1,-40 36,56-44,0 0,0 0,1 1,1 0,0 0,0 0,1 1,0 0,1 0,0 1,1-1,0 1,1-1,0 1,1 0,0 0,1 0,0 0,1 0,4 19,5 15,2 0,1 0,36 76,-43-107,-2-7,1 0,-1-1,1 1,0-1,1 0,0-1,0 1,1-1,-1 0,1-1,0 0,1 0,-1 0,14 5,12 4,0-2,48 12,-41-13,443 122,-473-130,0 0,1-1,-1-1,1 0,-1 0,1-1,-1-1,1 0,-1 0,1-1,-1 0,0-1,1 0,-1 0,-1-1,1-1,-1 0,11-7,23-8,0 1,1 3,0 1,1 2,67-10,-67 11,-37 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20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86,'6'-5,"0"0,1 1,-1 0,0 0,1 0,0 1,0 0,0 1,13-4,73-11,-63 13,28-2,67 1,-2 0,-100 2,-2-2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20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0,'14'24,"32"42,4 6,-22-23,-2 0,-3 2,-1 1,-3 0,-2 2,17 98,19 254,-7-40,-37-312,-2-18,-1 1,-3-1,0 1,-4 45,1-80,0-1,0 1,0 0,-1-1,1 1,0-1,-1 1,0-1,1 1,-1-1,0 1,0-1,1 1,-1-1,0 0,0 0,-1 1,1-1,0 0,0 0,-1 0,1 0,0 0,-4 1,2-1,0-1,0 1,0-1,0 0,0 0,-1 0,1 0,0 0,0-1,0 0,0 1,-4-3,-11-4,0 0,0-2,-23-15,30 17,-28-17,1-2,1-1,1-2,2-1,1-2,-55-69,84 95,0 0,0 0,1-1,0 1,0-1,1 0,0 0,0 0,1 0,-1 0,1 0,1 0,0-1,0 1,0 0,3-14,3-2,0 0,2 1,18-39,-22 53,8-18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22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 0,'-12'14,"0"1,2 0,0 0,0 1,2 0,0 1,0 0,2 0,0 1,1-1,-2 21,-4 27,-4 112,13-135,-1 1,5 79,-1-112,1 1,-1-1,1 1,1-1,0 0,1 0,0 0,0 0,1-1,0 1,1-1,11 14,-13-20,-1 1,1-2,0 1,0 0,0-1,0 0,1 0,-1 0,1 0,-1-1,1 1,-1-1,1 0,0-1,0 1,-1-1,1 0,0 0,0-1,0 1,-1-1,1 0,6-2,-6 1,-1 1,1-1,0 0,-1 0,1 0,-1-1,0 0,0 1,0-2,0 1,0 0,-1-1,0 1,1-1,-1 0,-1 0,1 0,0-1,-1 1,0-1,0 1,1-7,47-336,-43 292,-8 54,1 0,0 1,0-1,0 1,0-1,0 0,0 1,0-1,0 0,0 1,0-1,0 0,0 1,0-1,1 0,-1 1,0-1,0 1,1-1,-1 0,0 1,1-1,-1 1,1-1,-1 1,1-1,-1 1,0 0,1-1,0 1,-1-1,1 1,-1 0,1 0,-1-1,1 1,0 0,-1 0,1 0,0-1,-1 1,1 0,0 0,-1 0,1 0,0 0,-1 1,1-1,0 0,-1 0,1 0,-1 0,1 1,0-1,-1 0,1 1,-1-1,1 0,-1 1,1-1,-1 1,1-1,-1 1,1-1,0 2,36 41,-29-32,32 36,3-2,1-2,2-2,86 60,-103-86,0-1,1-1,0-1,57 13,-79-23,-1 0,1 0,0-1,0 0,0 0,-1-1,1 0,0-1,0 0,9-1,-14 1,0-1,0 1,-1 0,1-1,0 1,0-1,-1 0,1 0,-1 0,0 0,1 0,-1 0,0-1,0 1,0-1,-1 0,1 1,-1-1,1 0,-1 0,0 0,0 0,0 0,-1 0,1 0,-1 0,1-6,0-21,0 0,-2-1,-1 1,-8-37,-34-115,-1-6,42 166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24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1167 358,'-2'-3,"0"0,0 0,0 1,-1-1,0 1,1 0,-1-1,0 1,0 0,0 1,0-1,0 1,-1-1,1 1,-4-1,-2-2,-36-14,-2 2,-71-14,-8-3,-429-152,546 182,-11-4,0 0,-1 2,0 0,0 1,-38-2,57 6,0 0,0 0,0 1,0-1,0 1,0-1,1 1,-1 0,0 0,0 0,0 0,1 0,-1 0,0 0,1 0,-1 1,1-1,0 1,-1-1,1 1,0-1,0 1,0 0,0 0,0 0,0-1,1 1,-1 0,1 0,-1 0,1 3,-2 8,1-1,0 1,1-1,2 15,0-5,102 1033,-65-861,81 244,6 21,-110-384,-8-29,2-1,25 67,36 78,68 292,2 90,-137-558,1 0,0-1,1 1,0-1,1-1,11 16,58 70,-31-44,-24-26,1-2,2-1,51 43,-59-56,1 0,0-1,1-1,0-1,1-1,0 0,38 10,2-7,71 6,-43-7,92 4,82-14,-238-1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7:32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200 687,'0'-1,"1"-1,-1 1,1-1,0 1,-1 0,1-1,0 1,0 0,0 0,0 0,0 0,0-1,1 1,-1 1,0-1,1 0,-1 0,2 0,30-16,-29 15,159-82,-84 40,4 3,80-46,-147 77,1-2,-1 0,-1 0,-1-1,1-1,23-31,-34 39,0 0,0 0,-1 0,0-1,0 1,0-1,-1 0,0 0,-1 0,1 0,-1 0,0 0,-1 0,0 0,0-1,-1 1,1 0,-1 0,-1 0,0 0,0 0,0 0,-1 1,0-1,0 1,0-1,-1 1,0 0,0 0,-1 1,0-1,0 1,0 0,0 1,-1-1,0 1,0 0,0 0,0 1,-1 0,0 0,1 0,-1 1,-10-2,-21-1,-1 2,0 1,-54 5,21 0,45-3,0 1,1 2,-1 0,-31 10,47-10,1 0,-1 2,1-1,0 1,0 1,0 0,1 0,0 1,0 0,1 0,0 1,-12 15,0 5,1 1,2 2,1-1,1 2,-16 51,-35 172,63-244,1 1,0-1,0 1,1-1,1 1,-1 0,2-1,0 1,0 0,1-1,1 1,0-1,0 0,1 0,1 0,0-1,0 1,1-1,0 0,1-1,0 1,10 10,-3-5,1 1,0-2,1 0,23 16,-30-25,-1 0,1-1,0 0,0 0,0-1,1 0,-1-1,1 0,0-1,0 0,15 0,115-3,200-29,64-22,-396 52,-1 0,1-1,-1 0,1-1,7-3,0-4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8:08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328 887,'58'-47,"-39"33,-2 0,20-20,36-45,155-175,-181 196,-4-2,59-105,-97 156,-1 1,0-1,0 0,-1-1,0 1,-1-1,2-17,-4 24,0 1,0-1,0 1,0-1,0 1,-1-1,1 1,-1-1,0 1,0 0,0-1,0 1,0 0,0 0,-1 0,1 0,-1 0,1 0,-1 0,0 0,0 1,0-1,0 0,0 1,0 0,0 0,-1-1,1 1,0 0,-1 1,1-1,0 0,-1 1,-4-1,-37-4,-1 3,1 1,-59 7,85-5,-10 2,0 2,1 1,-1 0,1 2,1 2,-1 0,2 1,-1 2,-29 20,-18 17,-106 95,168-134,0 0,1 1,0 0,1 1,1 0,0 0,1 1,0 0,1 0,-7 27,6-16,1 0,2 1,0-1,2 1,2 44,0-57,2-1,0 1,1 0,0-1,0 1,2-1,-1 0,2 0,-1-1,2 1,8 11,-10-16,1 0,0-1,0 1,0-1,1-1,-1 1,2-1,-1 0,0-1,1 0,0 0,0 0,0-1,0 0,1-1,-1 0,12 1,87 7,82 10,-95 2,-71-16,0 0,0-1,1-1,29 0,6-5,0-2,0-2,-1-4,0-2,-1-2,89-33,-36 1,-92 36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29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0 217,'20'-2,"-1"0,0-2,0 0,26-9,23-5,819-120,-610 105,-273 32,27 0,-30 1,-1-1,0 1,1 0,-1 0,1 0,-1 0,0 0,1 0,-1 0,0 0,1 0,-1 0,1 0,-1 0,0 0,1 1,-1-1,0 0,1 0,-1 0,0 0,1 1,-1-1,0 0,0 0,1 1,-1-1,0 0,0 1,1-1,-1 0,0 0,0 1,0-1,0 0,1 1,-1-1,0 1,0-1,0 0,0 1,0-1,0 0,0 1,0-1,0 0,0 1,0-1,0 1,0-1,0 0,-1 1,1-1,0 0,0 1,0-1,0 0,-1 1,1-1,-12 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0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0 254,'38'-3,"-1"-1,0-1,62-19,4 0,326-52,107-21,-439 80,-64 13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1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766 1039,'9'-2,"0"0,-1-1,1 0,-1 0,0-1,0 0,0 0,0-1,-1 0,0 0,0-1,8-8,22-15,18-8,8-3,-1-4,-2-2,76-76,-125 108,1-1,-2 1,0-2,-1 1,0-1,-1-1,-1 1,-1-1,0-1,-2 1,5-24,-6 15,-1 0,-1-1,-1 1,-1 0,-1 0,-2 0,-7-30,8 45,0 1,0 0,-1-1,0 1,0 1,-2-1,1 1,-1 0,0 0,-1 0,0 1,0 0,-1 1,0-1,0 1,-17-10,11 10,-1 0,0 1,0 1,0 0,0 1,-1 0,0 2,0 0,0 0,-26 2,0 1,0 1,-45 9,68-7,0 1,0 1,0 0,1 1,0 1,-31 20,-6 11,1 2,3 2,1 3,-80 95,38-24,-83 141,145-211,-33 74,56-106,1 1,0 0,1 0,1 0,0 1,2-1,0 1,0 0,2 21,2-28,0-1,0 0,1 0,0 0,1 0,0 0,0-1,6 9,47 63,-54-76,54 68,4-3,73 67,-99-105,2-1,1-2,1-2,1-1,84 37,-104-55,0 0,1-2,0 0,0-1,35 1,109-8,-72-1,-65 2,0 0,0-3,-1 0,1-1,-1-2,-1-1,1-1,-1-1,-1-2,47-30,34-22,-85 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09:55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7986,'0'-3,"1"-1,1 1,-1 0,0-1,1 1,-1 0,1 0,0 0,0 0,1 0,-1 1,3-4,7-8,93-118,6 4,152-136,277-200,1026-676,91 111,2012-1024,-2229 1287,-33-47,80-143,-1370 879,-82 55,-25 17,0-1,0 0,-1-1,0 0,0 0,15-17,-24 24,1-1,-1 1,0 0,0-1,0 1,1-1,-1 1,0-1,0 1,0 0,0-1,0 1,0-1,0 1,0-1,0 1,0-1,0 1,0 0,0-1,0 1,0-1,0 1,0-1,0 1,-1 0,1-1,0 1,0-1,-1 1,1 0,0-1,-1 1,1 0,0-1,-1 1,1 0,0 0,-1-1,1 1,0 0,-1 0,1 0,-1-1,1 1,-1 0,1 0,0 0,-1 0,0 0,-12-2,1 0,-1 1,1 1,-1 0,1 1,0 0,-1 1,-13 3,-12 1,-317 63,153-20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2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1 151,'7'-4,"0"0,0 0,0 0,0 1,1 1,0-1,-1 1,1 0,0 1,0 0,0 0,8 1,27-6,133-45,-117 32,105-21,-139 36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3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0,'2'55,"2"1,2-1,3-1,2 1,30 88,133 285,-155-387,-1 2,-2 1,-2 0,-2 0,-2 1,-2 1,-2 0,0 65,-6-99,1 4,-2 1,0 0,-1 0,-7 30,9-44,-1-1,1 0,-1 1,0-1,0 0,0 0,0 0,0 0,0 0,-1 0,1 0,-1 0,1-1,-1 1,0-1,0 1,0-1,0 1,0-1,0 0,0 0,0 0,0 0,0 0,-1-1,1 1,0-1,0 1,-1-1,1 0,0 0,-1 0,1 0,0 0,-1 0,1-1,0 1,-1-1,1 0,0 0,0 0,0 0,-4-2,-17-8,1-1,0-1,-36-30,45 33,0-1,2-1,-1 1,1-2,1 0,0 0,-7-15,14 21,0 1,0-1,1 0,0 0,0 0,1 0,0 0,1-1,-1 1,2-12,1-1,1-1,9-26,-7 26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4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49,'0'-4,"-4"-2,-1-3,-1-6,2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9:35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2 201,'-1'110,"3"121,-1-226,-1-1,1 1,0-1,0 0,1 1,0-1,-1 0,1 0,1 0,-1 0,0-1,1 1,0 0,0-1,0 0,0 0,1 0,-1 0,1 0,0-1,-1 0,1 1,0-1,1-1,-1 1,0-1,0 1,1-1,-1 0,1-1,-1 1,8-1,-5 1,0-1,0 0,0 0,0-1,0 0,-1 0,1 0,0-1,-1 0,1-1,-1 1,0-1,0 0,0-1,0 1,0-1,-1-1,1 1,-1-1,9-10,-10 7,1-1,-1 1,0-1,0 0,-1-1,-1 1,1-1,-2 1,2-13,-1-10,-4-48,0-9,2 87,0 0,0 1,0-1,0 0,0 0,1 0,-1 1,1-1,-1 0,1 1,0-1,-1 0,1 1,0-1,0 1,0-1,0 1,0 0,1-1,-1 1,0 0,1 0,2-2,-2 2,1 1,0-1,-1 0,1 1,0 0,-1 0,1 0,0 0,-1 0,1 0,0 1,-1-1,1 1,2 1,11 4,0 1,-1 0,27 19,-41-26,170 116,-170-115,1 0,0 0,-1 0,1 0,0 0,-1-1,1 1,0 0,0-1,-1 0,1 1,0-1,0 0,0 0,0 0,0 0,-1 0,1 0,0-1,3 0,-4 0,0 0,1 0,-1 0,0-1,1 1,-1 0,0 0,0-1,0 1,0-1,-1 1,1-1,0 1,-1-1,1 0,-1 1,1-1,-1-2,2-10,-1-1,0 0,-2 0,-1-19,0 11,-21-213,20 212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8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1 232,'6'-2,"0"0,0-1,0 0,-1 0,1-1,-1 1,0-1,0 0,0-1,6-6,6-4,8-4,0 0,2 2,0 2,1 0,0 2,1 0,1 2,45-10,-20 10,1 3,1 2,103 2,-136 4,51 2,-72-1,-1-1,1 0,0 1,-1-1,1 1,-1 0,1 0,-1 0,1 0,-1 0,1 1,-1-1,0 1,0-1,0 1,0 0,0 0,0 0,-1 0,1 0,2 4,-3-2,-1-1,0 1,0-1,0 1,0-1,0 1,-1-1,1 0,-1 1,0-1,0 1,0-1,-1 0,1 0,-1 0,0 0,0 0,0 0,-4 4,-46 49,-171 131,120-103,66-58,29-21,0-1,1 1,0 1,0-1,0 1,1 0,0 1,-6 7,13-10,9-4,14-8,-21 7,37-12,207-64,-198 64,0 3,1 2,57-1,-88 8,-1-1,1-1,-1-1,0 0,19-8,-19 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7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675 28,'0'-1,"0"-1,-1 1,1 0,-1 0,0 0,1 0,-1 0,0 0,0 0,1 0,-1 0,0 0,0 0,0 1,0-1,0 0,0 1,0-1,-1 1,1-1,0 1,0-1,0 1,-1 0,1 0,0-1,0 1,-2 0,-41-4,39 4,-346-3,181 5,166-2,0 0,0 0,0 0,1 0,-1 1,0-1,0 1,0 0,0 0,1 1,-1-1,0 1,1 0,-4 2,5-1,0-1,0 0,1 0,-1 1,1-1,0 1,0 0,0-1,0 1,0 0,1-1,-1 1,1 0,-1 0,1 0,0-1,0 1,1 0,-1 0,1 4,9 42,2-1,2 0,1-1,40 79,-14-33,98 268,143 573,-261-847,6 14,-5 1,14 159,-36-256,0 1,0-1,1 1,0-1,0 1,0-1,1 1,0-1,0 0,0 0,5 7,-6-10,1-1,0 1,0-1,0 1,0-1,0 0,0 0,0 0,0 0,0 0,1-1,-1 1,0 0,1-1,-1 0,0 0,1 1,-1-1,1-1,-1 1,0 0,1-1,-1 1,0-1,0 1,1-1,-1 0,0 0,4-2,142-71,-105 50,1 2,59-21,-77 35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7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0,'0'4,"4"6,6 6,9 8,2 4,6 7,2 5,1 0,0-2,-2-3,-5-4,-2-2,0-7,-5-2,-4-5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8.3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0 203,'36'-2,"-1"-3,0 0,45-14,-55 13,201-44,432-37,-326 60,-299 26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48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1,'1'3,"0"1,0 0,1-1,0 1,0-1,0 0,0 1,0-1,0 0,6 5,1 3,53 84,93 189,-102-178,-33-56,-15-31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3:36:50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560 470,'18'0,"158"-5,-149 2,-1-1,1-1,-1-1,39-15,-25 6,-16 7,-2-1,1-1,34-21,-51 27,-1 0,1 0,-1 0,0-1,0 0,-1 0,1 0,-1-1,0 1,-1-1,1 0,-1 0,0 0,-1-1,0 1,0-1,2-12,-2 12,-1 0,-1-1,1 1,-1-1,-1 1,1 0,-1-1,-1 1,1 0,-1 0,-1-1,1 1,-1 1,0-1,-1 0,1 1,-1 0,-1 0,1 0,-1 0,0 0,0 1,-1 0,0 0,0 1,0 0,0 0,0 0,-1 1,-11-5,-5-2,1 2,-1 0,0 2,-1 0,1 1,-1 2,0 1,0 0,-46 4,38 2,0 1,1 2,-1 1,2 2,-1 1,-53 28,42-18,1 2,2 2,0 2,2 1,1 2,2 1,0 2,3 1,0 2,3 1,-42 69,64-94,0-1,1 1,1 0,0 1,0-1,1 1,1-1,0 1,0 0,2 0,0 0,0 0,3 15,-1-18,0-1,1 0,0 1,1-1,0-1,0 1,1 0,0-1,0 0,1 0,0-1,1 0,0 0,0 0,0-1,1 1,16 8,14 9,-10-5,2-1,0-1,1-1,1-2,0-2,1 0,43 8,-20-12,1-3,0-2,1-3,-1-2,92-15,-74 2,0-3,-1-3,118-51,-171 63,-1 1,37-8,-33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4ED0-AE9B-44BA-BC81-3A203B77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1CC9-0382-4EFC-AB57-631B5B936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276-B542-4D66-A872-514F228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F72E-0147-41C2-8BA2-AFD91E69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F181-8948-43BA-8174-89B478BB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05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CE8F-7FF8-4624-9C66-2860D8BE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43E2-4DF9-4EF7-ACB6-3B1B7AD04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8BFE-0F0B-4ABB-BB19-3E82B61B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BA1A-F8EF-4D15-B3EF-3DFF78A4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CC48-0251-4582-900D-6F98ACE6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17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40812-5D65-4352-8C7C-5BB11010C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9EACB-17EA-4823-A311-493E0F17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601F-0C71-439C-A4A7-59BAE543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C8E7-431C-4411-B695-4BA74AB9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C1A-6DD5-49BC-B2BE-4EE1D953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76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101C-A9F5-4F59-83F3-7DF7BF0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F2C3-BF67-4295-9007-33B3DE00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A709-8754-457D-90EC-9FF091F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31E4-5534-43E8-8EAB-7C6F726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E52D-0E32-4C9B-83A7-6A62A2E4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9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1563-E0A4-4CDB-A856-5D7A0A11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9392-97D2-462A-8722-D4B41198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5741-3287-4964-B5CC-175EB5C7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89DC-EE2D-41AB-A31F-0783DB4B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1697-0381-4DD5-A9AD-95047491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82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7279-AD60-482B-8BD4-853D239A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7971-0C45-4013-83E0-491D2D224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BA8A-4653-4474-BF23-D3715D527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69607-42D0-452A-B584-7EB2573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9E55-7849-49D1-BCCF-3215B319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B0BD-115C-44A8-B4A7-43567F5D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6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5E94-6309-4754-BEB1-E815CDCD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ED2F-92CB-407E-B94E-CB46E51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0BA7-2ECC-4292-9208-D8732C9D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F45B9-37C8-4D79-8DE4-0774470E1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84ED9-DA11-4F35-85DD-7C9CB2CE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B0903-79DF-4077-A935-3BC3AEE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6D7E9-B63A-4064-B163-1525B101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28AA3-D87F-495F-8D0F-1D5A03C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444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4E7-59B2-4D3B-8079-2CF5F58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7FCC4-A6CD-4994-AF1C-96B51CB3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24081-47EB-4B40-BD6D-A96187F5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BDE0F-2012-4109-A24A-14C3A537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8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C27B1-B125-4079-9F15-04A92EA5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A4403-A1BD-4DC3-8B80-A2AFDE54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2FC4-3EBA-4C4A-B8E1-F4C9F966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80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AC61-14B5-4619-95A3-8763CD57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1ABD-C2EE-45DD-BD3C-9E661EF0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C1581-8130-4045-BEA8-CCA47877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9294A-6413-464B-82D8-006DEDD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8567-C12A-4524-B1B4-EB5C71F1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42265-CE8A-4D56-8223-D0C63D97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516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4B82-E04A-48A5-A1D8-DBCA7210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1F5AA-CBE6-4419-8B97-160F876CB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04C50-D5B6-4E76-B366-12AF9B299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E262-94E5-451E-9DDD-8BA522FB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15C8C-297D-4A79-B90E-41B4C78A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2144-3262-47BF-8B03-A24F2FF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9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E6E7A-8155-475F-9CC2-BBA70A39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087F-51A2-4CFF-BF7C-CD3D950C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B19D-1AB1-4333-A8C0-2BD9199C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7FDA-45C4-4A33-83BD-F791AFFAEE67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51F9-6E4F-480B-91AC-24A1F43C1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B236-5183-48B0-A2FC-8B1846854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D6CC-438E-45FE-A639-AAD2667727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430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38" Type="http://schemas.openxmlformats.org/officeDocument/2006/relationships/image" Target="../media/image68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customXml" Target="../ink/ink34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51" Type="http://schemas.openxmlformats.org/officeDocument/2006/relationships/customXml" Target="../ink/ink7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1.xml"/><Relationship Id="rId117" Type="http://schemas.openxmlformats.org/officeDocument/2006/relationships/image" Target="../media/image1119.png"/><Relationship Id="rId21" Type="http://schemas.openxmlformats.org/officeDocument/2006/relationships/image" Target="../media/image1073.png"/><Relationship Id="rId42" Type="http://schemas.openxmlformats.org/officeDocument/2006/relationships/customXml" Target="../ink/ink1129.xml"/><Relationship Id="rId47" Type="http://schemas.openxmlformats.org/officeDocument/2006/relationships/image" Target="../media/image1086.png"/><Relationship Id="rId63" Type="http://schemas.openxmlformats.org/officeDocument/2006/relationships/image" Target="../media/image1093.png"/><Relationship Id="rId68" Type="http://schemas.openxmlformats.org/officeDocument/2006/relationships/customXml" Target="../ink/ink1142.xml"/><Relationship Id="rId84" Type="http://schemas.openxmlformats.org/officeDocument/2006/relationships/customXml" Target="../ink/ink1150.xml"/><Relationship Id="rId89" Type="http://schemas.openxmlformats.org/officeDocument/2006/relationships/customXml" Target="../ink/ink1153.xml"/><Relationship Id="rId112" Type="http://schemas.openxmlformats.org/officeDocument/2006/relationships/customXml" Target="../ink/ink1165.xml"/><Relationship Id="rId133" Type="http://schemas.openxmlformats.org/officeDocument/2006/relationships/customXml" Target="../ink/ink1176.xml"/><Relationship Id="rId138" Type="http://schemas.openxmlformats.org/officeDocument/2006/relationships/image" Target="../media/image1129.png"/><Relationship Id="rId16" Type="http://schemas.openxmlformats.org/officeDocument/2006/relationships/customXml" Target="../ink/ink1116.xml"/><Relationship Id="rId107" Type="http://schemas.openxmlformats.org/officeDocument/2006/relationships/image" Target="../media/image1114.png"/><Relationship Id="rId11" Type="http://schemas.openxmlformats.org/officeDocument/2006/relationships/image" Target="../media/image1068.png"/><Relationship Id="rId32" Type="http://schemas.openxmlformats.org/officeDocument/2006/relationships/customXml" Target="../ink/ink1124.xml"/><Relationship Id="rId37" Type="http://schemas.openxmlformats.org/officeDocument/2006/relationships/image" Target="../media/image1081.png"/><Relationship Id="rId53" Type="http://schemas.openxmlformats.org/officeDocument/2006/relationships/image" Target="../media/image1089.png"/><Relationship Id="rId58" Type="http://schemas.openxmlformats.org/officeDocument/2006/relationships/customXml" Target="../ink/ink1137.xml"/><Relationship Id="rId74" Type="http://schemas.openxmlformats.org/officeDocument/2006/relationships/customXml" Target="../ink/ink1145.xml"/><Relationship Id="rId79" Type="http://schemas.openxmlformats.org/officeDocument/2006/relationships/image" Target="../media/image1101.png"/><Relationship Id="rId102" Type="http://schemas.openxmlformats.org/officeDocument/2006/relationships/image" Target="../media/image1112.png"/><Relationship Id="rId123" Type="http://schemas.openxmlformats.org/officeDocument/2006/relationships/image" Target="../media/image1122.png"/><Relationship Id="rId128" Type="http://schemas.openxmlformats.org/officeDocument/2006/relationships/customXml" Target="../ink/ink1173.xml"/><Relationship Id="rId144" Type="http://schemas.openxmlformats.org/officeDocument/2006/relationships/image" Target="../media/image1132.png"/><Relationship Id="rId149" Type="http://schemas.openxmlformats.org/officeDocument/2006/relationships/customXml" Target="../ink/ink1184.xml"/><Relationship Id="rId5" Type="http://schemas.openxmlformats.org/officeDocument/2006/relationships/image" Target="../media/image1065.png"/><Relationship Id="rId90" Type="http://schemas.openxmlformats.org/officeDocument/2006/relationships/image" Target="../media/image1106.png"/><Relationship Id="rId95" Type="http://schemas.openxmlformats.org/officeDocument/2006/relationships/customXml" Target="../ink/ink1156.xml"/><Relationship Id="rId22" Type="http://schemas.openxmlformats.org/officeDocument/2006/relationships/customXml" Target="../ink/ink1119.xml"/><Relationship Id="rId27" Type="http://schemas.openxmlformats.org/officeDocument/2006/relationships/image" Target="../media/image1076.png"/><Relationship Id="rId43" Type="http://schemas.openxmlformats.org/officeDocument/2006/relationships/image" Target="../media/image1084.png"/><Relationship Id="rId48" Type="http://schemas.openxmlformats.org/officeDocument/2006/relationships/customXml" Target="../ink/ink1132.xml"/><Relationship Id="rId64" Type="http://schemas.openxmlformats.org/officeDocument/2006/relationships/customXml" Target="../ink/ink1140.xml"/><Relationship Id="rId69" Type="http://schemas.openxmlformats.org/officeDocument/2006/relationships/image" Target="../media/image1096.png"/><Relationship Id="rId113" Type="http://schemas.openxmlformats.org/officeDocument/2006/relationships/image" Target="../media/image1117.png"/><Relationship Id="rId118" Type="http://schemas.openxmlformats.org/officeDocument/2006/relationships/customXml" Target="../ink/ink1168.xml"/><Relationship Id="rId134" Type="http://schemas.openxmlformats.org/officeDocument/2006/relationships/image" Target="../media/image1127.png"/><Relationship Id="rId139" Type="http://schemas.openxmlformats.org/officeDocument/2006/relationships/customXml" Target="../ink/ink1179.xml"/><Relationship Id="rId80" Type="http://schemas.openxmlformats.org/officeDocument/2006/relationships/customXml" Target="../ink/ink1148.xml"/><Relationship Id="rId85" Type="http://schemas.openxmlformats.org/officeDocument/2006/relationships/image" Target="../media/image1104.png"/><Relationship Id="rId150" Type="http://schemas.openxmlformats.org/officeDocument/2006/relationships/image" Target="../media/image1135.png"/><Relationship Id="rId12" Type="http://schemas.openxmlformats.org/officeDocument/2006/relationships/customXml" Target="../ink/ink1114.xml"/><Relationship Id="rId17" Type="http://schemas.openxmlformats.org/officeDocument/2006/relationships/image" Target="../media/image1071.png"/><Relationship Id="rId25" Type="http://schemas.openxmlformats.org/officeDocument/2006/relationships/image" Target="../media/image1075.png"/><Relationship Id="rId33" Type="http://schemas.openxmlformats.org/officeDocument/2006/relationships/image" Target="../media/image1079.png"/><Relationship Id="rId38" Type="http://schemas.openxmlformats.org/officeDocument/2006/relationships/customXml" Target="../ink/ink1127.xml"/><Relationship Id="rId46" Type="http://schemas.openxmlformats.org/officeDocument/2006/relationships/customXml" Target="../ink/ink1131.xml"/><Relationship Id="rId59" Type="http://schemas.openxmlformats.org/officeDocument/2006/relationships/image" Target="../media/image1091.png"/><Relationship Id="rId67" Type="http://schemas.openxmlformats.org/officeDocument/2006/relationships/image" Target="../media/image1095.png"/><Relationship Id="rId103" Type="http://schemas.openxmlformats.org/officeDocument/2006/relationships/customXml" Target="../ink/ink1160.xml"/><Relationship Id="rId108" Type="http://schemas.openxmlformats.org/officeDocument/2006/relationships/customXml" Target="../ink/ink1163.xml"/><Relationship Id="rId116" Type="http://schemas.openxmlformats.org/officeDocument/2006/relationships/customXml" Target="../ink/ink1167.xml"/><Relationship Id="rId124" Type="http://schemas.openxmlformats.org/officeDocument/2006/relationships/customXml" Target="../ink/ink1171.xml"/><Relationship Id="rId129" Type="http://schemas.openxmlformats.org/officeDocument/2006/relationships/image" Target="../media/image1125.png"/><Relationship Id="rId137" Type="http://schemas.openxmlformats.org/officeDocument/2006/relationships/customXml" Target="../ink/ink1178.xml"/><Relationship Id="rId20" Type="http://schemas.openxmlformats.org/officeDocument/2006/relationships/customXml" Target="../ink/ink1118.xml"/><Relationship Id="rId41" Type="http://schemas.openxmlformats.org/officeDocument/2006/relationships/image" Target="../media/image1083.png"/><Relationship Id="rId54" Type="http://schemas.openxmlformats.org/officeDocument/2006/relationships/customXml" Target="../ink/ink1135.xml"/><Relationship Id="rId62" Type="http://schemas.openxmlformats.org/officeDocument/2006/relationships/customXml" Target="../ink/ink1139.xml"/><Relationship Id="rId70" Type="http://schemas.openxmlformats.org/officeDocument/2006/relationships/customXml" Target="../ink/ink1143.xml"/><Relationship Id="rId75" Type="http://schemas.openxmlformats.org/officeDocument/2006/relationships/image" Target="../media/image1099.png"/><Relationship Id="rId83" Type="http://schemas.openxmlformats.org/officeDocument/2006/relationships/image" Target="../media/image1103.png"/><Relationship Id="rId88" Type="http://schemas.openxmlformats.org/officeDocument/2006/relationships/customXml" Target="../ink/ink1152.xml"/><Relationship Id="rId91" Type="http://schemas.openxmlformats.org/officeDocument/2006/relationships/customXml" Target="../ink/ink1154.xml"/><Relationship Id="rId96" Type="http://schemas.openxmlformats.org/officeDocument/2006/relationships/image" Target="../media/image1109.png"/><Relationship Id="rId111" Type="http://schemas.openxmlformats.org/officeDocument/2006/relationships/image" Target="../media/image1116.png"/><Relationship Id="rId132" Type="http://schemas.openxmlformats.org/officeDocument/2006/relationships/image" Target="../media/image1126.png"/><Relationship Id="rId140" Type="http://schemas.openxmlformats.org/officeDocument/2006/relationships/image" Target="../media/image1130.png"/><Relationship Id="rId145" Type="http://schemas.openxmlformats.org/officeDocument/2006/relationships/customXml" Target="../ink/ink11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1.xml"/><Relationship Id="rId15" Type="http://schemas.openxmlformats.org/officeDocument/2006/relationships/image" Target="../media/image1070.png"/><Relationship Id="rId23" Type="http://schemas.openxmlformats.org/officeDocument/2006/relationships/image" Target="../media/image1074.png"/><Relationship Id="rId28" Type="http://schemas.openxmlformats.org/officeDocument/2006/relationships/customXml" Target="../ink/ink1122.xml"/><Relationship Id="rId36" Type="http://schemas.openxmlformats.org/officeDocument/2006/relationships/customXml" Target="../ink/ink1126.xml"/><Relationship Id="rId49" Type="http://schemas.openxmlformats.org/officeDocument/2006/relationships/image" Target="../media/image1087.png"/><Relationship Id="rId57" Type="http://schemas.openxmlformats.org/officeDocument/2006/relationships/image" Target="../media/image1054.png"/><Relationship Id="rId106" Type="http://schemas.openxmlformats.org/officeDocument/2006/relationships/customXml" Target="../ink/ink1162.xml"/><Relationship Id="rId114" Type="http://schemas.openxmlformats.org/officeDocument/2006/relationships/customXml" Target="../ink/ink1166.xml"/><Relationship Id="rId119" Type="http://schemas.openxmlformats.org/officeDocument/2006/relationships/image" Target="../media/image1120.png"/><Relationship Id="rId127" Type="http://schemas.openxmlformats.org/officeDocument/2006/relationships/image" Target="../media/image1124.png"/><Relationship Id="rId10" Type="http://schemas.openxmlformats.org/officeDocument/2006/relationships/customXml" Target="../ink/ink1113.xml"/><Relationship Id="rId31" Type="http://schemas.openxmlformats.org/officeDocument/2006/relationships/image" Target="../media/image1078.png"/><Relationship Id="rId44" Type="http://schemas.openxmlformats.org/officeDocument/2006/relationships/customXml" Target="../ink/ink1130.xml"/><Relationship Id="rId52" Type="http://schemas.openxmlformats.org/officeDocument/2006/relationships/customXml" Target="../ink/ink1134.xml"/><Relationship Id="rId60" Type="http://schemas.openxmlformats.org/officeDocument/2006/relationships/customXml" Target="../ink/ink1138.xml"/><Relationship Id="rId65" Type="http://schemas.openxmlformats.org/officeDocument/2006/relationships/image" Target="../media/image1094.png"/><Relationship Id="rId73" Type="http://schemas.openxmlformats.org/officeDocument/2006/relationships/image" Target="../media/image1098.png"/><Relationship Id="rId78" Type="http://schemas.openxmlformats.org/officeDocument/2006/relationships/customXml" Target="../ink/ink1147.xml"/><Relationship Id="rId81" Type="http://schemas.openxmlformats.org/officeDocument/2006/relationships/image" Target="../media/image1102.png"/><Relationship Id="rId86" Type="http://schemas.openxmlformats.org/officeDocument/2006/relationships/customXml" Target="../ink/ink1151.xml"/><Relationship Id="rId94" Type="http://schemas.openxmlformats.org/officeDocument/2006/relationships/image" Target="../media/image1108.png"/><Relationship Id="rId99" Type="http://schemas.openxmlformats.org/officeDocument/2006/relationships/customXml" Target="../ink/ink1158.xml"/><Relationship Id="rId101" Type="http://schemas.openxmlformats.org/officeDocument/2006/relationships/customXml" Target="../ink/ink1159.xml"/><Relationship Id="rId122" Type="http://schemas.openxmlformats.org/officeDocument/2006/relationships/customXml" Target="../ink/ink1170.xml"/><Relationship Id="rId130" Type="http://schemas.openxmlformats.org/officeDocument/2006/relationships/customXml" Target="../ink/ink1174.xml"/><Relationship Id="rId135" Type="http://schemas.openxmlformats.org/officeDocument/2006/relationships/customXml" Target="../ink/ink1177.xml"/><Relationship Id="rId143" Type="http://schemas.openxmlformats.org/officeDocument/2006/relationships/customXml" Target="../ink/ink1181.xml"/><Relationship Id="rId148" Type="http://schemas.openxmlformats.org/officeDocument/2006/relationships/image" Target="../media/image1134.png"/><Relationship Id="rId151" Type="http://schemas.openxmlformats.org/officeDocument/2006/relationships/customXml" Target="../ink/ink1185.xml"/><Relationship Id="rId4" Type="http://schemas.openxmlformats.org/officeDocument/2006/relationships/customXml" Target="../ink/ink1110.xml"/><Relationship Id="rId9" Type="http://schemas.openxmlformats.org/officeDocument/2006/relationships/image" Target="../media/image1067.png"/><Relationship Id="rId13" Type="http://schemas.openxmlformats.org/officeDocument/2006/relationships/image" Target="../media/image1069.png"/><Relationship Id="rId18" Type="http://schemas.openxmlformats.org/officeDocument/2006/relationships/customXml" Target="../ink/ink1117.xml"/><Relationship Id="rId39" Type="http://schemas.openxmlformats.org/officeDocument/2006/relationships/image" Target="../media/image1082.png"/><Relationship Id="rId109" Type="http://schemas.openxmlformats.org/officeDocument/2006/relationships/image" Target="../media/image1115.png"/><Relationship Id="rId34" Type="http://schemas.openxmlformats.org/officeDocument/2006/relationships/customXml" Target="../ink/ink1125.xml"/><Relationship Id="rId50" Type="http://schemas.openxmlformats.org/officeDocument/2006/relationships/customXml" Target="../ink/ink1133.xml"/><Relationship Id="rId55" Type="http://schemas.openxmlformats.org/officeDocument/2006/relationships/image" Target="../media/image1090.png"/><Relationship Id="rId76" Type="http://schemas.openxmlformats.org/officeDocument/2006/relationships/customXml" Target="../ink/ink1146.xml"/><Relationship Id="rId97" Type="http://schemas.openxmlformats.org/officeDocument/2006/relationships/customXml" Target="../ink/ink1157.xml"/><Relationship Id="rId104" Type="http://schemas.openxmlformats.org/officeDocument/2006/relationships/customXml" Target="../ink/ink1161.xml"/><Relationship Id="rId120" Type="http://schemas.openxmlformats.org/officeDocument/2006/relationships/customXml" Target="../ink/ink1169.xml"/><Relationship Id="rId125" Type="http://schemas.openxmlformats.org/officeDocument/2006/relationships/image" Target="../media/image1123.png"/><Relationship Id="rId141" Type="http://schemas.openxmlformats.org/officeDocument/2006/relationships/customXml" Target="../ink/ink1180.xml"/><Relationship Id="rId146" Type="http://schemas.openxmlformats.org/officeDocument/2006/relationships/image" Target="../media/image1133.png"/><Relationship Id="rId7" Type="http://schemas.openxmlformats.org/officeDocument/2006/relationships/image" Target="../media/image1066.png"/><Relationship Id="rId71" Type="http://schemas.openxmlformats.org/officeDocument/2006/relationships/image" Target="../media/image1097.png"/><Relationship Id="rId92" Type="http://schemas.openxmlformats.org/officeDocument/2006/relationships/image" Target="../media/image1107.png"/><Relationship Id="rId2" Type="http://schemas.openxmlformats.org/officeDocument/2006/relationships/customXml" Target="../ink/ink1109.xml"/><Relationship Id="rId29" Type="http://schemas.openxmlformats.org/officeDocument/2006/relationships/image" Target="../media/image1077.png"/><Relationship Id="rId24" Type="http://schemas.openxmlformats.org/officeDocument/2006/relationships/customXml" Target="../ink/ink1120.xml"/><Relationship Id="rId40" Type="http://schemas.openxmlformats.org/officeDocument/2006/relationships/customXml" Target="../ink/ink1128.xml"/><Relationship Id="rId45" Type="http://schemas.openxmlformats.org/officeDocument/2006/relationships/image" Target="../media/image1085.png"/><Relationship Id="rId66" Type="http://schemas.openxmlformats.org/officeDocument/2006/relationships/customXml" Target="../ink/ink1141.xml"/><Relationship Id="rId87" Type="http://schemas.openxmlformats.org/officeDocument/2006/relationships/image" Target="../media/image1105.png"/><Relationship Id="rId110" Type="http://schemas.openxmlformats.org/officeDocument/2006/relationships/customXml" Target="../ink/ink1164.xml"/><Relationship Id="rId115" Type="http://schemas.openxmlformats.org/officeDocument/2006/relationships/image" Target="../media/image1118.png"/><Relationship Id="rId131" Type="http://schemas.openxmlformats.org/officeDocument/2006/relationships/customXml" Target="../ink/ink1175.xml"/><Relationship Id="rId136" Type="http://schemas.openxmlformats.org/officeDocument/2006/relationships/image" Target="../media/image1128.png"/><Relationship Id="rId61" Type="http://schemas.openxmlformats.org/officeDocument/2006/relationships/image" Target="../media/image1092.png"/><Relationship Id="rId82" Type="http://schemas.openxmlformats.org/officeDocument/2006/relationships/customXml" Target="../ink/ink1149.xml"/><Relationship Id="rId152" Type="http://schemas.openxmlformats.org/officeDocument/2006/relationships/image" Target="../media/image1136.png"/><Relationship Id="rId19" Type="http://schemas.openxmlformats.org/officeDocument/2006/relationships/image" Target="../media/image1072.png"/><Relationship Id="rId14" Type="http://schemas.openxmlformats.org/officeDocument/2006/relationships/customXml" Target="../ink/ink1115.xml"/><Relationship Id="rId30" Type="http://schemas.openxmlformats.org/officeDocument/2006/relationships/customXml" Target="../ink/ink1123.xml"/><Relationship Id="rId35" Type="http://schemas.openxmlformats.org/officeDocument/2006/relationships/image" Target="../media/image1080.png"/><Relationship Id="rId56" Type="http://schemas.openxmlformats.org/officeDocument/2006/relationships/customXml" Target="../ink/ink1136.xml"/><Relationship Id="rId77" Type="http://schemas.openxmlformats.org/officeDocument/2006/relationships/image" Target="../media/image1100.png"/><Relationship Id="rId100" Type="http://schemas.openxmlformats.org/officeDocument/2006/relationships/image" Target="../media/image1111.png"/><Relationship Id="rId105" Type="http://schemas.openxmlformats.org/officeDocument/2006/relationships/image" Target="../media/image1113.png"/><Relationship Id="rId126" Type="http://schemas.openxmlformats.org/officeDocument/2006/relationships/customXml" Target="../ink/ink1172.xml"/><Relationship Id="rId147" Type="http://schemas.openxmlformats.org/officeDocument/2006/relationships/customXml" Target="../ink/ink1183.xml"/><Relationship Id="rId8" Type="http://schemas.openxmlformats.org/officeDocument/2006/relationships/customXml" Target="../ink/ink1112.xml"/><Relationship Id="rId51" Type="http://schemas.openxmlformats.org/officeDocument/2006/relationships/image" Target="../media/image1088.png"/><Relationship Id="rId72" Type="http://schemas.openxmlformats.org/officeDocument/2006/relationships/customXml" Target="../ink/ink1144.xml"/><Relationship Id="rId93" Type="http://schemas.openxmlformats.org/officeDocument/2006/relationships/customXml" Target="../ink/ink1155.xml"/><Relationship Id="rId98" Type="http://schemas.openxmlformats.org/officeDocument/2006/relationships/image" Target="../media/image1110.png"/><Relationship Id="rId121" Type="http://schemas.openxmlformats.org/officeDocument/2006/relationships/image" Target="../media/image1121.png"/><Relationship Id="rId142" Type="http://schemas.openxmlformats.org/officeDocument/2006/relationships/image" Target="../media/image1131.png"/><Relationship Id="rId3" Type="http://schemas.openxmlformats.org/officeDocument/2006/relationships/image" Target="../media/image106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8.xml"/><Relationship Id="rId117" Type="http://schemas.openxmlformats.org/officeDocument/2006/relationships/image" Target="../media/image1193.png"/><Relationship Id="rId21" Type="http://schemas.openxmlformats.org/officeDocument/2006/relationships/image" Target="../media/image1146.png"/><Relationship Id="rId42" Type="http://schemas.openxmlformats.org/officeDocument/2006/relationships/customXml" Target="../ink/ink1206.xml"/><Relationship Id="rId47" Type="http://schemas.openxmlformats.org/officeDocument/2006/relationships/image" Target="../media/image1158.png"/><Relationship Id="rId63" Type="http://schemas.openxmlformats.org/officeDocument/2006/relationships/image" Target="../media/image1166.png"/><Relationship Id="rId68" Type="http://schemas.openxmlformats.org/officeDocument/2006/relationships/customXml" Target="../ink/ink1219.xml"/><Relationship Id="rId84" Type="http://schemas.openxmlformats.org/officeDocument/2006/relationships/customXml" Target="../ink/ink1227.xml"/><Relationship Id="rId89" Type="http://schemas.openxmlformats.org/officeDocument/2006/relationships/image" Target="../media/image1179.png"/><Relationship Id="rId112" Type="http://schemas.openxmlformats.org/officeDocument/2006/relationships/customXml" Target="../ink/ink1241.xml"/><Relationship Id="rId133" Type="http://schemas.openxmlformats.org/officeDocument/2006/relationships/image" Target="../media/image1201.png"/><Relationship Id="rId16" Type="http://schemas.openxmlformats.org/officeDocument/2006/relationships/customXml" Target="../ink/ink1193.xml"/><Relationship Id="rId107" Type="http://schemas.openxmlformats.org/officeDocument/2006/relationships/image" Target="../media/image1188.png"/><Relationship Id="rId11" Type="http://schemas.openxmlformats.org/officeDocument/2006/relationships/image" Target="../media/image1141.png"/><Relationship Id="rId32" Type="http://schemas.openxmlformats.org/officeDocument/2006/relationships/customXml" Target="../ink/ink1201.xml"/><Relationship Id="rId37" Type="http://schemas.openxmlformats.org/officeDocument/2006/relationships/image" Target="../media/image1153.png"/><Relationship Id="rId53" Type="http://schemas.openxmlformats.org/officeDocument/2006/relationships/image" Target="../media/image1161.png"/><Relationship Id="rId58" Type="http://schemas.openxmlformats.org/officeDocument/2006/relationships/customXml" Target="../ink/ink1214.xml"/><Relationship Id="rId74" Type="http://schemas.openxmlformats.org/officeDocument/2006/relationships/customXml" Target="../ink/ink1222.xml"/><Relationship Id="rId79" Type="http://schemas.openxmlformats.org/officeDocument/2006/relationships/image" Target="../media/image1174.png"/><Relationship Id="rId102" Type="http://schemas.openxmlformats.org/officeDocument/2006/relationships/customXml" Target="../ink/ink1236.xml"/><Relationship Id="rId123" Type="http://schemas.openxmlformats.org/officeDocument/2006/relationships/image" Target="../media/image1196.png"/><Relationship Id="rId128" Type="http://schemas.openxmlformats.org/officeDocument/2006/relationships/customXml" Target="../ink/ink1249.xml"/><Relationship Id="rId5" Type="http://schemas.openxmlformats.org/officeDocument/2006/relationships/image" Target="../media/image1138.png"/><Relationship Id="rId90" Type="http://schemas.openxmlformats.org/officeDocument/2006/relationships/customXml" Target="../ink/ink1230.xml"/><Relationship Id="rId95" Type="http://schemas.openxmlformats.org/officeDocument/2006/relationships/image" Target="../media/image1182.png"/><Relationship Id="rId14" Type="http://schemas.openxmlformats.org/officeDocument/2006/relationships/customXml" Target="../ink/ink1192.xml"/><Relationship Id="rId22" Type="http://schemas.openxmlformats.org/officeDocument/2006/relationships/customXml" Target="../ink/ink1196.xml"/><Relationship Id="rId27" Type="http://schemas.openxmlformats.org/officeDocument/2006/relationships/image" Target="../media/image1148.png"/><Relationship Id="rId30" Type="http://schemas.openxmlformats.org/officeDocument/2006/relationships/customXml" Target="../ink/ink1200.xml"/><Relationship Id="rId35" Type="http://schemas.openxmlformats.org/officeDocument/2006/relationships/image" Target="../media/image1152.png"/><Relationship Id="rId43" Type="http://schemas.openxmlformats.org/officeDocument/2006/relationships/image" Target="../media/image1156.png"/><Relationship Id="rId48" Type="http://schemas.openxmlformats.org/officeDocument/2006/relationships/customXml" Target="../ink/ink1209.xml"/><Relationship Id="rId56" Type="http://schemas.openxmlformats.org/officeDocument/2006/relationships/customXml" Target="../ink/ink1213.xml"/><Relationship Id="rId64" Type="http://schemas.openxmlformats.org/officeDocument/2006/relationships/customXml" Target="../ink/ink1217.xml"/><Relationship Id="rId69" Type="http://schemas.openxmlformats.org/officeDocument/2006/relationships/image" Target="../media/image1169.png"/><Relationship Id="rId77" Type="http://schemas.openxmlformats.org/officeDocument/2006/relationships/image" Target="../media/image1173.png"/><Relationship Id="rId100" Type="http://schemas.openxmlformats.org/officeDocument/2006/relationships/customXml" Target="../ink/ink1235.xml"/><Relationship Id="rId105" Type="http://schemas.openxmlformats.org/officeDocument/2006/relationships/image" Target="../media/image1187.png"/><Relationship Id="rId113" Type="http://schemas.openxmlformats.org/officeDocument/2006/relationships/image" Target="../media/image1191.png"/><Relationship Id="rId118" Type="http://schemas.openxmlformats.org/officeDocument/2006/relationships/customXml" Target="../ink/ink1244.xml"/><Relationship Id="rId126" Type="http://schemas.openxmlformats.org/officeDocument/2006/relationships/customXml" Target="../ink/ink1248.xml"/><Relationship Id="rId8" Type="http://schemas.openxmlformats.org/officeDocument/2006/relationships/customXml" Target="../ink/ink1189.xml"/><Relationship Id="rId51" Type="http://schemas.openxmlformats.org/officeDocument/2006/relationships/image" Target="../media/image1160.png"/><Relationship Id="rId72" Type="http://schemas.openxmlformats.org/officeDocument/2006/relationships/customXml" Target="../ink/ink1221.xml"/><Relationship Id="rId80" Type="http://schemas.openxmlformats.org/officeDocument/2006/relationships/customXml" Target="../ink/ink1225.xml"/><Relationship Id="rId85" Type="http://schemas.openxmlformats.org/officeDocument/2006/relationships/image" Target="../media/image1177.png"/><Relationship Id="rId93" Type="http://schemas.openxmlformats.org/officeDocument/2006/relationships/image" Target="../media/image1181.png"/><Relationship Id="rId98" Type="http://schemas.openxmlformats.org/officeDocument/2006/relationships/customXml" Target="../ink/ink1234.xml"/><Relationship Id="rId121" Type="http://schemas.openxmlformats.org/officeDocument/2006/relationships/image" Target="../media/image1195.png"/><Relationship Id="rId3" Type="http://schemas.openxmlformats.org/officeDocument/2006/relationships/image" Target="../media/image1137.png"/><Relationship Id="rId12" Type="http://schemas.openxmlformats.org/officeDocument/2006/relationships/customXml" Target="../ink/ink1191.xml"/><Relationship Id="rId17" Type="http://schemas.openxmlformats.org/officeDocument/2006/relationships/image" Target="../media/image1144.png"/><Relationship Id="rId25" Type="http://schemas.openxmlformats.org/officeDocument/2006/relationships/image" Target="../media/image24.png"/><Relationship Id="rId33" Type="http://schemas.openxmlformats.org/officeDocument/2006/relationships/image" Target="../media/image1151.png"/><Relationship Id="rId38" Type="http://schemas.openxmlformats.org/officeDocument/2006/relationships/customXml" Target="../ink/ink1204.xml"/><Relationship Id="rId46" Type="http://schemas.openxmlformats.org/officeDocument/2006/relationships/customXml" Target="../ink/ink1208.xml"/><Relationship Id="rId59" Type="http://schemas.openxmlformats.org/officeDocument/2006/relationships/image" Target="../media/image1164.png"/><Relationship Id="rId67" Type="http://schemas.openxmlformats.org/officeDocument/2006/relationships/image" Target="../media/image1168.png"/><Relationship Id="rId103" Type="http://schemas.openxmlformats.org/officeDocument/2006/relationships/image" Target="../media/image1186.png"/><Relationship Id="rId108" Type="http://schemas.openxmlformats.org/officeDocument/2006/relationships/customXml" Target="../ink/ink1239.xml"/><Relationship Id="rId116" Type="http://schemas.openxmlformats.org/officeDocument/2006/relationships/customXml" Target="../ink/ink1243.xml"/><Relationship Id="rId124" Type="http://schemas.openxmlformats.org/officeDocument/2006/relationships/customXml" Target="../ink/ink1247.xml"/><Relationship Id="rId129" Type="http://schemas.openxmlformats.org/officeDocument/2006/relationships/image" Target="../media/image1199.png"/><Relationship Id="rId20" Type="http://schemas.openxmlformats.org/officeDocument/2006/relationships/customXml" Target="../ink/ink1195.xml"/><Relationship Id="rId41" Type="http://schemas.openxmlformats.org/officeDocument/2006/relationships/image" Target="../media/image1155.png"/><Relationship Id="rId54" Type="http://schemas.openxmlformats.org/officeDocument/2006/relationships/customXml" Target="../ink/ink1212.xml"/><Relationship Id="rId62" Type="http://schemas.openxmlformats.org/officeDocument/2006/relationships/customXml" Target="../ink/ink1216.xml"/><Relationship Id="rId70" Type="http://schemas.openxmlformats.org/officeDocument/2006/relationships/customXml" Target="../ink/ink1220.xml"/><Relationship Id="rId75" Type="http://schemas.openxmlformats.org/officeDocument/2006/relationships/image" Target="../media/image1172.png"/><Relationship Id="rId83" Type="http://schemas.openxmlformats.org/officeDocument/2006/relationships/image" Target="../media/image1176.png"/><Relationship Id="rId88" Type="http://schemas.openxmlformats.org/officeDocument/2006/relationships/customXml" Target="../ink/ink1229.xml"/><Relationship Id="rId91" Type="http://schemas.openxmlformats.org/officeDocument/2006/relationships/image" Target="../media/image1180.png"/><Relationship Id="rId96" Type="http://schemas.openxmlformats.org/officeDocument/2006/relationships/customXml" Target="../ink/ink1233.xml"/><Relationship Id="rId111" Type="http://schemas.openxmlformats.org/officeDocument/2006/relationships/image" Target="../media/image1190.png"/><Relationship Id="rId132" Type="http://schemas.openxmlformats.org/officeDocument/2006/relationships/customXml" Target="../ink/ink1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8.xml"/><Relationship Id="rId15" Type="http://schemas.openxmlformats.org/officeDocument/2006/relationships/image" Target="../media/image1143.png"/><Relationship Id="rId23" Type="http://schemas.openxmlformats.org/officeDocument/2006/relationships/image" Target="../media/image1147.png"/><Relationship Id="rId28" Type="http://schemas.openxmlformats.org/officeDocument/2006/relationships/customXml" Target="../ink/ink1199.xml"/><Relationship Id="rId36" Type="http://schemas.openxmlformats.org/officeDocument/2006/relationships/customXml" Target="../ink/ink1203.xml"/><Relationship Id="rId49" Type="http://schemas.openxmlformats.org/officeDocument/2006/relationships/image" Target="../media/image1159.png"/><Relationship Id="rId57" Type="http://schemas.openxmlformats.org/officeDocument/2006/relationships/image" Target="../media/image1163.png"/><Relationship Id="rId106" Type="http://schemas.openxmlformats.org/officeDocument/2006/relationships/customXml" Target="../ink/ink1238.xml"/><Relationship Id="rId114" Type="http://schemas.openxmlformats.org/officeDocument/2006/relationships/customXml" Target="../ink/ink1242.xml"/><Relationship Id="rId119" Type="http://schemas.openxmlformats.org/officeDocument/2006/relationships/image" Target="../media/image1194.png"/><Relationship Id="rId127" Type="http://schemas.openxmlformats.org/officeDocument/2006/relationships/image" Target="../media/image1198.png"/><Relationship Id="rId10" Type="http://schemas.openxmlformats.org/officeDocument/2006/relationships/customXml" Target="../ink/ink1190.xml"/><Relationship Id="rId31" Type="http://schemas.openxmlformats.org/officeDocument/2006/relationships/image" Target="../media/image1150.png"/><Relationship Id="rId44" Type="http://schemas.openxmlformats.org/officeDocument/2006/relationships/customXml" Target="../ink/ink1207.xml"/><Relationship Id="rId52" Type="http://schemas.openxmlformats.org/officeDocument/2006/relationships/customXml" Target="../ink/ink1211.xml"/><Relationship Id="rId60" Type="http://schemas.openxmlformats.org/officeDocument/2006/relationships/customXml" Target="../ink/ink1215.xml"/><Relationship Id="rId65" Type="http://schemas.openxmlformats.org/officeDocument/2006/relationships/image" Target="../media/image1167.png"/><Relationship Id="rId73" Type="http://schemas.openxmlformats.org/officeDocument/2006/relationships/image" Target="../media/image1171.png"/><Relationship Id="rId78" Type="http://schemas.openxmlformats.org/officeDocument/2006/relationships/customXml" Target="../ink/ink1224.xml"/><Relationship Id="rId81" Type="http://schemas.openxmlformats.org/officeDocument/2006/relationships/image" Target="../media/image1175.png"/><Relationship Id="rId86" Type="http://schemas.openxmlformats.org/officeDocument/2006/relationships/customXml" Target="../ink/ink1228.xml"/><Relationship Id="rId94" Type="http://schemas.openxmlformats.org/officeDocument/2006/relationships/customXml" Target="../ink/ink1232.xml"/><Relationship Id="rId99" Type="http://schemas.openxmlformats.org/officeDocument/2006/relationships/image" Target="../media/image1184.png"/><Relationship Id="rId101" Type="http://schemas.openxmlformats.org/officeDocument/2006/relationships/image" Target="../media/image1185.png"/><Relationship Id="rId122" Type="http://schemas.openxmlformats.org/officeDocument/2006/relationships/customXml" Target="../ink/ink1246.xml"/><Relationship Id="rId130" Type="http://schemas.openxmlformats.org/officeDocument/2006/relationships/customXml" Target="../ink/ink1250.xml"/><Relationship Id="rId4" Type="http://schemas.openxmlformats.org/officeDocument/2006/relationships/customXml" Target="../ink/ink1187.xml"/><Relationship Id="rId9" Type="http://schemas.openxmlformats.org/officeDocument/2006/relationships/image" Target="../media/image1140.png"/><Relationship Id="rId13" Type="http://schemas.openxmlformats.org/officeDocument/2006/relationships/image" Target="../media/image1142.png"/><Relationship Id="rId18" Type="http://schemas.openxmlformats.org/officeDocument/2006/relationships/customXml" Target="../ink/ink1194.xml"/><Relationship Id="rId39" Type="http://schemas.openxmlformats.org/officeDocument/2006/relationships/image" Target="../media/image1154.png"/><Relationship Id="rId109" Type="http://schemas.openxmlformats.org/officeDocument/2006/relationships/image" Target="../media/image1189.png"/><Relationship Id="rId34" Type="http://schemas.openxmlformats.org/officeDocument/2006/relationships/customXml" Target="../ink/ink1202.xml"/><Relationship Id="rId50" Type="http://schemas.openxmlformats.org/officeDocument/2006/relationships/customXml" Target="../ink/ink1210.xml"/><Relationship Id="rId55" Type="http://schemas.openxmlformats.org/officeDocument/2006/relationships/image" Target="../media/image1162.png"/><Relationship Id="rId76" Type="http://schemas.openxmlformats.org/officeDocument/2006/relationships/customXml" Target="../ink/ink1223.xml"/><Relationship Id="rId97" Type="http://schemas.openxmlformats.org/officeDocument/2006/relationships/image" Target="../media/image1183.png"/><Relationship Id="rId104" Type="http://schemas.openxmlformats.org/officeDocument/2006/relationships/customXml" Target="../ink/ink1237.xml"/><Relationship Id="rId120" Type="http://schemas.openxmlformats.org/officeDocument/2006/relationships/customXml" Target="../ink/ink1245.xml"/><Relationship Id="rId125" Type="http://schemas.openxmlformats.org/officeDocument/2006/relationships/image" Target="../media/image1197.png"/><Relationship Id="rId7" Type="http://schemas.openxmlformats.org/officeDocument/2006/relationships/image" Target="../media/image1139.png"/><Relationship Id="rId71" Type="http://schemas.openxmlformats.org/officeDocument/2006/relationships/image" Target="../media/image1170.png"/><Relationship Id="rId92" Type="http://schemas.openxmlformats.org/officeDocument/2006/relationships/customXml" Target="../ink/ink1231.xml"/><Relationship Id="rId2" Type="http://schemas.openxmlformats.org/officeDocument/2006/relationships/customXml" Target="../ink/ink1186.xml"/><Relationship Id="rId29" Type="http://schemas.openxmlformats.org/officeDocument/2006/relationships/image" Target="../media/image1149.png"/><Relationship Id="rId24" Type="http://schemas.openxmlformats.org/officeDocument/2006/relationships/customXml" Target="../ink/ink1197.xml"/><Relationship Id="rId40" Type="http://schemas.openxmlformats.org/officeDocument/2006/relationships/customXml" Target="../ink/ink1205.xml"/><Relationship Id="rId45" Type="http://schemas.openxmlformats.org/officeDocument/2006/relationships/image" Target="../media/image1157.png"/><Relationship Id="rId66" Type="http://schemas.openxmlformats.org/officeDocument/2006/relationships/customXml" Target="../ink/ink1218.xml"/><Relationship Id="rId87" Type="http://schemas.openxmlformats.org/officeDocument/2006/relationships/image" Target="../media/image1178.png"/><Relationship Id="rId110" Type="http://schemas.openxmlformats.org/officeDocument/2006/relationships/customXml" Target="../ink/ink1240.xml"/><Relationship Id="rId115" Type="http://schemas.openxmlformats.org/officeDocument/2006/relationships/image" Target="../media/image1192.png"/><Relationship Id="rId131" Type="http://schemas.openxmlformats.org/officeDocument/2006/relationships/image" Target="../media/image1200.png"/><Relationship Id="rId61" Type="http://schemas.openxmlformats.org/officeDocument/2006/relationships/image" Target="../media/image1165.png"/><Relationship Id="rId82" Type="http://schemas.openxmlformats.org/officeDocument/2006/relationships/customXml" Target="../ink/ink1226.xml"/><Relationship Id="rId19" Type="http://schemas.openxmlformats.org/officeDocument/2006/relationships/image" Target="../media/image114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9.png"/><Relationship Id="rId21" Type="http://schemas.openxmlformats.org/officeDocument/2006/relationships/image" Target="../media/image1211.png"/><Relationship Id="rId42" Type="http://schemas.openxmlformats.org/officeDocument/2006/relationships/customXml" Target="../ink/ink1272.xml"/><Relationship Id="rId63" Type="http://schemas.openxmlformats.org/officeDocument/2006/relationships/image" Target="../media/image1232.png"/><Relationship Id="rId84" Type="http://schemas.openxmlformats.org/officeDocument/2006/relationships/customXml" Target="../ink/ink1293.xml"/><Relationship Id="rId138" Type="http://schemas.openxmlformats.org/officeDocument/2006/relationships/customXml" Target="../ink/ink1320.xml"/><Relationship Id="rId159" Type="http://schemas.openxmlformats.org/officeDocument/2006/relationships/image" Target="../media/image1280.png"/><Relationship Id="rId170" Type="http://schemas.openxmlformats.org/officeDocument/2006/relationships/customXml" Target="../ink/ink1336.xml"/><Relationship Id="rId191" Type="http://schemas.openxmlformats.org/officeDocument/2006/relationships/image" Target="../media/image24.png"/><Relationship Id="rId205" Type="http://schemas.openxmlformats.org/officeDocument/2006/relationships/image" Target="../media/image1302.png"/><Relationship Id="rId107" Type="http://schemas.openxmlformats.org/officeDocument/2006/relationships/image" Target="../media/image1254.png"/><Relationship Id="rId11" Type="http://schemas.openxmlformats.org/officeDocument/2006/relationships/image" Target="../media/image1206.png"/><Relationship Id="rId32" Type="http://schemas.openxmlformats.org/officeDocument/2006/relationships/customXml" Target="../ink/ink1267.xml"/><Relationship Id="rId53" Type="http://schemas.openxmlformats.org/officeDocument/2006/relationships/image" Target="../media/image1227.png"/><Relationship Id="rId74" Type="http://schemas.openxmlformats.org/officeDocument/2006/relationships/customXml" Target="../ink/ink1288.xml"/><Relationship Id="rId128" Type="http://schemas.openxmlformats.org/officeDocument/2006/relationships/customXml" Target="../ink/ink1315.xml"/><Relationship Id="rId149" Type="http://schemas.openxmlformats.org/officeDocument/2006/relationships/image" Target="../media/image1275.png"/><Relationship Id="rId5" Type="http://schemas.openxmlformats.org/officeDocument/2006/relationships/image" Target="../media/image1203.png"/><Relationship Id="rId90" Type="http://schemas.openxmlformats.org/officeDocument/2006/relationships/customXml" Target="../ink/ink1296.xml"/><Relationship Id="rId95" Type="http://schemas.openxmlformats.org/officeDocument/2006/relationships/image" Target="../media/image1248.png"/><Relationship Id="rId160" Type="http://schemas.openxmlformats.org/officeDocument/2006/relationships/customXml" Target="../ink/ink1331.xml"/><Relationship Id="rId165" Type="http://schemas.openxmlformats.org/officeDocument/2006/relationships/image" Target="../media/image1283.png"/><Relationship Id="rId181" Type="http://schemas.openxmlformats.org/officeDocument/2006/relationships/image" Target="../media/image1291.png"/><Relationship Id="rId186" Type="http://schemas.openxmlformats.org/officeDocument/2006/relationships/customXml" Target="../ink/ink1344.xml"/><Relationship Id="rId216" Type="http://schemas.openxmlformats.org/officeDocument/2006/relationships/customXml" Target="../ink/ink1359.xml"/><Relationship Id="rId211" Type="http://schemas.openxmlformats.org/officeDocument/2006/relationships/image" Target="../media/image1305.png"/><Relationship Id="rId22" Type="http://schemas.openxmlformats.org/officeDocument/2006/relationships/customXml" Target="../ink/ink1262.xml"/><Relationship Id="rId27" Type="http://schemas.openxmlformats.org/officeDocument/2006/relationships/image" Target="../media/image1214.png"/><Relationship Id="rId43" Type="http://schemas.openxmlformats.org/officeDocument/2006/relationships/image" Target="../media/image1222.png"/><Relationship Id="rId48" Type="http://schemas.openxmlformats.org/officeDocument/2006/relationships/customXml" Target="../ink/ink1275.xml"/><Relationship Id="rId64" Type="http://schemas.openxmlformats.org/officeDocument/2006/relationships/customXml" Target="../ink/ink1283.xml"/><Relationship Id="rId69" Type="http://schemas.openxmlformats.org/officeDocument/2006/relationships/image" Target="../media/image1235.png"/><Relationship Id="rId113" Type="http://schemas.openxmlformats.org/officeDocument/2006/relationships/image" Target="../media/image1257.png"/><Relationship Id="rId118" Type="http://schemas.openxmlformats.org/officeDocument/2006/relationships/customXml" Target="../ink/ink1310.xml"/><Relationship Id="rId134" Type="http://schemas.openxmlformats.org/officeDocument/2006/relationships/customXml" Target="../ink/ink1318.xml"/><Relationship Id="rId139" Type="http://schemas.openxmlformats.org/officeDocument/2006/relationships/image" Target="../media/image1270.png"/><Relationship Id="rId80" Type="http://schemas.openxmlformats.org/officeDocument/2006/relationships/customXml" Target="../ink/ink1291.xml"/><Relationship Id="rId85" Type="http://schemas.openxmlformats.org/officeDocument/2006/relationships/image" Target="../media/image1243.png"/><Relationship Id="rId150" Type="http://schemas.openxmlformats.org/officeDocument/2006/relationships/customXml" Target="../ink/ink1326.xml"/><Relationship Id="rId155" Type="http://schemas.openxmlformats.org/officeDocument/2006/relationships/image" Target="../media/image1278.png"/><Relationship Id="rId171" Type="http://schemas.openxmlformats.org/officeDocument/2006/relationships/image" Target="../media/image1286.png"/><Relationship Id="rId176" Type="http://schemas.openxmlformats.org/officeDocument/2006/relationships/customXml" Target="../ink/ink1339.xml"/><Relationship Id="rId192" Type="http://schemas.openxmlformats.org/officeDocument/2006/relationships/customXml" Target="../ink/ink1347.xml"/><Relationship Id="rId197" Type="http://schemas.openxmlformats.org/officeDocument/2006/relationships/image" Target="../media/image1298.png"/><Relationship Id="rId206" Type="http://schemas.openxmlformats.org/officeDocument/2006/relationships/customXml" Target="../ink/ink1354.xml"/><Relationship Id="rId201" Type="http://schemas.openxmlformats.org/officeDocument/2006/relationships/image" Target="../media/image1300.png"/><Relationship Id="rId12" Type="http://schemas.openxmlformats.org/officeDocument/2006/relationships/customXml" Target="../ink/ink1257.xml"/><Relationship Id="rId17" Type="http://schemas.openxmlformats.org/officeDocument/2006/relationships/image" Target="../media/image1209.png"/><Relationship Id="rId33" Type="http://schemas.openxmlformats.org/officeDocument/2006/relationships/image" Target="../media/image1217.png"/><Relationship Id="rId38" Type="http://schemas.openxmlformats.org/officeDocument/2006/relationships/customXml" Target="../ink/ink1270.xml"/><Relationship Id="rId59" Type="http://schemas.openxmlformats.org/officeDocument/2006/relationships/image" Target="../media/image1230.png"/><Relationship Id="rId103" Type="http://schemas.openxmlformats.org/officeDocument/2006/relationships/image" Target="../media/image1252.png"/><Relationship Id="rId108" Type="http://schemas.openxmlformats.org/officeDocument/2006/relationships/customXml" Target="../ink/ink1305.xml"/><Relationship Id="rId124" Type="http://schemas.openxmlformats.org/officeDocument/2006/relationships/customXml" Target="../ink/ink1313.xml"/><Relationship Id="rId129" Type="http://schemas.openxmlformats.org/officeDocument/2006/relationships/image" Target="../media/image1265.png"/><Relationship Id="rId54" Type="http://schemas.openxmlformats.org/officeDocument/2006/relationships/customXml" Target="../ink/ink1278.xml"/><Relationship Id="rId70" Type="http://schemas.openxmlformats.org/officeDocument/2006/relationships/customXml" Target="../ink/ink1286.xml"/><Relationship Id="rId75" Type="http://schemas.openxmlformats.org/officeDocument/2006/relationships/image" Target="../media/image1238.png"/><Relationship Id="rId91" Type="http://schemas.openxmlformats.org/officeDocument/2006/relationships/image" Target="../media/image1246.png"/><Relationship Id="rId96" Type="http://schemas.openxmlformats.org/officeDocument/2006/relationships/customXml" Target="../ink/ink1299.xml"/><Relationship Id="rId140" Type="http://schemas.openxmlformats.org/officeDocument/2006/relationships/customXml" Target="../ink/ink1321.xml"/><Relationship Id="rId145" Type="http://schemas.openxmlformats.org/officeDocument/2006/relationships/image" Target="../media/image1273.png"/><Relationship Id="rId161" Type="http://schemas.openxmlformats.org/officeDocument/2006/relationships/image" Target="../media/image1281.png"/><Relationship Id="rId166" Type="http://schemas.openxmlformats.org/officeDocument/2006/relationships/customXml" Target="../ink/ink1334.xml"/><Relationship Id="rId182" Type="http://schemas.openxmlformats.org/officeDocument/2006/relationships/customXml" Target="../ink/ink1342.xml"/><Relationship Id="rId187" Type="http://schemas.openxmlformats.org/officeDocument/2006/relationships/image" Target="../media/image1294.png"/><Relationship Id="rId217" Type="http://schemas.openxmlformats.org/officeDocument/2006/relationships/image" Target="../media/image13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4.xml"/><Relationship Id="rId212" Type="http://schemas.openxmlformats.org/officeDocument/2006/relationships/customXml" Target="../ink/ink1357.xml"/><Relationship Id="rId23" Type="http://schemas.openxmlformats.org/officeDocument/2006/relationships/image" Target="../media/image1212.png"/><Relationship Id="rId28" Type="http://schemas.openxmlformats.org/officeDocument/2006/relationships/customXml" Target="../ink/ink1265.xml"/><Relationship Id="rId49" Type="http://schemas.openxmlformats.org/officeDocument/2006/relationships/image" Target="../media/image1225.png"/><Relationship Id="rId114" Type="http://schemas.openxmlformats.org/officeDocument/2006/relationships/customXml" Target="../ink/ink1308.xml"/><Relationship Id="rId119" Type="http://schemas.openxmlformats.org/officeDocument/2006/relationships/image" Target="../media/image1260.png"/><Relationship Id="rId44" Type="http://schemas.openxmlformats.org/officeDocument/2006/relationships/customXml" Target="../ink/ink1273.xml"/><Relationship Id="rId60" Type="http://schemas.openxmlformats.org/officeDocument/2006/relationships/customXml" Target="../ink/ink1281.xml"/><Relationship Id="rId65" Type="http://schemas.openxmlformats.org/officeDocument/2006/relationships/image" Target="../media/image1233.png"/><Relationship Id="rId81" Type="http://schemas.openxmlformats.org/officeDocument/2006/relationships/image" Target="../media/image1241.png"/><Relationship Id="rId86" Type="http://schemas.openxmlformats.org/officeDocument/2006/relationships/customXml" Target="../ink/ink1294.xml"/><Relationship Id="rId130" Type="http://schemas.openxmlformats.org/officeDocument/2006/relationships/customXml" Target="../ink/ink1316.xml"/><Relationship Id="rId135" Type="http://schemas.openxmlformats.org/officeDocument/2006/relationships/image" Target="../media/image1268.png"/><Relationship Id="rId151" Type="http://schemas.openxmlformats.org/officeDocument/2006/relationships/image" Target="../media/image1276.png"/><Relationship Id="rId156" Type="http://schemas.openxmlformats.org/officeDocument/2006/relationships/customXml" Target="../ink/ink1329.xml"/><Relationship Id="rId177" Type="http://schemas.openxmlformats.org/officeDocument/2006/relationships/image" Target="../media/image1289.png"/><Relationship Id="rId198" Type="http://schemas.openxmlformats.org/officeDocument/2006/relationships/customXml" Target="../ink/ink1350.xml"/><Relationship Id="rId172" Type="http://schemas.openxmlformats.org/officeDocument/2006/relationships/customXml" Target="../ink/ink1337.xml"/><Relationship Id="rId193" Type="http://schemas.openxmlformats.org/officeDocument/2006/relationships/image" Target="../media/image1296.png"/><Relationship Id="rId202" Type="http://schemas.openxmlformats.org/officeDocument/2006/relationships/customXml" Target="../ink/ink1352.xml"/><Relationship Id="rId207" Type="http://schemas.openxmlformats.org/officeDocument/2006/relationships/image" Target="../media/image1303.png"/><Relationship Id="rId13" Type="http://schemas.openxmlformats.org/officeDocument/2006/relationships/image" Target="../media/image1207.png"/><Relationship Id="rId18" Type="http://schemas.openxmlformats.org/officeDocument/2006/relationships/customXml" Target="../ink/ink1260.xml"/><Relationship Id="rId39" Type="http://schemas.openxmlformats.org/officeDocument/2006/relationships/image" Target="../media/image1220.png"/><Relationship Id="rId109" Type="http://schemas.openxmlformats.org/officeDocument/2006/relationships/image" Target="../media/image1255.png"/><Relationship Id="rId34" Type="http://schemas.openxmlformats.org/officeDocument/2006/relationships/customXml" Target="../ink/ink1268.xml"/><Relationship Id="rId50" Type="http://schemas.openxmlformats.org/officeDocument/2006/relationships/customXml" Target="../ink/ink1276.xml"/><Relationship Id="rId55" Type="http://schemas.openxmlformats.org/officeDocument/2006/relationships/image" Target="../media/image1228.png"/><Relationship Id="rId76" Type="http://schemas.openxmlformats.org/officeDocument/2006/relationships/customXml" Target="../ink/ink1289.xml"/><Relationship Id="rId97" Type="http://schemas.openxmlformats.org/officeDocument/2006/relationships/image" Target="../media/image1249.png"/><Relationship Id="rId104" Type="http://schemas.openxmlformats.org/officeDocument/2006/relationships/customXml" Target="../ink/ink1303.xml"/><Relationship Id="rId120" Type="http://schemas.openxmlformats.org/officeDocument/2006/relationships/customXml" Target="../ink/ink1311.xml"/><Relationship Id="rId125" Type="http://schemas.openxmlformats.org/officeDocument/2006/relationships/image" Target="../media/image1263.png"/><Relationship Id="rId141" Type="http://schemas.openxmlformats.org/officeDocument/2006/relationships/image" Target="../media/image1271.png"/><Relationship Id="rId146" Type="http://schemas.openxmlformats.org/officeDocument/2006/relationships/customXml" Target="../ink/ink1324.xml"/><Relationship Id="rId167" Type="http://schemas.openxmlformats.org/officeDocument/2006/relationships/image" Target="../media/image1284.png"/><Relationship Id="rId188" Type="http://schemas.openxmlformats.org/officeDocument/2006/relationships/customXml" Target="../ink/ink1345.xml"/><Relationship Id="rId7" Type="http://schemas.openxmlformats.org/officeDocument/2006/relationships/image" Target="../media/image1204.png"/><Relationship Id="rId71" Type="http://schemas.openxmlformats.org/officeDocument/2006/relationships/image" Target="../media/image1236.png"/><Relationship Id="rId92" Type="http://schemas.openxmlformats.org/officeDocument/2006/relationships/customXml" Target="../ink/ink1297.xml"/><Relationship Id="rId162" Type="http://schemas.openxmlformats.org/officeDocument/2006/relationships/customXml" Target="../ink/ink1332.xml"/><Relationship Id="rId183" Type="http://schemas.openxmlformats.org/officeDocument/2006/relationships/image" Target="../media/image1292.png"/><Relationship Id="rId213" Type="http://schemas.openxmlformats.org/officeDocument/2006/relationships/image" Target="../media/image1306.png"/><Relationship Id="rId2" Type="http://schemas.openxmlformats.org/officeDocument/2006/relationships/customXml" Target="../ink/ink1252.xml"/><Relationship Id="rId29" Type="http://schemas.openxmlformats.org/officeDocument/2006/relationships/image" Target="../media/image1215.png"/><Relationship Id="rId24" Type="http://schemas.openxmlformats.org/officeDocument/2006/relationships/customXml" Target="../ink/ink1263.xml"/><Relationship Id="rId40" Type="http://schemas.openxmlformats.org/officeDocument/2006/relationships/customXml" Target="../ink/ink1271.xml"/><Relationship Id="rId45" Type="http://schemas.openxmlformats.org/officeDocument/2006/relationships/image" Target="../media/image1223.png"/><Relationship Id="rId66" Type="http://schemas.openxmlformats.org/officeDocument/2006/relationships/customXml" Target="../ink/ink1284.xml"/><Relationship Id="rId87" Type="http://schemas.openxmlformats.org/officeDocument/2006/relationships/image" Target="../media/image1244.png"/><Relationship Id="rId110" Type="http://schemas.openxmlformats.org/officeDocument/2006/relationships/customXml" Target="../ink/ink1306.xml"/><Relationship Id="rId115" Type="http://schemas.openxmlformats.org/officeDocument/2006/relationships/image" Target="../media/image1258.png"/><Relationship Id="rId131" Type="http://schemas.openxmlformats.org/officeDocument/2006/relationships/image" Target="../media/image1266.png"/><Relationship Id="rId136" Type="http://schemas.openxmlformats.org/officeDocument/2006/relationships/customXml" Target="../ink/ink1319.xml"/><Relationship Id="rId157" Type="http://schemas.openxmlformats.org/officeDocument/2006/relationships/image" Target="../media/image1279.png"/><Relationship Id="rId178" Type="http://schemas.openxmlformats.org/officeDocument/2006/relationships/customXml" Target="../ink/ink1340.xml"/><Relationship Id="rId61" Type="http://schemas.openxmlformats.org/officeDocument/2006/relationships/image" Target="../media/image1231.png"/><Relationship Id="rId82" Type="http://schemas.openxmlformats.org/officeDocument/2006/relationships/customXml" Target="../ink/ink1292.xml"/><Relationship Id="rId152" Type="http://schemas.openxmlformats.org/officeDocument/2006/relationships/customXml" Target="../ink/ink1327.xml"/><Relationship Id="rId173" Type="http://schemas.openxmlformats.org/officeDocument/2006/relationships/image" Target="../media/image1287.png"/><Relationship Id="rId194" Type="http://schemas.openxmlformats.org/officeDocument/2006/relationships/customXml" Target="../ink/ink1348.xml"/><Relationship Id="rId199" Type="http://schemas.openxmlformats.org/officeDocument/2006/relationships/image" Target="../media/image1299.png"/><Relationship Id="rId203" Type="http://schemas.openxmlformats.org/officeDocument/2006/relationships/image" Target="../media/image1301.png"/><Relationship Id="rId208" Type="http://schemas.openxmlformats.org/officeDocument/2006/relationships/customXml" Target="../ink/ink1355.xml"/><Relationship Id="rId19" Type="http://schemas.openxmlformats.org/officeDocument/2006/relationships/image" Target="../media/image1210.png"/><Relationship Id="rId14" Type="http://schemas.openxmlformats.org/officeDocument/2006/relationships/customXml" Target="../ink/ink1258.xml"/><Relationship Id="rId30" Type="http://schemas.openxmlformats.org/officeDocument/2006/relationships/customXml" Target="../ink/ink1266.xml"/><Relationship Id="rId35" Type="http://schemas.openxmlformats.org/officeDocument/2006/relationships/image" Target="../media/image1218.png"/><Relationship Id="rId56" Type="http://schemas.openxmlformats.org/officeDocument/2006/relationships/customXml" Target="../ink/ink1279.xml"/><Relationship Id="rId77" Type="http://schemas.openxmlformats.org/officeDocument/2006/relationships/image" Target="../media/image1239.png"/><Relationship Id="rId100" Type="http://schemas.openxmlformats.org/officeDocument/2006/relationships/customXml" Target="../ink/ink1301.xml"/><Relationship Id="rId105" Type="http://schemas.openxmlformats.org/officeDocument/2006/relationships/image" Target="../media/image1253.png"/><Relationship Id="rId126" Type="http://schemas.openxmlformats.org/officeDocument/2006/relationships/customXml" Target="../ink/ink1314.xml"/><Relationship Id="rId147" Type="http://schemas.openxmlformats.org/officeDocument/2006/relationships/image" Target="../media/image1274.png"/><Relationship Id="rId168" Type="http://schemas.openxmlformats.org/officeDocument/2006/relationships/customXml" Target="../ink/ink1335.xml"/><Relationship Id="rId8" Type="http://schemas.openxmlformats.org/officeDocument/2006/relationships/customXml" Target="../ink/ink1255.xml"/><Relationship Id="rId51" Type="http://schemas.openxmlformats.org/officeDocument/2006/relationships/image" Target="../media/image1226.png"/><Relationship Id="rId72" Type="http://schemas.openxmlformats.org/officeDocument/2006/relationships/customXml" Target="../ink/ink1287.xml"/><Relationship Id="rId93" Type="http://schemas.openxmlformats.org/officeDocument/2006/relationships/image" Target="../media/image1247.png"/><Relationship Id="rId98" Type="http://schemas.openxmlformats.org/officeDocument/2006/relationships/customXml" Target="../ink/ink1300.xml"/><Relationship Id="rId121" Type="http://schemas.openxmlformats.org/officeDocument/2006/relationships/image" Target="../media/image1261.png"/><Relationship Id="rId142" Type="http://schemas.openxmlformats.org/officeDocument/2006/relationships/customXml" Target="../ink/ink1322.xml"/><Relationship Id="rId163" Type="http://schemas.openxmlformats.org/officeDocument/2006/relationships/image" Target="../media/image1282.png"/><Relationship Id="rId184" Type="http://schemas.openxmlformats.org/officeDocument/2006/relationships/customXml" Target="../ink/ink1343.xml"/><Relationship Id="rId189" Type="http://schemas.openxmlformats.org/officeDocument/2006/relationships/image" Target="../media/image1295.png"/><Relationship Id="rId3" Type="http://schemas.openxmlformats.org/officeDocument/2006/relationships/image" Target="../media/image1202.png"/><Relationship Id="rId214" Type="http://schemas.openxmlformats.org/officeDocument/2006/relationships/customXml" Target="../ink/ink1358.xml"/><Relationship Id="rId25" Type="http://schemas.openxmlformats.org/officeDocument/2006/relationships/image" Target="../media/image1213.png"/><Relationship Id="rId46" Type="http://schemas.openxmlformats.org/officeDocument/2006/relationships/customXml" Target="../ink/ink1274.xml"/><Relationship Id="rId67" Type="http://schemas.openxmlformats.org/officeDocument/2006/relationships/image" Target="../media/image1234.png"/><Relationship Id="rId116" Type="http://schemas.openxmlformats.org/officeDocument/2006/relationships/customXml" Target="../ink/ink1309.xml"/><Relationship Id="rId137" Type="http://schemas.openxmlformats.org/officeDocument/2006/relationships/image" Target="../media/image1269.png"/><Relationship Id="rId158" Type="http://schemas.openxmlformats.org/officeDocument/2006/relationships/customXml" Target="../ink/ink1330.xml"/><Relationship Id="rId20" Type="http://schemas.openxmlformats.org/officeDocument/2006/relationships/customXml" Target="../ink/ink1261.xml"/><Relationship Id="rId41" Type="http://schemas.openxmlformats.org/officeDocument/2006/relationships/image" Target="../media/image1221.png"/><Relationship Id="rId62" Type="http://schemas.openxmlformats.org/officeDocument/2006/relationships/customXml" Target="../ink/ink1282.xml"/><Relationship Id="rId83" Type="http://schemas.openxmlformats.org/officeDocument/2006/relationships/image" Target="../media/image1242.png"/><Relationship Id="rId88" Type="http://schemas.openxmlformats.org/officeDocument/2006/relationships/customXml" Target="../ink/ink1295.xml"/><Relationship Id="rId111" Type="http://schemas.openxmlformats.org/officeDocument/2006/relationships/image" Target="../media/image1256.png"/><Relationship Id="rId132" Type="http://schemas.openxmlformats.org/officeDocument/2006/relationships/customXml" Target="../ink/ink1317.xml"/><Relationship Id="rId153" Type="http://schemas.openxmlformats.org/officeDocument/2006/relationships/image" Target="../media/image1277.png"/><Relationship Id="rId174" Type="http://schemas.openxmlformats.org/officeDocument/2006/relationships/customXml" Target="../ink/ink1338.xml"/><Relationship Id="rId179" Type="http://schemas.openxmlformats.org/officeDocument/2006/relationships/image" Target="../media/image1290.png"/><Relationship Id="rId195" Type="http://schemas.openxmlformats.org/officeDocument/2006/relationships/image" Target="../media/image1297.png"/><Relationship Id="rId209" Type="http://schemas.openxmlformats.org/officeDocument/2006/relationships/image" Target="../media/image1304.png"/><Relationship Id="rId190" Type="http://schemas.openxmlformats.org/officeDocument/2006/relationships/customXml" Target="../ink/ink1346.xml"/><Relationship Id="rId204" Type="http://schemas.openxmlformats.org/officeDocument/2006/relationships/customXml" Target="../ink/ink1353.xml"/><Relationship Id="rId15" Type="http://schemas.openxmlformats.org/officeDocument/2006/relationships/image" Target="../media/image1208.png"/><Relationship Id="rId36" Type="http://schemas.openxmlformats.org/officeDocument/2006/relationships/customXml" Target="../ink/ink1269.xml"/><Relationship Id="rId57" Type="http://schemas.openxmlformats.org/officeDocument/2006/relationships/image" Target="../media/image1229.png"/><Relationship Id="rId106" Type="http://schemas.openxmlformats.org/officeDocument/2006/relationships/customXml" Target="../ink/ink1304.xml"/><Relationship Id="rId127" Type="http://schemas.openxmlformats.org/officeDocument/2006/relationships/image" Target="../media/image1264.png"/><Relationship Id="rId10" Type="http://schemas.openxmlformats.org/officeDocument/2006/relationships/customXml" Target="../ink/ink1256.xml"/><Relationship Id="rId31" Type="http://schemas.openxmlformats.org/officeDocument/2006/relationships/image" Target="../media/image1216.png"/><Relationship Id="rId52" Type="http://schemas.openxmlformats.org/officeDocument/2006/relationships/customXml" Target="../ink/ink1277.xml"/><Relationship Id="rId73" Type="http://schemas.openxmlformats.org/officeDocument/2006/relationships/image" Target="../media/image1237.png"/><Relationship Id="rId78" Type="http://schemas.openxmlformats.org/officeDocument/2006/relationships/customXml" Target="../ink/ink1290.xml"/><Relationship Id="rId94" Type="http://schemas.openxmlformats.org/officeDocument/2006/relationships/customXml" Target="../ink/ink1298.xml"/><Relationship Id="rId99" Type="http://schemas.openxmlformats.org/officeDocument/2006/relationships/image" Target="../media/image1250.png"/><Relationship Id="rId101" Type="http://schemas.openxmlformats.org/officeDocument/2006/relationships/image" Target="../media/image1251.png"/><Relationship Id="rId122" Type="http://schemas.openxmlformats.org/officeDocument/2006/relationships/customXml" Target="../ink/ink1312.xml"/><Relationship Id="rId143" Type="http://schemas.openxmlformats.org/officeDocument/2006/relationships/image" Target="../media/image1272.png"/><Relationship Id="rId148" Type="http://schemas.openxmlformats.org/officeDocument/2006/relationships/customXml" Target="../ink/ink1325.xml"/><Relationship Id="rId164" Type="http://schemas.openxmlformats.org/officeDocument/2006/relationships/customXml" Target="../ink/ink1333.xml"/><Relationship Id="rId169" Type="http://schemas.openxmlformats.org/officeDocument/2006/relationships/image" Target="../media/image1285.png"/><Relationship Id="rId185" Type="http://schemas.openxmlformats.org/officeDocument/2006/relationships/image" Target="../media/image1293.png"/><Relationship Id="rId4" Type="http://schemas.openxmlformats.org/officeDocument/2006/relationships/customXml" Target="../ink/ink1253.xml"/><Relationship Id="rId9" Type="http://schemas.openxmlformats.org/officeDocument/2006/relationships/image" Target="../media/image1205.png"/><Relationship Id="rId180" Type="http://schemas.openxmlformats.org/officeDocument/2006/relationships/customXml" Target="../ink/ink1341.xml"/><Relationship Id="rId210" Type="http://schemas.openxmlformats.org/officeDocument/2006/relationships/customXml" Target="../ink/ink1356.xml"/><Relationship Id="rId215" Type="http://schemas.openxmlformats.org/officeDocument/2006/relationships/image" Target="../media/image1307.png"/><Relationship Id="rId26" Type="http://schemas.openxmlformats.org/officeDocument/2006/relationships/customXml" Target="../ink/ink1264.xml"/><Relationship Id="rId47" Type="http://schemas.openxmlformats.org/officeDocument/2006/relationships/image" Target="../media/image1224.png"/><Relationship Id="rId68" Type="http://schemas.openxmlformats.org/officeDocument/2006/relationships/customXml" Target="../ink/ink1285.xml"/><Relationship Id="rId89" Type="http://schemas.openxmlformats.org/officeDocument/2006/relationships/image" Target="../media/image1245.png"/><Relationship Id="rId112" Type="http://schemas.openxmlformats.org/officeDocument/2006/relationships/customXml" Target="../ink/ink1307.xml"/><Relationship Id="rId133" Type="http://schemas.openxmlformats.org/officeDocument/2006/relationships/image" Target="../media/image1267.png"/><Relationship Id="rId154" Type="http://schemas.openxmlformats.org/officeDocument/2006/relationships/customXml" Target="../ink/ink1328.xml"/><Relationship Id="rId175" Type="http://schemas.openxmlformats.org/officeDocument/2006/relationships/image" Target="../media/image1288.png"/><Relationship Id="rId196" Type="http://schemas.openxmlformats.org/officeDocument/2006/relationships/customXml" Target="../ink/ink1349.xml"/><Relationship Id="rId200" Type="http://schemas.openxmlformats.org/officeDocument/2006/relationships/customXml" Target="../ink/ink1351.xml"/><Relationship Id="rId16" Type="http://schemas.openxmlformats.org/officeDocument/2006/relationships/customXml" Target="../ink/ink1259.xml"/><Relationship Id="rId37" Type="http://schemas.openxmlformats.org/officeDocument/2006/relationships/image" Target="../media/image1219.png"/><Relationship Id="rId58" Type="http://schemas.openxmlformats.org/officeDocument/2006/relationships/customXml" Target="../ink/ink1280.xml"/><Relationship Id="rId79" Type="http://schemas.openxmlformats.org/officeDocument/2006/relationships/image" Target="../media/image1240.png"/><Relationship Id="rId102" Type="http://schemas.openxmlformats.org/officeDocument/2006/relationships/customXml" Target="../ink/ink1302.xml"/><Relationship Id="rId123" Type="http://schemas.openxmlformats.org/officeDocument/2006/relationships/image" Target="../media/image1262.png"/><Relationship Id="rId144" Type="http://schemas.openxmlformats.org/officeDocument/2006/relationships/customXml" Target="../ink/ink132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7.png"/><Relationship Id="rId21" Type="http://schemas.openxmlformats.org/officeDocument/2006/relationships/image" Target="../media/image1211.png"/><Relationship Id="rId42" Type="http://schemas.openxmlformats.org/officeDocument/2006/relationships/customXml" Target="../ink/ink1380.xml"/><Relationship Id="rId63" Type="http://schemas.openxmlformats.org/officeDocument/2006/relationships/image" Target="../media/image1310.png"/><Relationship Id="rId84" Type="http://schemas.openxmlformats.org/officeDocument/2006/relationships/customXml" Target="../ink/ink1401.xml"/><Relationship Id="rId138" Type="http://schemas.openxmlformats.org/officeDocument/2006/relationships/customXml" Target="../ink/ink1428.xml"/><Relationship Id="rId159" Type="http://schemas.openxmlformats.org/officeDocument/2006/relationships/customXml" Target="../ink/ink1439.xml"/><Relationship Id="rId170" Type="http://schemas.openxmlformats.org/officeDocument/2006/relationships/image" Target="../media/image1362.png"/><Relationship Id="rId191" Type="http://schemas.openxmlformats.org/officeDocument/2006/relationships/customXml" Target="../ink/ink1455.xml"/><Relationship Id="rId205" Type="http://schemas.openxmlformats.org/officeDocument/2006/relationships/customXml" Target="../ink/ink1462.xml"/><Relationship Id="rId107" Type="http://schemas.openxmlformats.org/officeDocument/2006/relationships/image" Target="../media/image1332.png"/><Relationship Id="rId11" Type="http://schemas.openxmlformats.org/officeDocument/2006/relationships/image" Target="../media/image1206.png"/><Relationship Id="rId32" Type="http://schemas.openxmlformats.org/officeDocument/2006/relationships/customXml" Target="../ink/ink1375.xml"/><Relationship Id="rId53" Type="http://schemas.openxmlformats.org/officeDocument/2006/relationships/image" Target="../media/image1227.png"/><Relationship Id="rId74" Type="http://schemas.openxmlformats.org/officeDocument/2006/relationships/customXml" Target="../ink/ink1396.xml"/><Relationship Id="rId128" Type="http://schemas.openxmlformats.org/officeDocument/2006/relationships/customXml" Target="../ink/ink1423.xml"/><Relationship Id="rId149" Type="http://schemas.openxmlformats.org/officeDocument/2006/relationships/image" Target="../media/image1352.png"/><Relationship Id="rId5" Type="http://schemas.openxmlformats.org/officeDocument/2006/relationships/image" Target="../media/image1203.png"/><Relationship Id="rId95" Type="http://schemas.openxmlformats.org/officeDocument/2006/relationships/image" Target="../media/image1326.png"/><Relationship Id="rId160" Type="http://schemas.openxmlformats.org/officeDocument/2006/relationships/image" Target="../media/image1357.png"/><Relationship Id="rId181" Type="http://schemas.openxmlformats.org/officeDocument/2006/relationships/customXml" Target="../ink/ink1450.xml"/><Relationship Id="rId216" Type="http://schemas.openxmlformats.org/officeDocument/2006/relationships/image" Target="../media/image1384.png"/><Relationship Id="rId211" Type="http://schemas.openxmlformats.org/officeDocument/2006/relationships/customXml" Target="../ink/ink1465.xml"/><Relationship Id="rId22" Type="http://schemas.openxmlformats.org/officeDocument/2006/relationships/customXml" Target="../ink/ink1370.xml"/><Relationship Id="rId27" Type="http://schemas.openxmlformats.org/officeDocument/2006/relationships/image" Target="../media/image1214.png"/><Relationship Id="rId43" Type="http://schemas.openxmlformats.org/officeDocument/2006/relationships/image" Target="../media/image1222.png"/><Relationship Id="rId48" Type="http://schemas.openxmlformats.org/officeDocument/2006/relationships/customXml" Target="../ink/ink1383.xml"/><Relationship Id="rId64" Type="http://schemas.openxmlformats.org/officeDocument/2006/relationships/customXml" Target="../ink/ink1391.xml"/><Relationship Id="rId69" Type="http://schemas.openxmlformats.org/officeDocument/2006/relationships/image" Target="../media/image1313.png"/><Relationship Id="rId113" Type="http://schemas.openxmlformats.org/officeDocument/2006/relationships/image" Target="../media/image1335.png"/><Relationship Id="rId118" Type="http://schemas.openxmlformats.org/officeDocument/2006/relationships/customXml" Target="../ink/ink1418.xml"/><Relationship Id="rId134" Type="http://schemas.openxmlformats.org/officeDocument/2006/relationships/customXml" Target="../ink/ink1426.xml"/><Relationship Id="rId139" Type="http://schemas.openxmlformats.org/officeDocument/2006/relationships/image" Target="../media/image1347.png"/><Relationship Id="rId80" Type="http://schemas.openxmlformats.org/officeDocument/2006/relationships/customXml" Target="../ink/ink1399.xml"/><Relationship Id="rId85" Type="http://schemas.openxmlformats.org/officeDocument/2006/relationships/image" Target="../media/image1321.png"/><Relationship Id="rId150" Type="http://schemas.openxmlformats.org/officeDocument/2006/relationships/customXml" Target="../ink/ink1434.xml"/><Relationship Id="rId155" Type="http://schemas.openxmlformats.org/officeDocument/2006/relationships/customXml" Target="../ink/ink1437.xml"/><Relationship Id="rId171" Type="http://schemas.openxmlformats.org/officeDocument/2006/relationships/customXml" Target="../ink/ink1445.xml"/><Relationship Id="rId176" Type="http://schemas.openxmlformats.org/officeDocument/2006/relationships/image" Target="../media/image1364.png"/><Relationship Id="rId192" Type="http://schemas.openxmlformats.org/officeDocument/2006/relationships/image" Target="../media/image1372.png"/><Relationship Id="rId197" Type="http://schemas.openxmlformats.org/officeDocument/2006/relationships/customXml" Target="../ink/ink1458.xml"/><Relationship Id="rId206" Type="http://schemas.openxmlformats.org/officeDocument/2006/relationships/image" Target="../media/image1379.png"/><Relationship Id="rId201" Type="http://schemas.openxmlformats.org/officeDocument/2006/relationships/customXml" Target="../ink/ink1460.xml"/><Relationship Id="rId222" Type="http://schemas.openxmlformats.org/officeDocument/2006/relationships/image" Target="../media/image1387.png"/><Relationship Id="rId12" Type="http://schemas.openxmlformats.org/officeDocument/2006/relationships/customXml" Target="../ink/ink1365.xml"/><Relationship Id="rId17" Type="http://schemas.openxmlformats.org/officeDocument/2006/relationships/image" Target="../media/image1209.png"/><Relationship Id="rId33" Type="http://schemas.openxmlformats.org/officeDocument/2006/relationships/image" Target="../media/image1217.png"/><Relationship Id="rId38" Type="http://schemas.openxmlformats.org/officeDocument/2006/relationships/customXml" Target="../ink/ink1378.xml"/><Relationship Id="rId59" Type="http://schemas.openxmlformats.org/officeDocument/2006/relationships/image" Target="../media/image1230.png"/><Relationship Id="rId103" Type="http://schemas.openxmlformats.org/officeDocument/2006/relationships/image" Target="../media/image1330.png"/><Relationship Id="rId108" Type="http://schemas.openxmlformats.org/officeDocument/2006/relationships/customXml" Target="../ink/ink1413.xml"/><Relationship Id="rId124" Type="http://schemas.openxmlformats.org/officeDocument/2006/relationships/customXml" Target="../ink/ink1421.xml"/><Relationship Id="rId129" Type="http://schemas.openxmlformats.org/officeDocument/2006/relationships/image" Target="../media/image1342.png"/><Relationship Id="rId54" Type="http://schemas.openxmlformats.org/officeDocument/2006/relationships/customXml" Target="../ink/ink1386.xml"/><Relationship Id="rId70" Type="http://schemas.openxmlformats.org/officeDocument/2006/relationships/customXml" Target="../ink/ink1394.xml"/><Relationship Id="rId75" Type="http://schemas.openxmlformats.org/officeDocument/2006/relationships/image" Target="../media/image1316.png"/><Relationship Id="rId91" Type="http://schemas.openxmlformats.org/officeDocument/2006/relationships/image" Target="../media/image1324.png"/><Relationship Id="rId96" Type="http://schemas.openxmlformats.org/officeDocument/2006/relationships/customXml" Target="../ink/ink1407.xml"/><Relationship Id="rId140" Type="http://schemas.openxmlformats.org/officeDocument/2006/relationships/customXml" Target="../ink/ink1429.xml"/><Relationship Id="rId145" Type="http://schemas.openxmlformats.org/officeDocument/2006/relationships/image" Target="../media/image1350.png"/><Relationship Id="rId161" Type="http://schemas.openxmlformats.org/officeDocument/2006/relationships/customXml" Target="../ink/ink1440.xml"/><Relationship Id="rId166" Type="http://schemas.openxmlformats.org/officeDocument/2006/relationships/image" Target="../media/image1360.png"/><Relationship Id="rId182" Type="http://schemas.openxmlformats.org/officeDocument/2006/relationships/image" Target="../media/image1367.png"/><Relationship Id="rId187" Type="http://schemas.openxmlformats.org/officeDocument/2006/relationships/customXml" Target="../ink/ink1453.xml"/><Relationship Id="rId217" Type="http://schemas.openxmlformats.org/officeDocument/2006/relationships/customXml" Target="../ink/ink14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2.xml"/><Relationship Id="rId212" Type="http://schemas.openxmlformats.org/officeDocument/2006/relationships/image" Target="../media/image1382.png"/><Relationship Id="rId23" Type="http://schemas.openxmlformats.org/officeDocument/2006/relationships/image" Target="../media/image1212.png"/><Relationship Id="rId28" Type="http://schemas.openxmlformats.org/officeDocument/2006/relationships/customXml" Target="../ink/ink1373.xml"/><Relationship Id="rId49" Type="http://schemas.openxmlformats.org/officeDocument/2006/relationships/image" Target="../media/image1225.png"/><Relationship Id="rId114" Type="http://schemas.openxmlformats.org/officeDocument/2006/relationships/customXml" Target="../ink/ink1416.xml"/><Relationship Id="rId119" Type="http://schemas.openxmlformats.org/officeDocument/2006/relationships/image" Target="../media/image1338.png"/><Relationship Id="rId44" Type="http://schemas.openxmlformats.org/officeDocument/2006/relationships/customXml" Target="../ink/ink1381.xml"/><Relationship Id="rId60" Type="http://schemas.openxmlformats.org/officeDocument/2006/relationships/customXml" Target="../ink/ink1389.xml"/><Relationship Id="rId65" Type="http://schemas.openxmlformats.org/officeDocument/2006/relationships/image" Target="../media/image1311.png"/><Relationship Id="rId81" Type="http://schemas.openxmlformats.org/officeDocument/2006/relationships/image" Target="../media/image1319.png"/><Relationship Id="rId86" Type="http://schemas.openxmlformats.org/officeDocument/2006/relationships/customXml" Target="../ink/ink1402.xml"/><Relationship Id="rId130" Type="http://schemas.openxmlformats.org/officeDocument/2006/relationships/customXml" Target="../ink/ink1424.xml"/><Relationship Id="rId135" Type="http://schemas.openxmlformats.org/officeDocument/2006/relationships/image" Target="../media/image1345.png"/><Relationship Id="rId151" Type="http://schemas.openxmlformats.org/officeDocument/2006/relationships/image" Target="../media/image1353.png"/><Relationship Id="rId156" Type="http://schemas.openxmlformats.org/officeDocument/2006/relationships/image" Target="../media/image1355.png"/><Relationship Id="rId177" Type="http://schemas.openxmlformats.org/officeDocument/2006/relationships/customXml" Target="../ink/ink1448.xml"/><Relationship Id="rId198" Type="http://schemas.openxmlformats.org/officeDocument/2006/relationships/image" Target="../media/image1375.png"/><Relationship Id="rId172" Type="http://schemas.openxmlformats.org/officeDocument/2006/relationships/image" Target="../media/image1055.png"/><Relationship Id="rId193" Type="http://schemas.openxmlformats.org/officeDocument/2006/relationships/customXml" Target="../ink/ink1456.xml"/><Relationship Id="rId202" Type="http://schemas.openxmlformats.org/officeDocument/2006/relationships/image" Target="../media/image1377.png"/><Relationship Id="rId207" Type="http://schemas.openxmlformats.org/officeDocument/2006/relationships/customXml" Target="../ink/ink1463.xml"/><Relationship Id="rId223" Type="http://schemas.openxmlformats.org/officeDocument/2006/relationships/customXml" Target="../ink/ink1471.xml"/><Relationship Id="rId13" Type="http://schemas.openxmlformats.org/officeDocument/2006/relationships/image" Target="../media/image1207.png"/><Relationship Id="rId18" Type="http://schemas.openxmlformats.org/officeDocument/2006/relationships/customXml" Target="../ink/ink1368.xml"/><Relationship Id="rId39" Type="http://schemas.openxmlformats.org/officeDocument/2006/relationships/image" Target="../media/image1220.png"/><Relationship Id="rId109" Type="http://schemas.openxmlformats.org/officeDocument/2006/relationships/image" Target="../media/image1333.png"/><Relationship Id="rId34" Type="http://schemas.openxmlformats.org/officeDocument/2006/relationships/customXml" Target="../ink/ink1376.xml"/><Relationship Id="rId50" Type="http://schemas.openxmlformats.org/officeDocument/2006/relationships/customXml" Target="../ink/ink1384.xml"/><Relationship Id="rId55" Type="http://schemas.openxmlformats.org/officeDocument/2006/relationships/image" Target="../media/image1228.png"/><Relationship Id="rId76" Type="http://schemas.openxmlformats.org/officeDocument/2006/relationships/customXml" Target="../ink/ink1397.xml"/><Relationship Id="rId97" Type="http://schemas.openxmlformats.org/officeDocument/2006/relationships/image" Target="../media/image1327.png"/><Relationship Id="rId104" Type="http://schemas.openxmlformats.org/officeDocument/2006/relationships/customXml" Target="../ink/ink1411.xml"/><Relationship Id="rId120" Type="http://schemas.openxmlformats.org/officeDocument/2006/relationships/customXml" Target="../ink/ink1419.xml"/><Relationship Id="rId125" Type="http://schemas.openxmlformats.org/officeDocument/2006/relationships/image" Target="../media/image1341.png"/><Relationship Id="rId141" Type="http://schemas.openxmlformats.org/officeDocument/2006/relationships/image" Target="../media/image1348.png"/><Relationship Id="rId146" Type="http://schemas.openxmlformats.org/officeDocument/2006/relationships/customXml" Target="../ink/ink1432.xml"/><Relationship Id="rId167" Type="http://schemas.openxmlformats.org/officeDocument/2006/relationships/customXml" Target="../ink/ink1443.xml"/><Relationship Id="rId188" Type="http://schemas.openxmlformats.org/officeDocument/2006/relationships/image" Target="../media/image1370.png"/><Relationship Id="rId7" Type="http://schemas.openxmlformats.org/officeDocument/2006/relationships/image" Target="../media/image1204.png"/><Relationship Id="rId71" Type="http://schemas.openxmlformats.org/officeDocument/2006/relationships/image" Target="../media/image1314.png"/><Relationship Id="rId92" Type="http://schemas.openxmlformats.org/officeDocument/2006/relationships/customXml" Target="../ink/ink1405.xml"/><Relationship Id="rId162" Type="http://schemas.openxmlformats.org/officeDocument/2006/relationships/image" Target="../media/image1358.png"/><Relationship Id="rId183" Type="http://schemas.openxmlformats.org/officeDocument/2006/relationships/customXml" Target="../ink/ink1451.xml"/><Relationship Id="rId213" Type="http://schemas.openxmlformats.org/officeDocument/2006/relationships/customXml" Target="../ink/ink1466.xml"/><Relationship Id="rId218" Type="http://schemas.openxmlformats.org/officeDocument/2006/relationships/image" Target="../media/image1385.png"/><Relationship Id="rId2" Type="http://schemas.openxmlformats.org/officeDocument/2006/relationships/customXml" Target="../ink/ink1360.xml"/><Relationship Id="rId29" Type="http://schemas.openxmlformats.org/officeDocument/2006/relationships/image" Target="../media/image1215.png"/><Relationship Id="rId24" Type="http://schemas.openxmlformats.org/officeDocument/2006/relationships/customXml" Target="../ink/ink1371.xml"/><Relationship Id="rId40" Type="http://schemas.openxmlformats.org/officeDocument/2006/relationships/customXml" Target="../ink/ink1379.xml"/><Relationship Id="rId45" Type="http://schemas.openxmlformats.org/officeDocument/2006/relationships/image" Target="../media/image1223.png"/><Relationship Id="rId66" Type="http://schemas.openxmlformats.org/officeDocument/2006/relationships/customXml" Target="../ink/ink1392.xml"/><Relationship Id="rId87" Type="http://schemas.openxmlformats.org/officeDocument/2006/relationships/image" Target="../media/image1322.png"/><Relationship Id="rId110" Type="http://schemas.openxmlformats.org/officeDocument/2006/relationships/customXml" Target="../ink/ink1414.xml"/><Relationship Id="rId115" Type="http://schemas.openxmlformats.org/officeDocument/2006/relationships/image" Target="../media/image1336.png"/><Relationship Id="rId131" Type="http://schemas.openxmlformats.org/officeDocument/2006/relationships/image" Target="../media/image1343.png"/><Relationship Id="rId136" Type="http://schemas.openxmlformats.org/officeDocument/2006/relationships/customXml" Target="../ink/ink1427.xml"/><Relationship Id="rId157" Type="http://schemas.openxmlformats.org/officeDocument/2006/relationships/customXml" Target="../ink/ink1438.xml"/><Relationship Id="rId178" Type="http://schemas.openxmlformats.org/officeDocument/2006/relationships/image" Target="../media/image1365.png"/><Relationship Id="rId61" Type="http://schemas.openxmlformats.org/officeDocument/2006/relationships/image" Target="../media/image1309.png"/><Relationship Id="rId82" Type="http://schemas.openxmlformats.org/officeDocument/2006/relationships/customXml" Target="../ink/ink1400.xml"/><Relationship Id="rId152" Type="http://schemas.openxmlformats.org/officeDocument/2006/relationships/customXml" Target="../ink/ink1435.xml"/><Relationship Id="rId173" Type="http://schemas.openxmlformats.org/officeDocument/2006/relationships/customXml" Target="../ink/ink1446.xml"/><Relationship Id="rId194" Type="http://schemas.openxmlformats.org/officeDocument/2006/relationships/image" Target="../media/image1373.png"/><Relationship Id="rId199" Type="http://schemas.openxmlformats.org/officeDocument/2006/relationships/customXml" Target="../ink/ink1459.xml"/><Relationship Id="rId203" Type="http://schemas.openxmlformats.org/officeDocument/2006/relationships/customXml" Target="../ink/ink1461.xml"/><Relationship Id="rId208" Type="http://schemas.openxmlformats.org/officeDocument/2006/relationships/image" Target="../media/image1380.png"/><Relationship Id="rId19" Type="http://schemas.openxmlformats.org/officeDocument/2006/relationships/image" Target="../media/image1210.png"/><Relationship Id="rId224" Type="http://schemas.openxmlformats.org/officeDocument/2006/relationships/image" Target="../media/image1388.png"/><Relationship Id="rId14" Type="http://schemas.openxmlformats.org/officeDocument/2006/relationships/customXml" Target="../ink/ink1366.xml"/><Relationship Id="rId30" Type="http://schemas.openxmlformats.org/officeDocument/2006/relationships/customXml" Target="../ink/ink1374.xml"/><Relationship Id="rId35" Type="http://schemas.openxmlformats.org/officeDocument/2006/relationships/image" Target="../media/image1218.png"/><Relationship Id="rId56" Type="http://schemas.openxmlformats.org/officeDocument/2006/relationships/customXml" Target="../ink/ink1387.xml"/><Relationship Id="rId77" Type="http://schemas.openxmlformats.org/officeDocument/2006/relationships/image" Target="../media/image1317.png"/><Relationship Id="rId100" Type="http://schemas.openxmlformats.org/officeDocument/2006/relationships/customXml" Target="../ink/ink1409.xml"/><Relationship Id="rId105" Type="http://schemas.openxmlformats.org/officeDocument/2006/relationships/image" Target="../media/image1331.png"/><Relationship Id="rId126" Type="http://schemas.openxmlformats.org/officeDocument/2006/relationships/customXml" Target="../ink/ink1422.xml"/><Relationship Id="rId147" Type="http://schemas.openxmlformats.org/officeDocument/2006/relationships/image" Target="../media/image1351.png"/><Relationship Id="rId168" Type="http://schemas.openxmlformats.org/officeDocument/2006/relationships/image" Target="../media/image1361.png"/><Relationship Id="rId8" Type="http://schemas.openxmlformats.org/officeDocument/2006/relationships/customXml" Target="../ink/ink1363.xml"/><Relationship Id="rId51" Type="http://schemas.openxmlformats.org/officeDocument/2006/relationships/image" Target="../media/image1226.png"/><Relationship Id="rId72" Type="http://schemas.openxmlformats.org/officeDocument/2006/relationships/customXml" Target="../ink/ink1395.xml"/><Relationship Id="rId93" Type="http://schemas.openxmlformats.org/officeDocument/2006/relationships/image" Target="../media/image1325.png"/><Relationship Id="rId98" Type="http://schemas.openxmlformats.org/officeDocument/2006/relationships/customXml" Target="../ink/ink1408.xml"/><Relationship Id="rId121" Type="http://schemas.openxmlformats.org/officeDocument/2006/relationships/image" Target="../media/image1339.png"/><Relationship Id="rId142" Type="http://schemas.openxmlformats.org/officeDocument/2006/relationships/customXml" Target="../ink/ink1430.xml"/><Relationship Id="rId163" Type="http://schemas.openxmlformats.org/officeDocument/2006/relationships/customXml" Target="../ink/ink1441.xml"/><Relationship Id="rId184" Type="http://schemas.openxmlformats.org/officeDocument/2006/relationships/image" Target="../media/image1368.png"/><Relationship Id="rId189" Type="http://schemas.openxmlformats.org/officeDocument/2006/relationships/customXml" Target="../ink/ink1454.xml"/><Relationship Id="rId219" Type="http://schemas.openxmlformats.org/officeDocument/2006/relationships/customXml" Target="../ink/ink1469.xml"/><Relationship Id="rId3" Type="http://schemas.openxmlformats.org/officeDocument/2006/relationships/image" Target="../media/image1202.png"/><Relationship Id="rId214" Type="http://schemas.openxmlformats.org/officeDocument/2006/relationships/image" Target="../media/image1383.png"/><Relationship Id="rId25" Type="http://schemas.openxmlformats.org/officeDocument/2006/relationships/image" Target="../media/image1213.png"/><Relationship Id="rId46" Type="http://schemas.openxmlformats.org/officeDocument/2006/relationships/customXml" Target="../ink/ink1382.xml"/><Relationship Id="rId67" Type="http://schemas.openxmlformats.org/officeDocument/2006/relationships/image" Target="../media/image1312.png"/><Relationship Id="rId116" Type="http://schemas.openxmlformats.org/officeDocument/2006/relationships/customXml" Target="../ink/ink1417.xml"/><Relationship Id="rId137" Type="http://schemas.openxmlformats.org/officeDocument/2006/relationships/image" Target="../media/image1346.png"/><Relationship Id="rId158" Type="http://schemas.openxmlformats.org/officeDocument/2006/relationships/image" Target="../media/image1356.png"/><Relationship Id="rId20" Type="http://schemas.openxmlformats.org/officeDocument/2006/relationships/customXml" Target="../ink/ink1369.xml"/><Relationship Id="rId41" Type="http://schemas.openxmlformats.org/officeDocument/2006/relationships/image" Target="../media/image1221.png"/><Relationship Id="rId62" Type="http://schemas.openxmlformats.org/officeDocument/2006/relationships/customXml" Target="../ink/ink1390.xml"/><Relationship Id="rId83" Type="http://schemas.openxmlformats.org/officeDocument/2006/relationships/image" Target="../media/image1320.png"/><Relationship Id="rId88" Type="http://schemas.openxmlformats.org/officeDocument/2006/relationships/customXml" Target="../ink/ink1403.xml"/><Relationship Id="rId111" Type="http://schemas.openxmlformats.org/officeDocument/2006/relationships/image" Target="../media/image1334.png"/><Relationship Id="rId132" Type="http://schemas.openxmlformats.org/officeDocument/2006/relationships/customXml" Target="../ink/ink1425.xml"/><Relationship Id="rId153" Type="http://schemas.openxmlformats.org/officeDocument/2006/relationships/image" Target="../media/image1354.png"/><Relationship Id="rId174" Type="http://schemas.openxmlformats.org/officeDocument/2006/relationships/image" Target="../media/image1363.png"/><Relationship Id="rId179" Type="http://schemas.openxmlformats.org/officeDocument/2006/relationships/customXml" Target="../ink/ink1449.xml"/><Relationship Id="rId195" Type="http://schemas.openxmlformats.org/officeDocument/2006/relationships/customXml" Target="../ink/ink1457.xml"/><Relationship Id="rId209" Type="http://schemas.openxmlformats.org/officeDocument/2006/relationships/customXml" Target="../ink/ink1464.xml"/><Relationship Id="rId190" Type="http://schemas.openxmlformats.org/officeDocument/2006/relationships/image" Target="../media/image1371.png"/><Relationship Id="rId204" Type="http://schemas.openxmlformats.org/officeDocument/2006/relationships/image" Target="../media/image1378.png"/><Relationship Id="rId220" Type="http://schemas.openxmlformats.org/officeDocument/2006/relationships/image" Target="../media/image1386.png"/><Relationship Id="rId15" Type="http://schemas.openxmlformats.org/officeDocument/2006/relationships/image" Target="../media/image1208.png"/><Relationship Id="rId36" Type="http://schemas.openxmlformats.org/officeDocument/2006/relationships/customXml" Target="../ink/ink1377.xml"/><Relationship Id="rId57" Type="http://schemas.openxmlformats.org/officeDocument/2006/relationships/image" Target="../media/image1229.png"/><Relationship Id="rId106" Type="http://schemas.openxmlformats.org/officeDocument/2006/relationships/customXml" Target="../ink/ink1412.xml"/><Relationship Id="rId127" Type="http://schemas.openxmlformats.org/officeDocument/2006/relationships/image" Target="../media/image1054.png"/><Relationship Id="rId10" Type="http://schemas.openxmlformats.org/officeDocument/2006/relationships/customXml" Target="../ink/ink1364.xml"/><Relationship Id="rId31" Type="http://schemas.openxmlformats.org/officeDocument/2006/relationships/image" Target="../media/image1216.png"/><Relationship Id="rId52" Type="http://schemas.openxmlformats.org/officeDocument/2006/relationships/customXml" Target="../ink/ink1385.xml"/><Relationship Id="rId73" Type="http://schemas.openxmlformats.org/officeDocument/2006/relationships/image" Target="../media/image1315.png"/><Relationship Id="rId78" Type="http://schemas.openxmlformats.org/officeDocument/2006/relationships/customXml" Target="../ink/ink1398.xml"/><Relationship Id="rId94" Type="http://schemas.openxmlformats.org/officeDocument/2006/relationships/customXml" Target="../ink/ink1406.xml"/><Relationship Id="rId99" Type="http://schemas.openxmlformats.org/officeDocument/2006/relationships/image" Target="../media/image1328.png"/><Relationship Id="rId101" Type="http://schemas.openxmlformats.org/officeDocument/2006/relationships/image" Target="../media/image1329.png"/><Relationship Id="rId122" Type="http://schemas.openxmlformats.org/officeDocument/2006/relationships/customXml" Target="../ink/ink1420.xml"/><Relationship Id="rId143" Type="http://schemas.openxmlformats.org/officeDocument/2006/relationships/image" Target="../media/image1349.png"/><Relationship Id="rId148" Type="http://schemas.openxmlformats.org/officeDocument/2006/relationships/customXml" Target="../ink/ink1433.xml"/><Relationship Id="rId164" Type="http://schemas.openxmlformats.org/officeDocument/2006/relationships/image" Target="../media/image1359.png"/><Relationship Id="rId169" Type="http://schemas.openxmlformats.org/officeDocument/2006/relationships/customXml" Target="../ink/ink1444.xml"/><Relationship Id="rId185" Type="http://schemas.openxmlformats.org/officeDocument/2006/relationships/customXml" Target="../ink/ink1452.xml"/><Relationship Id="rId4" Type="http://schemas.openxmlformats.org/officeDocument/2006/relationships/customXml" Target="../ink/ink1361.xml"/><Relationship Id="rId9" Type="http://schemas.openxmlformats.org/officeDocument/2006/relationships/image" Target="../media/image1205.png"/><Relationship Id="rId180" Type="http://schemas.openxmlformats.org/officeDocument/2006/relationships/image" Target="../media/image1366.png"/><Relationship Id="rId210" Type="http://schemas.openxmlformats.org/officeDocument/2006/relationships/image" Target="../media/image1381.png"/><Relationship Id="rId215" Type="http://schemas.openxmlformats.org/officeDocument/2006/relationships/customXml" Target="../ink/ink1467.xml"/><Relationship Id="rId26" Type="http://schemas.openxmlformats.org/officeDocument/2006/relationships/customXml" Target="../ink/ink1372.xml"/><Relationship Id="rId47" Type="http://schemas.openxmlformats.org/officeDocument/2006/relationships/image" Target="../media/image1224.png"/><Relationship Id="rId68" Type="http://schemas.openxmlformats.org/officeDocument/2006/relationships/customXml" Target="../ink/ink1393.xml"/><Relationship Id="rId89" Type="http://schemas.openxmlformats.org/officeDocument/2006/relationships/image" Target="../media/image1323.png"/><Relationship Id="rId112" Type="http://schemas.openxmlformats.org/officeDocument/2006/relationships/customXml" Target="../ink/ink1415.xml"/><Relationship Id="rId133" Type="http://schemas.openxmlformats.org/officeDocument/2006/relationships/image" Target="../media/image1344.png"/><Relationship Id="rId154" Type="http://schemas.openxmlformats.org/officeDocument/2006/relationships/customXml" Target="../ink/ink1436.xml"/><Relationship Id="rId175" Type="http://schemas.openxmlformats.org/officeDocument/2006/relationships/customXml" Target="../ink/ink1447.xml"/><Relationship Id="rId196" Type="http://schemas.openxmlformats.org/officeDocument/2006/relationships/image" Target="../media/image1374.png"/><Relationship Id="rId200" Type="http://schemas.openxmlformats.org/officeDocument/2006/relationships/image" Target="../media/image1376.png"/><Relationship Id="rId16" Type="http://schemas.openxmlformats.org/officeDocument/2006/relationships/customXml" Target="../ink/ink1367.xml"/><Relationship Id="rId221" Type="http://schemas.openxmlformats.org/officeDocument/2006/relationships/customXml" Target="../ink/ink1470.xml"/><Relationship Id="rId37" Type="http://schemas.openxmlformats.org/officeDocument/2006/relationships/image" Target="../media/image1219.png"/><Relationship Id="rId58" Type="http://schemas.openxmlformats.org/officeDocument/2006/relationships/customXml" Target="../ink/ink1388.xml"/><Relationship Id="rId79" Type="http://schemas.openxmlformats.org/officeDocument/2006/relationships/image" Target="../media/image1318.png"/><Relationship Id="rId102" Type="http://schemas.openxmlformats.org/officeDocument/2006/relationships/customXml" Target="../ink/ink1410.xml"/><Relationship Id="rId123" Type="http://schemas.openxmlformats.org/officeDocument/2006/relationships/image" Target="../media/image1340.png"/><Relationship Id="rId144" Type="http://schemas.openxmlformats.org/officeDocument/2006/relationships/customXml" Target="../ink/ink1431.xml"/><Relationship Id="rId90" Type="http://schemas.openxmlformats.org/officeDocument/2006/relationships/customXml" Target="../ink/ink1404.xml"/><Relationship Id="rId165" Type="http://schemas.openxmlformats.org/officeDocument/2006/relationships/customXml" Target="../ink/ink1442.xml"/><Relationship Id="rId186" Type="http://schemas.openxmlformats.org/officeDocument/2006/relationships/image" Target="../media/image136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4.png"/><Relationship Id="rId18" Type="http://schemas.openxmlformats.org/officeDocument/2006/relationships/customXml" Target="../ink/ink1480.xml"/><Relationship Id="rId26" Type="http://schemas.openxmlformats.org/officeDocument/2006/relationships/customXml" Target="../ink/ink1484.xml"/><Relationship Id="rId39" Type="http://schemas.openxmlformats.org/officeDocument/2006/relationships/image" Target="../media/image1407.png"/><Relationship Id="rId21" Type="http://schemas.openxmlformats.org/officeDocument/2006/relationships/image" Target="../media/image1398.png"/><Relationship Id="rId34" Type="http://schemas.openxmlformats.org/officeDocument/2006/relationships/customXml" Target="../ink/ink1488.xml"/><Relationship Id="rId42" Type="http://schemas.openxmlformats.org/officeDocument/2006/relationships/customXml" Target="../ink/ink1492.xml"/><Relationship Id="rId47" Type="http://schemas.openxmlformats.org/officeDocument/2006/relationships/image" Target="../media/image1411.png"/><Relationship Id="rId50" Type="http://schemas.openxmlformats.org/officeDocument/2006/relationships/customXml" Target="../ink/ink1496.xml"/><Relationship Id="rId55" Type="http://schemas.openxmlformats.org/officeDocument/2006/relationships/image" Target="../media/image1415.png"/><Relationship Id="rId63" Type="http://schemas.openxmlformats.org/officeDocument/2006/relationships/image" Target="../media/image1419.png"/><Relationship Id="rId68" Type="http://schemas.openxmlformats.org/officeDocument/2006/relationships/customXml" Target="../ink/ink1505.xml"/><Relationship Id="rId7" Type="http://schemas.openxmlformats.org/officeDocument/2006/relationships/image" Target="../media/image1391.png"/><Relationship Id="rId71" Type="http://schemas.openxmlformats.org/officeDocument/2006/relationships/image" Target="../media/image1423.png"/><Relationship Id="rId2" Type="http://schemas.openxmlformats.org/officeDocument/2006/relationships/customXml" Target="../ink/ink1472.xml"/><Relationship Id="rId16" Type="http://schemas.openxmlformats.org/officeDocument/2006/relationships/customXml" Target="../ink/ink1479.xml"/><Relationship Id="rId29" Type="http://schemas.openxmlformats.org/officeDocument/2006/relationships/image" Target="../media/image1402.png"/><Relationship Id="rId11" Type="http://schemas.openxmlformats.org/officeDocument/2006/relationships/image" Target="../media/image1393.png"/><Relationship Id="rId24" Type="http://schemas.openxmlformats.org/officeDocument/2006/relationships/customXml" Target="../ink/ink1483.xml"/><Relationship Id="rId32" Type="http://schemas.openxmlformats.org/officeDocument/2006/relationships/customXml" Target="../ink/ink1487.xml"/><Relationship Id="rId37" Type="http://schemas.openxmlformats.org/officeDocument/2006/relationships/image" Target="../media/image1406.png"/><Relationship Id="rId40" Type="http://schemas.openxmlformats.org/officeDocument/2006/relationships/customXml" Target="../ink/ink1491.xml"/><Relationship Id="rId45" Type="http://schemas.openxmlformats.org/officeDocument/2006/relationships/image" Target="../media/image1410.png"/><Relationship Id="rId53" Type="http://schemas.openxmlformats.org/officeDocument/2006/relationships/image" Target="../media/image1414.png"/><Relationship Id="rId58" Type="http://schemas.openxmlformats.org/officeDocument/2006/relationships/customXml" Target="../ink/ink1500.xml"/><Relationship Id="rId66" Type="http://schemas.openxmlformats.org/officeDocument/2006/relationships/customXml" Target="../ink/ink1504.xml"/><Relationship Id="rId5" Type="http://schemas.openxmlformats.org/officeDocument/2006/relationships/image" Target="../media/image1390.png"/><Relationship Id="rId15" Type="http://schemas.openxmlformats.org/officeDocument/2006/relationships/image" Target="../media/image1395.png"/><Relationship Id="rId23" Type="http://schemas.openxmlformats.org/officeDocument/2006/relationships/image" Target="../media/image1399.png"/><Relationship Id="rId28" Type="http://schemas.openxmlformats.org/officeDocument/2006/relationships/customXml" Target="../ink/ink1485.xml"/><Relationship Id="rId36" Type="http://schemas.openxmlformats.org/officeDocument/2006/relationships/customXml" Target="../ink/ink1489.xml"/><Relationship Id="rId49" Type="http://schemas.openxmlformats.org/officeDocument/2006/relationships/image" Target="../media/image1412.png"/><Relationship Id="rId57" Type="http://schemas.openxmlformats.org/officeDocument/2006/relationships/image" Target="../media/image1416.png"/><Relationship Id="rId61" Type="http://schemas.openxmlformats.org/officeDocument/2006/relationships/image" Target="../media/image1418.png"/><Relationship Id="rId10" Type="http://schemas.openxmlformats.org/officeDocument/2006/relationships/customXml" Target="../ink/ink1476.xml"/><Relationship Id="rId19" Type="http://schemas.openxmlformats.org/officeDocument/2006/relationships/image" Target="../media/image1397.png"/><Relationship Id="rId31" Type="http://schemas.openxmlformats.org/officeDocument/2006/relationships/image" Target="../media/image1403.png"/><Relationship Id="rId44" Type="http://schemas.openxmlformats.org/officeDocument/2006/relationships/customXml" Target="../ink/ink1493.xml"/><Relationship Id="rId52" Type="http://schemas.openxmlformats.org/officeDocument/2006/relationships/customXml" Target="../ink/ink1497.xml"/><Relationship Id="rId60" Type="http://schemas.openxmlformats.org/officeDocument/2006/relationships/customXml" Target="../ink/ink1501.xml"/><Relationship Id="rId65" Type="http://schemas.openxmlformats.org/officeDocument/2006/relationships/image" Target="../media/image1420.png"/><Relationship Id="rId73" Type="http://schemas.openxmlformats.org/officeDocument/2006/relationships/image" Target="../media/image1424.png"/><Relationship Id="rId4" Type="http://schemas.openxmlformats.org/officeDocument/2006/relationships/customXml" Target="../ink/ink1473.xml"/><Relationship Id="rId9" Type="http://schemas.openxmlformats.org/officeDocument/2006/relationships/image" Target="../media/image1392.png"/><Relationship Id="rId14" Type="http://schemas.openxmlformats.org/officeDocument/2006/relationships/customXml" Target="../ink/ink1478.xml"/><Relationship Id="rId22" Type="http://schemas.openxmlformats.org/officeDocument/2006/relationships/customXml" Target="../ink/ink1482.xml"/><Relationship Id="rId27" Type="http://schemas.openxmlformats.org/officeDocument/2006/relationships/image" Target="../media/image1401.png"/><Relationship Id="rId30" Type="http://schemas.openxmlformats.org/officeDocument/2006/relationships/customXml" Target="../ink/ink1486.xml"/><Relationship Id="rId35" Type="http://schemas.openxmlformats.org/officeDocument/2006/relationships/image" Target="../media/image1405.png"/><Relationship Id="rId43" Type="http://schemas.openxmlformats.org/officeDocument/2006/relationships/image" Target="../media/image1409.png"/><Relationship Id="rId48" Type="http://schemas.openxmlformats.org/officeDocument/2006/relationships/customXml" Target="../ink/ink1495.xml"/><Relationship Id="rId56" Type="http://schemas.openxmlformats.org/officeDocument/2006/relationships/customXml" Target="../ink/ink1499.xml"/><Relationship Id="rId64" Type="http://schemas.openxmlformats.org/officeDocument/2006/relationships/customXml" Target="../ink/ink1503.xml"/><Relationship Id="rId69" Type="http://schemas.openxmlformats.org/officeDocument/2006/relationships/image" Target="../media/image1422.png"/><Relationship Id="rId8" Type="http://schemas.openxmlformats.org/officeDocument/2006/relationships/customXml" Target="../ink/ink1475.xml"/><Relationship Id="rId51" Type="http://schemas.openxmlformats.org/officeDocument/2006/relationships/image" Target="../media/image1413.png"/><Relationship Id="rId72" Type="http://schemas.openxmlformats.org/officeDocument/2006/relationships/customXml" Target="../ink/ink1507.xml"/><Relationship Id="rId3" Type="http://schemas.openxmlformats.org/officeDocument/2006/relationships/image" Target="../media/image1389.png"/><Relationship Id="rId12" Type="http://schemas.openxmlformats.org/officeDocument/2006/relationships/customXml" Target="../ink/ink1477.xml"/><Relationship Id="rId17" Type="http://schemas.openxmlformats.org/officeDocument/2006/relationships/image" Target="../media/image1396.png"/><Relationship Id="rId25" Type="http://schemas.openxmlformats.org/officeDocument/2006/relationships/image" Target="../media/image1400.png"/><Relationship Id="rId33" Type="http://schemas.openxmlformats.org/officeDocument/2006/relationships/image" Target="../media/image1404.png"/><Relationship Id="rId38" Type="http://schemas.openxmlformats.org/officeDocument/2006/relationships/customXml" Target="../ink/ink1490.xml"/><Relationship Id="rId46" Type="http://schemas.openxmlformats.org/officeDocument/2006/relationships/customXml" Target="../ink/ink1494.xml"/><Relationship Id="rId59" Type="http://schemas.openxmlformats.org/officeDocument/2006/relationships/image" Target="../media/image1417.png"/><Relationship Id="rId67" Type="http://schemas.openxmlformats.org/officeDocument/2006/relationships/image" Target="../media/image1421.png"/><Relationship Id="rId20" Type="http://schemas.openxmlformats.org/officeDocument/2006/relationships/customXml" Target="../ink/ink1481.xml"/><Relationship Id="rId41" Type="http://schemas.openxmlformats.org/officeDocument/2006/relationships/image" Target="../media/image1408.png"/><Relationship Id="rId54" Type="http://schemas.openxmlformats.org/officeDocument/2006/relationships/customXml" Target="../ink/ink1498.xml"/><Relationship Id="rId62" Type="http://schemas.openxmlformats.org/officeDocument/2006/relationships/customXml" Target="../ink/ink1502.xml"/><Relationship Id="rId70" Type="http://schemas.openxmlformats.org/officeDocument/2006/relationships/customXml" Target="../ink/ink15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1516.xml"/><Relationship Id="rId26" Type="http://schemas.openxmlformats.org/officeDocument/2006/relationships/customXml" Target="../ink/ink1520.xml"/><Relationship Id="rId39" Type="http://schemas.openxmlformats.org/officeDocument/2006/relationships/image" Target="../media/image1443.png"/><Relationship Id="rId21" Type="http://schemas.openxmlformats.org/officeDocument/2006/relationships/image" Target="../media/image1434.png"/><Relationship Id="rId34" Type="http://schemas.openxmlformats.org/officeDocument/2006/relationships/customXml" Target="../ink/ink1524.xml"/><Relationship Id="rId42" Type="http://schemas.openxmlformats.org/officeDocument/2006/relationships/customXml" Target="../ink/ink1528.xml"/><Relationship Id="rId47" Type="http://schemas.openxmlformats.org/officeDocument/2006/relationships/image" Target="../media/image1447.png"/><Relationship Id="rId50" Type="http://schemas.openxmlformats.org/officeDocument/2006/relationships/customXml" Target="../ink/ink1532.xml"/><Relationship Id="rId55" Type="http://schemas.openxmlformats.org/officeDocument/2006/relationships/image" Target="../media/image1451.png"/><Relationship Id="rId63" Type="http://schemas.openxmlformats.org/officeDocument/2006/relationships/image" Target="../media/image1455.png"/><Relationship Id="rId7" Type="http://schemas.openxmlformats.org/officeDocument/2006/relationships/image" Target="../media/image1427.png"/><Relationship Id="rId2" Type="http://schemas.openxmlformats.org/officeDocument/2006/relationships/customXml" Target="../ink/ink1508.xml"/><Relationship Id="rId16" Type="http://schemas.openxmlformats.org/officeDocument/2006/relationships/customXml" Target="../ink/ink1515.xml"/><Relationship Id="rId20" Type="http://schemas.openxmlformats.org/officeDocument/2006/relationships/customXml" Target="../ink/ink1517.xml"/><Relationship Id="rId29" Type="http://schemas.openxmlformats.org/officeDocument/2006/relationships/image" Target="../media/image1438.png"/><Relationship Id="rId41" Type="http://schemas.openxmlformats.org/officeDocument/2006/relationships/image" Target="../media/image1444.png"/><Relationship Id="rId54" Type="http://schemas.openxmlformats.org/officeDocument/2006/relationships/customXml" Target="../ink/ink1534.xml"/><Relationship Id="rId62" Type="http://schemas.openxmlformats.org/officeDocument/2006/relationships/customXml" Target="../ink/ink15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0.xml"/><Relationship Id="rId11" Type="http://schemas.openxmlformats.org/officeDocument/2006/relationships/image" Target="../media/image1429.png"/><Relationship Id="rId24" Type="http://schemas.openxmlformats.org/officeDocument/2006/relationships/customXml" Target="../ink/ink1519.xml"/><Relationship Id="rId32" Type="http://schemas.openxmlformats.org/officeDocument/2006/relationships/customXml" Target="../ink/ink1523.xml"/><Relationship Id="rId37" Type="http://schemas.openxmlformats.org/officeDocument/2006/relationships/image" Target="../media/image1442.png"/><Relationship Id="rId40" Type="http://schemas.openxmlformats.org/officeDocument/2006/relationships/customXml" Target="../ink/ink1527.xml"/><Relationship Id="rId45" Type="http://schemas.openxmlformats.org/officeDocument/2006/relationships/image" Target="../media/image1446.png"/><Relationship Id="rId53" Type="http://schemas.openxmlformats.org/officeDocument/2006/relationships/image" Target="../media/image1450.png"/><Relationship Id="rId58" Type="http://schemas.openxmlformats.org/officeDocument/2006/relationships/customXml" Target="../ink/ink1536.xml"/><Relationship Id="rId5" Type="http://schemas.openxmlformats.org/officeDocument/2006/relationships/image" Target="../media/image1426.png"/><Relationship Id="rId15" Type="http://schemas.openxmlformats.org/officeDocument/2006/relationships/image" Target="../media/image1431.png"/><Relationship Id="rId23" Type="http://schemas.openxmlformats.org/officeDocument/2006/relationships/image" Target="../media/image1435.png"/><Relationship Id="rId28" Type="http://schemas.openxmlformats.org/officeDocument/2006/relationships/customXml" Target="../ink/ink1521.xml"/><Relationship Id="rId36" Type="http://schemas.openxmlformats.org/officeDocument/2006/relationships/customXml" Target="../ink/ink1525.xml"/><Relationship Id="rId49" Type="http://schemas.openxmlformats.org/officeDocument/2006/relationships/image" Target="../media/image1448.png"/><Relationship Id="rId57" Type="http://schemas.openxmlformats.org/officeDocument/2006/relationships/image" Target="../media/image1452.png"/><Relationship Id="rId61" Type="http://schemas.openxmlformats.org/officeDocument/2006/relationships/image" Target="../media/image1454.png"/><Relationship Id="rId10" Type="http://schemas.openxmlformats.org/officeDocument/2006/relationships/customXml" Target="../ink/ink1512.xml"/><Relationship Id="rId19" Type="http://schemas.openxmlformats.org/officeDocument/2006/relationships/image" Target="../media/image1433.png"/><Relationship Id="rId31" Type="http://schemas.openxmlformats.org/officeDocument/2006/relationships/image" Target="../media/image1439.png"/><Relationship Id="rId44" Type="http://schemas.openxmlformats.org/officeDocument/2006/relationships/customXml" Target="../ink/ink1529.xml"/><Relationship Id="rId52" Type="http://schemas.openxmlformats.org/officeDocument/2006/relationships/customXml" Target="../ink/ink1533.xml"/><Relationship Id="rId60" Type="http://schemas.openxmlformats.org/officeDocument/2006/relationships/customXml" Target="../ink/ink1537.xml"/><Relationship Id="rId4" Type="http://schemas.openxmlformats.org/officeDocument/2006/relationships/customXml" Target="../ink/ink1509.xml"/><Relationship Id="rId9" Type="http://schemas.openxmlformats.org/officeDocument/2006/relationships/image" Target="../media/image1428.png"/><Relationship Id="rId14" Type="http://schemas.openxmlformats.org/officeDocument/2006/relationships/customXml" Target="../ink/ink1514.xml"/><Relationship Id="rId22" Type="http://schemas.openxmlformats.org/officeDocument/2006/relationships/customXml" Target="../ink/ink1518.xml"/><Relationship Id="rId27" Type="http://schemas.openxmlformats.org/officeDocument/2006/relationships/image" Target="../media/image1437.png"/><Relationship Id="rId30" Type="http://schemas.openxmlformats.org/officeDocument/2006/relationships/customXml" Target="../ink/ink1522.xml"/><Relationship Id="rId35" Type="http://schemas.openxmlformats.org/officeDocument/2006/relationships/image" Target="../media/image1441.png"/><Relationship Id="rId43" Type="http://schemas.openxmlformats.org/officeDocument/2006/relationships/image" Target="../media/image1445.png"/><Relationship Id="rId48" Type="http://schemas.openxmlformats.org/officeDocument/2006/relationships/customXml" Target="../ink/ink1531.xml"/><Relationship Id="rId56" Type="http://schemas.openxmlformats.org/officeDocument/2006/relationships/customXml" Target="../ink/ink1535.xml"/><Relationship Id="rId8" Type="http://schemas.openxmlformats.org/officeDocument/2006/relationships/customXml" Target="../ink/ink1511.xml"/><Relationship Id="rId51" Type="http://schemas.openxmlformats.org/officeDocument/2006/relationships/image" Target="../media/image1449.png"/><Relationship Id="rId3" Type="http://schemas.openxmlformats.org/officeDocument/2006/relationships/image" Target="../media/image1425.png"/><Relationship Id="rId12" Type="http://schemas.openxmlformats.org/officeDocument/2006/relationships/customXml" Target="../ink/ink1513.xml"/><Relationship Id="rId17" Type="http://schemas.openxmlformats.org/officeDocument/2006/relationships/image" Target="../media/image1432.png"/><Relationship Id="rId25" Type="http://schemas.openxmlformats.org/officeDocument/2006/relationships/image" Target="../media/image1436.png"/><Relationship Id="rId33" Type="http://schemas.openxmlformats.org/officeDocument/2006/relationships/image" Target="../media/image1440.png"/><Relationship Id="rId38" Type="http://schemas.openxmlformats.org/officeDocument/2006/relationships/customXml" Target="../ink/ink1526.xml"/><Relationship Id="rId46" Type="http://schemas.openxmlformats.org/officeDocument/2006/relationships/customXml" Target="../ink/ink1530.xml"/><Relationship Id="rId59" Type="http://schemas.openxmlformats.org/officeDocument/2006/relationships/image" Target="../media/image145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51.xml"/><Relationship Id="rId117" Type="http://schemas.openxmlformats.org/officeDocument/2006/relationships/image" Target="../media/image1513.png"/><Relationship Id="rId21" Type="http://schemas.openxmlformats.org/officeDocument/2006/relationships/image" Target="../media/image1465.png"/><Relationship Id="rId42" Type="http://schemas.openxmlformats.org/officeDocument/2006/relationships/customXml" Target="../ink/ink1559.xml"/><Relationship Id="rId47" Type="http://schemas.openxmlformats.org/officeDocument/2006/relationships/image" Target="../media/image1478.png"/><Relationship Id="rId63" Type="http://schemas.openxmlformats.org/officeDocument/2006/relationships/image" Target="../media/image1486.png"/><Relationship Id="rId68" Type="http://schemas.openxmlformats.org/officeDocument/2006/relationships/customXml" Target="../ink/ink1572.xml"/><Relationship Id="rId84" Type="http://schemas.openxmlformats.org/officeDocument/2006/relationships/customXml" Target="../ink/ink1580.xml"/><Relationship Id="rId89" Type="http://schemas.openxmlformats.org/officeDocument/2006/relationships/image" Target="../media/image1499.png"/><Relationship Id="rId112" Type="http://schemas.openxmlformats.org/officeDocument/2006/relationships/customXml" Target="../ink/ink1594.xml"/><Relationship Id="rId133" Type="http://schemas.openxmlformats.org/officeDocument/2006/relationships/image" Target="../media/image1521.png"/><Relationship Id="rId138" Type="http://schemas.openxmlformats.org/officeDocument/2006/relationships/customXml" Target="../ink/ink1607.xml"/><Relationship Id="rId154" Type="http://schemas.openxmlformats.org/officeDocument/2006/relationships/customXml" Target="../ink/ink1615.xml"/><Relationship Id="rId159" Type="http://schemas.openxmlformats.org/officeDocument/2006/relationships/image" Target="../media/image1534.png"/><Relationship Id="rId175" Type="http://schemas.openxmlformats.org/officeDocument/2006/relationships/image" Target="../media/image1542.png"/><Relationship Id="rId170" Type="http://schemas.openxmlformats.org/officeDocument/2006/relationships/customXml" Target="../ink/ink1623.xml"/><Relationship Id="rId191" Type="http://schemas.openxmlformats.org/officeDocument/2006/relationships/customXml" Target="../ink/ink1633.xml"/><Relationship Id="rId16" Type="http://schemas.openxmlformats.org/officeDocument/2006/relationships/customXml" Target="../ink/ink1546.xml"/><Relationship Id="rId107" Type="http://schemas.openxmlformats.org/officeDocument/2006/relationships/image" Target="../media/image1508.png"/><Relationship Id="rId11" Type="http://schemas.openxmlformats.org/officeDocument/2006/relationships/image" Target="../media/image1460.png"/><Relationship Id="rId32" Type="http://schemas.openxmlformats.org/officeDocument/2006/relationships/customXml" Target="../ink/ink1554.xml"/><Relationship Id="rId37" Type="http://schemas.openxmlformats.org/officeDocument/2006/relationships/image" Target="../media/image1473.png"/><Relationship Id="rId53" Type="http://schemas.openxmlformats.org/officeDocument/2006/relationships/image" Target="../media/image1481.png"/><Relationship Id="rId58" Type="http://schemas.openxmlformats.org/officeDocument/2006/relationships/customXml" Target="../ink/ink1567.xml"/><Relationship Id="rId74" Type="http://schemas.openxmlformats.org/officeDocument/2006/relationships/customXml" Target="../ink/ink1575.xml"/><Relationship Id="rId79" Type="http://schemas.openxmlformats.org/officeDocument/2006/relationships/image" Target="../media/image1494.png"/><Relationship Id="rId102" Type="http://schemas.openxmlformats.org/officeDocument/2006/relationships/customXml" Target="../ink/ink1589.xml"/><Relationship Id="rId123" Type="http://schemas.openxmlformats.org/officeDocument/2006/relationships/image" Target="../media/image1516.png"/><Relationship Id="rId128" Type="http://schemas.openxmlformats.org/officeDocument/2006/relationships/customXml" Target="../ink/ink1602.xml"/><Relationship Id="rId144" Type="http://schemas.openxmlformats.org/officeDocument/2006/relationships/customXml" Target="../ink/ink1610.xml"/><Relationship Id="rId149" Type="http://schemas.openxmlformats.org/officeDocument/2006/relationships/image" Target="../media/image1529.png"/><Relationship Id="rId5" Type="http://schemas.openxmlformats.org/officeDocument/2006/relationships/image" Target="../media/image1457.png"/><Relationship Id="rId90" Type="http://schemas.openxmlformats.org/officeDocument/2006/relationships/customXml" Target="../ink/ink1583.xml"/><Relationship Id="rId95" Type="http://schemas.openxmlformats.org/officeDocument/2006/relationships/image" Target="../media/image1502.png"/><Relationship Id="rId160" Type="http://schemas.openxmlformats.org/officeDocument/2006/relationships/customXml" Target="../ink/ink1618.xml"/><Relationship Id="rId165" Type="http://schemas.openxmlformats.org/officeDocument/2006/relationships/image" Target="../media/image1537.png"/><Relationship Id="rId181" Type="http://schemas.openxmlformats.org/officeDocument/2006/relationships/image" Target="../media/image1545.png"/><Relationship Id="rId186" Type="http://schemas.openxmlformats.org/officeDocument/2006/relationships/image" Target="../media/image1548.png"/><Relationship Id="rId22" Type="http://schemas.openxmlformats.org/officeDocument/2006/relationships/customXml" Target="../ink/ink1549.xml"/><Relationship Id="rId27" Type="http://schemas.openxmlformats.org/officeDocument/2006/relationships/image" Target="../media/image1468.png"/><Relationship Id="rId43" Type="http://schemas.openxmlformats.org/officeDocument/2006/relationships/image" Target="../media/image1476.png"/><Relationship Id="rId48" Type="http://schemas.openxmlformats.org/officeDocument/2006/relationships/customXml" Target="../ink/ink1562.xml"/><Relationship Id="rId64" Type="http://schemas.openxmlformats.org/officeDocument/2006/relationships/customXml" Target="../ink/ink1570.xml"/><Relationship Id="rId69" Type="http://schemas.openxmlformats.org/officeDocument/2006/relationships/image" Target="../media/image1489.png"/><Relationship Id="rId113" Type="http://schemas.openxmlformats.org/officeDocument/2006/relationships/image" Target="../media/image1511.png"/><Relationship Id="rId118" Type="http://schemas.openxmlformats.org/officeDocument/2006/relationships/customXml" Target="../ink/ink1597.xml"/><Relationship Id="rId134" Type="http://schemas.openxmlformats.org/officeDocument/2006/relationships/customXml" Target="../ink/ink1605.xml"/><Relationship Id="rId139" Type="http://schemas.openxmlformats.org/officeDocument/2006/relationships/image" Target="../media/image1524.png"/><Relationship Id="rId80" Type="http://schemas.openxmlformats.org/officeDocument/2006/relationships/customXml" Target="../ink/ink1578.xml"/><Relationship Id="rId85" Type="http://schemas.openxmlformats.org/officeDocument/2006/relationships/image" Target="../media/image1497.png"/><Relationship Id="rId150" Type="http://schemas.openxmlformats.org/officeDocument/2006/relationships/customXml" Target="../ink/ink1613.xml"/><Relationship Id="rId155" Type="http://schemas.openxmlformats.org/officeDocument/2006/relationships/image" Target="../media/image1532.png"/><Relationship Id="rId171" Type="http://schemas.openxmlformats.org/officeDocument/2006/relationships/image" Target="../media/image1540.png"/><Relationship Id="rId176" Type="http://schemas.openxmlformats.org/officeDocument/2006/relationships/customXml" Target="../ink/ink1626.xml"/><Relationship Id="rId192" Type="http://schemas.openxmlformats.org/officeDocument/2006/relationships/image" Target="../media/image1551.png"/><Relationship Id="rId12" Type="http://schemas.openxmlformats.org/officeDocument/2006/relationships/customXml" Target="../ink/ink1544.xml"/><Relationship Id="rId17" Type="http://schemas.openxmlformats.org/officeDocument/2006/relationships/image" Target="../media/image1463.png"/><Relationship Id="rId33" Type="http://schemas.openxmlformats.org/officeDocument/2006/relationships/image" Target="../media/image1471.png"/><Relationship Id="rId38" Type="http://schemas.openxmlformats.org/officeDocument/2006/relationships/customXml" Target="../ink/ink1557.xml"/><Relationship Id="rId59" Type="http://schemas.openxmlformats.org/officeDocument/2006/relationships/image" Target="../media/image1484.png"/><Relationship Id="rId103" Type="http://schemas.openxmlformats.org/officeDocument/2006/relationships/image" Target="../media/image1506.png"/><Relationship Id="rId108" Type="http://schemas.openxmlformats.org/officeDocument/2006/relationships/customXml" Target="../ink/ink1592.xml"/><Relationship Id="rId124" Type="http://schemas.openxmlformats.org/officeDocument/2006/relationships/customXml" Target="../ink/ink1600.xml"/><Relationship Id="rId129" Type="http://schemas.openxmlformats.org/officeDocument/2006/relationships/image" Target="../media/image1519.png"/><Relationship Id="rId54" Type="http://schemas.openxmlformats.org/officeDocument/2006/relationships/customXml" Target="../ink/ink1565.xml"/><Relationship Id="rId70" Type="http://schemas.openxmlformats.org/officeDocument/2006/relationships/customXml" Target="../ink/ink1573.xml"/><Relationship Id="rId75" Type="http://schemas.openxmlformats.org/officeDocument/2006/relationships/image" Target="../media/image1492.png"/><Relationship Id="rId91" Type="http://schemas.openxmlformats.org/officeDocument/2006/relationships/image" Target="../media/image1500.png"/><Relationship Id="rId96" Type="http://schemas.openxmlformats.org/officeDocument/2006/relationships/customXml" Target="../ink/ink1586.xml"/><Relationship Id="rId140" Type="http://schemas.openxmlformats.org/officeDocument/2006/relationships/customXml" Target="../ink/ink1608.xml"/><Relationship Id="rId145" Type="http://schemas.openxmlformats.org/officeDocument/2006/relationships/image" Target="../media/image1527.png"/><Relationship Id="rId161" Type="http://schemas.openxmlformats.org/officeDocument/2006/relationships/image" Target="../media/image1535.png"/><Relationship Id="rId166" Type="http://schemas.openxmlformats.org/officeDocument/2006/relationships/customXml" Target="../ink/ink1621.xml"/><Relationship Id="rId182" Type="http://schemas.openxmlformats.org/officeDocument/2006/relationships/customXml" Target="../ink/ink1629.xml"/><Relationship Id="rId187" Type="http://schemas.openxmlformats.org/officeDocument/2006/relationships/customXml" Target="../ink/ink16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1.xml"/><Relationship Id="rId23" Type="http://schemas.openxmlformats.org/officeDocument/2006/relationships/image" Target="../media/image1466.png"/><Relationship Id="rId28" Type="http://schemas.openxmlformats.org/officeDocument/2006/relationships/customXml" Target="../ink/ink1552.xml"/><Relationship Id="rId49" Type="http://schemas.openxmlformats.org/officeDocument/2006/relationships/image" Target="../media/image1479.png"/><Relationship Id="rId114" Type="http://schemas.openxmlformats.org/officeDocument/2006/relationships/customXml" Target="../ink/ink1595.xml"/><Relationship Id="rId119" Type="http://schemas.openxmlformats.org/officeDocument/2006/relationships/image" Target="../media/image1514.png"/><Relationship Id="rId44" Type="http://schemas.openxmlformats.org/officeDocument/2006/relationships/customXml" Target="../ink/ink1560.xml"/><Relationship Id="rId60" Type="http://schemas.openxmlformats.org/officeDocument/2006/relationships/customXml" Target="../ink/ink1568.xml"/><Relationship Id="rId65" Type="http://schemas.openxmlformats.org/officeDocument/2006/relationships/image" Target="../media/image1487.png"/><Relationship Id="rId81" Type="http://schemas.openxmlformats.org/officeDocument/2006/relationships/image" Target="../media/image1495.png"/><Relationship Id="rId86" Type="http://schemas.openxmlformats.org/officeDocument/2006/relationships/customXml" Target="../ink/ink1581.xml"/><Relationship Id="rId130" Type="http://schemas.openxmlformats.org/officeDocument/2006/relationships/customXml" Target="../ink/ink1603.xml"/><Relationship Id="rId135" Type="http://schemas.openxmlformats.org/officeDocument/2006/relationships/image" Target="../media/image1522.png"/><Relationship Id="rId151" Type="http://schemas.openxmlformats.org/officeDocument/2006/relationships/image" Target="../media/image1530.png"/><Relationship Id="rId156" Type="http://schemas.openxmlformats.org/officeDocument/2006/relationships/customXml" Target="../ink/ink1616.xml"/><Relationship Id="rId177" Type="http://schemas.openxmlformats.org/officeDocument/2006/relationships/image" Target="../media/image1543.png"/><Relationship Id="rId172" Type="http://schemas.openxmlformats.org/officeDocument/2006/relationships/customXml" Target="../ink/ink1624.xml"/><Relationship Id="rId13" Type="http://schemas.openxmlformats.org/officeDocument/2006/relationships/image" Target="../media/image1461.png"/><Relationship Id="rId18" Type="http://schemas.openxmlformats.org/officeDocument/2006/relationships/customXml" Target="../ink/ink1547.xml"/><Relationship Id="rId39" Type="http://schemas.openxmlformats.org/officeDocument/2006/relationships/image" Target="../media/image1474.png"/><Relationship Id="rId109" Type="http://schemas.openxmlformats.org/officeDocument/2006/relationships/image" Target="../media/image1509.png"/><Relationship Id="rId34" Type="http://schemas.openxmlformats.org/officeDocument/2006/relationships/customXml" Target="../ink/ink1555.xml"/><Relationship Id="rId50" Type="http://schemas.openxmlformats.org/officeDocument/2006/relationships/customXml" Target="../ink/ink1563.xml"/><Relationship Id="rId55" Type="http://schemas.openxmlformats.org/officeDocument/2006/relationships/image" Target="../media/image1482.png"/><Relationship Id="rId76" Type="http://schemas.openxmlformats.org/officeDocument/2006/relationships/customXml" Target="../ink/ink1576.xml"/><Relationship Id="rId97" Type="http://schemas.openxmlformats.org/officeDocument/2006/relationships/image" Target="../media/image1503.png"/><Relationship Id="rId104" Type="http://schemas.openxmlformats.org/officeDocument/2006/relationships/customXml" Target="../ink/ink1590.xml"/><Relationship Id="rId120" Type="http://schemas.openxmlformats.org/officeDocument/2006/relationships/customXml" Target="../ink/ink1598.xml"/><Relationship Id="rId125" Type="http://schemas.openxmlformats.org/officeDocument/2006/relationships/image" Target="../media/image1517.png"/><Relationship Id="rId141" Type="http://schemas.openxmlformats.org/officeDocument/2006/relationships/image" Target="../media/image1525.png"/><Relationship Id="rId146" Type="http://schemas.openxmlformats.org/officeDocument/2006/relationships/customXml" Target="../ink/ink1611.xml"/><Relationship Id="rId167" Type="http://schemas.openxmlformats.org/officeDocument/2006/relationships/image" Target="../media/image1538.png"/><Relationship Id="rId188" Type="http://schemas.openxmlformats.org/officeDocument/2006/relationships/image" Target="../media/image1549.png"/><Relationship Id="rId7" Type="http://schemas.openxmlformats.org/officeDocument/2006/relationships/image" Target="../media/image1458.png"/><Relationship Id="rId71" Type="http://schemas.openxmlformats.org/officeDocument/2006/relationships/image" Target="../media/image1490.png"/><Relationship Id="rId92" Type="http://schemas.openxmlformats.org/officeDocument/2006/relationships/customXml" Target="../ink/ink1584.xml"/><Relationship Id="rId162" Type="http://schemas.openxmlformats.org/officeDocument/2006/relationships/customXml" Target="../ink/ink1619.xml"/><Relationship Id="rId183" Type="http://schemas.openxmlformats.org/officeDocument/2006/relationships/image" Target="../media/image1546.png"/><Relationship Id="rId2" Type="http://schemas.openxmlformats.org/officeDocument/2006/relationships/customXml" Target="../ink/ink1539.xml"/><Relationship Id="rId29" Type="http://schemas.openxmlformats.org/officeDocument/2006/relationships/image" Target="../media/image1469.png"/><Relationship Id="rId24" Type="http://schemas.openxmlformats.org/officeDocument/2006/relationships/customXml" Target="../ink/ink1550.xml"/><Relationship Id="rId40" Type="http://schemas.openxmlformats.org/officeDocument/2006/relationships/customXml" Target="../ink/ink1558.xml"/><Relationship Id="rId45" Type="http://schemas.openxmlformats.org/officeDocument/2006/relationships/image" Target="../media/image1477.png"/><Relationship Id="rId66" Type="http://schemas.openxmlformats.org/officeDocument/2006/relationships/customXml" Target="../ink/ink1571.xml"/><Relationship Id="rId87" Type="http://schemas.openxmlformats.org/officeDocument/2006/relationships/image" Target="../media/image1498.png"/><Relationship Id="rId110" Type="http://schemas.openxmlformats.org/officeDocument/2006/relationships/customXml" Target="../ink/ink1593.xml"/><Relationship Id="rId115" Type="http://schemas.openxmlformats.org/officeDocument/2006/relationships/image" Target="../media/image1512.png"/><Relationship Id="rId131" Type="http://schemas.openxmlformats.org/officeDocument/2006/relationships/image" Target="../media/image1520.png"/><Relationship Id="rId136" Type="http://schemas.openxmlformats.org/officeDocument/2006/relationships/customXml" Target="../ink/ink1606.xml"/><Relationship Id="rId157" Type="http://schemas.openxmlformats.org/officeDocument/2006/relationships/image" Target="../media/image1533.png"/><Relationship Id="rId178" Type="http://schemas.openxmlformats.org/officeDocument/2006/relationships/customXml" Target="../ink/ink1627.xml"/><Relationship Id="rId61" Type="http://schemas.openxmlformats.org/officeDocument/2006/relationships/image" Target="../media/image1485.png"/><Relationship Id="rId82" Type="http://schemas.openxmlformats.org/officeDocument/2006/relationships/customXml" Target="../ink/ink1579.xml"/><Relationship Id="rId152" Type="http://schemas.openxmlformats.org/officeDocument/2006/relationships/customXml" Target="../ink/ink1614.xml"/><Relationship Id="rId173" Type="http://schemas.openxmlformats.org/officeDocument/2006/relationships/image" Target="../media/image1541.png"/><Relationship Id="rId19" Type="http://schemas.openxmlformats.org/officeDocument/2006/relationships/image" Target="../media/image1464.png"/><Relationship Id="rId14" Type="http://schemas.openxmlformats.org/officeDocument/2006/relationships/customXml" Target="../ink/ink1545.xml"/><Relationship Id="rId30" Type="http://schemas.openxmlformats.org/officeDocument/2006/relationships/customXml" Target="../ink/ink1553.xml"/><Relationship Id="rId35" Type="http://schemas.openxmlformats.org/officeDocument/2006/relationships/image" Target="../media/image1472.png"/><Relationship Id="rId56" Type="http://schemas.openxmlformats.org/officeDocument/2006/relationships/customXml" Target="../ink/ink1566.xml"/><Relationship Id="rId77" Type="http://schemas.openxmlformats.org/officeDocument/2006/relationships/image" Target="../media/image1493.png"/><Relationship Id="rId100" Type="http://schemas.openxmlformats.org/officeDocument/2006/relationships/customXml" Target="../ink/ink1588.xml"/><Relationship Id="rId105" Type="http://schemas.openxmlformats.org/officeDocument/2006/relationships/image" Target="../media/image1507.png"/><Relationship Id="rId126" Type="http://schemas.openxmlformats.org/officeDocument/2006/relationships/customXml" Target="../ink/ink1601.xml"/><Relationship Id="rId147" Type="http://schemas.openxmlformats.org/officeDocument/2006/relationships/image" Target="../media/image1528.png"/><Relationship Id="rId168" Type="http://schemas.openxmlformats.org/officeDocument/2006/relationships/customXml" Target="../ink/ink1622.xml"/><Relationship Id="rId8" Type="http://schemas.openxmlformats.org/officeDocument/2006/relationships/customXml" Target="../ink/ink1542.xml"/><Relationship Id="rId51" Type="http://schemas.openxmlformats.org/officeDocument/2006/relationships/image" Target="../media/image1480.png"/><Relationship Id="rId72" Type="http://schemas.openxmlformats.org/officeDocument/2006/relationships/customXml" Target="../ink/ink1574.xml"/><Relationship Id="rId93" Type="http://schemas.openxmlformats.org/officeDocument/2006/relationships/image" Target="../media/image1501.png"/><Relationship Id="rId98" Type="http://schemas.openxmlformats.org/officeDocument/2006/relationships/customXml" Target="../ink/ink1587.xml"/><Relationship Id="rId121" Type="http://schemas.openxmlformats.org/officeDocument/2006/relationships/image" Target="../media/image1515.png"/><Relationship Id="rId142" Type="http://schemas.openxmlformats.org/officeDocument/2006/relationships/customXml" Target="../ink/ink1609.xml"/><Relationship Id="rId163" Type="http://schemas.openxmlformats.org/officeDocument/2006/relationships/image" Target="../media/image1536.png"/><Relationship Id="rId184" Type="http://schemas.openxmlformats.org/officeDocument/2006/relationships/customXml" Target="../ink/ink1630.xml"/><Relationship Id="rId189" Type="http://schemas.openxmlformats.org/officeDocument/2006/relationships/customXml" Target="../ink/ink1632.xml"/><Relationship Id="rId3" Type="http://schemas.openxmlformats.org/officeDocument/2006/relationships/image" Target="../media/image1456.png"/><Relationship Id="rId25" Type="http://schemas.openxmlformats.org/officeDocument/2006/relationships/image" Target="../media/image1467.png"/><Relationship Id="rId46" Type="http://schemas.openxmlformats.org/officeDocument/2006/relationships/customXml" Target="../ink/ink1561.xml"/><Relationship Id="rId67" Type="http://schemas.openxmlformats.org/officeDocument/2006/relationships/image" Target="../media/image1488.png"/><Relationship Id="rId116" Type="http://schemas.openxmlformats.org/officeDocument/2006/relationships/customXml" Target="../ink/ink1596.xml"/><Relationship Id="rId137" Type="http://schemas.openxmlformats.org/officeDocument/2006/relationships/image" Target="../media/image1523.png"/><Relationship Id="rId158" Type="http://schemas.openxmlformats.org/officeDocument/2006/relationships/customXml" Target="../ink/ink1617.xml"/><Relationship Id="rId20" Type="http://schemas.openxmlformats.org/officeDocument/2006/relationships/customXml" Target="../ink/ink1548.xml"/><Relationship Id="rId41" Type="http://schemas.openxmlformats.org/officeDocument/2006/relationships/image" Target="../media/image1475.png"/><Relationship Id="rId62" Type="http://schemas.openxmlformats.org/officeDocument/2006/relationships/customXml" Target="../ink/ink1569.xml"/><Relationship Id="rId83" Type="http://schemas.openxmlformats.org/officeDocument/2006/relationships/image" Target="../media/image1496.png"/><Relationship Id="rId88" Type="http://schemas.openxmlformats.org/officeDocument/2006/relationships/customXml" Target="../ink/ink1582.xml"/><Relationship Id="rId111" Type="http://schemas.openxmlformats.org/officeDocument/2006/relationships/image" Target="../media/image1510.png"/><Relationship Id="rId132" Type="http://schemas.openxmlformats.org/officeDocument/2006/relationships/customXml" Target="../ink/ink1604.xml"/><Relationship Id="rId153" Type="http://schemas.openxmlformats.org/officeDocument/2006/relationships/image" Target="../media/image1531.png"/><Relationship Id="rId174" Type="http://schemas.openxmlformats.org/officeDocument/2006/relationships/customXml" Target="../ink/ink1625.xml"/><Relationship Id="rId179" Type="http://schemas.openxmlformats.org/officeDocument/2006/relationships/image" Target="../media/image1544.png"/><Relationship Id="rId190" Type="http://schemas.openxmlformats.org/officeDocument/2006/relationships/image" Target="../media/image1550.png"/><Relationship Id="rId15" Type="http://schemas.openxmlformats.org/officeDocument/2006/relationships/image" Target="../media/image1462.png"/><Relationship Id="rId36" Type="http://schemas.openxmlformats.org/officeDocument/2006/relationships/customXml" Target="../ink/ink1556.xml"/><Relationship Id="rId57" Type="http://schemas.openxmlformats.org/officeDocument/2006/relationships/image" Target="../media/image1483.png"/><Relationship Id="rId106" Type="http://schemas.openxmlformats.org/officeDocument/2006/relationships/customXml" Target="../ink/ink1591.xml"/><Relationship Id="rId127" Type="http://schemas.openxmlformats.org/officeDocument/2006/relationships/image" Target="../media/image1518.png"/><Relationship Id="rId10" Type="http://schemas.openxmlformats.org/officeDocument/2006/relationships/customXml" Target="../ink/ink1543.xml"/><Relationship Id="rId31" Type="http://schemas.openxmlformats.org/officeDocument/2006/relationships/image" Target="../media/image1470.png"/><Relationship Id="rId52" Type="http://schemas.openxmlformats.org/officeDocument/2006/relationships/customXml" Target="../ink/ink1564.xml"/><Relationship Id="rId73" Type="http://schemas.openxmlformats.org/officeDocument/2006/relationships/image" Target="../media/image1491.png"/><Relationship Id="rId78" Type="http://schemas.openxmlformats.org/officeDocument/2006/relationships/customXml" Target="../ink/ink1577.xml"/><Relationship Id="rId94" Type="http://schemas.openxmlformats.org/officeDocument/2006/relationships/customXml" Target="../ink/ink1585.xml"/><Relationship Id="rId99" Type="http://schemas.openxmlformats.org/officeDocument/2006/relationships/image" Target="../media/image1504.png"/><Relationship Id="rId101" Type="http://schemas.openxmlformats.org/officeDocument/2006/relationships/image" Target="../media/image1505.png"/><Relationship Id="rId122" Type="http://schemas.openxmlformats.org/officeDocument/2006/relationships/customXml" Target="../ink/ink1599.xml"/><Relationship Id="rId143" Type="http://schemas.openxmlformats.org/officeDocument/2006/relationships/image" Target="../media/image1526.png"/><Relationship Id="rId148" Type="http://schemas.openxmlformats.org/officeDocument/2006/relationships/customXml" Target="../ink/ink1612.xml"/><Relationship Id="rId164" Type="http://schemas.openxmlformats.org/officeDocument/2006/relationships/customXml" Target="../ink/ink1620.xml"/><Relationship Id="rId169" Type="http://schemas.openxmlformats.org/officeDocument/2006/relationships/image" Target="../media/image1539.png"/><Relationship Id="rId185" Type="http://schemas.openxmlformats.org/officeDocument/2006/relationships/image" Target="../media/image1547.png"/><Relationship Id="rId4" Type="http://schemas.openxmlformats.org/officeDocument/2006/relationships/customXml" Target="../ink/ink1540.xml"/><Relationship Id="rId9" Type="http://schemas.openxmlformats.org/officeDocument/2006/relationships/image" Target="../media/image1459.png"/><Relationship Id="rId180" Type="http://schemas.openxmlformats.org/officeDocument/2006/relationships/customXml" Target="../ink/ink16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7.xml"/><Relationship Id="rId13" Type="http://schemas.openxmlformats.org/officeDocument/2006/relationships/image" Target="../media/image1557.png"/><Relationship Id="rId18" Type="http://schemas.openxmlformats.org/officeDocument/2006/relationships/customXml" Target="../ink/ink1642.xml"/><Relationship Id="rId26" Type="http://schemas.openxmlformats.org/officeDocument/2006/relationships/customXml" Target="../ink/ink1646.xml"/><Relationship Id="rId3" Type="http://schemas.openxmlformats.org/officeDocument/2006/relationships/image" Target="../media/image1552.png"/><Relationship Id="rId21" Type="http://schemas.openxmlformats.org/officeDocument/2006/relationships/image" Target="../media/image1561.png"/><Relationship Id="rId34" Type="http://schemas.openxmlformats.org/officeDocument/2006/relationships/customXml" Target="../ink/ink1650.xml"/><Relationship Id="rId7" Type="http://schemas.openxmlformats.org/officeDocument/2006/relationships/image" Target="../media/image1554.png"/><Relationship Id="rId12" Type="http://schemas.openxmlformats.org/officeDocument/2006/relationships/customXml" Target="../ink/ink1639.xml"/><Relationship Id="rId17" Type="http://schemas.openxmlformats.org/officeDocument/2006/relationships/image" Target="../media/image1559.png"/><Relationship Id="rId25" Type="http://schemas.openxmlformats.org/officeDocument/2006/relationships/image" Target="../media/image1563.png"/><Relationship Id="rId33" Type="http://schemas.openxmlformats.org/officeDocument/2006/relationships/image" Target="../media/image1567.png"/><Relationship Id="rId2" Type="http://schemas.openxmlformats.org/officeDocument/2006/relationships/customXml" Target="../ink/ink1634.xml"/><Relationship Id="rId16" Type="http://schemas.openxmlformats.org/officeDocument/2006/relationships/customXml" Target="../ink/ink1641.xml"/><Relationship Id="rId20" Type="http://schemas.openxmlformats.org/officeDocument/2006/relationships/customXml" Target="../ink/ink1643.xml"/><Relationship Id="rId29" Type="http://schemas.openxmlformats.org/officeDocument/2006/relationships/image" Target="../media/image15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6.xml"/><Relationship Id="rId11" Type="http://schemas.openxmlformats.org/officeDocument/2006/relationships/image" Target="../media/image1556.png"/><Relationship Id="rId24" Type="http://schemas.openxmlformats.org/officeDocument/2006/relationships/customXml" Target="../ink/ink1645.xml"/><Relationship Id="rId32" Type="http://schemas.openxmlformats.org/officeDocument/2006/relationships/customXml" Target="../ink/ink1649.xml"/><Relationship Id="rId5" Type="http://schemas.openxmlformats.org/officeDocument/2006/relationships/image" Target="../media/image1553.png"/><Relationship Id="rId15" Type="http://schemas.openxmlformats.org/officeDocument/2006/relationships/image" Target="../media/image1558.png"/><Relationship Id="rId23" Type="http://schemas.openxmlformats.org/officeDocument/2006/relationships/image" Target="../media/image1562.png"/><Relationship Id="rId28" Type="http://schemas.openxmlformats.org/officeDocument/2006/relationships/customXml" Target="../ink/ink1647.xml"/><Relationship Id="rId10" Type="http://schemas.openxmlformats.org/officeDocument/2006/relationships/customXml" Target="../ink/ink1638.xml"/><Relationship Id="rId19" Type="http://schemas.openxmlformats.org/officeDocument/2006/relationships/image" Target="../media/image1560.png"/><Relationship Id="rId31" Type="http://schemas.openxmlformats.org/officeDocument/2006/relationships/image" Target="../media/image1566.png"/><Relationship Id="rId4" Type="http://schemas.openxmlformats.org/officeDocument/2006/relationships/customXml" Target="../ink/ink1635.xml"/><Relationship Id="rId9" Type="http://schemas.openxmlformats.org/officeDocument/2006/relationships/image" Target="../media/image1555.png"/><Relationship Id="rId14" Type="http://schemas.openxmlformats.org/officeDocument/2006/relationships/customXml" Target="../ink/ink1640.xml"/><Relationship Id="rId22" Type="http://schemas.openxmlformats.org/officeDocument/2006/relationships/customXml" Target="../ink/ink1644.xml"/><Relationship Id="rId27" Type="http://schemas.openxmlformats.org/officeDocument/2006/relationships/image" Target="../media/image1564.png"/><Relationship Id="rId30" Type="http://schemas.openxmlformats.org/officeDocument/2006/relationships/customXml" Target="../ink/ink1648.xml"/><Relationship Id="rId35" Type="http://schemas.openxmlformats.org/officeDocument/2006/relationships/image" Target="../media/image156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4.png"/><Relationship Id="rId18" Type="http://schemas.openxmlformats.org/officeDocument/2006/relationships/customXml" Target="../ink/ink1659.xml"/><Relationship Id="rId26" Type="http://schemas.openxmlformats.org/officeDocument/2006/relationships/customXml" Target="../ink/ink1663.xml"/><Relationship Id="rId39" Type="http://schemas.openxmlformats.org/officeDocument/2006/relationships/image" Target="../media/image1587.png"/><Relationship Id="rId21" Type="http://schemas.openxmlformats.org/officeDocument/2006/relationships/image" Target="../media/image1578.png"/><Relationship Id="rId34" Type="http://schemas.openxmlformats.org/officeDocument/2006/relationships/customXml" Target="../ink/ink1667.xml"/><Relationship Id="rId42" Type="http://schemas.openxmlformats.org/officeDocument/2006/relationships/customXml" Target="../ink/ink1671.xml"/><Relationship Id="rId47" Type="http://schemas.openxmlformats.org/officeDocument/2006/relationships/image" Target="../media/image1591.png"/><Relationship Id="rId50" Type="http://schemas.openxmlformats.org/officeDocument/2006/relationships/customXml" Target="../ink/ink1675.xml"/><Relationship Id="rId55" Type="http://schemas.openxmlformats.org/officeDocument/2006/relationships/image" Target="../media/image1595.png"/><Relationship Id="rId7" Type="http://schemas.openxmlformats.org/officeDocument/2006/relationships/image" Target="../media/image1571.png"/><Relationship Id="rId2" Type="http://schemas.openxmlformats.org/officeDocument/2006/relationships/customXml" Target="../ink/ink1651.xml"/><Relationship Id="rId16" Type="http://schemas.openxmlformats.org/officeDocument/2006/relationships/customXml" Target="../ink/ink1658.xml"/><Relationship Id="rId20" Type="http://schemas.openxmlformats.org/officeDocument/2006/relationships/customXml" Target="../ink/ink1660.xml"/><Relationship Id="rId29" Type="http://schemas.openxmlformats.org/officeDocument/2006/relationships/image" Target="../media/image1582.png"/><Relationship Id="rId41" Type="http://schemas.openxmlformats.org/officeDocument/2006/relationships/image" Target="../media/image1588.png"/><Relationship Id="rId54" Type="http://schemas.openxmlformats.org/officeDocument/2006/relationships/customXml" Target="../ink/ink16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3.xml"/><Relationship Id="rId11" Type="http://schemas.openxmlformats.org/officeDocument/2006/relationships/image" Target="../media/image1573.png"/><Relationship Id="rId24" Type="http://schemas.openxmlformats.org/officeDocument/2006/relationships/customXml" Target="../ink/ink1662.xml"/><Relationship Id="rId32" Type="http://schemas.openxmlformats.org/officeDocument/2006/relationships/customXml" Target="../ink/ink1666.xml"/><Relationship Id="rId37" Type="http://schemas.openxmlformats.org/officeDocument/2006/relationships/image" Target="../media/image1586.png"/><Relationship Id="rId40" Type="http://schemas.openxmlformats.org/officeDocument/2006/relationships/customXml" Target="../ink/ink1670.xml"/><Relationship Id="rId45" Type="http://schemas.openxmlformats.org/officeDocument/2006/relationships/image" Target="../media/image1590.png"/><Relationship Id="rId53" Type="http://schemas.openxmlformats.org/officeDocument/2006/relationships/image" Target="../media/image1594.png"/><Relationship Id="rId58" Type="http://schemas.openxmlformats.org/officeDocument/2006/relationships/customXml" Target="../ink/ink1679.xml"/><Relationship Id="rId5" Type="http://schemas.openxmlformats.org/officeDocument/2006/relationships/image" Target="../media/image1570.png"/><Relationship Id="rId15" Type="http://schemas.openxmlformats.org/officeDocument/2006/relationships/image" Target="../media/image1575.png"/><Relationship Id="rId23" Type="http://schemas.openxmlformats.org/officeDocument/2006/relationships/image" Target="../media/image1579.png"/><Relationship Id="rId28" Type="http://schemas.openxmlformats.org/officeDocument/2006/relationships/customXml" Target="../ink/ink1664.xml"/><Relationship Id="rId36" Type="http://schemas.openxmlformats.org/officeDocument/2006/relationships/customXml" Target="../ink/ink1668.xml"/><Relationship Id="rId49" Type="http://schemas.openxmlformats.org/officeDocument/2006/relationships/image" Target="../media/image1592.png"/><Relationship Id="rId57" Type="http://schemas.openxmlformats.org/officeDocument/2006/relationships/image" Target="../media/image1596.png"/><Relationship Id="rId61" Type="http://schemas.openxmlformats.org/officeDocument/2006/relationships/image" Target="../media/image1598.png"/><Relationship Id="rId10" Type="http://schemas.openxmlformats.org/officeDocument/2006/relationships/customXml" Target="../ink/ink1655.xml"/><Relationship Id="rId19" Type="http://schemas.openxmlformats.org/officeDocument/2006/relationships/image" Target="../media/image1577.png"/><Relationship Id="rId31" Type="http://schemas.openxmlformats.org/officeDocument/2006/relationships/image" Target="../media/image1583.png"/><Relationship Id="rId44" Type="http://schemas.openxmlformats.org/officeDocument/2006/relationships/customXml" Target="../ink/ink1672.xml"/><Relationship Id="rId52" Type="http://schemas.openxmlformats.org/officeDocument/2006/relationships/customXml" Target="../ink/ink1676.xml"/><Relationship Id="rId60" Type="http://schemas.openxmlformats.org/officeDocument/2006/relationships/customXml" Target="../ink/ink1680.xml"/><Relationship Id="rId4" Type="http://schemas.openxmlformats.org/officeDocument/2006/relationships/customXml" Target="../ink/ink1652.xml"/><Relationship Id="rId9" Type="http://schemas.openxmlformats.org/officeDocument/2006/relationships/image" Target="../media/image1572.png"/><Relationship Id="rId14" Type="http://schemas.openxmlformats.org/officeDocument/2006/relationships/customXml" Target="../ink/ink1657.xml"/><Relationship Id="rId22" Type="http://schemas.openxmlformats.org/officeDocument/2006/relationships/customXml" Target="../ink/ink1661.xml"/><Relationship Id="rId27" Type="http://schemas.openxmlformats.org/officeDocument/2006/relationships/image" Target="../media/image1581.png"/><Relationship Id="rId30" Type="http://schemas.openxmlformats.org/officeDocument/2006/relationships/customXml" Target="../ink/ink1665.xml"/><Relationship Id="rId35" Type="http://schemas.openxmlformats.org/officeDocument/2006/relationships/image" Target="../media/image1585.png"/><Relationship Id="rId43" Type="http://schemas.openxmlformats.org/officeDocument/2006/relationships/image" Target="../media/image1589.png"/><Relationship Id="rId48" Type="http://schemas.openxmlformats.org/officeDocument/2006/relationships/customXml" Target="../ink/ink1674.xml"/><Relationship Id="rId56" Type="http://schemas.openxmlformats.org/officeDocument/2006/relationships/customXml" Target="../ink/ink1678.xml"/><Relationship Id="rId8" Type="http://schemas.openxmlformats.org/officeDocument/2006/relationships/customXml" Target="../ink/ink1654.xml"/><Relationship Id="rId51" Type="http://schemas.openxmlformats.org/officeDocument/2006/relationships/image" Target="../media/image1593.png"/><Relationship Id="rId3" Type="http://schemas.openxmlformats.org/officeDocument/2006/relationships/image" Target="../media/image1569.png"/><Relationship Id="rId12" Type="http://schemas.openxmlformats.org/officeDocument/2006/relationships/customXml" Target="../ink/ink1656.xml"/><Relationship Id="rId17" Type="http://schemas.openxmlformats.org/officeDocument/2006/relationships/image" Target="../media/image1576.png"/><Relationship Id="rId25" Type="http://schemas.openxmlformats.org/officeDocument/2006/relationships/image" Target="../media/image1580.png"/><Relationship Id="rId33" Type="http://schemas.openxmlformats.org/officeDocument/2006/relationships/image" Target="../media/image1584.png"/><Relationship Id="rId38" Type="http://schemas.openxmlformats.org/officeDocument/2006/relationships/customXml" Target="../ink/ink1669.xml"/><Relationship Id="rId46" Type="http://schemas.openxmlformats.org/officeDocument/2006/relationships/customXml" Target="../ink/ink1673.xml"/><Relationship Id="rId59" Type="http://schemas.openxmlformats.org/officeDocument/2006/relationships/image" Target="../media/image159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117" Type="http://schemas.openxmlformats.org/officeDocument/2006/relationships/image" Target="../media/image133.png"/><Relationship Id="rId21" Type="http://schemas.openxmlformats.org/officeDocument/2006/relationships/image" Target="../media/image85.png"/><Relationship Id="rId42" Type="http://schemas.openxmlformats.org/officeDocument/2006/relationships/customXml" Target="../ink/ink97.xml"/><Relationship Id="rId47" Type="http://schemas.openxmlformats.org/officeDocument/2006/relationships/image" Target="../media/image98.png"/><Relationship Id="rId63" Type="http://schemas.openxmlformats.org/officeDocument/2006/relationships/image" Target="../media/image106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119.png"/><Relationship Id="rId112" Type="http://schemas.openxmlformats.org/officeDocument/2006/relationships/customXml" Target="../ink/ink132.xml"/><Relationship Id="rId16" Type="http://schemas.openxmlformats.org/officeDocument/2006/relationships/customXml" Target="../ink/ink84.xml"/><Relationship Id="rId107" Type="http://schemas.openxmlformats.org/officeDocument/2006/relationships/image" Target="../media/image128.png"/><Relationship Id="rId11" Type="http://schemas.openxmlformats.org/officeDocument/2006/relationships/image" Target="../media/image80.png"/><Relationship Id="rId32" Type="http://schemas.openxmlformats.org/officeDocument/2006/relationships/customXml" Target="../ink/ink92.xml"/><Relationship Id="rId37" Type="http://schemas.openxmlformats.org/officeDocument/2006/relationships/image" Target="../media/image93.png"/><Relationship Id="rId53" Type="http://schemas.openxmlformats.org/officeDocument/2006/relationships/image" Target="../media/image101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14.png"/><Relationship Id="rId102" Type="http://schemas.openxmlformats.org/officeDocument/2006/relationships/customXml" Target="../ink/ink127.xml"/><Relationship Id="rId123" Type="http://schemas.openxmlformats.org/officeDocument/2006/relationships/image" Target="../media/image136.png"/><Relationship Id="rId5" Type="http://schemas.openxmlformats.org/officeDocument/2006/relationships/image" Target="../media/image77.png"/><Relationship Id="rId61" Type="http://schemas.openxmlformats.org/officeDocument/2006/relationships/image" Target="../media/image105.png"/><Relationship Id="rId82" Type="http://schemas.openxmlformats.org/officeDocument/2006/relationships/customXml" Target="../ink/ink117.xml"/><Relationship Id="rId90" Type="http://schemas.openxmlformats.org/officeDocument/2006/relationships/customXml" Target="../ink/ink121.xml"/><Relationship Id="rId95" Type="http://schemas.openxmlformats.org/officeDocument/2006/relationships/image" Target="../media/image122.png"/><Relationship Id="rId19" Type="http://schemas.openxmlformats.org/officeDocument/2006/relationships/image" Target="../media/image84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88.png"/><Relationship Id="rId30" Type="http://schemas.openxmlformats.org/officeDocument/2006/relationships/customXml" Target="../ink/ink91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100.xml"/><Relationship Id="rId56" Type="http://schemas.openxmlformats.org/officeDocument/2006/relationships/customXml" Target="../ink/ink104.xml"/><Relationship Id="rId64" Type="http://schemas.openxmlformats.org/officeDocument/2006/relationships/customXml" Target="../ink/ink108.xml"/><Relationship Id="rId69" Type="http://schemas.openxmlformats.org/officeDocument/2006/relationships/image" Target="../media/image109.png"/><Relationship Id="rId77" Type="http://schemas.openxmlformats.org/officeDocument/2006/relationships/image" Target="../media/image113.png"/><Relationship Id="rId100" Type="http://schemas.openxmlformats.org/officeDocument/2006/relationships/customXml" Target="../ink/ink126.xml"/><Relationship Id="rId105" Type="http://schemas.openxmlformats.org/officeDocument/2006/relationships/image" Target="../media/image127.png"/><Relationship Id="rId113" Type="http://schemas.openxmlformats.org/officeDocument/2006/relationships/image" Target="../media/image131.png"/><Relationship Id="rId118" Type="http://schemas.openxmlformats.org/officeDocument/2006/relationships/customXml" Target="../ink/ink135.xml"/><Relationship Id="rId8" Type="http://schemas.openxmlformats.org/officeDocument/2006/relationships/customXml" Target="../ink/ink80.xml"/><Relationship Id="rId51" Type="http://schemas.openxmlformats.org/officeDocument/2006/relationships/image" Target="../media/image100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85" Type="http://schemas.openxmlformats.org/officeDocument/2006/relationships/image" Target="../media/image117.png"/><Relationship Id="rId93" Type="http://schemas.openxmlformats.org/officeDocument/2006/relationships/image" Target="../media/image121.png"/><Relationship Id="rId98" Type="http://schemas.openxmlformats.org/officeDocument/2006/relationships/customXml" Target="../ink/ink125.xml"/><Relationship Id="rId121" Type="http://schemas.openxmlformats.org/officeDocument/2006/relationships/image" Target="../media/image135.png"/><Relationship Id="rId3" Type="http://schemas.openxmlformats.org/officeDocument/2006/relationships/image" Target="../media/image76.png"/><Relationship Id="rId12" Type="http://schemas.openxmlformats.org/officeDocument/2006/relationships/customXml" Target="../ink/ink82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104.png"/><Relationship Id="rId67" Type="http://schemas.openxmlformats.org/officeDocument/2006/relationships/image" Target="../media/image108.png"/><Relationship Id="rId103" Type="http://schemas.openxmlformats.org/officeDocument/2006/relationships/image" Target="../media/image126.png"/><Relationship Id="rId108" Type="http://schemas.openxmlformats.org/officeDocument/2006/relationships/customXml" Target="../ink/ink130.xml"/><Relationship Id="rId116" Type="http://schemas.openxmlformats.org/officeDocument/2006/relationships/customXml" Target="../ink/ink134.xml"/><Relationship Id="rId20" Type="http://schemas.openxmlformats.org/officeDocument/2006/relationships/customXml" Target="../ink/ink86.xml"/><Relationship Id="rId41" Type="http://schemas.openxmlformats.org/officeDocument/2006/relationships/image" Target="../media/image95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112.png"/><Relationship Id="rId83" Type="http://schemas.openxmlformats.org/officeDocument/2006/relationships/image" Target="../media/image116.png"/><Relationship Id="rId88" Type="http://schemas.openxmlformats.org/officeDocument/2006/relationships/customXml" Target="../ink/ink120.xml"/><Relationship Id="rId91" Type="http://schemas.openxmlformats.org/officeDocument/2006/relationships/image" Target="../media/image120.png"/><Relationship Id="rId96" Type="http://schemas.openxmlformats.org/officeDocument/2006/relationships/customXml" Target="../ink/ink124.xml"/><Relationship Id="rId111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6" Type="http://schemas.openxmlformats.org/officeDocument/2006/relationships/customXml" Target="../ink/ink129.xml"/><Relationship Id="rId114" Type="http://schemas.openxmlformats.org/officeDocument/2006/relationships/customXml" Target="../ink/ink133.xml"/><Relationship Id="rId119" Type="http://schemas.openxmlformats.org/officeDocument/2006/relationships/image" Target="../media/image134.png"/><Relationship Id="rId10" Type="http://schemas.openxmlformats.org/officeDocument/2006/relationships/customXml" Target="../ink/ink81.xml"/><Relationship Id="rId31" Type="http://schemas.openxmlformats.org/officeDocument/2006/relationships/image" Target="../media/image90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107.png"/><Relationship Id="rId73" Type="http://schemas.openxmlformats.org/officeDocument/2006/relationships/image" Target="../media/image111.png"/><Relationship Id="rId78" Type="http://schemas.openxmlformats.org/officeDocument/2006/relationships/customXml" Target="../ink/ink115.xml"/><Relationship Id="rId81" Type="http://schemas.openxmlformats.org/officeDocument/2006/relationships/image" Target="../media/image115.png"/><Relationship Id="rId86" Type="http://schemas.openxmlformats.org/officeDocument/2006/relationships/customXml" Target="../ink/ink119.xml"/><Relationship Id="rId94" Type="http://schemas.openxmlformats.org/officeDocument/2006/relationships/customXml" Target="../ink/ink123.xml"/><Relationship Id="rId99" Type="http://schemas.openxmlformats.org/officeDocument/2006/relationships/image" Target="../media/image124.png"/><Relationship Id="rId101" Type="http://schemas.openxmlformats.org/officeDocument/2006/relationships/image" Target="../media/image125.png"/><Relationship Id="rId122" Type="http://schemas.openxmlformats.org/officeDocument/2006/relationships/customXml" Target="../ink/ink137.xml"/><Relationship Id="rId4" Type="http://schemas.openxmlformats.org/officeDocument/2006/relationships/customXml" Target="../ink/ink78.xml"/><Relationship Id="rId9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85.xml"/><Relationship Id="rId39" Type="http://schemas.openxmlformats.org/officeDocument/2006/relationships/image" Target="../media/image94.png"/><Relationship Id="rId109" Type="http://schemas.openxmlformats.org/officeDocument/2006/relationships/image" Target="../media/image129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2.png"/><Relationship Id="rId76" Type="http://schemas.openxmlformats.org/officeDocument/2006/relationships/customXml" Target="../ink/ink114.xml"/><Relationship Id="rId97" Type="http://schemas.openxmlformats.org/officeDocument/2006/relationships/image" Target="../media/image123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7" Type="http://schemas.openxmlformats.org/officeDocument/2006/relationships/image" Target="../media/image78.png"/><Relationship Id="rId71" Type="http://schemas.openxmlformats.org/officeDocument/2006/relationships/image" Target="../media/image110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89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7.png"/><Relationship Id="rId66" Type="http://schemas.openxmlformats.org/officeDocument/2006/relationships/customXml" Target="../ink/ink109.xml"/><Relationship Id="rId87" Type="http://schemas.openxmlformats.org/officeDocument/2006/relationships/image" Target="../media/image118.png"/><Relationship Id="rId110" Type="http://schemas.openxmlformats.org/officeDocument/2006/relationships/customXml" Target="../ink/ink131.xml"/><Relationship Id="rId115" Type="http://schemas.openxmlformats.org/officeDocument/2006/relationships/image" Target="../media/image13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20.png"/><Relationship Id="rId117" Type="http://schemas.openxmlformats.org/officeDocument/2006/relationships/customXml" Target="../ink/ink1738.xml"/><Relationship Id="rId21" Type="http://schemas.openxmlformats.org/officeDocument/2006/relationships/customXml" Target="../ink/ink1690.xml"/><Relationship Id="rId42" Type="http://schemas.openxmlformats.org/officeDocument/2006/relationships/image" Target="../media/image5800.png"/><Relationship Id="rId47" Type="http://schemas.openxmlformats.org/officeDocument/2006/relationships/customXml" Target="../ink/ink1703.xml"/><Relationship Id="rId63" Type="http://schemas.openxmlformats.org/officeDocument/2006/relationships/customXml" Target="../ink/ink1711.xml"/><Relationship Id="rId68" Type="http://schemas.openxmlformats.org/officeDocument/2006/relationships/image" Target="../media/image5930.png"/><Relationship Id="rId84" Type="http://schemas.openxmlformats.org/officeDocument/2006/relationships/image" Target="../media/image1609.png"/><Relationship Id="rId89" Type="http://schemas.openxmlformats.org/officeDocument/2006/relationships/customXml" Target="../ink/ink1724.xml"/><Relationship Id="rId112" Type="http://schemas.openxmlformats.org/officeDocument/2006/relationships/image" Target="../media/image1621.png"/><Relationship Id="rId16" Type="http://schemas.openxmlformats.org/officeDocument/2006/relationships/image" Target="../media/image5670.png"/><Relationship Id="rId107" Type="http://schemas.openxmlformats.org/officeDocument/2006/relationships/customXml" Target="../ink/ink1733.xml"/><Relationship Id="rId11" Type="http://schemas.openxmlformats.org/officeDocument/2006/relationships/customXml" Target="../ink/ink1685.xml"/><Relationship Id="rId32" Type="http://schemas.openxmlformats.org/officeDocument/2006/relationships/image" Target="../media/image5750.png"/><Relationship Id="rId37" Type="http://schemas.openxmlformats.org/officeDocument/2006/relationships/customXml" Target="../ink/ink1698.xml"/><Relationship Id="rId53" Type="http://schemas.openxmlformats.org/officeDocument/2006/relationships/customXml" Target="../ink/ink1706.xml"/><Relationship Id="rId58" Type="http://schemas.openxmlformats.org/officeDocument/2006/relationships/image" Target="../media/image5880.png"/><Relationship Id="rId74" Type="http://schemas.openxmlformats.org/officeDocument/2006/relationships/image" Target="../media/image5960.png"/><Relationship Id="rId79" Type="http://schemas.openxmlformats.org/officeDocument/2006/relationships/customXml" Target="../ink/ink1719.xml"/><Relationship Id="rId102" Type="http://schemas.openxmlformats.org/officeDocument/2006/relationships/image" Target="../media/image1616.png"/><Relationship Id="rId123" Type="http://schemas.openxmlformats.org/officeDocument/2006/relationships/customXml" Target="../ink/ink1741.xml"/><Relationship Id="rId5" Type="http://schemas.openxmlformats.org/officeDocument/2006/relationships/customXml" Target="../ink/ink1682.xml"/><Relationship Id="rId61" Type="http://schemas.openxmlformats.org/officeDocument/2006/relationships/customXml" Target="../ink/ink1710.xml"/><Relationship Id="rId82" Type="http://schemas.openxmlformats.org/officeDocument/2006/relationships/image" Target="../media/image6000.png"/><Relationship Id="rId90" Type="http://schemas.openxmlformats.org/officeDocument/2006/relationships/image" Target="../media/image1612.png"/><Relationship Id="rId95" Type="http://schemas.openxmlformats.org/officeDocument/2006/relationships/customXml" Target="../ink/ink1727.xml"/><Relationship Id="rId19" Type="http://schemas.openxmlformats.org/officeDocument/2006/relationships/customXml" Target="../ink/ink1689.xml"/><Relationship Id="rId14" Type="http://schemas.openxmlformats.org/officeDocument/2006/relationships/image" Target="../media/image5660.png"/><Relationship Id="rId22" Type="http://schemas.openxmlformats.org/officeDocument/2006/relationships/image" Target="../media/image5700.png"/><Relationship Id="rId27" Type="http://schemas.openxmlformats.org/officeDocument/2006/relationships/customXml" Target="../ink/ink1693.xml"/><Relationship Id="rId30" Type="http://schemas.openxmlformats.org/officeDocument/2006/relationships/image" Target="../media/image5740.png"/><Relationship Id="rId35" Type="http://schemas.openxmlformats.org/officeDocument/2006/relationships/customXml" Target="../ink/ink1697.xml"/><Relationship Id="rId43" Type="http://schemas.openxmlformats.org/officeDocument/2006/relationships/customXml" Target="../ink/ink1701.xml"/><Relationship Id="rId48" Type="http://schemas.openxmlformats.org/officeDocument/2006/relationships/image" Target="../media/image1605.png"/><Relationship Id="rId56" Type="http://schemas.openxmlformats.org/officeDocument/2006/relationships/image" Target="../media/image5870.png"/><Relationship Id="rId64" Type="http://schemas.openxmlformats.org/officeDocument/2006/relationships/image" Target="../media/image5910.png"/><Relationship Id="rId69" Type="http://schemas.openxmlformats.org/officeDocument/2006/relationships/customXml" Target="../ink/ink1714.xml"/><Relationship Id="rId77" Type="http://schemas.openxmlformats.org/officeDocument/2006/relationships/customXml" Target="../ink/ink1718.xml"/><Relationship Id="rId100" Type="http://schemas.openxmlformats.org/officeDocument/2006/relationships/image" Target="../media/image6090.png"/><Relationship Id="rId105" Type="http://schemas.openxmlformats.org/officeDocument/2006/relationships/customXml" Target="../ink/ink1732.xml"/><Relationship Id="rId113" Type="http://schemas.openxmlformats.org/officeDocument/2006/relationships/customXml" Target="../ink/ink1736.xml"/><Relationship Id="rId118" Type="http://schemas.openxmlformats.org/officeDocument/2006/relationships/image" Target="../media/image1622.png"/><Relationship Id="rId126" Type="http://schemas.openxmlformats.org/officeDocument/2006/relationships/image" Target="../media/image1626.png"/><Relationship Id="rId8" Type="http://schemas.openxmlformats.org/officeDocument/2006/relationships/image" Target="../media/image1602.png"/><Relationship Id="rId51" Type="http://schemas.openxmlformats.org/officeDocument/2006/relationships/customXml" Target="../ink/ink1705.xml"/><Relationship Id="rId72" Type="http://schemas.openxmlformats.org/officeDocument/2006/relationships/image" Target="../media/image5950.png"/><Relationship Id="rId80" Type="http://schemas.openxmlformats.org/officeDocument/2006/relationships/image" Target="../media/image5990.png"/><Relationship Id="rId85" Type="http://schemas.openxmlformats.org/officeDocument/2006/relationships/customXml" Target="../ink/ink1722.xml"/><Relationship Id="rId93" Type="http://schemas.openxmlformats.org/officeDocument/2006/relationships/customXml" Target="../ink/ink1726.xml"/><Relationship Id="rId98" Type="http://schemas.openxmlformats.org/officeDocument/2006/relationships/image" Target="../media/image6080.png"/><Relationship Id="rId121" Type="http://schemas.openxmlformats.org/officeDocument/2006/relationships/customXml" Target="../ink/ink1740.xml"/><Relationship Id="rId3" Type="http://schemas.openxmlformats.org/officeDocument/2006/relationships/customXml" Target="../ink/ink1681.xml"/><Relationship Id="rId12" Type="http://schemas.openxmlformats.org/officeDocument/2006/relationships/image" Target="../media/image5650.png"/><Relationship Id="rId17" Type="http://schemas.openxmlformats.org/officeDocument/2006/relationships/customXml" Target="../ink/ink1688.xml"/><Relationship Id="rId25" Type="http://schemas.openxmlformats.org/officeDocument/2006/relationships/customXml" Target="../ink/ink1692.xml"/><Relationship Id="rId33" Type="http://schemas.openxmlformats.org/officeDocument/2006/relationships/customXml" Target="../ink/ink1696.xml"/><Relationship Id="rId38" Type="http://schemas.openxmlformats.org/officeDocument/2006/relationships/image" Target="../media/image5780.png"/><Relationship Id="rId46" Type="http://schemas.openxmlformats.org/officeDocument/2006/relationships/image" Target="../media/image5820.png"/><Relationship Id="rId59" Type="http://schemas.openxmlformats.org/officeDocument/2006/relationships/customXml" Target="../ink/ink1709.xml"/><Relationship Id="rId67" Type="http://schemas.openxmlformats.org/officeDocument/2006/relationships/customXml" Target="../ink/ink1713.xml"/><Relationship Id="rId103" Type="http://schemas.openxmlformats.org/officeDocument/2006/relationships/customXml" Target="../ink/ink1731.xml"/><Relationship Id="rId108" Type="http://schemas.openxmlformats.org/officeDocument/2006/relationships/image" Target="../media/image1619.png"/><Relationship Id="rId116" Type="http://schemas.openxmlformats.org/officeDocument/2006/relationships/image" Target="../media/image6170.png"/><Relationship Id="rId124" Type="http://schemas.openxmlformats.org/officeDocument/2006/relationships/image" Target="../media/image1625.png"/><Relationship Id="rId20" Type="http://schemas.openxmlformats.org/officeDocument/2006/relationships/image" Target="../media/image5690.png"/><Relationship Id="rId41" Type="http://schemas.openxmlformats.org/officeDocument/2006/relationships/customXml" Target="../ink/ink1700.xml"/><Relationship Id="rId54" Type="http://schemas.openxmlformats.org/officeDocument/2006/relationships/image" Target="../media/image1608.png"/><Relationship Id="rId62" Type="http://schemas.openxmlformats.org/officeDocument/2006/relationships/image" Target="../media/image5900.png"/><Relationship Id="rId70" Type="http://schemas.openxmlformats.org/officeDocument/2006/relationships/image" Target="../media/image5940.png"/><Relationship Id="rId75" Type="http://schemas.openxmlformats.org/officeDocument/2006/relationships/customXml" Target="../ink/ink1717.xml"/><Relationship Id="rId83" Type="http://schemas.openxmlformats.org/officeDocument/2006/relationships/customXml" Target="../ink/ink1721.xml"/><Relationship Id="rId88" Type="http://schemas.openxmlformats.org/officeDocument/2006/relationships/image" Target="../media/image1611.png"/><Relationship Id="rId91" Type="http://schemas.openxmlformats.org/officeDocument/2006/relationships/customXml" Target="../ink/ink1725.xml"/><Relationship Id="rId96" Type="http://schemas.openxmlformats.org/officeDocument/2006/relationships/image" Target="../media/image1615.png"/><Relationship Id="rId111" Type="http://schemas.openxmlformats.org/officeDocument/2006/relationships/customXml" Target="../ink/ink17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1.png"/><Relationship Id="rId15" Type="http://schemas.openxmlformats.org/officeDocument/2006/relationships/customXml" Target="../ink/ink1687.xml"/><Relationship Id="rId23" Type="http://schemas.openxmlformats.org/officeDocument/2006/relationships/customXml" Target="../ink/ink1691.xml"/><Relationship Id="rId28" Type="http://schemas.openxmlformats.org/officeDocument/2006/relationships/image" Target="../media/image5730.png"/><Relationship Id="rId36" Type="http://schemas.openxmlformats.org/officeDocument/2006/relationships/image" Target="../media/image5770.png"/><Relationship Id="rId49" Type="http://schemas.openxmlformats.org/officeDocument/2006/relationships/customXml" Target="../ink/ink1704.xml"/><Relationship Id="rId57" Type="http://schemas.openxmlformats.org/officeDocument/2006/relationships/customXml" Target="../ink/ink1708.xml"/><Relationship Id="rId106" Type="http://schemas.openxmlformats.org/officeDocument/2006/relationships/image" Target="../media/image1618.png"/><Relationship Id="rId114" Type="http://schemas.openxmlformats.org/officeDocument/2006/relationships/image" Target="../media/image6160.png"/><Relationship Id="rId119" Type="http://schemas.openxmlformats.org/officeDocument/2006/relationships/customXml" Target="../ink/ink1739.xml"/><Relationship Id="rId10" Type="http://schemas.openxmlformats.org/officeDocument/2006/relationships/image" Target="../media/image1603.png"/><Relationship Id="rId31" Type="http://schemas.openxmlformats.org/officeDocument/2006/relationships/customXml" Target="../ink/ink1695.xml"/><Relationship Id="rId44" Type="http://schemas.openxmlformats.org/officeDocument/2006/relationships/image" Target="../media/image5810.png"/><Relationship Id="rId52" Type="http://schemas.openxmlformats.org/officeDocument/2006/relationships/image" Target="../media/image1607.png"/><Relationship Id="rId60" Type="http://schemas.openxmlformats.org/officeDocument/2006/relationships/image" Target="../media/image5890.png"/><Relationship Id="rId65" Type="http://schemas.openxmlformats.org/officeDocument/2006/relationships/customXml" Target="../ink/ink1712.xml"/><Relationship Id="rId73" Type="http://schemas.openxmlformats.org/officeDocument/2006/relationships/customXml" Target="../ink/ink1716.xml"/><Relationship Id="rId78" Type="http://schemas.openxmlformats.org/officeDocument/2006/relationships/image" Target="../media/image5980.png"/><Relationship Id="rId81" Type="http://schemas.openxmlformats.org/officeDocument/2006/relationships/customXml" Target="../ink/ink1720.xml"/><Relationship Id="rId86" Type="http://schemas.openxmlformats.org/officeDocument/2006/relationships/image" Target="../media/image1610.png"/><Relationship Id="rId94" Type="http://schemas.openxmlformats.org/officeDocument/2006/relationships/image" Target="../media/image1614.png"/><Relationship Id="rId99" Type="http://schemas.openxmlformats.org/officeDocument/2006/relationships/customXml" Target="../ink/ink1729.xml"/><Relationship Id="rId101" Type="http://schemas.openxmlformats.org/officeDocument/2006/relationships/customXml" Target="../ink/ink1730.xml"/><Relationship Id="rId122" Type="http://schemas.openxmlformats.org/officeDocument/2006/relationships/image" Target="../media/image1624.png"/><Relationship Id="rId4" Type="http://schemas.openxmlformats.org/officeDocument/2006/relationships/image" Target="../media/image1600.png"/><Relationship Id="rId9" Type="http://schemas.openxmlformats.org/officeDocument/2006/relationships/customXml" Target="../ink/ink1684.xml"/><Relationship Id="rId13" Type="http://schemas.openxmlformats.org/officeDocument/2006/relationships/customXml" Target="../ink/ink1686.xml"/><Relationship Id="rId18" Type="http://schemas.openxmlformats.org/officeDocument/2006/relationships/image" Target="../media/image5680.png"/><Relationship Id="rId39" Type="http://schemas.openxmlformats.org/officeDocument/2006/relationships/customXml" Target="../ink/ink1699.xml"/><Relationship Id="rId109" Type="http://schemas.openxmlformats.org/officeDocument/2006/relationships/customXml" Target="../ink/ink1734.xml"/><Relationship Id="rId34" Type="http://schemas.openxmlformats.org/officeDocument/2006/relationships/image" Target="../media/image5760.png"/><Relationship Id="rId50" Type="http://schemas.openxmlformats.org/officeDocument/2006/relationships/image" Target="../media/image1606.png"/><Relationship Id="rId55" Type="http://schemas.openxmlformats.org/officeDocument/2006/relationships/customXml" Target="../ink/ink1707.xml"/><Relationship Id="rId76" Type="http://schemas.openxmlformats.org/officeDocument/2006/relationships/image" Target="../media/image5970.png"/><Relationship Id="rId97" Type="http://schemas.openxmlformats.org/officeDocument/2006/relationships/customXml" Target="../ink/ink1728.xml"/><Relationship Id="rId104" Type="http://schemas.openxmlformats.org/officeDocument/2006/relationships/image" Target="../media/image1617.png"/><Relationship Id="rId120" Type="http://schemas.openxmlformats.org/officeDocument/2006/relationships/image" Target="../media/image1623.png"/><Relationship Id="rId125" Type="http://schemas.openxmlformats.org/officeDocument/2006/relationships/customXml" Target="../ink/ink1742.xml"/><Relationship Id="rId7" Type="http://schemas.openxmlformats.org/officeDocument/2006/relationships/customXml" Target="../ink/ink1683.xml"/><Relationship Id="rId71" Type="http://schemas.openxmlformats.org/officeDocument/2006/relationships/customXml" Target="../ink/ink1715.xml"/><Relationship Id="rId92" Type="http://schemas.openxmlformats.org/officeDocument/2006/relationships/image" Target="../media/image1613.png"/><Relationship Id="rId2" Type="http://schemas.openxmlformats.org/officeDocument/2006/relationships/image" Target="../media/image1599.png"/><Relationship Id="rId29" Type="http://schemas.openxmlformats.org/officeDocument/2006/relationships/customXml" Target="../ink/ink1694.xml"/><Relationship Id="rId24" Type="http://schemas.openxmlformats.org/officeDocument/2006/relationships/image" Target="../media/image5710.png"/><Relationship Id="rId40" Type="http://schemas.openxmlformats.org/officeDocument/2006/relationships/image" Target="../media/image1604.png"/><Relationship Id="rId45" Type="http://schemas.openxmlformats.org/officeDocument/2006/relationships/customXml" Target="../ink/ink1702.xml"/><Relationship Id="rId66" Type="http://schemas.openxmlformats.org/officeDocument/2006/relationships/image" Target="../media/image5920.png"/><Relationship Id="rId87" Type="http://schemas.openxmlformats.org/officeDocument/2006/relationships/customXml" Target="../ink/ink1723.xml"/><Relationship Id="rId110" Type="http://schemas.openxmlformats.org/officeDocument/2006/relationships/image" Target="../media/image1620.png"/><Relationship Id="rId115" Type="http://schemas.openxmlformats.org/officeDocument/2006/relationships/customXml" Target="../ink/ink173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2.png"/><Relationship Id="rId18" Type="http://schemas.openxmlformats.org/officeDocument/2006/relationships/customXml" Target="../ink/ink1751.xml"/><Relationship Id="rId26" Type="http://schemas.openxmlformats.org/officeDocument/2006/relationships/customXml" Target="../ink/ink1755.xml"/><Relationship Id="rId39" Type="http://schemas.openxmlformats.org/officeDocument/2006/relationships/image" Target="../media/image1645.png"/><Relationship Id="rId21" Type="http://schemas.openxmlformats.org/officeDocument/2006/relationships/image" Target="../media/image1636.png"/><Relationship Id="rId34" Type="http://schemas.openxmlformats.org/officeDocument/2006/relationships/customXml" Target="../ink/ink1759.xml"/><Relationship Id="rId42" Type="http://schemas.openxmlformats.org/officeDocument/2006/relationships/customXml" Target="../ink/ink1763.xml"/><Relationship Id="rId47" Type="http://schemas.openxmlformats.org/officeDocument/2006/relationships/image" Target="../media/image1649.png"/><Relationship Id="rId50" Type="http://schemas.openxmlformats.org/officeDocument/2006/relationships/customXml" Target="../ink/ink1767.xml"/><Relationship Id="rId55" Type="http://schemas.openxmlformats.org/officeDocument/2006/relationships/image" Target="../media/image1653.png"/><Relationship Id="rId63" Type="http://schemas.openxmlformats.org/officeDocument/2006/relationships/image" Target="../media/image1657.png"/><Relationship Id="rId68" Type="http://schemas.openxmlformats.org/officeDocument/2006/relationships/customXml" Target="../ink/ink1776.xml"/><Relationship Id="rId76" Type="http://schemas.openxmlformats.org/officeDocument/2006/relationships/customXml" Target="../ink/ink1780.xml"/><Relationship Id="rId84" Type="http://schemas.openxmlformats.org/officeDocument/2006/relationships/customXml" Target="../ink/ink1784.xml"/><Relationship Id="rId89" Type="http://schemas.openxmlformats.org/officeDocument/2006/relationships/image" Target="../media/image1670.png"/><Relationship Id="rId7" Type="http://schemas.openxmlformats.org/officeDocument/2006/relationships/image" Target="../media/image1629.png"/><Relationship Id="rId71" Type="http://schemas.openxmlformats.org/officeDocument/2006/relationships/image" Target="../media/image1661.png"/><Relationship Id="rId2" Type="http://schemas.openxmlformats.org/officeDocument/2006/relationships/customXml" Target="../ink/ink1743.xml"/><Relationship Id="rId16" Type="http://schemas.openxmlformats.org/officeDocument/2006/relationships/customXml" Target="../ink/ink1750.xml"/><Relationship Id="rId29" Type="http://schemas.openxmlformats.org/officeDocument/2006/relationships/image" Target="../media/image1640.png"/><Relationship Id="rId11" Type="http://schemas.openxmlformats.org/officeDocument/2006/relationships/image" Target="../media/image1631.png"/><Relationship Id="rId24" Type="http://schemas.openxmlformats.org/officeDocument/2006/relationships/customXml" Target="../ink/ink1754.xml"/><Relationship Id="rId32" Type="http://schemas.openxmlformats.org/officeDocument/2006/relationships/customXml" Target="../ink/ink1758.xml"/><Relationship Id="rId37" Type="http://schemas.openxmlformats.org/officeDocument/2006/relationships/image" Target="../media/image1644.png"/><Relationship Id="rId40" Type="http://schemas.openxmlformats.org/officeDocument/2006/relationships/customXml" Target="../ink/ink1762.xml"/><Relationship Id="rId45" Type="http://schemas.openxmlformats.org/officeDocument/2006/relationships/image" Target="../media/image1648.png"/><Relationship Id="rId53" Type="http://schemas.openxmlformats.org/officeDocument/2006/relationships/image" Target="../media/image1652.png"/><Relationship Id="rId58" Type="http://schemas.openxmlformats.org/officeDocument/2006/relationships/customXml" Target="../ink/ink1771.xml"/><Relationship Id="rId66" Type="http://schemas.openxmlformats.org/officeDocument/2006/relationships/customXml" Target="../ink/ink1775.xml"/><Relationship Id="rId74" Type="http://schemas.openxmlformats.org/officeDocument/2006/relationships/customXml" Target="../ink/ink1779.xml"/><Relationship Id="rId79" Type="http://schemas.openxmlformats.org/officeDocument/2006/relationships/image" Target="../media/image1665.png"/><Relationship Id="rId87" Type="http://schemas.openxmlformats.org/officeDocument/2006/relationships/image" Target="../media/image1669.png"/><Relationship Id="rId5" Type="http://schemas.openxmlformats.org/officeDocument/2006/relationships/image" Target="../media/image1628.png"/><Relationship Id="rId61" Type="http://schemas.openxmlformats.org/officeDocument/2006/relationships/image" Target="../media/image1656.png"/><Relationship Id="rId82" Type="http://schemas.openxmlformats.org/officeDocument/2006/relationships/customXml" Target="../ink/ink1783.xml"/><Relationship Id="rId19" Type="http://schemas.openxmlformats.org/officeDocument/2006/relationships/image" Target="../media/image1635.png"/><Relationship Id="rId4" Type="http://schemas.openxmlformats.org/officeDocument/2006/relationships/customXml" Target="../ink/ink1744.xml"/><Relationship Id="rId9" Type="http://schemas.openxmlformats.org/officeDocument/2006/relationships/image" Target="../media/image1630.png"/><Relationship Id="rId14" Type="http://schemas.openxmlformats.org/officeDocument/2006/relationships/customXml" Target="../ink/ink1749.xml"/><Relationship Id="rId22" Type="http://schemas.openxmlformats.org/officeDocument/2006/relationships/customXml" Target="../ink/ink1753.xml"/><Relationship Id="rId27" Type="http://schemas.openxmlformats.org/officeDocument/2006/relationships/image" Target="../media/image1639.png"/><Relationship Id="rId30" Type="http://schemas.openxmlformats.org/officeDocument/2006/relationships/customXml" Target="../ink/ink1757.xml"/><Relationship Id="rId35" Type="http://schemas.openxmlformats.org/officeDocument/2006/relationships/image" Target="../media/image1643.png"/><Relationship Id="rId43" Type="http://schemas.openxmlformats.org/officeDocument/2006/relationships/image" Target="../media/image1647.png"/><Relationship Id="rId48" Type="http://schemas.openxmlformats.org/officeDocument/2006/relationships/customXml" Target="../ink/ink1766.xml"/><Relationship Id="rId56" Type="http://schemas.openxmlformats.org/officeDocument/2006/relationships/customXml" Target="../ink/ink1770.xml"/><Relationship Id="rId64" Type="http://schemas.openxmlformats.org/officeDocument/2006/relationships/customXml" Target="../ink/ink1774.xml"/><Relationship Id="rId69" Type="http://schemas.openxmlformats.org/officeDocument/2006/relationships/image" Target="../media/image1660.png"/><Relationship Id="rId77" Type="http://schemas.openxmlformats.org/officeDocument/2006/relationships/image" Target="../media/image1664.png"/><Relationship Id="rId8" Type="http://schemas.openxmlformats.org/officeDocument/2006/relationships/customXml" Target="../ink/ink1746.xml"/><Relationship Id="rId51" Type="http://schemas.openxmlformats.org/officeDocument/2006/relationships/image" Target="../media/image1651.png"/><Relationship Id="rId72" Type="http://schemas.openxmlformats.org/officeDocument/2006/relationships/customXml" Target="../ink/ink1778.xml"/><Relationship Id="rId80" Type="http://schemas.openxmlformats.org/officeDocument/2006/relationships/customXml" Target="../ink/ink1782.xml"/><Relationship Id="rId85" Type="http://schemas.openxmlformats.org/officeDocument/2006/relationships/image" Target="../media/image1668.png"/><Relationship Id="rId3" Type="http://schemas.openxmlformats.org/officeDocument/2006/relationships/image" Target="../media/image1627.png"/><Relationship Id="rId12" Type="http://schemas.openxmlformats.org/officeDocument/2006/relationships/customXml" Target="../ink/ink1748.xml"/><Relationship Id="rId17" Type="http://schemas.openxmlformats.org/officeDocument/2006/relationships/image" Target="../media/image1634.png"/><Relationship Id="rId25" Type="http://schemas.openxmlformats.org/officeDocument/2006/relationships/image" Target="../media/image1638.png"/><Relationship Id="rId33" Type="http://schemas.openxmlformats.org/officeDocument/2006/relationships/image" Target="../media/image1642.png"/><Relationship Id="rId38" Type="http://schemas.openxmlformats.org/officeDocument/2006/relationships/customXml" Target="../ink/ink1761.xml"/><Relationship Id="rId46" Type="http://schemas.openxmlformats.org/officeDocument/2006/relationships/customXml" Target="../ink/ink1765.xml"/><Relationship Id="rId59" Type="http://schemas.openxmlformats.org/officeDocument/2006/relationships/image" Target="../media/image1655.png"/><Relationship Id="rId67" Type="http://schemas.openxmlformats.org/officeDocument/2006/relationships/image" Target="../media/image1659.png"/><Relationship Id="rId20" Type="http://schemas.openxmlformats.org/officeDocument/2006/relationships/customXml" Target="../ink/ink1752.xml"/><Relationship Id="rId41" Type="http://schemas.openxmlformats.org/officeDocument/2006/relationships/image" Target="../media/image1646.png"/><Relationship Id="rId54" Type="http://schemas.openxmlformats.org/officeDocument/2006/relationships/customXml" Target="../ink/ink1769.xml"/><Relationship Id="rId62" Type="http://schemas.openxmlformats.org/officeDocument/2006/relationships/customXml" Target="../ink/ink1773.xml"/><Relationship Id="rId70" Type="http://schemas.openxmlformats.org/officeDocument/2006/relationships/customXml" Target="../ink/ink1777.xml"/><Relationship Id="rId75" Type="http://schemas.openxmlformats.org/officeDocument/2006/relationships/image" Target="../media/image1663.png"/><Relationship Id="rId83" Type="http://schemas.openxmlformats.org/officeDocument/2006/relationships/image" Target="../media/image1667.png"/><Relationship Id="rId88" Type="http://schemas.openxmlformats.org/officeDocument/2006/relationships/customXml" Target="../ink/ink17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5.xml"/><Relationship Id="rId15" Type="http://schemas.openxmlformats.org/officeDocument/2006/relationships/image" Target="../media/image1633.png"/><Relationship Id="rId23" Type="http://schemas.openxmlformats.org/officeDocument/2006/relationships/image" Target="../media/image1637.png"/><Relationship Id="rId28" Type="http://schemas.openxmlformats.org/officeDocument/2006/relationships/customXml" Target="../ink/ink1756.xml"/><Relationship Id="rId36" Type="http://schemas.openxmlformats.org/officeDocument/2006/relationships/customXml" Target="../ink/ink1760.xml"/><Relationship Id="rId49" Type="http://schemas.openxmlformats.org/officeDocument/2006/relationships/image" Target="../media/image1650.png"/><Relationship Id="rId57" Type="http://schemas.openxmlformats.org/officeDocument/2006/relationships/image" Target="../media/image1654.png"/><Relationship Id="rId10" Type="http://schemas.openxmlformats.org/officeDocument/2006/relationships/customXml" Target="../ink/ink1747.xml"/><Relationship Id="rId31" Type="http://schemas.openxmlformats.org/officeDocument/2006/relationships/image" Target="../media/image1641.png"/><Relationship Id="rId44" Type="http://schemas.openxmlformats.org/officeDocument/2006/relationships/customXml" Target="../ink/ink1764.xml"/><Relationship Id="rId52" Type="http://schemas.openxmlformats.org/officeDocument/2006/relationships/customXml" Target="../ink/ink1768.xml"/><Relationship Id="rId60" Type="http://schemas.openxmlformats.org/officeDocument/2006/relationships/customXml" Target="../ink/ink1772.xml"/><Relationship Id="rId65" Type="http://schemas.openxmlformats.org/officeDocument/2006/relationships/image" Target="../media/image1658.png"/><Relationship Id="rId73" Type="http://schemas.openxmlformats.org/officeDocument/2006/relationships/image" Target="../media/image1662.png"/><Relationship Id="rId78" Type="http://schemas.openxmlformats.org/officeDocument/2006/relationships/customXml" Target="../ink/ink1781.xml"/><Relationship Id="rId81" Type="http://schemas.openxmlformats.org/officeDocument/2006/relationships/image" Target="../media/image1666.png"/><Relationship Id="rId86" Type="http://schemas.openxmlformats.org/officeDocument/2006/relationships/customXml" Target="../ink/ink178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6.png"/><Relationship Id="rId18" Type="http://schemas.openxmlformats.org/officeDocument/2006/relationships/customXml" Target="../ink/ink1795.xml"/><Relationship Id="rId26" Type="http://schemas.openxmlformats.org/officeDocument/2006/relationships/customXml" Target="../ink/ink1799.xml"/><Relationship Id="rId39" Type="http://schemas.openxmlformats.org/officeDocument/2006/relationships/image" Target="../media/image1688.png"/><Relationship Id="rId21" Type="http://schemas.openxmlformats.org/officeDocument/2006/relationships/image" Target="../media/image1679.png"/><Relationship Id="rId34" Type="http://schemas.openxmlformats.org/officeDocument/2006/relationships/customXml" Target="../ink/ink1803.xml"/><Relationship Id="rId42" Type="http://schemas.openxmlformats.org/officeDocument/2006/relationships/customXml" Target="../ink/ink1807.xml"/><Relationship Id="rId47" Type="http://schemas.openxmlformats.org/officeDocument/2006/relationships/customXml" Target="../ink/ink1810.xml"/><Relationship Id="rId50" Type="http://schemas.openxmlformats.org/officeDocument/2006/relationships/image" Target="../media/image1693.png"/><Relationship Id="rId55" Type="http://schemas.openxmlformats.org/officeDocument/2006/relationships/customXml" Target="../ink/ink1814.xml"/><Relationship Id="rId63" Type="http://schemas.openxmlformats.org/officeDocument/2006/relationships/customXml" Target="../ink/ink1818.xml"/><Relationship Id="rId68" Type="http://schemas.openxmlformats.org/officeDocument/2006/relationships/customXml" Target="../ink/ink1821.xml"/><Relationship Id="rId76" Type="http://schemas.openxmlformats.org/officeDocument/2006/relationships/customXml" Target="../ink/ink1825.xml"/><Relationship Id="rId84" Type="http://schemas.openxmlformats.org/officeDocument/2006/relationships/customXml" Target="../ink/ink1829.xml"/><Relationship Id="rId89" Type="http://schemas.openxmlformats.org/officeDocument/2006/relationships/image" Target="../media/image1712.png"/><Relationship Id="rId7" Type="http://schemas.openxmlformats.org/officeDocument/2006/relationships/image" Target="../media/image1673.png"/><Relationship Id="rId71" Type="http://schemas.openxmlformats.org/officeDocument/2006/relationships/image" Target="../media/image1703.png"/><Relationship Id="rId92" Type="http://schemas.openxmlformats.org/officeDocument/2006/relationships/customXml" Target="../ink/ink1833.xml"/><Relationship Id="rId2" Type="http://schemas.openxmlformats.org/officeDocument/2006/relationships/customXml" Target="../ink/ink1787.xml"/><Relationship Id="rId16" Type="http://schemas.openxmlformats.org/officeDocument/2006/relationships/customXml" Target="../ink/ink1794.xml"/><Relationship Id="rId29" Type="http://schemas.openxmlformats.org/officeDocument/2006/relationships/image" Target="../media/image1683.png"/><Relationship Id="rId11" Type="http://schemas.openxmlformats.org/officeDocument/2006/relationships/image" Target="../media/image1675.png"/><Relationship Id="rId24" Type="http://schemas.openxmlformats.org/officeDocument/2006/relationships/customXml" Target="../ink/ink1798.xml"/><Relationship Id="rId32" Type="http://schemas.openxmlformats.org/officeDocument/2006/relationships/customXml" Target="../ink/ink1802.xml"/><Relationship Id="rId37" Type="http://schemas.openxmlformats.org/officeDocument/2006/relationships/image" Target="../media/image1687.png"/><Relationship Id="rId40" Type="http://schemas.openxmlformats.org/officeDocument/2006/relationships/customXml" Target="../ink/ink1806.xml"/><Relationship Id="rId45" Type="http://schemas.openxmlformats.org/officeDocument/2006/relationships/customXml" Target="../ink/ink1809.xml"/><Relationship Id="rId53" Type="http://schemas.openxmlformats.org/officeDocument/2006/relationships/customXml" Target="../ink/ink1813.xml"/><Relationship Id="rId58" Type="http://schemas.openxmlformats.org/officeDocument/2006/relationships/image" Target="../media/image1697.png"/><Relationship Id="rId66" Type="http://schemas.openxmlformats.org/officeDocument/2006/relationships/customXml" Target="../ink/ink1820.xml"/><Relationship Id="rId74" Type="http://schemas.openxmlformats.org/officeDocument/2006/relationships/customXml" Target="../ink/ink1824.xml"/><Relationship Id="rId79" Type="http://schemas.openxmlformats.org/officeDocument/2006/relationships/image" Target="../media/image1707.png"/><Relationship Id="rId87" Type="http://schemas.openxmlformats.org/officeDocument/2006/relationships/image" Target="../media/image1711.png"/><Relationship Id="rId5" Type="http://schemas.openxmlformats.org/officeDocument/2006/relationships/image" Target="../media/image1672.png"/><Relationship Id="rId61" Type="http://schemas.openxmlformats.org/officeDocument/2006/relationships/customXml" Target="../ink/ink1817.xml"/><Relationship Id="rId82" Type="http://schemas.openxmlformats.org/officeDocument/2006/relationships/customXml" Target="../ink/ink1828.xml"/><Relationship Id="rId90" Type="http://schemas.openxmlformats.org/officeDocument/2006/relationships/customXml" Target="../ink/ink1832.xml"/><Relationship Id="rId19" Type="http://schemas.openxmlformats.org/officeDocument/2006/relationships/image" Target="../media/image1509.png"/><Relationship Id="rId14" Type="http://schemas.openxmlformats.org/officeDocument/2006/relationships/customXml" Target="../ink/ink1793.xml"/><Relationship Id="rId22" Type="http://schemas.openxmlformats.org/officeDocument/2006/relationships/customXml" Target="../ink/ink1797.xml"/><Relationship Id="rId27" Type="http://schemas.openxmlformats.org/officeDocument/2006/relationships/image" Target="../media/image1682.png"/><Relationship Id="rId30" Type="http://schemas.openxmlformats.org/officeDocument/2006/relationships/customXml" Target="../ink/ink1801.xml"/><Relationship Id="rId35" Type="http://schemas.openxmlformats.org/officeDocument/2006/relationships/image" Target="../media/image1686.png"/><Relationship Id="rId43" Type="http://schemas.openxmlformats.org/officeDocument/2006/relationships/image" Target="../media/image1690.png"/><Relationship Id="rId48" Type="http://schemas.openxmlformats.org/officeDocument/2006/relationships/image" Target="../media/image1692.png"/><Relationship Id="rId56" Type="http://schemas.openxmlformats.org/officeDocument/2006/relationships/image" Target="../media/image1696.png"/><Relationship Id="rId64" Type="http://schemas.openxmlformats.org/officeDocument/2006/relationships/customXml" Target="../ink/ink1819.xml"/><Relationship Id="rId69" Type="http://schemas.openxmlformats.org/officeDocument/2006/relationships/image" Target="../media/image1702.png"/><Relationship Id="rId77" Type="http://schemas.openxmlformats.org/officeDocument/2006/relationships/image" Target="../media/image1706.png"/><Relationship Id="rId8" Type="http://schemas.openxmlformats.org/officeDocument/2006/relationships/customXml" Target="../ink/ink1790.xml"/><Relationship Id="rId51" Type="http://schemas.openxmlformats.org/officeDocument/2006/relationships/customXml" Target="../ink/ink1812.xml"/><Relationship Id="rId72" Type="http://schemas.openxmlformats.org/officeDocument/2006/relationships/customXml" Target="../ink/ink1823.xml"/><Relationship Id="rId80" Type="http://schemas.openxmlformats.org/officeDocument/2006/relationships/customXml" Target="../ink/ink1827.xml"/><Relationship Id="rId85" Type="http://schemas.openxmlformats.org/officeDocument/2006/relationships/image" Target="../media/image1710.png"/><Relationship Id="rId93" Type="http://schemas.openxmlformats.org/officeDocument/2006/relationships/image" Target="../media/image1714.png"/><Relationship Id="rId3" Type="http://schemas.openxmlformats.org/officeDocument/2006/relationships/image" Target="../media/image1671.png"/><Relationship Id="rId12" Type="http://schemas.openxmlformats.org/officeDocument/2006/relationships/customXml" Target="../ink/ink1792.xml"/><Relationship Id="rId17" Type="http://schemas.openxmlformats.org/officeDocument/2006/relationships/image" Target="../media/image1678.png"/><Relationship Id="rId25" Type="http://schemas.openxmlformats.org/officeDocument/2006/relationships/image" Target="../media/image1681.png"/><Relationship Id="rId33" Type="http://schemas.openxmlformats.org/officeDocument/2006/relationships/image" Target="../media/image1685.png"/><Relationship Id="rId38" Type="http://schemas.openxmlformats.org/officeDocument/2006/relationships/customXml" Target="../ink/ink1805.xml"/><Relationship Id="rId46" Type="http://schemas.openxmlformats.org/officeDocument/2006/relationships/image" Target="../media/image1691.png"/><Relationship Id="rId59" Type="http://schemas.openxmlformats.org/officeDocument/2006/relationships/customXml" Target="../ink/ink1816.xml"/><Relationship Id="rId67" Type="http://schemas.openxmlformats.org/officeDocument/2006/relationships/image" Target="../media/image1701.png"/><Relationship Id="rId20" Type="http://schemas.openxmlformats.org/officeDocument/2006/relationships/customXml" Target="../ink/ink1796.xml"/><Relationship Id="rId41" Type="http://schemas.openxmlformats.org/officeDocument/2006/relationships/image" Target="../media/image1689.png"/><Relationship Id="rId54" Type="http://schemas.openxmlformats.org/officeDocument/2006/relationships/image" Target="../media/image1695.png"/><Relationship Id="rId62" Type="http://schemas.openxmlformats.org/officeDocument/2006/relationships/image" Target="../media/image1699.png"/><Relationship Id="rId70" Type="http://schemas.openxmlformats.org/officeDocument/2006/relationships/customXml" Target="../ink/ink1822.xml"/><Relationship Id="rId75" Type="http://schemas.openxmlformats.org/officeDocument/2006/relationships/image" Target="../media/image1705.png"/><Relationship Id="rId83" Type="http://schemas.openxmlformats.org/officeDocument/2006/relationships/image" Target="../media/image1709.png"/><Relationship Id="rId88" Type="http://schemas.openxmlformats.org/officeDocument/2006/relationships/customXml" Target="../ink/ink1831.xml"/><Relationship Id="rId91" Type="http://schemas.openxmlformats.org/officeDocument/2006/relationships/image" Target="../media/image17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9.xml"/><Relationship Id="rId15" Type="http://schemas.openxmlformats.org/officeDocument/2006/relationships/image" Target="../media/image1677.png"/><Relationship Id="rId23" Type="http://schemas.openxmlformats.org/officeDocument/2006/relationships/image" Target="../media/image1680.png"/><Relationship Id="rId28" Type="http://schemas.openxmlformats.org/officeDocument/2006/relationships/customXml" Target="../ink/ink1800.xml"/><Relationship Id="rId36" Type="http://schemas.openxmlformats.org/officeDocument/2006/relationships/customXml" Target="../ink/ink1804.xml"/><Relationship Id="rId49" Type="http://schemas.openxmlformats.org/officeDocument/2006/relationships/customXml" Target="../ink/ink1811.xml"/><Relationship Id="rId57" Type="http://schemas.openxmlformats.org/officeDocument/2006/relationships/customXml" Target="../ink/ink1815.xml"/><Relationship Id="rId10" Type="http://schemas.openxmlformats.org/officeDocument/2006/relationships/customXml" Target="../ink/ink1791.xml"/><Relationship Id="rId31" Type="http://schemas.openxmlformats.org/officeDocument/2006/relationships/image" Target="../media/image1684.png"/><Relationship Id="rId44" Type="http://schemas.openxmlformats.org/officeDocument/2006/relationships/customXml" Target="../ink/ink1808.xml"/><Relationship Id="rId52" Type="http://schemas.openxmlformats.org/officeDocument/2006/relationships/image" Target="../media/image1694.png"/><Relationship Id="rId60" Type="http://schemas.openxmlformats.org/officeDocument/2006/relationships/image" Target="../media/image1698.png"/><Relationship Id="rId65" Type="http://schemas.openxmlformats.org/officeDocument/2006/relationships/image" Target="../media/image1700.png"/><Relationship Id="rId73" Type="http://schemas.openxmlformats.org/officeDocument/2006/relationships/image" Target="../media/image1704.png"/><Relationship Id="rId78" Type="http://schemas.openxmlformats.org/officeDocument/2006/relationships/customXml" Target="../ink/ink1826.xml"/><Relationship Id="rId81" Type="http://schemas.openxmlformats.org/officeDocument/2006/relationships/image" Target="../media/image1708.png"/><Relationship Id="rId86" Type="http://schemas.openxmlformats.org/officeDocument/2006/relationships/customXml" Target="../ink/ink1830.xml"/><Relationship Id="rId4" Type="http://schemas.openxmlformats.org/officeDocument/2006/relationships/customXml" Target="../ink/ink1788.xml"/><Relationship Id="rId9" Type="http://schemas.openxmlformats.org/officeDocument/2006/relationships/image" Target="../media/image167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6.xml"/><Relationship Id="rId117" Type="http://schemas.openxmlformats.org/officeDocument/2006/relationships/image" Target="../media/image1770.png"/><Relationship Id="rId21" Type="http://schemas.openxmlformats.org/officeDocument/2006/relationships/image" Target="../media/image1724.png"/><Relationship Id="rId42" Type="http://schemas.openxmlformats.org/officeDocument/2006/relationships/customXml" Target="../ink/ink1854.xml"/><Relationship Id="rId47" Type="http://schemas.openxmlformats.org/officeDocument/2006/relationships/image" Target="../media/image1736.png"/><Relationship Id="rId63" Type="http://schemas.openxmlformats.org/officeDocument/2006/relationships/image" Target="../media/image1744.png"/><Relationship Id="rId68" Type="http://schemas.openxmlformats.org/officeDocument/2006/relationships/customXml" Target="../ink/ink1867.xml"/><Relationship Id="rId84" Type="http://schemas.openxmlformats.org/officeDocument/2006/relationships/customXml" Target="../ink/ink1875.xml"/><Relationship Id="rId89" Type="http://schemas.openxmlformats.org/officeDocument/2006/relationships/image" Target="../media/image1756.png"/><Relationship Id="rId112" Type="http://schemas.openxmlformats.org/officeDocument/2006/relationships/customXml" Target="../ink/ink1889.xml"/><Relationship Id="rId133" Type="http://schemas.openxmlformats.org/officeDocument/2006/relationships/image" Target="../media/image1777.png"/><Relationship Id="rId138" Type="http://schemas.openxmlformats.org/officeDocument/2006/relationships/customXml" Target="../ink/ink1903.xml"/><Relationship Id="rId16" Type="http://schemas.openxmlformats.org/officeDocument/2006/relationships/customXml" Target="../ink/ink1841.xml"/><Relationship Id="rId107" Type="http://schemas.openxmlformats.org/officeDocument/2006/relationships/image" Target="../media/image1765.png"/><Relationship Id="rId11" Type="http://schemas.openxmlformats.org/officeDocument/2006/relationships/image" Target="../media/image1719.png"/><Relationship Id="rId32" Type="http://schemas.openxmlformats.org/officeDocument/2006/relationships/customXml" Target="../ink/ink1849.xml"/><Relationship Id="rId37" Type="http://schemas.openxmlformats.org/officeDocument/2006/relationships/image" Target="../media/image1732.png"/><Relationship Id="rId53" Type="http://schemas.openxmlformats.org/officeDocument/2006/relationships/image" Target="../media/image1739.png"/><Relationship Id="rId58" Type="http://schemas.openxmlformats.org/officeDocument/2006/relationships/customXml" Target="../ink/ink1862.xml"/><Relationship Id="rId74" Type="http://schemas.openxmlformats.org/officeDocument/2006/relationships/customXml" Target="../ink/ink1870.xml"/><Relationship Id="rId79" Type="http://schemas.openxmlformats.org/officeDocument/2006/relationships/image" Target="../media/image1706.png"/><Relationship Id="rId102" Type="http://schemas.openxmlformats.org/officeDocument/2006/relationships/customXml" Target="../ink/ink1884.xml"/><Relationship Id="rId123" Type="http://schemas.openxmlformats.org/officeDocument/2006/relationships/image" Target="../media/image1772.png"/><Relationship Id="rId128" Type="http://schemas.openxmlformats.org/officeDocument/2006/relationships/customXml" Target="../ink/ink1898.xml"/><Relationship Id="rId144" Type="http://schemas.openxmlformats.org/officeDocument/2006/relationships/customXml" Target="../ink/ink1906.xml"/><Relationship Id="rId149" Type="http://schemas.openxmlformats.org/officeDocument/2006/relationships/image" Target="../media/image1785.png"/><Relationship Id="rId5" Type="http://schemas.openxmlformats.org/officeDocument/2006/relationships/image" Target="../media/image1716.png"/><Relationship Id="rId90" Type="http://schemas.openxmlformats.org/officeDocument/2006/relationships/customXml" Target="../ink/ink1878.xml"/><Relationship Id="rId95" Type="http://schemas.openxmlformats.org/officeDocument/2006/relationships/image" Target="../media/image1759.png"/><Relationship Id="rId22" Type="http://schemas.openxmlformats.org/officeDocument/2006/relationships/customXml" Target="../ink/ink1844.xml"/><Relationship Id="rId27" Type="http://schemas.openxmlformats.org/officeDocument/2006/relationships/image" Target="../media/image1727.png"/><Relationship Id="rId43" Type="http://schemas.openxmlformats.org/officeDocument/2006/relationships/image" Target="../media/image1734.png"/><Relationship Id="rId48" Type="http://schemas.openxmlformats.org/officeDocument/2006/relationships/customXml" Target="../ink/ink1857.xml"/><Relationship Id="rId64" Type="http://schemas.openxmlformats.org/officeDocument/2006/relationships/customXml" Target="../ink/ink1865.xml"/><Relationship Id="rId69" Type="http://schemas.openxmlformats.org/officeDocument/2006/relationships/image" Target="../media/image1747.png"/><Relationship Id="rId113" Type="http://schemas.openxmlformats.org/officeDocument/2006/relationships/image" Target="../media/image1768.png"/><Relationship Id="rId118" Type="http://schemas.openxmlformats.org/officeDocument/2006/relationships/customXml" Target="../ink/ink1892.xml"/><Relationship Id="rId134" Type="http://schemas.openxmlformats.org/officeDocument/2006/relationships/customXml" Target="../ink/ink1901.xml"/><Relationship Id="rId139" Type="http://schemas.openxmlformats.org/officeDocument/2006/relationships/image" Target="../media/image1780.png"/><Relationship Id="rId80" Type="http://schemas.openxmlformats.org/officeDocument/2006/relationships/customXml" Target="../ink/ink1873.xml"/><Relationship Id="rId85" Type="http://schemas.openxmlformats.org/officeDocument/2006/relationships/image" Target="../media/image1754.png"/><Relationship Id="rId150" Type="http://schemas.openxmlformats.org/officeDocument/2006/relationships/customXml" Target="../ink/ink1909.xml"/><Relationship Id="rId12" Type="http://schemas.openxmlformats.org/officeDocument/2006/relationships/customXml" Target="../ink/ink1839.xml"/><Relationship Id="rId17" Type="http://schemas.openxmlformats.org/officeDocument/2006/relationships/image" Target="../media/image1722.png"/><Relationship Id="rId25" Type="http://schemas.openxmlformats.org/officeDocument/2006/relationships/image" Target="../media/image1726.png"/><Relationship Id="rId33" Type="http://schemas.openxmlformats.org/officeDocument/2006/relationships/image" Target="../media/image1730.png"/><Relationship Id="rId38" Type="http://schemas.openxmlformats.org/officeDocument/2006/relationships/customXml" Target="../ink/ink1852.xml"/><Relationship Id="rId46" Type="http://schemas.openxmlformats.org/officeDocument/2006/relationships/customXml" Target="../ink/ink1856.xml"/><Relationship Id="rId59" Type="http://schemas.openxmlformats.org/officeDocument/2006/relationships/image" Target="../media/image1742.png"/><Relationship Id="rId67" Type="http://schemas.openxmlformats.org/officeDocument/2006/relationships/image" Target="../media/image1746.png"/><Relationship Id="rId103" Type="http://schemas.openxmlformats.org/officeDocument/2006/relationships/image" Target="../media/image1763.png"/><Relationship Id="rId108" Type="http://schemas.openxmlformats.org/officeDocument/2006/relationships/customXml" Target="../ink/ink1887.xml"/><Relationship Id="rId116" Type="http://schemas.openxmlformats.org/officeDocument/2006/relationships/customXml" Target="../ink/ink1891.xml"/><Relationship Id="rId124" Type="http://schemas.openxmlformats.org/officeDocument/2006/relationships/customXml" Target="../ink/ink1896.xml"/><Relationship Id="rId129" Type="http://schemas.openxmlformats.org/officeDocument/2006/relationships/image" Target="../media/image1775.png"/><Relationship Id="rId137" Type="http://schemas.openxmlformats.org/officeDocument/2006/relationships/image" Target="../media/image1779.png"/><Relationship Id="rId20" Type="http://schemas.openxmlformats.org/officeDocument/2006/relationships/customXml" Target="../ink/ink1843.xml"/><Relationship Id="rId41" Type="http://schemas.openxmlformats.org/officeDocument/2006/relationships/image" Target="../media/image1733.png"/><Relationship Id="rId54" Type="http://schemas.openxmlformats.org/officeDocument/2006/relationships/customXml" Target="../ink/ink1860.xml"/><Relationship Id="rId62" Type="http://schemas.openxmlformats.org/officeDocument/2006/relationships/customXml" Target="../ink/ink1864.xml"/><Relationship Id="rId70" Type="http://schemas.openxmlformats.org/officeDocument/2006/relationships/customXml" Target="../ink/ink1868.xml"/><Relationship Id="rId75" Type="http://schemas.openxmlformats.org/officeDocument/2006/relationships/image" Target="../media/image1750.png"/><Relationship Id="rId83" Type="http://schemas.openxmlformats.org/officeDocument/2006/relationships/image" Target="../media/image1753.png"/><Relationship Id="rId88" Type="http://schemas.openxmlformats.org/officeDocument/2006/relationships/customXml" Target="../ink/ink1877.xml"/><Relationship Id="rId91" Type="http://schemas.openxmlformats.org/officeDocument/2006/relationships/image" Target="../media/image1757.png"/><Relationship Id="rId96" Type="http://schemas.openxmlformats.org/officeDocument/2006/relationships/customXml" Target="../ink/ink1881.xml"/><Relationship Id="rId111" Type="http://schemas.openxmlformats.org/officeDocument/2006/relationships/image" Target="../media/image1767.png"/><Relationship Id="rId132" Type="http://schemas.openxmlformats.org/officeDocument/2006/relationships/customXml" Target="../ink/ink1900.xml"/><Relationship Id="rId140" Type="http://schemas.openxmlformats.org/officeDocument/2006/relationships/customXml" Target="../ink/ink1904.xml"/><Relationship Id="rId145" Type="http://schemas.openxmlformats.org/officeDocument/2006/relationships/image" Target="../media/image1783.png"/><Relationship Id="rId153" Type="http://schemas.openxmlformats.org/officeDocument/2006/relationships/image" Target="../media/image1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6.xml"/><Relationship Id="rId15" Type="http://schemas.openxmlformats.org/officeDocument/2006/relationships/image" Target="../media/image1721.png"/><Relationship Id="rId23" Type="http://schemas.openxmlformats.org/officeDocument/2006/relationships/image" Target="../media/image1725.png"/><Relationship Id="rId28" Type="http://schemas.openxmlformats.org/officeDocument/2006/relationships/customXml" Target="../ink/ink1847.xml"/><Relationship Id="rId36" Type="http://schemas.openxmlformats.org/officeDocument/2006/relationships/customXml" Target="../ink/ink1851.xml"/><Relationship Id="rId49" Type="http://schemas.openxmlformats.org/officeDocument/2006/relationships/image" Target="../media/image1737.png"/><Relationship Id="rId57" Type="http://schemas.openxmlformats.org/officeDocument/2006/relationships/image" Target="../media/image1741.png"/><Relationship Id="rId106" Type="http://schemas.openxmlformats.org/officeDocument/2006/relationships/customXml" Target="../ink/ink1886.xml"/><Relationship Id="rId114" Type="http://schemas.openxmlformats.org/officeDocument/2006/relationships/customXml" Target="../ink/ink1890.xml"/><Relationship Id="rId119" Type="http://schemas.openxmlformats.org/officeDocument/2006/relationships/customXml" Target="../ink/ink1893.xml"/><Relationship Id="rId127" Type="http://schemas.openxmlformats.org/officeDocument/2006/relationships/image" Target="../media/image1774.png"/><Relationship Id="rId10" Type="http://schemas.openxmlformats.org/officeDocument/2006/relationships/customXml" Target="../ink/ink1838.xml"/><Relationship Id="rId31" Type="http://schemas.openxmlformats.org/officeDocument/2006/relationships/image" Target="../media/image1729.png"/><Relationship Id="rId44" Type="http://schemas.openxmlformats.org/officeDocument/2006/relationships/customXml" Target="../ink/ink1855.xml"/><Relationship Id="rId52" Type="http://schemas.openxmlformats.org/officeDocument/2006/relationships/customXml" Target="../ink/ink1859.xml"/><Relationship Id="rId60" Type="http://schemas.openxmlformats.org/officeDocument/2006/relationships/customXml" Target="../ink/ink1863.xml"/><Relationship Id="rId65" Type="http://schemas.openxmlformats.org/officeDocument/2006/relationships/image" Target="../media/image1745.png"/><Relationship Id="rId73" Type="http://schemas.openxmlformats.org/officeDocument/2006/relationships/image" Target="../media/image1749.png"/><Relationship Id="rId78" Type="http://schemas.openxmlformats.org/officeDocument/2006/relationships/customXml" Target="../ink/ink1872.xml"/><Relationship Id="rId81" Type="http://schemas.openxmlformats.org/officeDocument/2006/relationships/image" Target="../media/image1752.png"/><Relationship Id="rId86" Type="http://schemas.openxmlformats.org/officeDocument/2006/relationships/customXml" Target="../ink/ink1876.xml"/><Relationship Id="rId94" Type="http://schemas.openxmlformats.org/officeDocument/2006/relationships/customXml" Target="../ink/ink1880.xml"/><Relationship Id="rId99" Type="http://schemas.openxmlformats.org/officeDocument/2006/relationships/image" Target="../media/image1761.png"/><Relationship Id="rId101" Type="http://schemas.openxmlformats.org/officeDocument/2006/relationships/image" Target="../media/image1762.png"/><Relationship Id="rId122" Type="http://schemas.openxmlformats.org/officeDocument/2006/relationships/customXml" Target="../ink/ink1895.xml"/><Relationship Id="rId130" Type="http://schemas.openxmlformats.org/officeDocument/2006/relationships/customXml" Target="../ink/ink1899.xml"/><Relationship Id="rId135" Type="http://schemas.openxmlformats.org/officeDocument/2006/relationships/image" Target="../media/image1778.png"/><Relationship Id="rId143" Type="http://schemas.openxmlformats.org/officeDocument/2006/relationships/image" Target="../media/image1782.png"/><Relationship Id="rId148" Type="http://schemas.openxmlformats.org/officeDocument/2006/relationships/customXml" Target="../ink/ink1908.xml"/><Relationship Id="rId151" Type="http://schemas.openxmlformats.org/officeDocument/2006/relationships/image" Target="../media/image1786.png"/><Relationship Id="rId4" Type="http://schemas.openxmlformats.org/officeDocument/2006/relationships/customXml" Target="../ink/ink1835.xml"/><Relationship Id="rId9" Type="http://schemas.openxmlformats.org/officeDocument/2006/relationships/image" Target="../media/image1718.png"/><Relationship Id="rId13" Type="http://schemas.openxmlformats.org/officeDocument/2006/relationships/image" Target="../media/image1720.png"/><Relationship Id="rId18" Type="http://schemas.openxmlformats.org/officeDocument/2006/relationships/customXml" Target="../ink/ink1842.xml"/><Relationship Id="rId39" Type="http://schemas.openxmlformats.org/officeDocument/2006/relationships/image" Target="../media/image1509.png"/><Relationship Id="rId109" Type="http://schemas.openxmlformats.org/officeDocument/2006/relationships/image" Target="../media/image1766.png"/><Relationship Id="rId34" Type="http://schemas.openxmlformats.org/officeDocument/2006/relationships/customXml" Target="../ink/ink1850.xml"/><Relationship Id="rId50" Type="http://schemas.openxmlformats.org/officeDocument/2006/relationships/customXml" Target="../ink/ink1858.xml"/><Relationship Id="rId55" Type="http://schemas.openxmlformats.org/officeDocument/2006/relationships/image" Target="../media/image1740.png"/><Relationship Id="rId76" Type="http://schemas.openxmlformats.org/officeDocument/2006/relationships/customXml" Target="../ink/ink1871.xml"/><Relationship Id="rId97" Type="http://schemas.openxmlformats.org/officeDocument/2006/relationships/image" Target="../media/image1760.png"/><Relationship Id="rId104" Type="http://schemas.openxmlformats.org/officeDocument/2006/relationships/customXml" Target="../ink/ink1885.xml"/><Relationship Id="rId120" Type="http://schemas.openxmlformats.org/officeDocument/2006/relationships/customXml" Target="../ink/ink1894.xml"/><Relationship Id="rId125" Type="http://schemas.openxmlformats.org/officeDocument/2006/relationships/image" Target="../media/image1773.png"/><Relationship Id="rId141" Type="http://schemas.openxmlformats.org/officeDocument/2006/relationships/image" Target="../media/image1781.png"/><Relationship Id="rId146" Type="http://schemas.openxmlformats.org/officeDocument/2006/relationships/customXml" Target="../ink/ink1907.xml"/><Relationship Id="rId7" Type="http://schemas.openxmlformats.org/officeDocument/2006/relationships/image" Target="../media/image1717.png"/><Relationship Id="rId71" Type="http://schemas.openxmlformats.org/officeDocument/2006/relationships/image" Target="../media/image1748.png"/><Relationship Id="rId92" Type="http://schemas.openxmlformats.org/officeDocument/2006/relationships/customXml" Target="../ink/ink1879.xml"/><Relationship Id="rId2" Type="http://schemas.openxmlformats.org/officeDocument/2006/relationships/customXml" Target="../ink/ink1834.xml"/><Relationship Id="rId29" Type="http://schemas.openxmlformats.org/officeDocument/2006/relationships/image" Target="../media/image1728.png"/><Relationship Id="rId24" Type="http://schemas.openxmlformats.org/officeDocument/2006/relationships/customXml" Target="../ink/ink1845.xml"/><Relationship Id="rId40" Type="http://schemas.openxmlformats.org/officeDocument/2006/relationships/customXml" Target="../ink/ink1853.xml"/><Relationship Id="rId45" Type="http://schemas.openxmlformats.org/officeDocument/2006/relationships/image" Target="../media/image1735.png"/><Relationship Id="rId66" Type="http://schemas.openxmlformats.org/officeDocument/2006/relationships/customXml" Target="../ink/ink1866.xml"/><Relationship Id="rId87" Type="http://schemas.openxmlformats.org/officeDocument/2006/relationships/image" Target="../media/image1755.png"/><Relationship Id="rId110" Type="http://schemas.openxmlformats.org/officeDocument/2006/relationships/customXml" Target="../ink/ink1888.xml"/><Relationship Id="rId115" Type="http://schemas.openxmlformats.org/officeDocument/2006/relationships/image" Target="../media/image1769.png"/><Relationship Id="rId131" Type="http://schemas.openxmlformats.org/officeDocument/2006/relationships/image" Target="../media/image1776.png"/><Relationship Id="rId136" Type="http://schemas.openxmlformats.org/officeDocument/2006/relationships/customXml" Target="../ink/ink1902.xml"/><Relationship Id="rId61" Type="http://schemas.openxmlformats.org/officeDocument/2006/relationships/image" Target="../media/image1743.png"/><Relationship Id="rId82" Type="http://schemas.openxmlformats.org/officeDocument/2006/relationships/customXml" Target="../ink/ink1874.xml"/><Relationship Id="rId152" Type="http://schemas.openxmlformats.org/officeDocument/2006/relationships/customXml" Target="../ink/ink1910.xml"/><Relationship Id="rId19" Type="http://schemas.openxmlformats.org/officeDocument/2006/relationships/image" Target="../media/image1723.png"/><Relationship Id="rId14" Type="http://schemas.openxmlformats.org/officeDocument/2006/relationships/customXml" Target="../ink/ink1840.xml"/><Relationship Id="rId30" Type="http://schemas.openxmlformats.org/officeDocument/2006/relationships/customXml" Target="../ink/ink1848.xml"/><Relationship Id="rId35" Type="http://schemas.openxmlformats.org/officeDocument/2006/relationships/image" Target="../media/image1731.png"/><Relationship Id="rId56" Type="http://schemas.openxmlformats.org/officeDocument/2006/relationships/customXml" Target="../ink/ink1861.xml"/><Relationship Id="rId77" Type="http://schemas.openxmlformats.org/officeDocument/2006/relationships/image" Target="../media/image1751.png"/><Relationship Id="rId100" Type="http://schemas.openxmlformats.org/officeDocument/2006/relationships/customXml" Target="../ink/ink1883.xml"/><Relationship Id="rId105" Type="http://schemas.openxmlformats.org/officeDocument/2006/relationships/image" Target="../media/image1764.png"/><Relationship Id="rId126" Type="http://schemas.openxmlformats.org/officeDocument/2006/relationships/customXml" Target="../ink/ink1897.xml"/><Relationship Id="rId147" Type="http://schemas.openxmlformats.org/officeDocument/2006/relationships/image" Target="../media/image1784.png"/><Relationship Id="rId8" Type="http://schemas.openxmlformats.org/officeDocument/2006/relationships/customXml" Target="../ink/ink1837.xml"/><Relationship Id="rId51" Type="http://schemas.openxmlformats.org/officeDocument/2006/relationships/image" Target="../media/image1738.png"/><Relationship Id="rId72" Type="http://schemas.openxmlformats.org/officeDocument/2006/relationships/customXml" Target="../ink/ink1869.xml"/><Relationship Id="rId93" Type="http://schemas.openxmlformats.org/officeDocument/2006/relationships/image" Target="../media/image1758.png"/><Relationship Id="rId98" Type="http://schemas.openxmlformats.org/officeDocument/2006/relationships/customXml" Target="../ink/ink1882.xml"/><Relationship Id="rId121" Type="http://schemas.openxmlformats.org/officeDocument/2006/relationships/image" Target="../media/image1771.png"/><Relationship Id="rId142" Type="http://schemas.openxmlformats.org/officeDocument/2006/relationships/customXml" Target="../ink/ink1905.xml"/><Relationship Id="rId3" Type="http://schemas.openxmlformats.org/officeDocument/2006/relationships/image" Target="../media/image1715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5.png"/><Relationship Id="rId21" Type="http://schemas.openxmlformats.org/officeDocument/2006/relationships/image" Target="../media/image1797.png"/><Relationship Id="rId42" Type="http://schemas.openxmlformats.org/officeDocument/2006/relationships/customXml" Target="../ink/ink1931.xml"/><Relationship Id="rId47" Type="http://schemas.openxmlformats.org/officeDocument/2006/relationships/image" Target="../media/image1810.png"/><Relationship Id="rId63" Type="http://schemas.openxmlformats.org/officeDocument/2006/relationships/image" Target="../media/image1818.png"/><Relationship Id="rId68" Type="http://schemas.openxmlformats.org/officeDocument/2006/relationships/customXml" Target="../ink/ink1944.xml"/><Relationship Id="rId84" Type="http://schemas.openxmlformats.org/officeDocument/2006/relationships/customXml" Target="../ink/ink1952.xml"/><Relationship Id="rId89" Type="http://schemas.openxmlformats.org/officeDocument/2006/relationships/image" Target="../media/image1831.png"/><Relationship Id="rId112" Type="http://schemas.openxmlformats.org/officeDocument/2006/relationships/customXml" Target="../ink/ink1966.xml"/><Relationship Id="rId133" Type="http://schemas.openxmlformats.org/officeDocument/2006/relationships/customXml" Target="../ink/ink1977.xml"/><Relationship Id="rId138" Type="http://schemas.openxmlformats.org/officeDocument/2006/relationships/image" Target="../media/image1855.png"/><Relationship Id="rId154" Type="http://schemas.openxmlformats.org/officeDocument/2006/relationships/customXml" Target="../ink/ink1988.xml"/><Relationship Id="rId159" Type="http://schemas.openxmlformats.org/officeDocument/2006/relationships/image" Target="../media/image1865.png"/><Relationship Id="rId175" Type="http://schemas.openxmlformats.org/officeDocument/2006/relationships/image" Target="../media/image1873.png"/><Relationship Id="rId170" Type="http://schemas.openxmlformats.org/officeDocument/2006/relationships/customXml" Target="../ink/ink1996.xml"/><Relationship Id="rId191" Type="http://schemas.openxmlformats.org/officeDocument/2006/relationships/image" Target="../media/image1881.png"/><Relationship Id="rId16" Type="http://schemas.openxmlformats.org/officeDocument/2006/relationships/customXml" Target="../ink/ink1918.xml"/><Relationship Id="rId107" Type="http://schemas.openxmlformats.org/officeDocument/2006/relationships/image" Target="../media/image1840.png"/><Relationship Id="rId11" Type="http://schemas.openxmlformats.org/officeDocument/2006/relationships/image" Target="../media/image1792.png"/><Relationship Id="rId32" Type="http://schemas.openxmlformats.org/officeDocument/2006/relationships/customXml" Target="../ink/ink1926.xml"/><Relationship Id="rId37" Type="http://schemas.openxmlformats.org/officeDocument/2006/relationships/image" Target="../media/image1805.png"/><Relationship Id="rId53" Type="http://schemas.openxmlformats.org/officeDocument/2006/relationships/image" Target="../media/image1813.png"/><Relationship Id="rId58" Type="http://schemas.openxmlformats.org/officeDocument/2006/relationships/customXml" Target="../ink/ink1939.xml"/><Relationship Id="rId74" Type="http://schemas.openxmlformats.org/officeDocument/2006/relationships/customXml" Target="../ink/ink1947.xml"/><Relationship Id="rId79" Type="http://schemas.openxmlformats.org/officeDocument/2006/relationships/image" Target="../media/image1826.png"/><Relationship Id="rId102" Type="http://schemas.openxmlformats.org/officeDocument/2006/relationships/customXml" Target="../ink/ink1961.xml"/><Relationship Id="rId123" Type="http://schemas.openxmlformats.org/officeDocument/2006/relationships/image" Target="../media/image1848.png"/><Relationship Id="rId128" Type="http://schemas.openxmlformats.org/officeDocument/2006/relationships/customXml" Target="../ink/ink1974.xml"/><Relationship Id="rId144" Type="http://schemas.openxmlformats.org/officeDocument/2006/relationships/image" Target="../media/image1858.png"/><Relationship Id="rId149" Type="http://schemas.openxmlformats.org/officeDocument/2006/relationships/image" Target="../media/image1860.png"/><Relationship Id="rId5" Type="http://schemas.openxmlformats.org/officeDocument/2006/relationships/image" Target="../media/image1789.png"/><Relationship Id="rId90" Type="http://schemas.openxmlformats.org/officeDocument/2006/relationships/customXml" Target="../ink/ink1955.xml"/><Relationship Id="rId95" Type="http://schemas.openxmlformats.org/officeDocument/2006/relationships/image" Target="../media/image1834.png"/><Relationship Id="rId160" Type="http://schemas.openxmlformats.org/officeDocument/2006/relationships/customXml" Target="../ink/ink1991.xml"/><Relationship Id="rId165" Type="http://schemas.openxmlformats.org/officeDocument/2006/relationships/image" Target="../media/image1868.png"/><Relationship Id="rId181" Type="http://schemas.openxmlformats.org/officeDocument/2006/relationships/image" Target="../media/image1876.png"/><Relationship Id="rId186" Type="http://schemas.openxmlformats.org/officeDocument/2006/relationships/customXml" Target="../ink/ink2004.xml"/><Relationship Id="rId22" Type="http://schemas.openxmlformats.org/officeDocument/2006/relationships/customXml" Target="../ink/ink1921.xml"/><Relationship Id="rId27" Type="http://schemas.openxmlformats.org/officeDocument/2006/relationships/image" Target="../media/image1800.png"/><Relationship Id="rId43" Type="http://schemas.openxmlformats.org/officeDocument/2006/relationships/image" Target="../media/image1808.png"/><Relationship Id="rId48" Type="http://schemas.openxmlformats.org/officeDocument/2006/relationships/customXml" Target="../ink/ink1934.xml"/><Relationship Id="rId64" Type="http://schemas.openxmlformats.org/officeDocument/2006/relationships/customXml" Target="../ink/ink1942.xml"/><Relationship Id="rId69" Type="http://schemas.openxmlformats.org/officeDocument/2006/relationships/image" Target="../media/image1821.png"/><Relationship Id="rId113" Type="http://schemas.openxmlformats.org/officeDocument/2006/relationships/image" Target="../media/image1843.png"/><Relationship Id="rId118" Type="http://schemas.openxmlformats.org/officeDocument/2006/relationships/customXml" Target="../ink/ink1969.xml"/><Relationship Id="rId134" Type="http://schemas.openxmlformats.org/officeDocument/2006/relationships/image" Target="../media/image1853.png"/><Relationship Id="rId139" Type="http://schemas.openxmlformats.org/officeDocument/2006/relationships/customXml" Target="../ink/ink1980.xml"/><Relationship Id="rId80" Type="http://schemas.openxmlformats.org/officeDocument/2006/relationships/customXml" Target="../ink/ink1950.xml"/><Relationship Id="rId85" Type="http://schemas.openxmlformats.org/officeDocument/2006/relationships/image" Target="../media/image1829.png"/><Relationship Id="rId150" Type="http://schemas.openxmlformats.org/officeDocument/2006/relationships/customXml" Target="../ink/ink1986.xml"/><Relationship Id="rId155" Type="http://schemas.openxmlformats.org/officeDocument/2006/relationships/image" Target="../media/image1863.png"/><Relationship Id="rId171" Type="http://schemas.openxmlformats.org/officeDocument/2006/relationships/image" Target="../media/image1871.png"/><Relationship Id="rId176" Type="http://schemas.openxmlformats.org/officeDocument/2006/relationships/customXml" Target="../ink/ink1999.xml"/><Relationship Id="rId192" Type="http://schemas.openxmlformats.org/officeDocument/2006/relationships/customXml" Target="../ink/ink2007.xml"/><Relationship Id="rId12" Type="http://schemas.openxmlformats.org/officeDocument/2006/relationships/customXml" Target="../ink/ink1916.xml"/><Relationship Id="rId17" Type="http://schemas.openxmlformats.org/officeDocument/2006/relationships/image" Target="../media/image1795.png"/><Relationship Id="rId33" Type="http://schemas.openxmlformats.org/officeDocument/2006/relationships/image" Target="../media/image1803.png"/><Relationship Id="rId38" Type="http://schemas.openxmlformats.org/officeDocument/2006/relationships/customXml" Target="../ink/ink1929.xml"/><Relationship Id="rId59" Type="http://schemas.openxmlformats.org/officeDocument/2006/relationships/image" Target="../media/image1816.png"/><Relationship Id="rId103" Type="http://schemas.openxmlformats.org/officeDocument/2006/relationships/image" Target="../media/image1838.png"/><Relationship Id="rId108" Type="http://schemas.openxmlformats.org/officeDocument/2006/relationships/customXml" Target="../ink/ink1964.xml"/><Relationship Id="rId124" Type="http://schemas.openxmlformats.org/officeDocument/2006/relationships/customXml" Target="../ink/ink1972.xml"/><Relationship Id="rId129" Type="http://schemas.openxmlformats.org/officeDocument/2006/relationships/image" Target="../media/image1851.png"/><Relationship Id="rId54" Type="http://schemas.openxmlformats.org/officeDocument/2006/relationships/customXml" Target="../ink/ink1937.xml"/><Relationship Id="rId70" Type="http://schemas.openxmlformats.org/officeDocument/2006/relationships/customXml" Target="../ink/ink1945.xml"/><Relationship Id="rId75" Type="http://schemas.openxmlformats.org/officeDocument/2006/relationships/image" Target="../media/image1824.png"/><Relationship Id="rId91" Type="http://schemas.openxmlformats.org/officeDocument/2006/relationships/image" Target="../media/image1832.png"/><Relationship Id="rId96" Type="http://schemas.openxmlformats.org/officeDocument/2006/relationships/customXml" Target="../ink/ink1958.xml"/><Relationship Id="rId140" Type="http://schemas.openxmlformats.org/officeDocument/2006/relationships/image" Target="../media/image1856.png"/><Relationship Id="rId145" Type="http://schemas.openxmlformats.org/officeDocument/2006/relationships/customXml" Target="../ink/ink1983.xml"/><Relationship Id="rId161" Type="http://schemas.openxmlformats.org/officeDocument/2006/relationships/image" Target="../media/image1866.png"/><Relationship Id="rId166" Type="http://schemas.openxmlformats.org/officeDocument/2006/relationships/customXml" Target="../ink/ink1994.xml"/><Relationship Id="rId182" Type="http://schemas.openxmlformats.org/officeDocument/2006/relationships/customXml" Target="../ink/ink2002.xml"/><Relationship Id="rId187" Type="http://schemas.openxmlformats.org/officeDocument/2006/relationships/image" Target="../media/image18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3.xml"/><Relationship Id="rId23" Type="http://schemas.openxmlformats.org/officeDocument/2006/relationships/image" Target="../media/image1798.png"/><Relationship Id="rId28" Type="http://schemas.openxmlformats.org/officeDocument/2006/relationships/customXml" Target="../ink/ink1924.xml"/><Relationship Id="rId49" Type="http://schemas.openxmlformats.org/officeDocument/2006/relationships/image" Target="../media/image1811.png"/><Relationship Id="rId114" Type="http://schemas.openxmlformats.org/officeDocument/2006/relationships/customXml" Target="../ink/ink1967.xml"/><Relationship Id="rId119" Type="http://schemas.openxmlformats.org/officeDocument/2006/relationships/image" Target="../media/image1846.png"/><Relationship Id="rId44" Type="http://schemas.openxmlformats.org/officeDocument/2006/relationships/customXml" Target="../ink/ink1932.xml"/><Relationship Id="rId60" Type="http://schemas.openxmlformats.org/officeDocument/2006/relationships/customXml" Target="../ink/ink1940.xml"/><Relationship Id="rId65" Type="http://schemas.openxmlformats.org/officeDocument/2006/relationships/image" Target="../media/image1819.png"/><Relationship Id="rId81" Type="http://schemas.openxmlformats.org/officeDocument/2006/relationships/image" Target="../media/image1827.png"/><Relationship Id="rId86" Type="http://schemas.openxmlformats.org/officeDocument/2006/relationships/customXml" Target="../ink/ink1953.xml"/><Relationship Id="rId130" Type="http://schemas.openxmlformats.org/officeDocument/2006/relationships/customXml" Target="../ink/ink1975.xml"/><Relationship Id="rId135" Type="http://schemas.openxmlformats.org/officeDocument/2006/relationships/customXml" Target="../ink/ink1978.xml"/><Relationship Id="rId151" Type="http://schemas.openxmlformats.org/officeDocument/2006/relationships/image" Target="../media/image1861.png"/><Relationship Id="rId156" Type="http://schemas.openxmlformats.org/officeDocument/2006/relationships/customXml" Target="../ink/ink1989.xml"/><Relationship Id="rId177" Type="http://schemas.openxmlformats.org/officeDocument/2006/relationships/image" Target="../media/image1874.png"/><Relationship Id="rId172" Type="http://schemas.openxmlformats.org/officeDocument/2006/relationships/customXml" Target="../ink/ink1997.xml"/><Relationship Id="rId193" Type="http://schemas.openxmlformats.org/officeDocument/2006/relationships/image" Target="../media/image1882.png"/><Relationship Id="rId13" Type="http://schemas.openxmlformats.org/officeDocument/2006/relationships/image" Target="../media/image1793.png"/><Relationship Id="rId18" Type="http://schemas.openxmlformats.org/officeDocument/2006/relationships/customXml" Target="../ink/ink1919.xml"/><Relationship Id="rId39" Type="http://schemas.openxmlformats.org/officeDocument/2006/relationships/image" Target="../media/image1806.png"/><Relationship Id="rId109" Type="http://schemas.openxmlformats.org/officeDocument/2006/relationships/image" Target="../media/image1841.png"/><Relationship Id="rId34" Type="http://schemas.openxmlformats.org/officeDocument/2006/relationships/customXml" Target="../ink/ink1927.xml"/><Relationship Id="rId50" Type="http://schemas.openxmlformats.org/officeDocument/2006/relationships/customXml" Target="../ink/ink1935.xml"/><Relationship Id="rId55" Type="http://schemas.openxmlformats.org/officeDocument/2006/relationships/image" Target="../media/image1814.png"/><Relationship Id="rId76" Type="http://schemas.openxmlformats.org/officeDocument/2006/relationships/customXml" Target="../ink/ink1948.xml"/><Relationship Id="rId97" Type="http://schemas.openxmlformats.org/officeDocument/2006/relationships/image" Target="../media/image1835.png"/><Relationship Id="rId104" Type="http://schemas.openxmlformats.org/officeDocument/2006/relationships/customXml" Target="../ink/ink1962.xml"/><Relationship Id="rId120" Type="http://schemas.openxmlformats.org/officeDocument/2006/relationships/customXml" Target="../ink/ink1970.xml"/><Relationship Id="rId125" Type="http://schemas.openxmlformats.org/officeDocument/2006/relationships/image" Target="../media/image1849.png"/><Relationship Id="rId141" Type="http://schemas.openxmlformats.org/officeDocument/2006/relationships/customXml" Target="../ink/ink1981.xml"/><Relationship Id="rId146" Type="http://schemas.openxmlformats.org/officeDocument/2006/relationships/image" Target="../media/image1859.png"/><Relationship Id="rId167" Type="http://schemas.openxmlformats.org/officeDocument/2006/relationships/image" Target="../media/image1869.png"/><Relationship Id="rId188" Type="http://schemas.openxmlformats.org/officeDocument/2006/relationships/customXml" Target="../ink/ink2005.xml"/><Relationship Id="rId7" Type="http://schemas.openxmlformats.org/officeDocument/2006/relationships/image" Target="../media/image1790.png"/><Relationship Id="rId71" Type="http://schemas.openxmlformats.org/officeDocument/2006/relationships/image" Target="../media/image1822.png"/><Relationship Id="rId92" Type="http://schemas.openxmlformats.org/officeDocument/2006/relationships/customXml" Target="../ink/ink1956.xml"/><Relationship Id="rId162" Type="http://schemas.openxmlformats.org/officeDocument/2006/relationships/customXml" Target="../ink/ink1992.xml"/><Relationship Id="rId183" Type="http://schemas.openxmlformats.org/officeDocument/2006/relationships/image" Target="../media/image1877.png"/><Relationship Id="rId2" Type="http://schemas.openxmlformats.org/officeDocument/2006/relationships/customXml" Target="../ink/ink1911.xml"/><Relationship Id="rId29" Type="http://schemas.openxmlformats.org/officeDocument/2006/relationships/image" Target="../media/image1801.png"/><Relationship Id="rId24" Type="http://schemas.openxmlformats.org/officeDocument/2006/relationships/customXml" Target="../ink/ink1922.xml"/><Relationship Id="rId40" Type="http://schemas.openxmlformats.org/officeDocument/2006/relationships/customXml" Target="../ink/ink1930.xml"/><Relationship Id="rId45" Type="http://schemas.openxmlformats.org/officeDocument/2006/relationships/image" Target="../media/image1809.png"/><Relationship Id="rId66" Type="http://schemas.openxmlformats.org/officeDocument/2006/relationships/customXml" Target="../ink/ink1943.xml"/><Relationship Id="rId87" Type="http://schemas.openxmlformats.org/officeDocument/2006/relationships/image" Target="../media/image1830.png"/><Relationship Id="rId110" Type="http://schemas.openxmlformats.org/officeDocument/2006/relationships/customXml" Target="../ink/ink1965.xml"/><Relationship Id="rId115" Type="http://schemas.openxmlformats.org/officeDocument/2006/relationships/image" Target="../media/image1844.png"/><Relationship Id="rId131" Type="http://schemas.openxmlformats.org/officeDocument/2006/relationships/customXml" Target="../ink/ink1976.xml"/><Relationship Id="rId136" Type="http://schemas.openxmlformats.org/officeDocument/2006/relationships/image" Target="../media/image1854.png"/><Relationship Id="rId157" Type="http://schemas.openxmlformats.org/officeDocument/2006/relationships/image" Target="../media/image1864.png"/><Relationship Id="rId178" Type="http://schemas.openxmlformats.org/officeDocument/2006/relationships/customXml" Target="../ink/ink2000.xml"/><Relationship Id="rId61" Type="http://schemas.openxmlformats.org/officeDocument/2006/relationships/image" Target="../media/image1817.png"/><Relationship Id="rId82" Type="http://schemas.openxmlformats.org/officeDocument/2006/relationships/customXml" Target="../ink/ink1951.xml"/><Relationship Id="rId152" Type="http://schemas.openxmlformats.org/officeDocument/2006/relationships/customXml" Target="../ink/ink1987.xml"/><Relationship Id="rId173" Type="http://schemas.openxmlformats.org/officeDocument/2006/relationships/image" Target="../media/image1872.png"/><Relationship Id="rId194" Type="http://schemas.openxmlformats.org/officeDocument/2006/relationships/customXml" Target="../ink/ink2008.xml"/><Relationship Id="rId19" Type="http://schemas.openxmlformats.org/officeDocument/2006/relationships/image" Target="../media/image1796.png"/><Relationship Id="rId14" Type="http://schemas.openxmlformats.org/officeDocument/2006/relationships/customXml" Target="../ink/ink1917.xml"/><Relationship Id="rId30" Type="http://schemas.openxmlformats.org/officeDocument/2006/relationships/customXml" Target="../ink/ink1925.xml"/><Relationship Id="rId35" Type="http://schemas.openxmlformats.org/officeDocument/2006/relationships/image" Target="../media/image1804.png"/><Relationship Id="rId56" Type="http://schemas.openxmlformats.org/officeDocument/2006/relationships/customXml" Target="../ink/ink1938.xml"/><Relationship Id="rId77" Type="http://schemas.openxmlformats.org/officeDocument/2006/relationships/image" Target="../media/image1825.png"/><Relationship Id="rId100" Type="http://schemas.openxmlformats.org/officeDocument/2006/relationships/customXml" Target="../ink/ink1960.xml"/><Relationship Id="rId105" Type="http://schemas.openxmlformats.org/officeDocument/2006/relationships/image" Target="../media/image1839.png"/><Relationship Id="rId126" Type="http://schemas.openxmlformats.org/officeDocument/2006/relationships/customXml" Target="../ink/ink1973.xml"/><Relationship Id="rId147" Type="http://schemas.openxmlformats.org/officeDocument/2006/relationships/customXml" Target="../ink/ink1984.xml"/><Relationship Id="rId168" Type="http://schemas.openxmlformats.org/officeDocument/2006/relationships/customXml" Target="../ink/ink1995.xml"/><Relationship Id="rId8" Type="http://schemas.openxmlformats.org/officeDocument/2006/relationships/customXml" Target="../ink/ink1914.xml"/><Relationship Id="rId51" Type="http://schemas.openxmlformats.org/officeDocument/2006/relationships/image" Target="../media/image1812.png"/><Relationship Id="rId72" Type="http://schemas.openxmlformats.org/officeDocument/2006/relationships/customXml" Target="../ink/ink1946.xml"/><Relationship Id="rId93" Type="http://schemas.openxmlformats.org/officeDocument/2006/relationships/image" Target="../media/image1833.png"/><Relationship Id="rId98" Type="http://schemas.openxmlformats.org/officeDocument/2006/relationships/customXml" Target="../ink/ink1959.xml"/><Relationship Id="rId121" Type="http://schemas.openxmlformats.org/officeDocument/2006/relationships/image" Target="../media/image1847.png"/><Relationship Id="rId142" Type="http://schemas.openxmlformats.org/officeDocument/2006/relationships/image" Target="../media/image1857.png"/><Relationship Id="rId163" Type="http://schemas.openxmlformats.org/officeDocument/2006/relationships/image" Target="../media/image1867.png"/><Relationship Id="rId184" Type="http://schemas.openxmlformats.org/officeDocument/2006/relationships/customXml" Target="../ink/ink2003.xml"/><Relationship Id="rId189" Type="http://schemas.openxmlformats.org/officeDocument/2006/relationships/image" Target="../media/image1880.png"/><Relationship Id="rId3" Type="http://schemas.openxmlformats.org/officeDocument/2006/relationships/image" Target="../media/image1788.png"/><Relationship Id="rId25" Type="http://schemas.openxmlformats.org/officeDocument/2006/relationships/image" Target="../media/image1799.png"/><Relationship Id="rId46" Type="http://schemas.openxmlformats.org/officeDocument/2006/relationships/customXml" Target="../ink/ink1933.xml"/><Relationship Id="rId67" Type="http://schemas.openxmlformats.org/officeDocument/2006/relationships/image" Target="../media/image1820.png"/><Relationship Id="rId116" Type="http://schemas.openxmlformats.org/officeDocument/2006/relationships/customXml" Target="../ink/ink1968.xml"/><Relationship Id="rId137" Type="http://schemas.openxmlformats.org/officeDocument/2006/relationships/customXml" Target="../ink/ink1979.xml"/><Relationship Id="rId158" Type="http://schemas.openxmlformats.org/officeDocument/2006/relationships/customXml" Target="../ink/ink1990.xml"/><Relationship Id="rId20" Type="http://schemas.openxmlformats.org/officeDocument/2006/relationships/customXml" Target="../ink/ink1920.xml"/><Relationship Id="rId41" Type="http://schemas.openxmlformats.org/officeDocument/2006/relationships/image" Target="../media/image1807.png"/><Relationship Id="rId62" Type="http://schemas.openxmlformats.org/officeDocument/2006/relationships/customXml" Target="../ink/ink1941.xml"/><Relationship Id="rId83" Type="http://schemas.openxmlformats.org/officeDocument/2006/relationships/image" Target="../media/image1828.png"/><Relationship Id="rId88" Type="http://schemas.openxmlformats.org/officeDocument/2006/relationships/customXml" Target="../ink/ink1954.xml"/><Relationship Id="rId111" Type="http://schemas.openxmlformats.org/officeDocument/2006/relationships/image" Target="../media/image1842.png"/><Relationship Id="rId132" Type="http://schemas.openxmlformats.org/officeDocument/2006/relationships/image" Target="../media/image1852.png"/><Relationship Id="rId153" Type="http://schemas.openxmlformats.org/officeDocument/2006/relationships/image" Target="../media/image1862.png"/><Relationship Id="rId174" Type="http://schemas.openxmlformats.org/officeDocument/2006/relationships/customXml" Target="../ink/ink1998.xml"/><Relationship Id="rId179" Type="http://schemas.openxmlformats.org/officeDocument/2006/relationships/image" Target="../media/image1875.png"/><Relationship Id="rId195" Type="http://schemas.openxmlformats.org/officeDocument/2006/relationships/image" Target="../media/image1883.png"/><Relationship Id="rId190" Type="http://schemas.openxmlformats.org/officeDocument/2006/relationships/customXml" Target="../ink/ink2006.xml"/><Relationship Id="rId15" Type="http://schemas.openxmlformats.org/officeDocument/2006/relationships/image" Target="../media/image1794.png"/><Relationship Id="rId36" Type="http://schemas.openxmlformats.org/officeDocument/2006/relationships/customXml" Target="../ink/ink1928.xml"/><Relationship Id="rId57" Type="http://schemas.openxmlformats.org/officeDocument/2006/relationships/image" Target="../media/image1815.png"/><Relationship Id="rId106" Type="http://schemas.openxmlformats.org/officeDocument/2006/relationships/customXml" Target="../ink/ink1963.xml"/><Relationship Id="rId127" Type="http://schemas.openxmlformats.org/officeDocument/2006/relationships/image" Target="../media/image1850.png"/><Relationship Id="rId10" Type="http://schemas.openxmlformats.org/officeDocument/2006/relationships/customXml" Target="../ink/ink1915.xml"/><Relationship Id="rId31" Type="http://schemas.openxmlformats.org/officeDocument/2006/relationships/image" Target="../media/image1802.png"/><Relationship Id="rId52" Type="http://schemas.openxmlformats.org/officeDocument/2006/relationships/customXml" Target="../ink/ink1936.xml"/><Relationship Id="rId73" Type="http://schemas.openxmlformats.org/officeDocument/2006/relationships/image" Target="../media/image1823.png"/><Relationship Id="rId78" Type="http://schemas.openxmlformats.org/officeDocument/2006/relationships/customXml" Target="../ink/ink1949.xml"/><Relationship Id="rId94" Type="http://schemas.openxmlformats.org/officeDocument/2006/relationships/customXml" Target="../ink/ink1957.xml"/><Relationship Id="rId99" Type="http://schemas.openxmlformats.org/officeDocument/2006/relationships/image" Target="../media/image1836.png"/><Relationship Id="rId101" Type="http://schemas.openxmlformats.org/officeDocument/2006/relationships/image" Target="../media/image1837.png"/><Relationship Id="rId122" Type="http://schemas.openxmlformats.org/officeDocument/2006/relationships/customXml" Target="../ink/ink1971.xml"/><Relationship Id="rId143" Type="http://schemas.openxmlformats.org/officeDocument/2006/relationships/customXml" Target="../ink/ink1982.xml"/><Relationship Id="rId148" Type="http://schemas.openxmlformats.org/officeDocument/2006/relationships/customXml" Target="../ink/ink1985.xml"/><Relationship Id="rId164" Type="http://schemas.openxmlformats.org/officeDocument/2006/relationships/customXml" Target="../ink/ink1993.xml"/><Relationship Id="rId169" Type="http://schemas.openxmlformats.org/officeDocument/2006/relationships/image" Target="../media/image1870.png"/><Relationship Id="rId185" Type="http://schemas.openxmlformats.org/officeDocument/2006/relationships/image" Target="../media/image1878.png"/><Relationship Id="rId4" Type="http://schemas.openxmlformats.org/officeDocument/2006/relationships/customXml" Target="../ink/ink1912.xml"/><Relationship Id="rId9" Type="http://schemas.openxmlformats.org/officeDocument/2006/relationships/image" Target="../media/image1791.png"/><Relationship Id="rId180" Type="http://schemas.openxmlformats.org/officeDocument/2006/relationships/customXml" Target="../ink/ink2001.xml"/><Relationship Id="rId26" Type="http://schemas.openxmlformats.org/officeDocument/2006/relationships/customXml" Target="../ink/ink1923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94.png"/><Relationship Id="rId21" Type="http://schemas.openxmlformats.org/officeDocument/2006/relationships/customXml" Target="../ink/ink2020.xml"/><Relationship Id="rId42" Type="http://schemas.openxmlformats.org/officeDocument/2006/relationships/image" Target="../media/image1902.png"/><Relationship Id="rId47" Type="http://schemas.openxmlformats.org/officeDocument/2006/relationships/customXml" Target="../ink/ink2033.xml"/><Relationship Id="rId63" Type="http://schemas.openxmlformats.org/officeDocument/2006/relationships/image" Target="../media/image1912.png"/><Relationship Id="rId68" Type="http://schemas.openxmlformats.org/officeDocument/2006/relationships/customXml" Target="../ink/ink2044.xml"/><Relationship Id="rId84" Type="http://schemas.openxmlformats.org/officeDocument/2006/relationships/customXml" Target="../ink/ink2052.xml"/><Relationship Id="rId89" Type="http://schemas.openxmlformats.org/officeDocument/2006/relationships/image" Target="../media/image1925.png"/><Relationship Id="rId112" Type="http://schemas.openxmlformats.org/officeDocument/2006/relationships/image" Target="../media/image1936.png"/><Relationship Id="rId16" Type="http://schemas.openxmlformats.org/officeDocument/2006/relationships/customXml" Target="../ink/ink2016.xml"/><Relationship Id="rId107" Type="http://schemas.openxmlformats.org/officeDocument/2006/relationships/customXml" Target="../ink/ink2064.xml"/><Relationship Id="rId11" Type="http://schemas.openxmlformats.org/officeDocument/2006/relationships/image" Target="../media/image1888.png"/><Relationship Id="rId24" Type="http://schemas.openxmlformats.org/officeDocument/2006/relationships/image" Target="../media/image1893.png"/><Relationship Id="rId32" Type="http://schemas.openxmlformats.org/officeDocument/2006/relationships/image" Target="../media/image1897.png"/><Relationship Id="rId37" Type="http://schemas.openxmlformats.org/officeDocument/2006/relationships/customXml" Target="../ink/ink2028.xml"/><Relationship Id="rId40" Type="http://schemas.openxmlformats.org/officeDocument/2006/relationships/image" Target="../media/image1901.png"/><Relationship Id="rId45" Type="http://schemas.openxmlformats.org/officeDocument/2006/relationships/customXml" Target="../ink/ink2032.xml"/><Relationship Id="rId53" Type="http://schemas.openxmlformats.org/officeDocument/2006/relationships/customXml" Target="../ink/ink2036.xml"/><Relationship Id="rId58" Type="http://schemas.openxmlformats.org/officeDocument/2006/relationships/customXml" Target="../ink/ink2039.xml"/><Relationship Id="rId66" Type="http://schemas.openxmlformats.org/officeDocument/2006/relationships/customXml" Target="../ink/ink2043.xml"/><Relationship Id="rId74" Type="http://schemas.openxmlformats.org/officeDocument/2006/relationships/customXml" Target="../ink/ink2047.xml"/><Relationship Id="rId79" Type="http://schemas.openxmlformats.org/officeDocument/2006/relationships/image" Target="../media/image1920.png"/><Relationship Id="rId87" Type="http://schemas.openxmlformats.org/officeDocument/2006/relationships/image" Target="../media/image1924.png"/><Relationship Id="rId102" Type="http://schemas.openxmlformats.org/officeDocument/2006/relationships/image" Target="../media/image1931.png"/><Relationship Id="rId110" Type="http://schemas.openxmlformats.org/officeDocument/2006/relationships/image" Target="../media/image1935.png"/><Relationship Id="rId115" Type="http://schemas.openxmlformats.org/officeDocument/2006/relationships/customXml" Target="../ink/ink2068.xml"/><Relationship Id="rId5" Type="http://schemas.openxmlformats.org/officeDocument/2006/relationships/image" Target="../media/image1885.png"/><Relationship Id="rId61" Type="http://schemas.openxmlformats.org/officeDocument/2006/relationships/image" Target="../media/image1911.png"/><Relationship Id="rId82" Type="http://schemas.openxmlformats.org/officeDocument/2006/relationships/customXml" Target="../ink/ink2051.xml"/><Relationship Id="rId90" Type="http://schemas.openxmlformats.org/officeDocument/2006/relationships/customXml" Target="../ink/ink2055.xml"/><Relationship Id="rId95" Type="http://schemas.openxmlformats.org/officeDocument/2006/relationships/image" Target="../media/image1928.png"/><Relationship Id="rId19" Type="http://schemas.openxmlformats.org/officeDocument/2006/relationships/image" Target="../media/image1891.png"/><Relationship Id="rId14" Type="http://schemas.openxmlformats.org/officeDocument/2006/relationships/customXml" Target="../ink/ink2015.xml"/><Relationship Id="rId22" Type="http://schemas.openxmlformats.org/officeDocument/2006/relationships/image" Target="../media/image1892.png"/><Relationship Id="rId27" Type="http://schemas.openxmlformats.org/officeDocument/2006/relationships/customXml" Target="../ink/ink2023.xml"/><Relationship Id="rId30" Type="http://schemas.openxmlformats.org/officeDocument/2006/relationships/image" Target="../media/image1896.png"/><Relationship Id="rId35" Type="http://schemas.openxmlformats.org/officeDocument/2006/relationships/customXml" Target="../ink/ink2027.xml"/><Relationship Id="rId43" Type="http://schemas.openxmlformats.org/officeDocument/2006/relationships/customXml" Target="../ink/ink2031.xml"/><Relationship Id="rId48" Type="http://schemas.openxmlformats.org/officeDocument/2006/relationships/image" Target="../media/image1905.png"/><Relationship Id="rId56" Type="http://schemas.openxmlformats.org/officeDocument/2006/relationships/customXml" Target="../ink/ink2038.xml"/><Relationship Id="rId64" Type="http://schemas.openxmlformats.org/officeDocument/2006/relationships/customXml" Target="../ink/ink2042.xml"/><Relationship Id="rId69" Type="http://schemas.openxmlformats.org/officeDocument/2006/relationships/image" Target="../media/image1915.png"/><Relationship Id="rId77" Type="http://schemas.openxmlformats.org/officeDocument/2006/relationships/image" Target="../media/image1919.png"/><Relationship Id="rId100" Type="http://schemas.openxmlformats.org/officeDocument/2006/relationships/image" Target="../media/image1930.png"/><Relationship Id="rId105" Type="http://schemas.openxmlformats.org/officeDocument/2006/relationships/customXml" Target="../ink/ink2063.xml"/><Relationship Id="rId113" Type="http://schemas.openxmlformats.org/officeDocument/2006/relationships/customXml" Target="../ink/ink2067.xml"/><Relationship Id="rId8" Type="http://schemas.openxmlformats.org/officeDocument/2006/relationships/customXml" Target="../ink/ink2012.xml"/><Relationship Id="rId51" Type="http://schemas.openxmlformats.org/officeDocument/2006/relationships/customXml" Target="../ink/ink2035.xml"/><Relationship Id="rId72" Type="http://schemas.openxmlformats.org/officeDocument/2006/relationships/customXml" Target="../ink/ink2046.xml"/><Relationship Id="rId80" Type="http://schemas.openxmlformats.org/officeDocument/2006/relationships/customXml" Target="../ink/ink2050.xml"/><Relationship Id="rId85" Type="http://schemas.openxmlformats.org/officeDocument/2006/relationships/image" Target="../media/image1923.png"/><Relationship Id="rId93" Type="http://schemas.openxmlformats.org/officeDocument/2006/relationships/image" Target="../media/image1927.png"/><Relationship Id="rId98" Type="http://schemas.openxmlformats.org/officeDocument/2006/relationships/customXml" Target="../ink/ink2059.xml"/><Relationship Id="rId3" Type="http://schemas.openxmlformats.org/officeDocument/2006/relationships/image" Target="../media/image1884.png"/><Relationship Id="rId12" Type="http://schemas.openxmlformats.org/officeDocument/2006/relationships/customXml" Target="../ink/ink2014.xml"/><Relationship Id="rId17" Type="http://schemas.openxmlformats.org/officeDocument/2006/relationships/customXml" Target="../ink/ink2017.xml"/><Relationship Id="rId25" Type="http://schemas.openxmlformats.org/officeDocument/2006/relationships/customXml" Target="../ink/ink2022.xml"/><Relationship Id="rId33" Type="http://schemas.openxmlformats.org/officeDocument/2006/relationships/customXml" Target="../ink/ink2026.xml"/><Relationship Id="rId38" Type="http://schemas.openxmlformats.org/officeDocument/2006/relationships/image" Target="../media/image1900.png"/><Relationship Id="rId46" Type="http://schemas.openxmlformats.org/officeDocument/2006/relationships/image" Target="../media/image1904.png"/><Relationship Id="rId59" Type="http://schemas.openxmlformats.org/officeDocument/2006/relationships/image" Target="../media/image1910.png"/><Relationship Id="rId67" Type="http://schemas.openxmlformats.org/officeDocument/2006/relationships/image" Target="../media/image1914.png"/><Relationship Id="rId103" Type="http://schemas.openxmlformats.org/officeDocument/2006/relationships/customXml" Target="../ink/ink2062.xml"/><Relationship Id="rId108" Type="http://schemas.openxmlformats.org/officeDocument/2006/relationships/image" Target="../media/image1934.png"/><Relationship Id="rId116" Type="http://schemas.openxmlformats.org/officeDocument/2006/relationships/image" Target="../media/image1938.png"/><Relationship Id="rId20" Type="http://schemas.openxmlformats.org/officeDocument/2006/relationships/customXml" Target="../ink/ink2019.xml"/><Relationship Id="rId41" Type="http://schemas.openxmlformats.org/officeDocument/2006/relationships/customXml" Target="../ink/ink2030.xml"/><Relationship Id="rId54" Type="http://schemas.openxmlformats.org/officeDocument/2006/relationships/customXml" Target="../ink/ink2037.xml"/><Relationship Id="rId62" Type="http://schemas.openxmlformats.org/officeDocument/2006/relationships/customXml" Target="../ink/ink2041.xml"/><Relationship Id="rId70" Type="http://schemas.openxmlformats.org/officeDocument/2006/relationships/customXml" Target="../ink/ink2045.xml"/><Relationship Id="rId75" Type="http://schemas.openxmlformats.org/officeDocument/2006/relationships/image" Target="../media/image1918.png"/><Relationship Id="rId83" Type="http://schemas.openxmlformats.org/officeDocument/2006/relationships/image" Target="../media/image1922.png"/><Relationship Id="rId88" Type="http://schemas.openxmlformats.org/officeDocument/2006/relationships/customXml" Target="../ink/ink2054.xml"/><Relationship Id="rId91" Type="http://schemas.openxmlformats.org/officeDocument/2006/relationships/image" Target="../media/image1926.png"/><Relationship Id="rId96" Type="http://schemas.openxmlformats.org/officeDocument/2006/relationships/customXml" Target="../ink/ink2058.xml"/><Relationship Id="rId111" Type="http://schemas.openxmlformats.org/officeDocument/2006/relationships/customXml" Target="../ink/ink20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1.xml"/><Relationship Id="rId15" Type="http://schemas.openxmlformats.org/officeDocument/2006/relationships/image" Target="../media/image1890.png"/><Relationship Id="rId23" Type="http://schemas.openxmlformats.org/officeDocument/2006/relationships/customXml" Target="../ink/ink2021.xml"/><Relationship Id="rId28" Type="http://schemas.openxmlformats.org/officeDocument/2006/relationships/image" Target="../media/image1895.png"/><Relationship Id="rId36" Type="http://schemas.openxmlformats.org/officeDocument/2006/relationships/image" Target="../media/image1899.png"/><Relationship Id="rId49" Type="http://schemas.openxmlformats.org/officeDocument/2006/relationships/customXml" Target="../ink/ink2034.xml"/><Relationship Id="rId57" Type="http://schemas.openxmlformats.org/officeDocument/2006/relationships/image" Target="../media/image1909.png"/><Relationship Id="rId106" Type="http://schemas.openxmlformats.org/officeDocument/2006/relationships/image" Target="../media/image1933.png"/><Relationship Id="rId114" Type="http://schemas.openxmlformats.org/officeDocument/2006/relationships/image" Target="../media/image1937.png"/><Relationship Id="rId10" Type="http://schemas.openxmlformats.org/officeDocument/2006/relationships/customXml" Target="../ink/ink2013.xml"/><Relationship Id="rId31" Type="http://schemas.openxmlformats.org/officeDocument/2006/relationships/customXml" Target="../ink/ink2025.xml"/><Relationship Id="rId44" Type="http://schemas.openxmlformats.org/officeDocument/2006/relationships/image" Target="../media/image1903.png"/><Relationship Id="rId52" Type="http://schemas.openxmlformats.org/officeDocument/2006/relationships/image" Target="../media/image1907.png"/><Relationship Id="rId60" Type="http://schemas.openxmlformats.org/officeDocument/2006/relationships/customXml" Target="../ink/ink2040.xml"/><Relationship Id="rId65" Type="http://schemas.openxmlformats.org/officeDocument/2006/relationships/image" Target="../media/image1913.png"/><Relationship Id="rId73" Type="http://schemas.openxmlformats.org/officeDocument/2006/relationships/image" Target="../media/image1917.png"/><Relationship Id="rId78" Type="http://schemas.openxmlformats.org/officeDocument/2006/relationships/customXml" Target="../ink/ink2049.xml"/><Relationship Id="rId81" Type="http://schemas.openxmlformats.org/officeDocument/2006/relationships/image" Target="../media/image1921.png"/><Relationship Id="rId86" Type="http://schemas.openxmlformats.org/officeDocument/2006/relationships/customXml" Target="../ink/ink2053.xml"/><Relationship Id="rId94" Type="http://schemas.openxmlformats.org/officeDocument/2006/relationships/customXml" Target="../ink/ink2057.xml"/><Relationship Id="rId99" Type="http://schemas.openxmlformats.org/officeDocument/2006/relationships/customXml" Target="../ink/ink2060.xml"/><Relationship Id="rId101" Type="http://schemas.openxmlformats.org/officeDocument/2006/relationships/customXml" Target="../ink/ink2061.xml"/><Relationship Id="rId4" Type="http://schemas.openxmlformats.org/officeDocument/2006/relationships/customXml" Target="../ink/ink2010.xml"/><Relationship Id="rId9" Type="http://schemas.openxmlformats.org/officeDocument/2006/relationships/image" Target="../media/image1887.png"/><Relationship Id="rId13" Type="http://schemas.openxmlformats.org/officeDocument/2006/relationships/image" Target="../media/image1889.png"/><Relationship Id="rId18" Type="http://schemas.openxmlformats.org/officeDocument/2006/relationships/customXml" Target="../ink/ink2018.xml"/><Relationship Id="rId39" Type="http://schemas.openxmlformats.org/officeDocument/2006/relationships/customXml" Target="../ink/ink2029.xml"/><Relationship Id="rId109" Type="http://schemas.openxmlformats.org/officeDocument/2006/relationships/customXml" Target="../ink/ink2065.xml"/><Relationship Id="rId34" Type="http://schemas.openxmlformats.org/officeDocument/2006/relationships/image" Target="../media/image1898.png"/><Relationship Id="rId50" Type="http://schemas.openxmlformats.org/officeDocument/2006/relationships/image" Target="../media/image1906.png"/><Relationship Id="rId55" Type="http://schemas.openxmlformats.org/officeDocument/2006/relationships/image" Target="../media/image1908.png"/><Relationship Id="rId76" Type="http://schemas.openxmlformats.org/officeDocument/2006/relationships/customXml" Target="../ink/ink2048.xml"/><Relationship Id="rId97" Type="http://schemas.openxmlformats.org/officeDocument/2006/relationships/image" Target="../media/image1929.png"/><Relationship Id="rId104" Type="http://schemas.openxmlformats.org/officeDocument/2006/relationships/image" Target="../media/image1932.png"/><Relationship Id="rId7" Type="http://schemas.openxmlformats.org/officeDocument/2006/relationships/image" Target="../media/image1886.png"/><Relationship Id="rId71" Type="http://schemas.openxmlformats.org/officeDocument/2006/relationships/image" Target="../media/image1916.png"/><Relationship Id="rId92" Type="http://schemas.openxmlformats.org/officeDocument/2006/relationships/customXml" Target="../ink/ink2056.xml"/><Relationship Id="rId2" Type="http://schemas.openxmlformats.org/officeDocument/2006/relationships/customXml" Target="../ink/ink2009.xml"/><Relationship Id="rId29" Type="http://schemas.openxmlformats.org/officeDocument/2006/relationships/customXml" Target="../ink/ink2024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1.xml"/><Relationship Id="rId21" Type="http://schemas.openxmlformats.org/officeDocument/2006/relationships/image" Target="../media/image1948.png"/><Relationship Id="rId34" Type="http://schemas.openxmlformats.org/officeDocument/2006/relationships/customXml" Target="../ink/ink2085.xml"/><Relationship Id="rId42" Type="http://schemas.openxmlformats.org/officeDocument/2006/relationships/customXml" Target="../ink/ink2089.xml"/><Relationship Id="rId47" Type="http://schemas.openxmlformats.org/officeDocument/2006/relationships/image" Target="../media/image1849.png"/><Relationship Id="rId50" Type="http://schemas.openxmlformats.org/officeDocument/2006/relationships/customXml" Target="../ink/ink2093.xml"/><Relationship Id="rId55" Type="http://schemas.openxmlformats.org/officeDocument/2006/relationships/customXml" Target="../ink/ink2096.xml"/><Relationship Id="rId63" Type="http://schemas.openxmlformats.org/officeDocument/2006/relationships/customXml" Target="../ink/ink2100.xml"/><Relationship Id="rId68" Type="http://schemas.openxmlformats.org/officeDocument/2006/relationships/image" Target="../media/image1970.png"/><Relationship Id="rId76" Type="http://schemas.openxmlformats.org/officeDocument/2006/relationships/image" Target="../media/image1974.png"/><Relationship Id="rId84" Type="http://schemas.openxmlformats.org/officeDocument/2006/relationships/image" Target="../media/image1978.png"/><Relationship Id="rId89" Type="http://schemas.openxmlformats.org/officeDocument/2006/relationships/customXml" Target="../ink/ink2113.xml"/><Relationship Id="rId97" Type="http://schemas.openxmlformats.org/officeDocument/2006/relationships/customXml" Target="../ink/ink2117.xml"/><Relationship Id="rId7" Type="http://schemas.openxmlformats.org/officeDocument/2006/relationships/image" Target="../media/image1941.png"/><Relationship Id="rId71" Type="http://schemas.openxmlformats.org/officeDocument/2006/relationships/customXml" Target="../ink/ink2104.xml"/><Relationship Id="rId92" Type="http://schemas.openxmlformats.org/officeDocument/2006/relationships/image" Target="../media/image1981.png"/><Relationship Id="rId2" Type="http://schemas.openxmlformats.org/officeDocument/2006/relationships/customXml" Target="../ink/ink2069.xml"/><Relationship Id="rId16" Type="http://schemas.openxmlformats.org/officeDocument/2006/relationships/customXml" Target="../ink/ink2076.xml"/><Relationship Id="rId29" Type="http://schemas.openxmlformats.org/officeDocument/2006/relationships/image" Target="../media/image1952.png"/><Relationship Id="rId11" Type="http://schemas.openxmlformats.org/officeDocument/2006/relationships/image" Target="../media/image1943.png"/><Relationship Id="rId24" Type="http://schemas.openxmlformats.org/officeDocument/2006/relationships/customXml" Target="../ink/ink2080.xml"/><Relationship Id="rId32" Type="http://schemas.openxmlformats.org/officeDocument/2006/relationships/customXml" Target="../ink/ink2084.xml"/><Relationship Id="rId37" Type="http://schemas.openxmlformats.org/officeDocument/2006/relationships/image" Target="../media/image1956.png"/><Relationship Id="rId40" Type="http://schemas.openxmlformats.org/officeDocument/2006/relationships/customXml" Target="../ink/ink2088.xml"/><Relationship Id="rId45" Type="http://schemas.openxmlformats.org/officeDocument/2006/relationships/image" Target="../media/image1960.png"/><Relationship Id="rId53" Type="http://schemas.openxmlformats.org/officeDocument/2006/relationships/customXml" Target="../ink/ink2095.xml"/><Relationship Id="rId58" Type="http://schemas.openxmlformats.org/officeDocument/2006/relationships/image" Target="../media/image1965.png"/><Relationship Id="rId66" Type="http://schemas.openxmlformats.org/officeDocument/2006/relationships/image" Target="../media/image1969.png"/><Relationship Id="rId74" Type="http://schemas.openxmlformats.org/officeDocument/2006/relationships/image" Target="../media/image1973.png"/><Relationship Id="rId79" Type="http://schemas.openxmlformats.org/officeDocument/2006/relationships/customXml" Target="../ink/ink2108.xml"/><Relationship Id="rId87" Type="http://schemas.openxmlformats.org/officeDocument/2006/relationships/customXml" Target="../ink/ink2112.xml"/><Relationship Id="rId5" Type="http://schemas.openxmlformats.org/officeDocument/2006/relationships/image" Target="../media/image1940.png"/><Relationship Id="rId61" Type="http://schemas.openxmlformats.org/officeDocument/2006/relationships/customXml" Target="../ink/ink2099.xml"/><Relationship Id="rId82" Type="http://schemas.openxmlformats.org/officeDocument/2006/relationships/image" Target="../media/image1977.png"/><Relationship Id="rId90" Type="http://schemas.openxmlformats.org/officeDocument/2006/relationships/image" Target="../media/image1980.png"/><Relationship Id="rId95" Type="http://schemas.openxmlformats.org/officeDocument/2006/relationships/customXml" Target="../ink/ink2116.xml"/><Relationship Id="rId19" Type="http://schemas.openxmlformats.org/officeDocument/2006/relationships/image" Target="../media/image1947.png"/><Relationship Id="rId14" Type="http://schemas.openxmlformats.org/officeDocument/2006/relationships/customXml" Target="../ink/ink2075.xml"/><Relationship Id="rId22" Type="http://schemas.openxmlformats.org/officeDocument/2006/relationships/customXml" Target="../ink/ink2079.xml"/><Relationship Id="rId27" Type="http://schemas.openxmlformats.org/officeDocument/2006/relationships/image" Target="../media/image1951.png"/><Relationship Id="rId30" Type="http://schemas.openxmlformats.org/officeDocument/2006/relationships/customXml" Target="../ink/ink2083.xml"/><Relationship Id="rId35" Type="http://schemas.openxmlformats.org/officeDocument/2006/relationships/image" Target="../media/image1955.png"/><Relationship Id="rId43" Type="http://schemas.openxmlformats.org/officeDocument/2006/relationships/image" Target="../media/image1959.png"/><Relationship Id="rId48" Type="http://schemas.openxmlformats.org/officeDocument/2006/relationships/customXml" Target="../ink/ink2092.xml"/><Relationship Id="rId56" Type="http://schemas.openxmlformats.org/officeDocument/2006/relationships/image" Target="../media/image1964.png"/><Relationship Id="rId64" Type="http://schemas.openxmlformats.org/officeDocument/2006/relationships/image" Target="../media/image1968.png"/><Relationship Id="rId69" Type="http://schemas.openxmlformats.org/officeDocument/2006/relationships/customXml" Target="../ink/ink2103.xml"/><Relationship Id="rId77" Type="http://schemas.openxmlformats.org/officeDocument/2006/relationships/customXml" Target="../ink/ink2107.xml"/><Relationship Id="rId100" Type="http://schemas.openxmlformats.org/officeDocument/2006/relationships/image" Target="../media/image1985.png"/><Relationship Id="rId8" Type="http://schemas.openxmlformats.org/officeDocument/2006/relationships/customXml" Target="../ink/ink2072.xml"/><Relationship Id="rId51" Type="http://schemas.openxmlformats.org/officeDocument/2006/relationships/image" Target="../media/image1962.png"/><Relationship Id="rId72" Type="http://schemas.openxmlformats.org/officeDocument/2006/relationships/image" Target="../media/image1972.png"/><Relationship Id="rId80" Type="http://schemas.openxmlformats.org/officeDocument/2006/relationships/image" Target="../media/image1976.png"/><Relationship Id="rId85" Type="http://schemas.openxmlformats.org/officeDocument/2006/relationships/customXml" Target="../ink/ink2111.xml"/><Relationship Id="rId93" Type="http://schemas.openxmlformats.org/officeDocument/2006/relationships/customXml" Target="../ink/ink2115.xml"/><Relationship Id="rId98" Type="http://schemas.openxmlformats.org/officeDocument/2006/relationships/image" Target="../media/image1984.png"/><Relationship Id="rId3" Type="http://schemas.openxmlformats.org/officeDocument/2006/relationships/image" Target="../media/image1939.png"/><Relationship Id="rId12" Type="http://schemas.openxmlformats.org/officeDocument/2006/relationships/customXml" Target="../ink/ink2074.xml"/><Relationship Id="rId17" Type="http://schemas.openxmlformats.org/officeDocument/2006/relationships/image" Target="../media/image1946.png"/><Relationship Id="rId25" Type="http://schemas.openxmlformats.org/officeDocument/2006/relationships/image" Target="../media/image1950.png"/><Relationship Id="rId33" Type="http://schemas.openxmlformats.org/officeDocument/2006/relationships/image" Target="../media/image1954.png"/><Relationship Id="rId38" Type="http://schemas.openxmlformats.org/officeDocument/2006/relationships/customXml" Target="../ink/ink2087.xml"/><Relationship Id="rId46" Type="http://schemas.openxmlformats.org/officeDocument/2006/relationships/customXml" Target="../ink/ink2091.xml"/><Relationship Id="rId59" Type="http://schemas.openxmlformats.org/officeDocument/2006/relationships/customXml" Target="../ink/ink2098.xml"/><Relationship Id="rId67" Type="http://schemas.openxmlformats.org/officeDocument/2006/relationships/customXml" Target="../ink/ink2102.xml"/><Relationship Id="rId20" Type="http://schemas.openxmlformats.org/officeDocument/2006/relationships/customXml" Target="../ink/ink2078.xml"/><Relationship Id="rId41" Type="http://schemas.openxmlformats.org/officeDocument/2006/relationships/image" Target="../media/image1958.png"/><Relationship Id="rId54" Type="http://schemas.openxmlformats.org/officeDocument/2006/relationships/image" Target="../media/image1963.png"/><Relationship Id="rId62" Type="http://schemas.openxmlformats.org/officeDocument/2006/relationships/image" Target="../media/image1967.png"/><Relationship Id="rId70" Type="http://schemas.openxmlformats.org/officeDocument/2006/relationships/image" Target="../media/image1971.png"/><Relationship Id="rId75" Type="http://schemas.openxmlformats.org/officeDocument/2006/relationships/customXml" Target="../ink/ink2106.xml"/><Relationship Id="rId83" Type="http://schemas.openxmlformats.org/officeDocument/2006/relationships/customXml" Target="../ink/ink2110.xml"/><Relationship Id="rId88" Type="http://schemas.openxmlformats.org/officeDocument/2006/relationships/image" Target="../media/image1979.png"/><Relationship Id="rId91" Type="http://schemas.openxmlformats.org/officeDocument/2006/relationships/customXml" Target="../ink/ink2114.xml"/><Relationship Id="rId96" Type="http://schemas.openxmlformats.org/officeDocument/2006/relationships/image" Target="../media/image19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1.xml"/><Relationship Id="rId15" Type="http://schemas.openxmlformats.org/officeDocument/2006/relationships/image" Target="../media/image1945.png"/><Relationship Id="rId23" Type="http://schemas.openxmlformats.org/officeDocument/2006/relationships/image" Target="../media/image1949.png"/><Relationship Id="rId28" Type="http://schemas.openxmlformats.org/officeDocument/2006/relationships/customXml" Target="../ink/ink2082.xml"/><Relationship Id="rId36" Type="http://schemas.openxmlformats.org/officeDocument/2006/relationships/customXml" Target="../ink/ink2086.xml"/><Relationship Id="rId49" Type="http://schemas.openxmlformats.org/officeDocument/2006/relationships/image" Target="../media/image1961.png"/><Relationship Id="rId57" Type="http://schemas.openxmlformats.org/officeDocument/2006/relationships/customXml" Target="../ink/ink2097.xml"/><Relationship Id="rId10" Type="http://schemas.openxmlformats.org/officeDocument/2006/relationships/customXml" Target="../ink/ink2073.xml"/><Relationship Id="rId31" Type="http://schemas.openxmlformats.org/officeDocument/2006/relationships/image" Target="../media/image1953.png"/><Relationship Id="rId44" Type="http://schemas.openxmlformats.org/officeDocument/2006/relationships/customXml" Target="../ink/ink2090.xml"/><Relationship Id="rId52" Type="http://schemas.openxmlformats.org/officeDocument/2006/relationships/customXml" Target="../ink/ink2094.xml"/><Relationship Id="rId60" Type="http://schemas.openxmlformats.org/officeDocument/2006/relationships/image" Target="../media/image1966.png"/><Relationship Id="rId65" Type="http://schemas.openxmlformats.org/officeDocument/2006/relationships/customXml" Target="../ink/ink2101.xml"/><Relationship Id="rId73" Type="http://schemas.openxmlformats.org/officeDocument/2006/relationships/customXml" Target="../ink/ink2105.xml"/><Relationship Id="rId78" Type="http://schemas.openxmlformats.org/officeDocument/2006/relationships/image" Target="../media/image1975.png"/><Relationship Id="rId81" Type="http://schemas.openxmlformats.org/officeDocument/2006/relationships/customXml" Target="../ink/ink2109.xml"/><Relationship Id="rId86" Type="http://schemas.openxmlformats.org/officeDocument/2006/relationships/image" Target="../media/image1850.png"/><Relationship Id="rId94" Type="http://schemas.openxmlformats.org/officeDocument/2006/relationships/image" Target="../media/image1982.png"/><Relationship Id="rId99" Type="http://schemas.openxmlformats.org/officeDocument/2006/relationships/customXml" Target="../ink/ink2118.xml"/><Relationship Id="rId4" Type="http://schemas.openxmlformats.org/officeDocument/2006/relationships/customXml" Target="../ink/ink2070.xml"/><Relationship Id="rId9" Type="http://schemas.openxmlformats.org/officeDocument/2006/relationships/image" Target="../media/image1942.png"/><Relationship Id="rId13" Type="http://schemas.openxmlformats.org/officeDocument/2006/relationships/image" Target="../media/image1944.png"/><Relationship Id="rId18" Type="http://schemas.openxmlformats.org/officeDocument/2006/relationships/customXml" Target="../ink/ink2077.xml"/><Relationship Id="rId39" Type="http://schemas.openxmlformats.org/officeDocument/2006/relationships/image" Target="../media/image1957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31.xml"/><Relationship Id="rId117" Type="http://schemas.openxmlformats.org/officeDocument/2006/relationships/image" Target="../media/image2043.png"/><Relationship Id="rId21" Type="http://schemas.openxmlformats.org/officeDocument/2006/relationships/image" Target="../media/image1995.png"/><Relationship Id="rId42" Type="http://schemas.openxmlformats.org/officeDocument/2006/relationships/customXml" Target="../ink/ink2139.xml"/><Relationship Id="rId47" Type="http://schemas.openxmlformats.org/officeDocument/2006/relationships/image" Target="../media/image2008.png"/><Relationship Id="rId63" Type="http://schemas.openxmlformats.org/officeDocument/2006/relationships/image" Target="../media/image2016.png"/><Relationship Id="rId68" Type="http://schemas.openxmlformats.org/officeDocument/2006/relationships/customXml" Target="../ink/ink2152.xml"/><Relationship Id="rId84" Type="http://schemas.openxmlformats.org/officeDocument/2006/relationships/customXml" Target="../ink/ink2160.xml"/><Relationship Id="rId89" Type="http://schemas.openxmlformats.org/officeDocument/2006/relationships/image" Target="../media/image2029.png"/><Relationship Id="rId112" Type="http://schemas.openxmlformats.org/officeDocument/2006/relationships/customXml" Target="../ink/ink2174.xml"/><Relationship Id="rId16" Type="http://schemas.openxmlformats.org/officeDocument/2006/relationships/customXml" Target="../ink/ink2126.xml"/><Relationship Id="rId107" Type="http://schemas.openxmlformats.org/officeDocument/2006/relationships/image" Target="../media/image2038.png"/><Relationship Id="rId11" Type="http://schemas.openxmlformats.org/officeDocument/2006/relationships/image" Target="../media/image1990.png"/><Relationship Id="rId32" Type="http://schemas.openxmlformats.org/officeDocument/2006/relationships/customXml" Target="../ink/ink2134.xml"/><Relationship Id="rId37" Type="http://schemas.openxmlformats.org/officeDocument/2006/relationships/image" Target="../media/image2003.png"/><Relationship Id="rId53" Type="http://schemas.openxmlformats.org/officeDocument/2006/relationships/image" Target="../media/image2011.png"/><Relationship Id="rId58" Type="http://schemas.openxmlformats.org/officeDocument/2006/relationships/customXml" Target="../ink/ink2147.xml"/><Relationship Id="rId74" Type="http://schemas.openxmlformats.org/officeDocument/2006/relationships/customXml" Target="../ink/ink2155.xml"/><Relationship Id="rId79" Type="http://schemas.openxmlformats.org/officeDocument/2006/relationships/image" Target="../media/image2024.png"/><Relationship Id="rId102" Type="http://schemas.openxmlformats.org/officeDocument/2006/relationships/customXml" Target="../ink/ink2169.xml"/><Relationship Id="rId123" Type="http://schemas.openxmlformats.org/officeDocument/2006/relationships/image" Target="../media/image2046.png"/><Relationship Id="rId128" Type="http://schemas.openxmlformats.org/officeDocument/2006/relationships/customXml" Target="../ink/ink2182.xml"/><Relationship Id="rId5" Type="http://schemas.openxmlformats.org/officeDocument/2006/relationships/image" Target="../media/image1987.png"/><Relationship Id="rId90" Type="http://schemas.openxmlformats.org/officeDocument/2006/relationships/customXml" Target="../ink/ink2163.xml"/><Relationship Id="rId95" Type="http://schemas.openxmlformats.org/officeDocument/2006/relationships/image" Target="../media/image2032.png"/><Relationship Id="rId19" Type="http://schemas.openxmlformats.org/officeDocument/2006/relationships/image" Target="../media/image1994.png"/><Relationship Id="rId14" Type="http://schemas.openxmlformats.org/officeDocument/2006/relationships/customXml" Target="../ink/ink2125.xml"/><Relationship Id="rId22" Type="http://schemas.openxmlformats.org/officeDocument/2006/relationships/customXml" Target="../ink/ink2129.xml"/><Relationship Id="rId27" Type="http://schemas.openxmlformats.org/officeDocument/2006/relationships/image" Target="../media/image1998.png"/><Relationship Id="rId30" Type="http://schemas.openxmlformats.org/officeDocument/2006/relationships/customXml" Target="../ink/ink2133.xml"/><Relationship Id="rId35" Type="http://schemas.openxmlformats.org/officeDocument/2006/relationships/image" Target="../media/image2002.png"/><Relationship Id="rId43" Type="http://schemas.openxmlformats.org/officeDocument/2006/relationships/image" Target="../media/image2006.png"/><Relationship Id="rId48" Type="http://schemas.openxmlformats.org/officeDocument/2006/relationships/customXml" Target="../ink/ink2142.xml"/><Relationship Id="rId56" Type="http://schemas.openxmlformats.org/officeDocument/2006/relationships/customXml" Target="../ink/ink2146.xml"/><Relationship Id="rId64" Type="http://schemas.openxmlformats.org/officeDocument/2006/relationships/customXml" Target="../ink/ink2150.xml"/><Relationship Id="rId69" Type="http://schemas.openxmlformats.org/officeDocument/2006/relationships/image" Target="../media/image2019.png"/><Relationship Id="rId77" Type="http://schemas.openxmlformats.org/officeDocument/2006/relationships/image" Target="../media/image2023.png"/><Relationship Id="rId100" Type="http://schemas.openxmlformats.org/officeDocument/2006/relationships/customXml" Target="../ink/ink2168.xml"/><Relationship Id="rId105" Type="http://schemas.openxmlformats.org/officeDocument/2006/relationships/image" Target="../media/image2037.png"/><Relationship Id="rId113" Type="http://schemas.openxmlformats.org/officeDocument/2006/relationships/image" Target="../media/image2041.png"/><Relationship Id="rId118" Type="http://schemas.openxmlformats.org/officeDocument/2006/relationships/customXml" Target="../ink/ink2177.xml"/><Relationship Id="rId126" Type="http://schemas.openxmlformats.org/officeDocument/2006/relationships/customXml" Target="../ink/ink2181.xml"/><Relationship Id="rId8" Type="http://schemas.openxmlformats.org/officeDocument/2006/relationships/customXml" Target="../ink/ink2122.xml"/><Relationship Id="rId51" Type="http://schemas.openxmlformats.org/officeDocument/2006/relationships/image" Target="../media/image2010.png"/><Relationship Id="rId72" Type="http://schemas.openxmlformats.org/officeDocument/2006/relationships/customXml" Target="../ink/ink2154.xml"/><Relationship Id="rId80" Type="http://schemas.openxmlformats.org/officeDocument/2006/relationships/customXml" Target="../ink/ink2158.xml"/><Relationship Id="rId85" Type="http://schemas.openxmlformats.org/officeDocument/2006/relationships/image" Target="../media/image2027.png"/><Relationship Id="rId93" Type="http://schemas.openxmlformats.org/officeDocument/2006/relationships/image" Target="../media/image2031.png"/><Relationship Id="rId98" Type="http://schemas.openxmlformats.org/officeDocument/2006/relationships/customXml" Target="../ink/ink2167.xml"/><Relationship Id="rId121" Type="http://schemas.openxmlformats.org/officeDocument/2006/relationships/image" Target="../media/image2045.png"/><Relationship Id="rId3" Type="http://schemas.openxmlformats.org/officeDocument/2006/relationships/image" Target="../media/image1986.png"/><Relationship Id="rId12" Type="http://schemas.openxmlformats.org/officeDocument/2006/relationships/customXml" Target="../ink/ink2124.xml"/><Relationship Id="rId17" Type="http://schemas.openxmlformats.org/officeDocument/2006/relationships/image" Target="../media/image1993.png"/><Relationship Id="rId25" Type="http://schemas.openxmlformats.org/officeDocument/2006/relationships/image" Target="../media/image1997.png"/><Relationship Id="rId33" Type="http://schemas.openxmlformats.org/officeDocument/2006/relationships/image" Target="../media/image2001.png"/><Relationship Id="rId38" Type="http://schemas.openxmlformats.org/officeDocument/2006/relationships/customXml" Target="../ink/ink2137.xml"/><Relationship Id="rId46" Type="http://schemas.openxmlformats.org/officeDocument/2006/relationships/customXml" Target="../ink/ink2141.xml"/><Relationship Id="rId59" Type="http://schemas.openxmlformats.org/officeDocument/2006/relationships/image" Target="../media/image2014.png"/><Relationship Id="rId67" Type="http://schemas.openxmlformats.org/officeDocument/2006/relationships/image" Target="../media/image2018.png"/><Relationship Id="rId103" Type="http://schemas.openxmlformats.org/officeDocument/2006/relationships/image" Target="../media/image2036.png"/><Relationship Id="rId108" Type="http://schemas.openxmlformats.org/officeDocument/2006/relationships/customXml" Target="../ink/ink2172.xml"/><Relationship Id="rId116" Type="http://schemas.openxmlformats.org/officeDocument/2006/relationships/customXml" Target="../ink/ink2176.xml"/><Relationship Id="rId124" Type="http://schemas.openxmlformats.org/officeDocument/2006/relationships/customXml" Target="../ink/ink2180.xml"/><Relationship Id="rId129" Type="http://schemas.openxmlformats.org/officeDocument/2006/relationships/image" Target="../media/image2049.png"/><Relationship Id="rId20" Type="http://schemas.openxmlformats.org/officeDocument/2006/relationships/customXml" Target="../ink/ink2128.xml"/><Relationship Id="rId41" Type="http://schemas.openxmlformats.org/officeDocument/2006/relationships/image" Target="../media/image2005.png"/><Relationship Id="rId54" Type="http://schemas.openxmlformats.org/officeDocument/2006/relationships/customXml" Target="../ink/ink2145.xml"/><Relationship Id="rId62" Type="http://schemas.openxmlformats.org/officeDocument/2006/relationships/customXml" Target="../ink/ink2149.xml"/><Relationship Id="rId70" Type="http://schemas.openxmlformats.org/officeDocument/2006/relationships/customXml" Target="../ink/ink2153.xml"/><Relationship Id="rId75" Type="http://schemas.openxmlformats.org/officeDocument/2006/relationships/image" Target="../media/image2022.png"/><Relationship Id="rId83" Type="http://schemas.openxmlformats.org/officeDocument/2006/relationships/image" Target="../media/image2026.png"/><Relationship Id="rId88" Type="http://schemas.openxmlformats.org/officeDocument/2006/relationships/customXml" Target="../ink/ink2162.xml"/><Relationship Id="rId91" Type="http://schemas.openxmlformats.org/officeDocument/2006/relationships/image" Target="../media/image2030.png"/><Relationship Id="rId96" Type="http://schemas.openxmlformats.org/officeDocument/2006/relationships/customXml" Target="../ink/ink2166.xml"/><Relationship Id="rId111" Type="http://schemas.openxmlformats.org/officeDocument/2006/relationships/image" Target="../media/image20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1.xml"/><Relationship Id="rId15" Type="http://schemas.openxmlformats.org/officeDocument/2006/relationships/image" Target="../media/image1992.png"/><Relationship Id="rId23" Type="http://schemas.openxmlformats.org/officeDocument/2006/relationships/image" Target="../media/image1996.png"/><Relationship Id="rId28" Type="http://schemas.openxmlformats.org/officeDocument/2006/relationships/customXml" Target="../ink/ink2132.xml"/><Relationship Id="rId36" Type="http://schemas.openxmlformats.org/officeDocument/2006/relationships/customXml" Target="../ink/ink2136.xml"/><Relationship Id="rId49" Type="http://schemas.openxmlformats.org/officeDocument/2006/relationships/image" Target="../media/image2009.png"/><Relationship Id="rId57" Type="http://schemas.openxmlformats.org/officeDocument/2006/relationships/image" Target="../media/image2013.png"/><Relationship Id="rId106" Type="http://schemas.openxmlformats.org/officeDocument/2006/relationships/customXml" Target="../ink/ink2171.xml"/><Relationship Id="rId114" Type="http://schemas.openxmlformats.org/officeDocument/2006/relationships/customXml" Target="../ink/ink2175.xml"/><Relationship Id="rId119" Type="http://schemas.openxmlformats.org/officeDocument/2006/relationships/image" Target="../media/image2044.png"/><Relationship Id="rId127" Type="http://schemas.openxmlformats.org/officeDocument/2006/relationships/image" Target="../media/image2048.png"/><Relationship Id="rId10" Type="http://schemas.openxmlformats.org/officeDocument/2006/relationships/customXml" Target="../ink/ink2123.xml"/><Relationship Id="rId31" Type="http://schemas.openxmlformats.org/officeDocument/2006/relationships/image" Target="../media/image2000.png"/><Relationship Id="rId44" Type="http://schemas.openxmlformats.org/officeDocument/2006/relationships/customXml" Target="../ink/ink2140.xml"/><Relationship Id="rId52" Type="http://schemas.openxmlformats.org/officeDocument/2006/relationships/customXml" Target="../ink/ink2144.xml"/><Relationship Id="rId60" Type="http://schemas.openxmlformats.org/officeDocument/2006/relationships/customXml" Target="../ink/ink2148.xml"/><Relationship Id="rId65" Type="http://schemas.openxmlformats.org/officeDocument/2006/relationships/image" Target="../media/image2017.png"/><Relationship Id="rId73" Type="http://schemas.openxmlformats.org/officeDocument/2006/relationships/image" Target="../media/image2021.png"/><Relationship Id="rId78" Type="http://schemas.openxmlformats.org/officeDocument/2006/relationships/customXml" Target="../ink/ink2157.xml"/><Relationship Id="rId81" Type="http://schemas.openxmlformats.org/officeDocument/2006/relationships/image" Target="../media/image2025.png"/><Relationship Id="rId86" Type="http://schemas.openxmlformats.org/officeDocument/2006/relationships/customXml" Target="../ink/ink2161.xml"/><Relationship Id="rId94" Type="http://schemas.openxmlformats.org/officeDocument/2006/relationships/customXml" Target="../ink/ink2165.xml"/><Relationship Id="rId99" Type="http://schemas.openxmlformats.org/officeDocument/2006/relationships/image" Target="../media/image2034.png"/><Relationship Id="rId101" Type="http://schemas.openxmlformats.org/officeDocument/2006/relationships/image" Target="../media/image2035.png"/><Relationship Id="rId122" Type="http://schemas.openxmlformats.org/officeDocument/2006/relationships/customXml" Target="../ink/ink2179.xml"/><Relationship Id="rId130" Type="http://schemas.openxmlformats.org/officeDocument/2006/relationships/customXml" Target="../ink/ink2183.xml"/><Relationship Id="rId4" Type="http://schemas.openxmlformats.org/officeDocument/2006/relationships/customXml" Target="../ink/ink2120.xml"/><Relationship Id="rId9" Type="http://schemas.openxmlformats.org/officeDocument/2006/relationships/image" Target="../media/image1989.png"/><Relationship Id="rId13" Type="http://schemas.openxmlformats.org/officeDocument/2006/relationships/image" Target="../media/image1991.png"/><Relationship Id="rId18" Type="http://schemas.openxmlformats.org/officeDocument/2006/relationships/customXml" Target="../ink/ink2127.xml"/><Relationship Id="rId39" Type="http://schemas.openxmlformats.org/officeDocument/2006/relationships/image" Target="../media/image2004.png"/><Relationship Id="rId109" Type="http://schemas.openxmlformats.org/officeDocument/2006/relationships/image" Target="../media/image2039.png"/><Relationship Id="rId34" Type="http://schemas.openxmlformats.org/officeDocument/2006/relationships/customXml" Target="../ink/ink2135.xml"/><Relationship Id="rId50" Type="http://schemas.openxmlformats.org/officeDocument/2006/relationships/customXml" Target="../ink/ink2143.xml"/><Relationship Id="rId55" Type="http://schemas.openxmlformats.org/officeDocument/2006/relationships/image" Target="../media/image2012.png"/><Relationship Id="rId76" Type="http://schemas.openxmlformats.org/officeDocument/2006/relationships/customXml" Target="../ink/ink2156.xml"/><Relationship Id="rId97" Type="http://schemas.openxmlformats.org/officeDocument/2006/relationships/image" Target="../media/image2033.png"/><Relationship Id="rId104" Type="http://schemas.openxmlformats.org/officeDocument/2006/relationships/customXml" Target="../ink/ink2170.xml"/><Relationship Id="rId120" Type="http://schemas.openxmlformats.org/officeDocument/2006/relationships/customXml" Target="../ink/ink2178.xml"/><Relationship Id="rId125" Type="http://schemas.openxmlformats.org/officeDocument/2006/relationships/image" Target="../media/image2047.png"/><Relationship Id="rId7" Type="http://schemas.openxmlformats.org/officeDocument/2006/relationships/image" Target="../media/image1988.png"/><Relationship Id="rId71" Type="http://schemas.openxmlformats.org/officeDocument/2006/relationships/image" Target="../media/image2020.png"/><Relationship Id="rId92" Type="http://schemas.openxmlformats.org/officeDocument/2006/relationships/customXml" Target="../ink/ink2164.xml"/><Relationship Id="rId2" Type="http://schemas.openxmlformats.org/officeDocument/2006/relationships/customXml" Target="../ink/ink2119.xml"/><Relationship Id="rId29" Type="http://schemas.openxmlformats.org/officeDocument/2006/relationships/image" Target="../media/image1999.png"/><Relationship Id="rId24" Type="http://schemas.openxmlformats.org/officeDocument/2006/relationships/customXml" Target="../ink/ink2130.xml"/><Relationship Id="rId40" Type="http://schemas.openxmlformats.org/officeDocument/2006/relationships/customXml" Target="../ink/ink2138.xml"/><Relationship Id="rId45" Type="http://schemas.openxmlformats.org/officeDocument/2006/relationships/image" Target="../media/image2007.png"/><Relationship Id="rId66" Type="http://schemas.openxmlformats.org/officeDocument/2006/relationships/customXml" Target="../ink/ink2151.xml"/><Relationship Id="rId87" Type="http://schemas.openxmlformats.org/officeDocument/2006/relationships/image" Target="../media/image2028.png"/><Relationship Id="rId110" Type="http://schemas.openxmlformats.org/officeDocument/2006/relationships/customXml" Target="../ink/ink2173.xml"/><Relationship Id="rId115" Type="http://schemas.openxmlformats.org/officeDocument/2006/relationships/image" Target="../media/image2042.png"/><Relationship Id="rId131" Type="http://schemas.openxmlformats.org/officeDocument/2006/relationships/image" Target="../media/image2050.png"/><Relationship Id="rId61" Type="http://schemas.openxmlformats.org/officeDocument/2006/relationships/image" Target="../media/image2015.png"/><Relationship Id="rId82" Type="http://schemas.openxmlformats.org/officeDocument/2006/relationships/customXml" Target="../ink/ink2159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8.png"/><Relationship Id="rId21" Type="http://schemas.openxmlformats.org/officeDocument/2006/relationships/image" Target="../media/image2060.png"/><Relationship Id="rId42" Type="http://schemas.openxmlformats.org/officeDocument/2006/relationships/customXml" Target="../ink/ink2204.xml"/><Relationship Id="rId63" Type="http://schemas.openxmlformats.org/officeDocument/2006/relationships/image" Target="../media/image2081.png"/><Relationship Id="rId84" Type="http://schemas.openxmlformats.org/officeDocument/2006/relationships/customXml" Target="../ink/ink2225.xml"/><Relationship Id="rId138" Type="http://schemas.openxmlformats.org/officeDocument/2006/relationships/customXml" Target="../ink/ink2252.xml"/><Relationship Id="rId159" Type="http://schemas.openxmlformats.org/officeDocument/2006/relationships/image" Target="../media/image2129.png"/><Relationship Id="rId170" Type="http://schemas.openxmlformats.org/officeDocument/2006/relationships/customXml" Target="../ink/ink2268.xml"/><Relationship Id="rId191" Type="http://schemas.openxmlformats.org/officeDocument/2006/relationships/image" Target="../media/image2145.png"/><Relationship Id="rId205" Type="http://schemas.openxmlformats.org/officeDocument/2006/relationships/image" Target="../media/image2152.png"/><Relationship Id="rId107" Type="http://schemas.openxmlformats.org/officeDocument/2006/relationships/image" Target="../media/image2103.png"/><Relationship Id="rId11" Type="http://schemas.openxmlformats.org/officeDocument/2006/relationships/image" Target="../media/image2055.png"/><Relationship Id="rId32" Type="http://schemas.openxmlformats.org/officeDocument/2006/relationships/customXml" Target="../ink/ink2199.xml"/><Relationship Id="rId53" Type="http://schemas.openxmlformats.org/officeDocument/2006/relationships/image" Target="../media/image2076.png"/><Relationship Id="rId74" Type="http://schemas.openxmlformats.org/officeDocument/2006/relationships/customXml" Target="../ink/ink2220.xml"/><Relationship Id="rId128" Type="http://schemas.openxmlformats.org/officeDocument/2006/relationships/customXml" Target="../ink/ink2247.xml"/><Relationship Id="rId149" Type="http://schemas.openxmlformats.org/officeDocument/2006/relationships/image" Target="../media/image2124.png"/><Relationship Id="rId5" Type="http://schemas.openxmlformats.org/officeDocument/2006/relationships/image" Target="../media/image2052.png"/><Relationship Id="rId90" Type="http://schemas.openxmlformats.org/officeDocument/2006/relationships/customXml" Target="../ink/ink2228.xml"/><Relationship Id="rId95" Type="http://schemas.openxmlformats.org/officeDocument/2006/relationships/image" Target="../media/image2097.png"/><Relationship Id="rId160" Type="http://schemas.openxmlformats.org/officeDocument/2006/relationships/customXml" Target="../ink/ink2263.xml"/><Relationship Id="rId165" Type="http://schemas.openxmlformats.org/officeDocument/2006/relationships/image" Target="../media/image2132.png"/><Relationship Id="rId181" Type="http://schemas.openxmlformats.org/officeDocument/2006/relationships/image" Target="../media/image2140.png"/><Relationship Id="rId186" Type="http://schemas.openxmlformats.org/officeDocument/2006/relationships/customXml" Target="../ink/ink2276.xml"/><Relationship Id="rId216" Type="http://schemas.openxmlformats.org/officeDocument/2006/relationships/customXml" Target="../ink/ink2291.xml"/><Relationship Id="rId211" Type="http://schemas.openxmlformats.org/officeDocument/2006/relationships/image" Target="../media/image2155.png"/><Relationship Id="rId22" Type="http://schemas.openxmlformats.org/officeDocument/2006/relationships/customXml" Target="../ink/ink2194.xml"/><Relationship Id="rId27" Type="http://schemas.openxmlformats.org/officeDocument/2006/relationships/image" Target="../media/image2063.png"/><Relationship Id="rId43" Type="http://schemas.openxmlformats.org/officeDocument/2006/relationships/image" Target="../media/image2071.png"/><Relationship Id="rId48" Type="http://schemas.openxmlformats.org/officeDocument/2006/relationships/customXml" Target="../ink/ink2207.xml"/><Relationship Id="rId64" Type="http://schemas.openxmlformats.org/officeDocument/2006/relationships/customXml" Target="../ink/ink2215.xml"/><Relationship Id="rId69" Type="http://schemas.openxmlformats.org/officeDocument/2006/relationships/image" Target="../media/image2084.png"/><Relationship Id="rId113" Type="http://schemas.openxmlformats.org/officeDocument/2006/relationships/image" Target="../media/image2106.png"/><Relationship Id="rId118" Type="http://schemas.openxmlformats.org/officeDocument/2006/relationships/customXml" Target="../ink/ink2242.xml"/><Relationship Id="rId134" Type="http://schemas.openxmlformats.org/officeDocument/2006/relationships/customXml" Target="../ink/ink2250.xml"/><Relationship Id="rId139" Type="http://schemas.openxmlformats.org/officeDocument/2006/relationships/image" Target="../media/image2119.png"/><Relationship Id="rId80" Type="http://schemas.openxmlformats.org/officeDocument/2006/relationships/customXml" Target="../ink/ink2223.xml"/><Relationship Id="rId85" Type="http://schemas.openxmlformats.org/officeDocument/2006/relationships/image" Target="../media/image2092.png"/><Relationship Id="rId150" Type="http://schemas.openxmlformats.org/officeDocument/2006/relationships/customXml" Target="../ink/ink2258.xml"/><Relationship Id="rId155" Type="http://schemas.openxmlformats.org/officeDocument/2006/relationships/image" Target="../media/image2127.png"/><Relationship Id="rId171" Type="http://schemas.openxmlformats.org/officeDocument/2006/relationships/image" Target="../media/image2135.png"/><Relationship Id="rId176" Type="http://schemas.openxmlformats.org/officeDocument/2006/relationships/customXml" Target="../ink/ink2271.xml"/><Relationship Id="rId192" Type="http://schemas.openxmlformats.org/officeDocument/2006/relationships/customXml" Target="../ink/ink2279.xml"/><Relationship Id="rId197" Type="http://schemas.openxmlformats.org/officeDocument/2006/relationships/image" Target="../media/image2148.png"/><Relationship Id="rId206" Type="http://schemas.openxmlformats.org/officeDocument/2006/relationships/customXml" Target="../ink/ink2286.xml"/><Relationship Id="rId201" Type="http://schemas.openxmlformats.org/officeDocument/2006/relationships/image" Target="../media/image2150.png"/><Relationship Id="rId12" Type="http://schemas.openxmlformats.org/officeDocument/2006/relationships/customXml" Target="../ink/ink2189.xml"/><Relationship Id="rId17" Type="http://schemas.openxmlformats.org/officeDocument/2006/relationships/image" Target="../media/image2058.png"/><Relationship Id="rId33" Type="http://schemas.openxmlformats.org/officeDocument/2006/relationships/image" Target="../media/image2066.png"/><Relationship Id="rId38" Type="http://schemas.openxmlformats.org/officeDocument/2006/relationships/customXml" Target="../ink/ink2202.xml"/><Relationship Id="rId59" Type="http://schemas.openxmlformats.org/officeDocument/2006/relationships/image" Target="../media/image2079.png"/><Relationship Id="rId103" Type="http://schemas.openxmlformats.org/officeDocument/2006/relationships/image" Target="../media/image2101.png"/><Relationship Id="rId108" Type="http://schemas.openxmlformats.org/officeDocument/2006/relationships/customXml" Target="../ink/ink2237.xml"/><Relationship Id="rId124" Type="http://schemas.openxmlformats.org/officeDocument/2006/relationships/customXml" Target="../ink/ink2245.xml"/><Relationship Id="rId129" Type="http://schemas.openxmlformats.org/officeDocument/2006/relationships/image" Target="../media/image2114.png"/><Relationship Id="rId54" Type="http://schemas.openxmlformats.org/officeDocument/2006/relationships/customXml" Target="../ink/ink2210.xml"/><Relationship Id="rId70" Type="http://schemas.openxmlformats.org/officeDocument/2006/relationships/customXml" Target="../ink/ink2218.xml"/><Relationship Id="rId75" Type="http://schemas.openxmlformats.org/officeDocument/2006/relationships/image" Target="../media/image2087.png"/><Relationship Id="rId91" Type="http://schemas.openxmlformats.org/officeDocument/2006/relationships/image" Target="../media/image2095.png"/><Relationship Id="rId96" Type="http://schemas.openxmlformats.org/officeDocument/2006/relationships/customXml" Target="../ink/ink2231.xml"/><Relationship Id="rId140" Type="http://schemas.openxmlformats.org/officeDocument/2006/relationships/customXml" Target="../ink/ink2253.xml"/><Relationship Id="rId145" Type="http://schemas.openxmlformats.org/officeDocument/2006/relationships/image" Target="../media/image2122.png"/><Relationship Id="rId161" Type="http://schemas.openxmlformats.org/officeDocument/2006/relationships/image" Target="../media/image2130.png"/><Relationship Id="rId166" Type="http://schemas.openxmlformats.org/officeDocument/2006/relationships/customXml" Target="../ink/ink2266.xml"/><Relationship Id="rId182" Type="http://schemas.openxmlformats.org/officeDocument/2006/relationships/customXml" Target="../ink/ink2274.xml"/><Relationship Id="rId187" Type="http://schemas.openxmlformats.org/officeDocument/2006/relationships/image" Target="../media/image2143.png"/><Relationship Id="rId217" Type="http://schemas.openxmlformats.org/officeDocument/2006/relationships/image" Target="../media/image21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6.xml"/><Relationship Id="rId212" Type="http://schemas.openxmlformats.org/officeDocument/2006/relationships/customXml" Target="../ink/ink2289.xml"/><Relationship Id="rId23" Type="http://schemas.openxmlformats.org/officeDocument/2006/relationships/image" Target="../media/image2061.png"/><Relationship Id="rId28" Type="http://schemas.openxmlformats.org/officeDocument/2006/relationships/customXml" Target="../ink/ink2197.xml"/><Relationship Id="rId49" Type="http://schemas.openxmlformats.org/officeDocument/2006/relationships/image" Target="../media/image2074.png"/><Relationship Id="rId114" Type="http://schemas.openxmlformats.org/officeDocument/2006/relationships/customXml" Target="../ink/ink2240.xml"/><Relationship Id="rId119" Type="http://schemas.openxmlformats.org/officeDocument/2006/relationships/image" Target="../media/image2109.png"/><Relationship Id="rId44" Type="http://schemas.openxmlformats.org/officeDocument/2006/relationships/customXml" Target="../ink/ink2205.xml"/><Relationship Id="rId60" Type="http://schemas.openxmlformats.org/officeDocument/2006/relationships/customXml" Target="../ink/ink2213.xml"/><Relationship Id="rId65" Type="http://schemas.openxmlformats.org/officeDocument/2006/relationships/image" Target="../media/image2082.png"/><Relationship Id="rId81" Type="http://schemas.openxmlformats.org/officeDocument/2006/relationships/image" Target="../media/image2090.png"/><Relationship Id="rId86" Type="http://schemas.openxmlformats.org/officeDocument/2006/relationships/customXml" Target="../ink/ink2226.xml"/><Relationship Id="rId130" Type="http://schemas.openxmlformats.org/officeDocument/2006/relationships/customXml" Target="../ink/ink2248.xml"/><Relationship Id="rId135" Type="http://schemas.openxmlformats.org/officeDocument/2006/relationships/image" Target="../media/image2117.png"/><Relationship Id="rId151" Type="http://schemas.openxmlformats.org/officeDocument/2006/relationships/image" Target="../media/image2125.png"/><Relationship Id="rId156" Type="http://schemas.openxmlformats.org/officeDocument/2006/relationships/customXml" Target="../ink/ink2261.xml"/><Relationship Id="rId177" Type="http://schemas.openxmlformats.org/officeDocument/2006/relationships/image" Target="../media/image2138.png"/><Relationship Id="rId198" Type="http://schemas.openxmlformats.org/officeDocument/2006/relationships/customXml" Target="../ink/ink2282.xml"/><Relationship Id="rId172" Type="http://schemas.openxmlformats.org/officeDocument/2006/relationships/customXml" Target="../ink/ink2269.xml"/><Relationship Id="rId193" Type="http://schemas.openxmlformats.org/officeDocument/2006/relationships/image" Target="../media/image2146.png"/><Relationship Id="rId202" Type="http://schemas.openxmlformats.org/officeDocument/2006/relationships/customXml" Target="../ink/ink2284.xml"/><Relationship Id="rId207" Type="http://schemas.openxmlformats.org/officeDocument/2006/relationships/image" Target="../media/image2153.png"/><Relationship Id="rId13" Type="http://schemas.openxmlformats.org/officeDocument/2006/relationships/image" Target="../media/image2056.png"/><Relationship Id="rId18" Type="http://schemas.openxmlformats.org/officeDocument/2006/relationships/customXml" Target="../ink/ink2192.xml"/><Relationship Id="rId39" Type="http://schemas.openxmlformats.org/officeDocument/2006/relationships/image" Target="../media/image2069.png"/><Relationship Id="rId109" Type="http://schemas.openxmlformats.org/officeDocument/2006/relationships/image" Target="../media/image2104.png"/><Relationship Id="rId34" Type="http://schemas.openxmlformats.org/officeDocument/2006/relationships/customXml" Target="../ink/ink2200.xml"/><Relationship Id="rId50" Type="http://schemas.openxmlformats.org/officeDocument/2006/relationships/customXml" Target="../ink/ink2208.xml"/><Relationship Id="rId55" Type="http://schemas.openxmlformats.org/officeDocument/2006/relationships/image" Target="../media/image2077.png"/><Relationship Id="rId76" Type="http://schemas.openxmlformats.org/officeDocument/2006/relationships/customXml" Target="../ink/ink2221.xml"/><Relationship Id="rId97" Type="http://schemas.openxmlformats.org/officeDocument/2006/relationships/image" Target="../media/image2098.png"/><Relationship Id="rId104" Type="http://schemas.openxmlformats.org/officeDocument/2006/relationships/customXml" Target="../ink/ink2235.xml"/><Relationship Id="rId120" Type="http://schemas.openxmlformats.org/officeDocument/2006/relationships/customXml" Target="../ink/ink2243.xml"/><Relationship Id="rId125" Type="http://schemas.openxmlformats.org/officeDocument/2006/relationships/image" Target="../media/image2112.png"/><Relationship Id="rId141" Type="http://schemas.openxmlformats.org/officeDocument/2006/relationships/image" Target="../media/image2120.png"/><Relationship Id="rId146" Type="http://schemas.openxmlformats.org/officeDocument/2006/relationships/customXml" Target="../ink/ink2256.xml"/><Relationship Id="rId167" Type="http://schemas.openxmlformats.org/officeDocument/2006/relationships/image" Target="../media/image2133.png"/><Relationship Id="rId188" Type="http://schemas.openxmlformats.org/officeDocument/2006/relationships/customXml" Target="../ink/ink2277.xml"/><Relationship Id="rId7" Type="http://schemas.openxmlformats.org/officeDocument/2006/relationships/image" Target="../media/image2053.png"/><Relationship Id="rId71" Type="http://schemas.openxmlformats.org/officeDocument/2006/relationships/image" Target="../media/image2085.png"/><Relationship Id="rId92" Type="http://schemas.openxmlformats.org/officeDocument/2006/relationships/customXml" Target="../ink/ink2229.xml"/><Relationship Id="rId162" Type="http://schemas.openxmlformats.org/officeDocument/2006/relationships/customXml" Target="../ink/ink2264.xml"/><Relationship Id="rId183" Type="http://schemas.openxmlformats.org/officeDocument/2006/relationships/image" Target="../media/image2141.png"/><Relationship Id="rId213" Type="http://schemas.openxmlformats.org/officeDocument/2006/relationships/image" Target="../media/image2156.png"/><Relationship Id="rId2" Type="http://schemas.openxmlformats.org/officeDocument/2006/relationships/customXml" Target="../ink/ink2184.xml"/><Relationship Id="rId29" Type="http://schemas.openxmlformats.org/officeDocument/2006/relationships/image" Target="../media/image2064.png"/><Relationship Id="rId24" Type="http://schemas.openxmlformats.org/officeDocument/2006/relationships/customXml" Target="../ink/ink2195.xml"/><Relationship Id="rId40" Type="http://schemas.openxmlformats.org/officeDocument/2006/relationships/customXml" Target="../ink/ink2203.xml"/><Relationship Id="rId45" Type="http://schemas.openxmlformats.org/officeDocument/2006/relationships/image" Target="../media/image2072.png"/><Relationship Id="rId66" Type="http://schemas.openxmlformats.org/officeDocument/2006/relationships/customXml" Target="../ink/ink2216.xml"/><Relationship Id="rId87" Type="http://schemas.openxmlformats.org/officeDocument/2006/relationships/image" Target="../media/image2093.png"/><Relationship Id="rId110" Type="http://schemas.openxmlformats.org/officeDocument/2006/relationships/customXml" Target="../ink/ink2238.xml"/><Relationship Id="rId115" Type="http://schemas.openxmlformats.org/officeDocument/2006/relationships/image" Target="../media/image2107.png"/><Relationship Id="rId131" Type="http://schemas.openxmlformats.org/officeDocument/2006/relationships/image" Target="../media/image2115.png"/><Relationship Id="rId136" Type="http://schemas.openxmlformats.org/officeDocument/2006/relationships/customXml" Target="../ink/ink2251.xml"/><Relationship Id="rId157" Type="http://schemas.openxmlformats.org/officeDocument/2006/relationships/image" Target="../media/image2128.png"/><Relationship Id="rId178" Type="http://schemas.openxmlformats.org/officeDocument/2006/relationships/customXml" Target="../ink/ink2272.xml"/><Relationship Id="rId61" Type="http://schemas.openxmlformats.org/officeDocument/2006/relationships/image" Target="../media/image2080.png"/><Relationship Id="rId82" Type="http://schemas.openxmlformats.org/officeDocument/2006/relationships/customXml" Target="../ink/ink2224.xml"/><Relationship Id="rId152" Type="http://schemas.openxmlformats.org/officeDocument/2006/relationships/customXml" Target="../ink/ink2259.xml"/><Relationship Id="rId173" Type="http://schemas.openxmlformats.org/officeDocument/2006/relationships/image" Target="../media/image2136.png"/><Relationship Id="rId194" Type="http://schemas.openxmlformats.org/officeDocument/2006/relationships/customXml" Target="../ink/ink2280.xml"/><Relationship Id="rId199" Type="http://schemas.openxmlformats.org/officeDocument/2006/relationships/image" Target="../media/image2149.png"/><Relationship Id="rId203" Type="http://schemas.openxmlformats.org/officeDocument/2006/relationships/image" Target="../media/image2151.png"/><Relationship Id="rId208" Type="http://schemas.openxmlformats.org/officeDocument/2006/relationships/customXml" Target="../ink/ink2287.xml"/><Relationship Id="rId19" Type="http://schemas.openxmlformats.org/officeDocument/2006/relationships/image" Target="../media/image2059.png"/><Relationship Id="rId14" Type="http://schemas.openxmlformats.org/officeDocument/2006/relationships/customXml" Target="../ink/ink2190.xml"/><Relationship Id="rId30" Type="http://schemas.openxmlformats.org/officeDocument/2006/relationships/customXml" Target="../ink/ink2198.xml"/><Relationship Id="rId35" Type="http://schemas.openxmlformats.org/officeDocument/2006/relationships/image" Target="../media/image2067.png"/><Relationship Id="rId56" Type="http://schemas.openxmlformats.org/officeDocument/2006/relationships/customXml" Target="../ink/ink2211.xml"/><Relationship Id="rId77" Type="http://schemas.openxmlformats.org/officeDocument/2006/relationships/image" Target="../media/image2088.png"/><Relationship Id="rId100" Type="http://schemas.openxmlformats.org/officeDocument/2006/relationships/customXml" Target="../ink/ink2233.xml"/><Relationship Id="rId105" Type="http://schemas.openxmlformats.org/officeDocument/2006/relationships/image" Target="../media/image2102.png"/><Relationship Id="rId126" Type="http://schemas.openxmlformats.org/officeDocument/2006/relationships/customXml" Target="../ink/ink2246.xml"/><Relationship Id="rId147" Type="http://schemas.openxmlformats.org/officeDocument/2006/relationships/image" Target="../media/image2123.png"/><Relationship Id="rId168" Type="http://schemas.openxmlformats.org/officeDocument/2006/relationships/customXml" Target="../ink/ink2267.xml"/><Relationship Id="rId8" Type="http://schemas.openxmlformats.org/officeDocument/2006/relationships/customXml" Target="../ink/ink2187.xml"/><Relationship Id="rId51" Type="http://schemas.openxmlformats.org/officeDocument/2006/relationships/image" Target="../media/image2075.png"/><Relationship Id="rId72" Type="http://schemas.openxmlformats.org/officeDocument/2006/relationships/customXml" Target="../ink/ink2219.xml"/><Relationship Id="rId93" Type="http://schemas.openxmlformats.org/officeDocument/2006/relationships/image" Target="../media/image2096.png"/><Relationship Id="rId98" Type="http://schemas.openxmlformats.org/officeDocument/2006/relationships/customXml" Target="../ink/ink2232.xml"/><Relationship Id="rId121" Type="http://schemas.openxmlformats.org/officeDocument/2006/relationships/image" Target="../media/image2110.png"/><Relationship Id="rId142" Type="http://schemas.openxmlformats.org/officeDocument/2006/relationships/customXml" Target="../ink/ink2254.xml"/><Relationship Id="rId163" Type="http://schemas.openxmlformats.org/officeDocument/2006/relationships/image" Target="../media/image2131.png"/><Relationship Id="rId184" Type="http://schemas.openxmlformats.org/officeDocument/2006/relationships/customXml" Target="../ink/ink2275.xml"/><Relationship Id="rId189" Type="http://schemas.openxmlformats.org/officeDocument/2006/relationships/image" Target="../media/image2144.png"/><Relationship Id="rId3" Type="http://schemas.openxmlformats.org/officeDocument/2006/relationships/image" Target="../media/image2051.png"/><Relationship Id="rId214" Type="http://schemas.openxmlformats.org/officeDocument/2006/relationships/customXml" Target="../ink/ink2290.xml"/><Relationship Id="rId25" Type="http://schemas.openxmlformats.org/officeDocument/2006/relationships/image" Target="../media/image2062.png"/><Relationship Id="rId46" Type="http://schemas.openxmlformats.org/officeDocument/2006/relationships/customXml" Target="../ink/ink2206.xml"/><Relationship Id="rId67" Type="http://schemas.openxmlformats.org/officeDocument/2006/relationships/image" Target="../media/image2083.png"/><Relationship Id="rId116" Type="http://schemas.openxmlformats.org/officeDocument/2006/relationships/customXml" Target="../ink/ink2241.xml"/><Relationship Id="rId137" Type="http://schemas.openxmlformats.org/officeDocument/2006/relationships/image" Target="../media/image2118.png"/><Relationship Id="rId158" Type="http://schemas.openxmlformats.org/officeDocument/2006/relationships/customXml" Target="../ink/ink2262.xml"/><Relationship Id="rId20" Type="http://schemas.openxmlformats.org/officeDocument/2006/relationships/customXml" Target="../ink/ink2193.xml"/><Relationship Id="rId41" Type="http://schemas.openxmlformats.org/officeDocument/2006/relationships/image" Target="../media/image2070.png"/><Relationship Id="rId62" Type="http://schemas.openxmlformats.org/officeDocument/2006/relationships/customXml" Target="../ink/ink2214.xml"/><Relationship Id="rId83" Type="http://schemas.openxmlformats.org/officeDocument/2006/relationships/image" Target="../media/image2091.png"/><Relationship Id="rId88" Type="http://schemas.openxmlformats.org/officeDocument/2006/relationships/customXml" Target="../ink/ink2227.xml"/><Relationship Id="rId111" Type="http://schemas.openxmlformats.org/officeDocument/2006/relationships/image" Target="../media/image2105.png"/><Relationship Id="rId132" Type="http://schemas.openxmlformats.org/officeDocument/2006/relationships/customXml" Target="../ink/ink2249.xml"/><Relationship Id="rId153" Type="http://schemas.openxmlformats.org/officeDocument/2006/relationships/image" Target="../media/image2126.png"/><Relationship Id="rId174" Type="http://schemas.openxmlformats.org/officeDocument/2006/relationships/customXml" Target="../ink/ink2270.xml"/><Relationship Id="rId179" Type="http://schemas.openxmlformats.org/officeDocument/2006/relationships/image" Target="../media/image2139.png"/><Relationship Id="rId195" Type="http://schemas.openxmlformats.org/officeDocument/2006/relationships/image" Target="../media/image2147.png"/><Relationship Id="rId209" Type="http://schemas.openxmlformats.org/officeDocument/2006/relationships/image" Target="../media/image2154.png"/><Relationship Id="rId190" Type="http://schemas.openxmlformats.org/officeDocument/2006/relationships/customXml" Target="../ink/ink2278.xml"/><Relationship Id="rId204" Type="http://schemas.openxmlformats.org/officeDocument/2006/relationships/customXml" Target="../ink/ink2285.xml"/><Relationship Id="rId15" Type="http://schemas.openxmlformats.org/officeDocument/2006/relationships/image" Target="../media/image2057.png"/><Relationship Id="rId36" Type="http://schemas.openxmlformats.org/officeDocument/2006/relationships/customXml" Target="../ink/ink2201.xml"/><Relationship Id="rId57" Type="http://schemas.openxmlformats.org/officeDocument/2006/relationships/image" Target="../media/image2078.png"/><Relationship Id="rId106" Type="http://schemas.openxmlformats.org/officeDocument/2006/relationships/customXml" Target="../ink/ink2236.xml"/><Relationship Id="rId127" Type="http://schemas.openxmlformats.org/officeDocument/2006/relationships/image" Target="../media/image2113.png"/><Relationship Id="rId10" Type="http://schemas.openxmlformats.org/officeDocument/2006/relationships/customXml" Target="../ink/ink2188.xml"/><Relationship Id="rId31" Type="http://schemas.openxmlformats.org/officeDocument/2006/relationships/image" Target="../media/image2065.png"/><Relationship Id="rId52" Type="http://schemas.openxmlformats.org/officeDocument/2006/relationships/customXml" Target="../ink/ink2209.xml"/><Relationship Id="rId73" Type="http://schemas.openxmlformats.org/officeDocument/2006/relationships/image" Target="../media/image2086.png"/><Relationship Id="rId78" Type="http://schemas.openxmlformats.org/officeDocument/2006/relationships/customXml" Target="../ink/ink2222.xml"/><Relationship Id="rId94" Type="http://schemas.openxmlformats.org/officeDocument/2006/relationships/customXml" Target="../ink/ink2230.xml"/><Relationship Id="rId99" Type="http://schemas.openxmlformats.org/officeDocument/2006/relationships/image" Target="../media/image2099.png"/><Relationship Id="rId101" Type="http://schemas.openxmlformats.org/officeDocument/2006/relationships/image" Target="../media/image2100.png"/><Relationship Id="rId122" Type="http://schemas.openxmlformats.org/officeDocument/2006/relationships/customXml" Target="../ink/ink2244.xml"/><Relationship Id="rId143" Type="http://schemas.openxmlformats.org/officeDocument/2006/relationships/image" Target="../media/image2121.png"/><Relationship Id="rId148" Type="http://schemas.openxmlformats.org/officeDocument/2006/relationships/customXml" Target="../ink/ink2257.xml"/><Relationship Id="rId164" Type="http://schemas.openxmlformats.org/officeDocument/2006/relationships/customXml" Target="../ink/ink2265.xml"/><Relationship Id="rId169" Type="http://schemas.openxmlformats.org/officeDocument/2006/relationships/image" Target="../media/image2134.png"/><Relationship Id="rId185" Type="http://schemas.openxmlformats.org/officeDocument/2006/relationships/image" Target="../media/image2142.png"/><Relationship Id="rId4" Type="http://schemas.openxmlformats.org/officeDocument/2006/relationships/customXml" Target="../ink/ink2185.xml"/><Relationship Id="rId9" Type="http://schemas.openxmlformats.org/officeDocument/2006/relationships/image" Target="../media/image2054.png"/><Relationship Id="rId180" Type="http://schemas.openxmlformats.org/officeDocument/2006/relationships/customXml" Target="../ink/ink2273.xml"/><Relationship Id="rId210" Type="http://schemas.openxmlformats.org/officeDocument/2006/relationships/customXml" Target="../ink/ink2288.xml"/><Relationship Id="rId215" Type="http://schemas.openxmlformats.org/officeDocument/2006/relationships/image" Target="../media/image2157.png"/><Relationship Id="rId26" Type="http://schemas.openxmlformats.org/officeDocument/2006/relationships/customXml" Target="../ink/ink2196.xml"/><Relationship Id="rId47" Type="http://schemas.openxmlformats.org/officeDocument/2006/relationships/image" Target="../media/image2073.png"/><Relationship Id="rId68" Type="http://schemas.openxmlformats.org/officeDocument/2006/relationships/customXml" Target="../ink/ink2217.xml"/><Relationship Id="rId89" Type="http://schemas.openxmlformats.org/officeDocument/2006/relationships/image" Target="../media/image2094.png"/><Relationship Id="rId112" Type="http://schemas.openxmlformats.org/officeDocument/2006/relationships/customXml" Target="../ink/ink2239.xml"/><Relationship Id="rId133" Type="http://schemas.openxmlformats.org/officeDocument/2006/relationships/image" Target="../media/image2116.png"/><Relationship Id="rId154" Type="http://schemas.openxmlformats.org/officeDocument/2006/relationships/customXml" Target="../ink/ink2260.xml"/><Relationship Id="rId175" Type="http://schemas.openxmlformats.org/officeDocument/2006/relationships/image" Target="../media/image2137.png"/><Relationship Id="rId196" Type="http://schemas.openxmlformats.org/officeDocument/2006/relationships/customXml" Target="../ink/ink2281.xml"/><Relationship Id="rId200" Type="http://schemas.openxmlformats.org/officeDocument/2006/relationships/customXml" Target="../ink/ink2283.xml"/><Relationship Id="rId16" Type="http://schemas.openxmlformats.org/officeDocument/2006/relationships/customXml" Target="../ink/ink2191.xml"/><Relationship Id="rId37" Type="http://schemas.openxmlformats.org/officeDocument/2006/relationships/image" Target="../media/image2068.png"/><Relationship Id="rId58" Type="http://schemas.openxmlformats.org/officeDocument/2006/relationships/customXml" Target="../ink/ink2212.xml"/><Relationship Id="rId79" Type="http://schemas.openxmlformats.org/officeDocument/2006/relationships/image" Target="../media/image2089.png"/><Relationship Id="rId102" Type="http://schemas.openxmlformats.org/officeDocument/2006/relationships/customXml" Target="../ink/ink2234.xml"/><Relationship Id="rId123" Type="http://schemas.openxmlformats.org/officeDocument/2006/relationships/image" Target="../media/image2111.png"/><Relationship Id="rId144" Type="http://schemas.openxmlformats.org/officeDocument/2006/relationships/customXml" Target="../ink/ink2255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04.xml"/><Relationship Id="rId117" Type="http://schemas.openxmlformats.org/officeDocument/2006/relationships/image" Target="../media/image2216.png"/><Relationship Id="rId21" Type="http://schemas.openxmlformats.org/officeDocument/2006/relationships/image" Target="../media/image2168.png"/><Relationship Id="rId42" Type="http://schemas.openxmlformats.org/officeDocument/2006/relationships/customXml" Target="../ink/ink2312.xml"/><Relationship Id="rId47" Type="http://schemas.openxmlformats.org/officeDocument/2006/relationships/image" Target="../media/image2181.png"/><Relationship Id="rId63" Type="http://schemas.openxmlformats.org/officeDocument/2006/relationships/image" Target="../media/image2189.png"/><Relationship Id="rId68" Type="http://schemas.openxmlformats.org/officeDocument/2006/relationships/customXml" Target="../ink/ink2325.xml"/><Relationship Id="rId84" Type="http://schemas.openxmlformats.org/officeDocument/2006/relationships/customXml" Target="../ink/ink2333.xml"/><Relationship Id="rId89" Type="http://schemas.openxmlformats.org/officeDocument/2006/relationships/image" Target="../media/image2202.png"/><Relationship Id="rId112" Type="http://schemas.openxmlformats.org/officeDocument/2006/relationships/customXml" Target="../ink/ink2347.xml"/><Relationship Id="rId16" Type="http://schemas.openxmlformats.org/officeDocument/2006/relationships/customXml" Target="../ink/ink2299.xml"/><Relationship Id="rId107" Type="http://schemas.openxmlformats.org/officeDocument/2006/relationships/image" Target="../media/image2211.png"/><Relationship Id="rId11" Type="http://schemas.openxmlformats.org/officeDocument/2006/relationships/image" Target="../media/image2163.png"/><Relationship Id="rId32" Type="http://schemas.openxmlformats.org/officeDocument/2006/relationships/customXml" Target="../ink/ink2307.xml"/><Relationship Id="rId37" Type="http://schemas.openxmlformats.org/officeDocument/2006/relationships/image" Target="../media/image2176.png"/><Relationship Id="rId53" Type="http://schemas.openxmlformats.org/officeDocument/2006/relationships/image" Target="../media/image2184.png"/><Relationship Id="rId58" Type="http://schemas.openxmlformats.org/officeDocument/2006/relationships/customXml" Target="../ink/ink2320.xml"/><Relationship Id="rId74" Type="http://schemas.openxmlformats.org/officeDocument/2006/relationships/customXml" Target="../ink/ink2328.xml"/><Relationship Id="rId79" Type="http://schemas.openxmlformats.org/officeDocument/2006/relationships/image" Target="../media/image2197.png"/><Relationship Id="rId102" Type="http://schemas.openxmlformats.org/officeDocument/2006/relationships/customXml" Target="../ink/ink2342.xml"/><Relationship Id="rId123" Type="http://schemas.openxmlformats.org/officeDocument/2006/relationships/image" Target="../media/image2219.png"/><Relationship Id="rId128" Type="http://schemas.openxmlformats.org/officeDocument/2006/relationships/customXml" Target="../ink/ink2355.xml"/><Relationship Id="rId5" Type="http://schemas.openxmlformats.org/officeDocument/2006/relationships/image" Target="../media/image2160.png"/><Relationship Id="rId90" Type="http://schemas.openxmlformats.org/officeDocument/2006/relationships/customXml" Target="../ink/ink2336.xml"/><Relationship Id="rId95" Type="http://schemas.openxmlformats.org/officeDocument/2006/relationships/image" Target="../media/image2205.png"/><Relationship Id="rId19" Type="http://schemas.openxmlformats.org/officeDocument/2006/relationships/image" Target="../media/image2167.png"/><Relationship Id="rId14" Type="http://schemas.openxmlformats.org/officeDocument/2006/relationships/customXml" Target="../ink/ink2298.xml"/><Relationship Id="rId22" Type="http://schemas.openxmlformats.org/officeDocument/2006/relationships/customXml" Target="../ink/ink2302.xml"/><Relationship Id="rId27" Type="http://schemas.openxmlformats.org/officeDocument/2006/relationships/image" Target="../media/image2171.png"/><Relationship Id="rId30" Type="http://schemas.openxmlformats.org/officeDocument/2006/relationships/customXml" Target="../ink/ink2306.xml"/><Relationship Id="rId35" Type="http://schemas.openxmlformats.org/officeDocument/2006/relationships/image" Target="../media/image2175.png"/><Relationship Id="rId43" Type="http://schemas.openxmlformats.org/officeDocument/2006/relationships/image" Target="../media/image2179.png"/><Relationship Id="rId48" Type="http://schemas.openxmlformats.org/officeDocument/2006/relationships/customXml" Target="../ink/ink2315.xml"/><Relationship Id="rId56" Type="http://schemas.openxmlformats.org/officeDocument/2006/relationships/customXml" Target="../ink/ink2319.xml"/><Relationship Id="rId64" Type="http://schemas.openxmlformats.org/officeDocument/2006/relationships/customXml" Target="../ink/ink2323.xml"/><Relationship Id="rId69" Type="http://schemas.openxmlformats.org/officeDocument/2006/relationships/image" Target="../media/image2192.png"/><Relationship Id="rId77" Type="http://schemas.openxmlformats.org/officeDocument/2006/relationships/image" Target="../media/image2196.png"/><Relationship Id="rId100" Type="http://schemas.openxmlformats.org/officeDocument/2006/relationships/customXml" Target="../ink/ink2341.xml"/><Relationship Id="rId105" Type="http://schemas.openxmlformats.org/officeDocument/2006/relationships/image" Target="../media/image2210.png"/><Relationship Id="rId113" Type="http://schemas.openxmlformats.org/officeDocument/2006/relationships/image" Target="../media/image2214.png"/><Relationship Id="rId118" Type="http://schemas.openxmlformats.org/officeDocument/2006/relationships/customXml" Target="../ink/ink2350.xml"/><Relationship Id="rId126" Type="http://schemas.openxmlformats.org/officeDocument/2006/relationships/customXml" Target="../ink/ink2354.xml"/><Relationship Id="rId8" Type="http://schemas.openxmlformats.org/officeDocument/2006/relationships/customXml" Target="../ink/ink2295.xml"/><Relationship Id="rId51" Type="http://schemas.openxmlformats.org/officeDocument/2006/relationships/image" Target="../media/image2183.png"/><Relationship Id="rId72" Type="http://schemas.openxmlformats.org/officeDocument/2006/relationships/customXml" Target="../ink/ink2327.xml"/><Relationship Id="rId80" Type="http://schemas.openxmlformats.org/officeDocument/2006/relationships/customXml" Target="../ink/ink2331.xml"/><Relationship Id="rId85" Type="http://schemas.openxmlformats.org/officeDocument/2006/relationships/image" Target="../media/image2200.png"/><Relationship Id="rId93" Type="http://schemas.openxmlformats.org/officeDocument/2006/relationships/image" Target="../media/image2204.png"/><Relationship Id="rId98" Type="http://schemas.openxmlformats.org/officeDocument/2006/relationships/customXml" Target="../ink/ink2340.xml"/><Relationship Id="rId121" Type="http://schemas.openxmlformats.org/officeDocument/2006/relationships/image" Target="../media/image2218.png"/><Relationship Id="rId3" Type="http://schemas.openxmlformats.org/officeDocument/2006/relationships/image" Target="../media/image2159.png"/><Relationship Id="rId12" Type="http://schemas.openxmlformats.org/officeDocument/2006/relationships/customXml" Target="../ink/ink2297.xml"/><Relationship Id="rId17" Type="http://schemas.openxmlformats.org/officeDocument/2006/relationships/image" Target="../media/image2166.png"/><Relationship Id="rId25" Type="http://schemas.openxmlformats.org/officeDocument/2006/relationships/image" Target="../media/image2170.png"/><Relationship Id="rId33" Type="http://schemas.openxmlformats.org/officeDocument/2006/relationships/image" Target="../media/image2174.png"/><Relationship Id="rId38" Type="http://schemas.openxmlformats.org/officeDocument/2006/relationships/customXml" Target="../ink/ink2310.xml"/><Relationship Id="rId46" Type="http://schemas.openxmlformats.org/officeDocument/2006/relationships/customXml" Target="../ink/ink2314.xml"/><Relationship Id="rId59" Type="http://schemas.openxmlformats.org/officeDocument/2006/relationships/image" Target="../media/image2187.png"/><Relationship Id="rId67" Type="http://schemas.openxmlformats.org/officeDocument/2006/relationships/image" Target="../media/image2191.png"/><Relationship Id="rId103" Type="http://schemas.openxmlformats.org/officeDocument/2006/relationships/image" Target="../media/image2209.png"/><Relationship Id="rId108" Type="http://schemas.openxmlformats.org/officeDocument/2006/relationships/customXml" Target="../ink/ink2345.xml"/><Relationship Id="rId116" Type="http://schemas.openxmlformats.org/officeDocument/2006/relationships/customXml" Target="../ink/ink2349.xml"/><Relationship Id="rId124" Type="http://schemas.openxmlformats.org/officeDocument/2006/relationships/customXml" Target="../ink/ink2353.xml"/><Relationship Id="rId129" Type="http://schemas.openxmlformats.org/officeDocument/2006/relationships/image" Target="../media/image2222.png"/><Relationship Id="rId20" Type="http://schemas.openxmlformats.org/officeDocument/2006/relationships/customXml" Target="../ink/ink2301.xml"/><Relationship Id="rId41" Type="http://schemas.openxmlformats.org/officeDocument/2006/relationships/image" Target="../media/image2178.png"/><Relationship Id="rId54" Type="http://schemas.openxmlformats.org/officeDocument/2006/relationships/customXml" Target="../ink/ink2318.xml"/><Relationship Id="rId62" Type="http://schemas.openxmlformats.org/officeDocument/2006/relationships/customXml" Target="../ink/ink2322.xml"/><Relationship Id="rId70" Type="http://schemas.openxmlformats.org/officeDocument/2006/relationships/customXml" Target="../ink/ink2326.xml"/><Relationship Id="rId75" Type="http://schemas.openxmlformats.org/officeDocument/2006/relationships/image" Target="../media/image2195.png"/><Relationship Id="rId83" Type="http://schemas.openxmlformats.org/officeDocument/2006/relationships/image" Target="../media/image2199.png"/><Relationship Id="rId88" Type="http://schemas.openxmlformats.org/officeDocument/2006/relationships/customXml" Target="../ink/ink2335.xml"/><Relationship Id="rId91" Type="http://schemas.openxmlformats.org/officeDocument/2006/relationships/image" Target="../media/image2203.png"/><Relationship Id="rId96" Type="http://schemas.openxmlformats.org/officeDocument/2006/relationships/customXml" Target="../ink/ink2339.xml"/><Relationship Id="rId111" Type="http://schemas.openxmlformats.org/officeDocument/2006/relationships/image" Target="../media/image2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94.xml"/><Relationship Id="rId15" Type="http://schemas.openxmlformats.org/officeDocument/2006/relationships/image" Target="../media/image2165.png"/><Relationship Id="rId23" Type="http://schemas.openxmlformats.org/officeDocument/2006/relationships/image" Target="../media/image2169.png"/><Relationship Id="rId28" Type="http://schemas.openxmlformats.org/officeDocument/2006/relationships/customXml" Target="../ink/ink2305.xml"/><Relationship Id="rId36" Type="http://schemas.openxmlformats.org/officeDocument/2006/relationships/customXml" Target="../ink/ink2309.xml"/><Relationship Id="rId49" Type="http://schemas.openxmlformats.org/officeDocument/2006/relationships/image" Target="../media/image2182.png"/><Relationship Id="rId57" Type="http://schemas.openxmlformats.org/officeDocument/2006/relationships/image" Target="../media/image2186.png"/><Relationship Id="rId106" Type="http://schemas.openxmlformats.org/officeDocument/2006/relationships/customXml" Target="../ink/ink2344.xml"/><Relationship Id="rId114" Type="http://schemas.openxmlformats.org/officeDocument/2006/relationships/customXml" Target="../ink/ink2348.xml"/><Relationship Id="rId119" Type="http://schemas.openxmlformats.org/officeDocument/2006/relationships/image" Target="../media/image2217.png"/><Relationship Id="rId127" Type="http://schemas.openxmlformats.org/officeDocument/2006/relationships/image" Target="../media/image2221.png"/><Relationship Id="rId10" Type="http://schemas.openxmlformats.org/officeDocument/2006/relationships/customXml" Target="../ink/ink2296.xml"/><Relationship Id="rId31" Type="http://schemas.openxmlformats.org/officeDocument/2006/relationships/image" Target="../media/image2173.png"/><Relationship Id="rId44" Type="http://schemas.openxmlformats.org/officeDocument/2006/relationships/customXml" Target="../ink/ink2313.xml"/><Relationship Id="rId52" Type="http://schemas.openxmlformats.org/officeDocument/2006/relationships/customXml" Target="../ink/ink2317.xml"/><Relationship Id="rId60" Type="http://schemas.openxmlformats.org/officeDocument/2006/relationships/customXml" Target="../ink/ink2321.xml"/><Relationship Id="rId65" Type="http://schemas.openxmlformats.org/officeDocument/2006/relationships/image" Target="../media/image2190.png"/><Relationship Id="rId73" Type="http://schemas.openxmlformats.org/officeDocument/2006/relationships/image" Target="../media/image2194.png"/><Relationship Id="rId78" Type="http://schemas.openxmlformats.org/officeDocument/2006/relationships/customXml" Target="../ink/ink2330.xml"/><Relationship Id="rId81" Type="http://schemas.openxmlformats.org/officeDocument/2006/relationships/image" Target="../media/image2198.png"/><Relationship Id="rId86" Type="http://schemas.openxmlformats.org/officeDocument/2006/relationships/customXml" Target="../ink/ink2334.xml"/><Relationship Id="rId94" Type="http://schemas.openxmlformats.org/officeDocument/2006/relationships/customXml" Target="../ink/ink2338.xml"/><Relationship Id="rId99" Type="http://schemas.openxmlformats.org/officeDocument/2006/relationships/image" Target="../media/image2207.png"/><Relationship Id="rId101" Type="http://schemas.openxmlformats.org/officeDocument/2006/relationships/image" Target="../media/image2208.png"/><Relationship Id="rId122" Type="http://schemas.openxmlformats.org/officeDocument/2006/relationships/customXml" Target="../ink/ink2352.xml"/><Relationship Id="rId4" Type="http://schemas.openxmlformats.org/officeDocument/2006/relationships/customXml" Target="../ink/ink2293.xml"/><Relationship Id="rId9" Type="http://schemas.openxmlformats.org/officeDocument/2006/relationships/image" Target="../media/image2162.png"/><Relationship Id="rId13" Type="http://schemas.openxmlformats.org/officeDocument/2006/relationships/image" Target="../media/image2164.png"/><Relationship Id="rId18" Type="http://schemas.openxmlformats.org/officeDocument/2006/relationships/customXml" Target="../ink/ink2300.xml"/><Relationship Id="rId39" Type="http://schemas.openxmlformats.org/officeDocument/2006/relationships/image" Target="../media/image2177.png"/><Relationship Id="rId109" Type="http://schemas.openxmlformats.org/officeDocument/2006/relationships/image" Target="../media/image2212.png"/><Relationship Id="rId34" Type="http://schemas.openxmlformats.org/officeDocument/2006/relationships/customXml" Target="../ink/ink2308.xml"/><Relationship Id="rId50" Type="http://schemas.openxmlformats.org/officeDocument/2006/relationships/customXml" Target="../ink/ink2316.xml"/><Relationship Id="rId55" Type="http://schemas.openxmlformats.org/officeDocument/2006/relationships/image" Target="../media/image2185.png"/><Relationship Id="rId76" Type="http://schemas.openxmlformats.org/officeDocument/2006/relationships/customXml" Target="../ink/ink2329.xml"/><Relationship Id="rId97" Type="http://schemas.openxmlformats.org/officeDocument/2006/relationships/image" Target="../media/image2206.png"/><Relationship Id="rId104" Type="http://schemas.openxmlformats.org/officeDocument/2006/relationships/customXml" Target="../ink/ink2343.xml"/><Relationship Id="rId120" Type="http://schemas.openxmlformats.org/officeDocument/2006/relationships/customXml" Target="../ink/ink2351.xml"/><Relationship Id="rId125" Type="http://schemas.openxmlformats.org/officeDocument/2006/relationships/image" Target="../media/image2220.png"/><Relationship Id="rId7" Type="http://schemas.openxmlformats.org/officeDocument/2006/relationships/image" Target="../media/image2161.png"/><Relationship Id="rId71" Type="http://schemas.openxmlformats.org/officeDocument/2006/relationships/image" Target="../media/image2193.png"/><Relationship Id="rId92" Type="http://schemas.openxmlformats.org/officeDocument/2006/relationships/customXml" Target="../ink/ink2337.xml"/><Relationship Id="rId2" Type="http://schemas.openxmlformats.org/officeDocument/2006/relationships/customXml" Target="../ink/ink2292.xml"/><Relationship Id="rId29" Type="http://schemas.openxmlformats.org/officeDocument/2006/relationships/image" Target="../media/image2172.png"/><Relationship Id="rId24" Type="http://schemas.openxmlformats.org/officeDocument/2006/relationships/customXml" Target="../ink/ink2303.xml"/><Relationship Id="rId40" Type="http://schemas.openxmlformats.org/officeDocument/2006/relationships/customXml" Target="../ink/ink2311.xml"/><Relationship Id="rId45" Type="http://schemas.openxmlformats.org/officeDocument/2006/relationships/image" Target="../media/image2180.png"/><Relationship Id="rId66" Type="http://schemas.openxmlformats.org/officeDocument/2006/relationships/customXml" Target="../ink/ink2324.xml"/><Relationship Id="rId87" Type="http://schemas.openxmlformats.org/officeDocument/2006/relationships/image" Target="../media/image2201.png"/><Relationship Id="rId110" Type="http://schemas.openxmlformats.org/officeDocument/2006/relationships/customXml" Target="../ink/ink2346.xml"/><Relationship Id="rId115" Type="http://schemas.openxmlformats.org/officeDocument/2006/relationships/image" Target="../media/image2215.png"/><Relationship Id="rId61" Type="http://schemas.openxmlformats.org/officeDocument/2006/relationships/image" Target="../media/image2188.png"/><Relationship Id="rId82" Type="http://schemas.openxmlformats.org/officeDocument/2006/relationships/customXml" Target="../ink/ink233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1" Type="http://schemas.openxmlformats.org/officeDocument/2006/relationships/image" Target="../media/image146.png"/><Relationship Id="rId42" Type="http://schemas.openxmlformats.org/officeDocument/2006/relationships/customXml" Target="../ink/ink158.xml"/><Relationship Id="rId63" Type="http://schemas.openxmlformats.org/officeDocument/2006/relationships/image" Target="../media/image167.png"/><Relationship Id="rId84" Type="http://schemas.openxmlformats.org/officeDocument/2006/relationships/image" Target="../media/image177.png"/><Relationship Id="rId138" Type="http://schemas.openxmlformats.org/officeDocument/2006/relationships/customXml" Target="../ink/ink207.xml"/><Relationship Id="rId159" Type="http://schemas.openxmlformats.org/officeDocument/2006/relationships/image" Target="../media/image214.png"/><Relationship Id="rId170" Type="http://schemas.openxmlformats.org/officeDocument/2006/relationships/customXml" Target="../ink/ink223.xml"/><Relationship Id="rId191" Type="http://schemas.openxmlformats.org/officeDocument/2006/relationships/image" Target="../media/image230.png"/><Relationship Id="rId196" Type="http://schemas.openxmlformats.org/officeDocument/2006/relationships/customXml" Target="../ink/ink236.xml"/><Relationship Id="rId200" Type="http://schemas.openxmlformats.org/officeDocument/2006/relationships/customXml" Target="../ink/ink238.xml"/><Relationship Id="rId16" Type="http://schemas.openxmlformats.org/officeDocument/2006/relationships/customXml" Target="../ink/ink145.xml"/><Relationship Id="rId107" Type="http://schemas.openxmlformats.org/officeDocument/2006/relationships/image" Target="../media/image188.png"/><Relationship Id="rId11" Type="http://schemas.openxmlformats.org/officeDocument/2006/relationships/image" Target="../media/image141.png"/><Relationship Id="rId32" Type="http://schemas.openxmlformats.org/officeDocument/2006/relationships/customXml" Target="../ink/ink153.xml"/><Relationship Id="rId37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customXml" Target="../ink/ink166.xml"/><Relationship Id="rId74" Type="http://schemas.openxmlformats.org/officeDocument/2006/relationships/image" Target="../media/image172.png"/><Relationship Id="rId79" Type="http://schemas.openxmlformats.org/officeDocument/2006/relationships/customXml" Target="../ink/ink177.xml"/><Relationship Id="rId102" Type="http://schemas.openxmlformats.org/officeDocument/2006/relationships/customXml" Target="../ink/ink189.xml"/><Relationship Id="rId123" Type="http://schemas.openxmlformats.org/officeDocument/2006/relationships/image" Target="../media/image196.png"/><Relationship Id="rId128" Type="http://schemas.openxmlformats.org/officeDocument/2006/relationships/customXml" Target="../ink/ink202.xml"/><Relationship Id="rId144" Type="http://schemas.openxmlformats.org/officeDocument/2006/relationships/customXml" Target="../ink/ink210.xml"/><Relationship Id="rId149" Type="http://schemas.openxmlformats.org/officeDocument/2006/relationships/image" Target="../media/image209.png"/><Relationship Id="rId5" Type="http://schemas.openxmlformats.org/officeDocument/2006/relationships/image" Target="../media/image138.png"/><Relationship Id="rId90" Type="http://schemas.openxmlformats.org/officeDocument/2006/relationships/image" Target="../media/image180.png"/><Relationship Id="rId95" Type="http://schemas.openxmlformats.org/officeDocument/2006/relationships/customXml" Target="../ink/ink185.xml"/><Relationship Id="rId160" Type="http://schemas.openxmlformats.org/officeDocument/2006/relationships/customXml" Target="../ink/ink218.xml"/><Relationship Id="rId165" Type="http://schemas.openxmlformats.org/officeDocument/2006/relationships/image" Target="../media/image217.png"/><Relationship Id="rId181" Type="http://schemas.openxmlformats.org/officeDocument/2006/relationships/image" Target="../media/image225.png"/><Relationship Id="rId186" Type="http://schemas.openxmlformats.org/officeDocument/2006/relationships/customXml" Target="../ink/ink231.xml"/><Relationship Id="rId22" Type="http://schemas.openxmlformats.org/officeDocument/2006/relationships/customXml" Target="../ink/ink148.xml"/><Relationship Id="rId27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customXml" Target="../ink/ink161.xml"/><Relationship Id="rId64" Type="http://schemas.openxmlformats.org/officeDocument/2006/relationships/customXml" Target="../ink/ink169.xml"/><Relationship Id="rId69" Type="http://schemas.openxmlformats.org/officeDocument/2006/relationships/customXml" Target="../ink/ink172.xml"/><Relationship Id="rId113" Type="http://schemas.openxmlformats.org/officeDocument/2006/relationships/image" Target="../media/image191.png"/><Relationship Id="rId118" Type="http://schemas.openxmlformats.org/officeDocument/2006/relationships/customXml" Target="../ink/ink197.xml"/><Relationship Id="rId134" Type="http://schemas.openxmlformats.org/officeDocument/2006/relationships/customXml" Target="../ink/ink205.xml"/><Relationship Id="rId139" Type="http://schemas.openxmlformats.org/officeDocument/2006/relationships/image" Target="../media/image204.png"/><Relationship Id="rId80" Type="http://schemas.openxmlformats.org/officeDocument/2006/relationships/image" Target="../media/image175.png"/><Relationship Id="rId85" Type="http://schemas.openxmlformats.org/officeDocument/2006/relationships/customXml" Target="../ink/ink180.xml"/><Relationship Id="rId150" Type="http://schemas.openxmlformats.org/officeDocument/2006/relationships/customXml" Target="../ink/ink213.xml"/><Relationship Id="rId155" Type="http://schemas.openxmlformats.org/officeDocument/2006/relationships/image" Target="../media/image212.png"/><Relationship Id="rId171" Type="http://schemas.openxmlformats.org/officeDocument/2006/relationships/image" Target="../media/image220.png"/><Relationship Id="rId176" Type="http://schemas.openxmlformats.org/officeDocument/2006/relationships/customXml" Target="../ink/ink226.xml"/><Relationship Id="rId192" Type="http://schemas.openxmlformats.org/officeDocument/2006/relationships/customXml" Target="../ink/ink234.xml"/><Relationship Id="rId197" Type="http://schemas.openxmlformats.org/officeDocument/2006/relationships/image" Target="../media/image233.png"/><Relationship Id="rId201" Type="http://schemas.openxmlformats.org/officeDocument/2006/relationships/image" Target="../media/image235.png"/><Relationship Id="rId12" Type="http://schemas.openxmlformats.org/officeDocument/2006/relationships/customXml" Target="../ink/ink143.xml"/><Relationship Id="rId17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customXml" Target="../ink/ink156.xml"/><Relationship Id="rId59" Type="http://schemas.openxmlformats.org/officeDocument/2006/relationships/image" Target="../media/image165.png"/><Relationship Id="rId103" Type="http://schemas.openxmlformats.org/officeDocument/2006/relationships/image" Target="../media/image186.png"/><Relationship Id="rId108" Type="http://schemas.openxmlformats.org/officeDocument/2006/relationships/customXml" Target="../ink/ink192.xml"/><Relationship Id="rId124" Type="http://schemas.openxmlformats.org/officeDocument/2006/relationships/customXml" Target="../ink/ink200.xml"/><Relationship Id="rId129" Type="http://schemas.openxmlformats.org/officeDocument/2006/relationships/image" Target="../media/image199.png"/><Relationship Id="rId54" Type="http://schemas.openxmlformats.org/officeDocument/2006/relationships/customXml" Target="../ink/ink164.xml"/><Relationship Id="rId70" Type="http://schemas.openxmlformats.org/officeDocument/2006/relationships/image" Target="../media/image170.png"/><Relationship Id="rId75" Type="http://schemas.openxmlformats.org/officeDocument/2006/relationships/customXml" Target="../ink/ink175.xml"/><Relationship Id="rId91" Type="http://schemas.openxmlformats.org/officeDocument/2006/relationships/customXml" Target="../ink/ink183.xml"/><Relationship Id="rId96" Type="http://schemas.openxmlformats.org/officeDocument/2006/relationships/customXml" Target="../ink/ink186.xml"/><Relationship Id="rId140" Type="http://schemas.openxmlformats.org/officeDocument/2006/relationships/customXml" Target="../ink/ink208.xml"/><Relationship Id="rId145" Type="http://schemas.openxmlformats.org/officeDocument/2006/relationships/image" Target="../media/image207.png"/><Relationship Id="rId161" Type="http://schemas.openxmlformats.org/officeDocument/2006/relationships/image" Target="../media/image215.png"/><Relationship Id="rId166" Type="http://schemas.openxmlformats.org/officeDocument/2006/relationships/customXml" Target="../ink/ink221.xml"/><Relationship Id="rId182" Type="http://schemas.openxmlformats.org/officeDocument/2006/relationships/customXml" Target="../ink/ink229.xml"/><Relationship Id="rId187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23" Type="http://schemas.openxmlformats.org/officeDocument/2006/relationships/image" Target="../media/image147.png"/><Relationship Id="rId28" Type="http://schemas.openxmlformats.org/officeDocument/2006/relationships/customXml" Target="../ink/ink151.xml"/><Relationship Id="rId49" Type="http://schemas.openxmlformats.org/officeDocument/2006/relationships/image" Target="../media/image160.png"/><Relationship Id="rId114" Type="http://schemas.openxmlformats.org/officeDocument/2006/relationships/customXml" Target="../ink/ink195.xml"/><Relationship Id="rId119" Type="http://schemas.openxmlformats.org/officeDocument/2006/relationships/image" Target="../media/image194.png"/><Relationship Id="rId44" Type="http://schemas.openxmlformats.org/officeDocument/2006/relationships/customXml" Target="../ink/ink159.xml"/><Relationship Id="rId60" Type="http://schemas.openxmlformats.org/officeDocument/2006/relationships/customXml" Target="../ink/ink167.xml"/><Relationship Id="rId65" Type="http://schemas.openxmlformats.org/officeDocument/2006/relationships/customXml" Target="../ink/ink170.xml"/><Relationship Id="rId81" Type="http://schemas.openxmlformats.org/officeDocument/2006/relationships/customXml" Target="../ink/ink178.xml"/><Relationship Id="rId86" Type="http://schemas.openxmlformats.org/officeDocument/2006/relationships/image" Target="../media/image178.png"/><Relationship Id="rId130" Type="http://schemas.openxmlformats.org/officeDocument/2006/relationships/customXml" Target="../ink/ink203.xml"/><Relationship Id="rId135" Type="http://schemas.openxmlformats.org/officeDocument/2006/relationships/image" Target="../media/image202.png"/><Relationship Id="rId151" Type="http://schemas.openxmlformats.org/officeDocument/2006/relationships/image" Target="../media/image210.png"/><Relationship Id="rId156" Type="http://schemas.openxmlformats.org/officeDocument/2006/relationships/customXml" Target="../ink/ink216.xml"/><Relationship Id="rId177" Type="http://schemas.openxmlformats.org/officeDocument/2006/relationships/image" Target="../media/image223.png"/><Relationship Id="rId198" Type="http://schemas.openxmlformats.org/officeDocument/2006/relationships/customXml" Target="../ink/ink237.xml"/><Relationship Id="rId172" Type="http://schemas.openxmlformats.org/officeDocument/2006/relationships/customXml" Target="../ink/ink224.xml"/><Relationship Id="rId193" Type="http://schemas.openxmlformats.org/officeDocument/2006/relationships/image" Target="../media/image231.png"/><Relationship Id="rId13" Type="http://schemas.openxmlformats.org/officeDocument/2006/relationships/image" Target="../media/image142.png"/><Relationship Id="rId18" Type="http://schemas.openxmlformats.org/officeDocument/2006/relationships/customXml" Target="../ink/ink146.xml"/><Relationship Id="rId39" Type="http://schemas.openxmlformats.org/officeDocument/2006/relationships/image" Target="../media/image155.png"/><Relationship Id="rId109" Type="http://schemas.openxmlformats.org/officeDocument/2006/relationships/image" Target="../media/image189.png"/><Relationship Id="rId34" Type="http://schemas.openxmlformats.org/officeDocument/2006/relationships/customXml" Target="../ink/ink154.xml"/><Relationship Id="rId50" Type="http://schemas.openxmlformats.org/officeDocument/2006/relationships/customXml" Target="../ink/ink162.xml"/><Relationship Id="rId55" Type="http://schemas.openxmlformats.org/officeDocument/2006/relationships/image" Target="../media/image163.png"/><Relationship Id="rId76" Type="http://schemas.openxmlformats.org/officeDocument/2006/relationships/image" Target="../media/image173.png"/><Relationship Id="rId97" Type="http://schemas.openxmlformats.org/officeDocument/2006/relationships/image" Target="../media/image183.png"/><Relationship Id="rId104" Type="http://schemas.openxmlformats.org/officeDocument/2006/relationships/customXml" Target="../ink/ink190.xml"/><Relationship Id="rId120" Type="http://schemas.openxmlformats.org/officeDocument/2006/relationships/customXml" Target="../ink/ink198.xml"/><Relationship Id="rId125" Type="http://schemas.openxmlformats.org/officeDocument/2006/relationships/image" Target="../media/image197.png"/><Relationship Id="rId141" Type="http://schemas.openxmlformats.org/officeDocument/2006/relationships/image" Target="../media/image205.png"/><Relationship Id="rId146" Type="http://schemas.openxmlformats.org/officeDocument/2006/relationships/customXml" Target="../ink/ink211.xml"/><Relationship Id="rId167" Type="http://schemas.openxmlformats.org/officeDocument/2006/relationships/image" Target="../media/image218.png"/><Relationship Id="rId188" Type="http://schemas.openxmlformats.org/officeDocument/2006/relationships/customXml" Target="../ink/ink232.xml"/><Relationship Id="rId7" Type="http://schemas.openxmlformats.org/officeDocument/2006/relationships/image" Target="../media/image139.png"/><Relationship Id="rId71" Type="http://schemas.openxmlformats.org/officeDocument/2006/relationships/customXml" Target="../ink/ink173.xml"/><Relationship Id="rId92" Type="http://schemas.openxmlformats.org/officeDocument/2006/relationships/image" Target="../media/image181.png"/><Relationship Id="rId162" Type="http://schemas.openxmlformats.org/officeDocument/2006/relationships/customXml" Target="../ink/ink219.xml"/><Relationship Id="rId183" Type="http://schemas.openxmlformats.org/officeDocument/2006/relationships/image" Target="../media/image226.png"/><Relationship Id="rId2" Type="http://schemas.openxmlformats.org/officeDocument/2006/relationships/customXml" Target="../ink/ink138.xml"/><Relationship Id="rId29" Type="http://schemas.openxmlformats.org/officeDocument/2006/relationships/image" Target="../media/image150.png"/><Relationship Id="rId24" Type="http://schemas.openxmlformats.org/officeDocument/2006/relationships/customXml" Target="../ink/ink149.xml"/><Relationship Id="rId40" Type="http://schemas.openxmlformats.org/officeDocument/2006/relationships/customXml" Target="../ink/ink157.xml"/><Relationship Id="rId45" Type="http://schemas.openxmlformats.org/officeDocument/2006/relationships/image" Target="../media/image158.png"/><Relationship Id="rId66" Type="http://schemas.openxmlformats.org/officeDocument/2006/relationships/image" Target="../media/image168.png"/><Relationship Id="rId87" Type="http://schemas.openxmlformats.org/officeDocument/2006/relationships/customXml" Target="../ink/ink181.xml"/><Relationship Id="rId110" Type="http://schemas.openxmlformats.org/officeDocument/2006/relationships/customXml" Target="../ink/ink193.xml"/><Relationship Id="rId115" Type="http://schemas.openxmlformats.org/officeDocument/2006/relationships/image" Target="../media/image192.png"/><Relationship Id="rId131" Type="http://schemas.openxmlformats.org/officeDocument/2006/relationships/image" Target="../media/image200.png"/><Relationship Id="rId136" Type="http://schemas.openxmlformats.org/officeDocument/2006/relationships/customXml" Target="../ink/ink206.xml"/><Relationship Id="rId157" Type="http://schemas.openxmlformats.org/officeDocument/2006/relationships/image" Target="../media/image213.png"/><Relationship Id="rId178" Type="http://schemas.openxmlformats.org/officeDocument/2006/relationships/customXml" Target="../ink/ink227.xml"/><Relationship Id="rId61" Type="http://schemas.openxmlformats.org/officeDocument/2006/relationships/image" Target="../media/image166.png"/><Relationship Id="rId82" Type="http://schemas.openxmlformats.org/officeDocument/2006/relationships/image" Target="../media/image176.png"/><Relationship Id="rId152" Type="http://schemas.openxmlformats.org/officeDocument/2006/relationships/customXml" Target="../ink/ink214.xml"/><Relationship Id="rId173" Type="http://schemas.openxmlformats.org/officeDocument/2006/relationships/image" Target="../media/image221.png"/><Relationship Id="rId194" Type="http://schemas.openxmlformats.org/officeDocument/2006/relationships/customXml" Target="../ink/ink235.xml"/><Relationship Id="rId199" Type="http://schemas.openxmlformats.org/officeDocument/2006/relationships/image" Target="../media/image234.png"/><Relationship Id="rId19" Type="http://schemas.openxmlformats.org/officeDocument/2006/relationships/image" Target="../media/image145.png"/><Relationship Id="rId14" Type="http://schemas.openxmlformats.org/officeDocument/2006/relationships/customXml" Target="../ink/ink144.xml"/><Relationship Id="rId30" Type="http://schemas.openxmlformats.org/officeDocument/2006/relationships/customXml" Target="../ink/ink152.xml"/><Relationship Id="rId35" Type="http://schemas.openxmlformats.org/officeDocument/2006/relationships/image" Target="../media/image153.png"/><Relationship Id="rId56" Type="http://schemas.openxmlformats.org/officeDocument/2006/relationships/customXml" Target="../ink/ink165.xml"/><Relationship Id="rId77" Type="http://schemas.openxmlformats.org/officeDocument/2006/relationships/customXml" Target="../ink/ink176.xml"/><Relationship Id="rId100" Type="http://schemas.openxmlformats.org/officeDocument/2006/relationships/customXml" Target="../ink/ink188.xml"/><Relationship Id="rId105" Type="http://schemas.openxmlformats.org/officeDocument/2006/relationships/image" Target="../media/image187.png"/><Relationship Id="rId126" Type="http://schemas.openxmlformats.org/officeDocument/2006/relationships/customXml" Target="../ink/ink201.xml"/><Relationship Id="rId147" Type="http://schemas.openxmlformats.org/officeDocument/2006/relationships/image" Target="../media/image208.png"/><Relationship Id="rId168" Type="http://schemas.openxmlformats.org/officeDocument/2006/relationships/customXml" Target="../ink/ink222.xml"/><Relationship Id="rId8" Type="http://schemas.openxmlformats.org/officeDocument/2006/relationships/customXml" Target="../ink/ink141.xml"/><Relationship Id="rId51" Type="http://schemas.openxmlformats.org/officeDocument/2006/relationships/image" Target="../media/image161.png"/><Relationship Id="rId72" Type="http://schemas.openxmlformats.org/officeDocument/2006/relationships/image" Target="../media/image171.png"/><Relationship Id="rId93" Type="http://schemas.openxmlformats.org/officeDocument/2006/relationships/customXml" Target="../ink/ink184.xml"/><Relationship Id="rId98" Type="http://schemas.openxmlformats.org/officeDocument/2006/relationships/customXml" Target="../ink/ink187.xml"/><Relationship Id="rId121" Type="http://schemas.openxmlformats.org/officeDocument/2006/relationships/image" Target="../media/image195.png"/><Relationship Id="rId142" Type="http://schemas.openxmlformats.org/officeDocument/2006/relationships/customXml" Target="../ink/ink209.xml"/><Relationship Id="rId163" Type="http://schemas.openxmlformats.org/officeDocument/2006/relationships/image" Target="../media/image216.png"/><Relationship Id="rId184" Type="http://schemas.openxmlformats.org/officeDocument/2006/relationships/customXml" Target="../ink/ink230.xml"/><Relationship Id="rId189" Type="http://schemas.openxmlformats.org/officeDocument/2006/relationships/image" Target="../media/image229.png"/><Relationship Id="rId3" Type="http://schemas.openxmlformats.org/officeDocument/2006/relationships/image" Target="../media/image137.png"/><Relationship Id="rId25" Type="http://schemas.openxmlformats.org/officeDocument/2006/relationships/image" Target="../media/image148.png"/><Relationship Id="rId46" Type="http://schemas.openxmlformats.org/officeDocument/2006/relationships/customXml" Target="../ink/ink160.xml"/><Relationship Id="rId67" Type="http://schemas.openxmlformats.org/officeDocument/2006/relationships/customXml" Target="../ink/ink171.xml"/><Relationship Id="rId116" Type="http://schemas.openxmlformats.org/officeDocument/2006/relationships/customXml" Target="../ink/ink196.xml"/><Relationship Id="rId137" Type="http://schemas.openxmlformats.org/officeDocument/2006/relationships/image" Target="../media/image203.png"/><Relationship Id="rId158" Type="http://schemas.openxmlformats.org/officeDocument/2006/relationships/customXml" Target="../ink/ink217.xml"/><Relationship Id="rId20" Type="http://schemas.openxmlformats.org/officeDocument/2006/relationships/customXml" Target="../ink/ink147.xml"/><Relationship Id="rId41" Type="http://schemas.openxmlformats.org/officeDocument/2006/relationships/image" Target="../media/image156.png"/><Relationship Id="rId62" Type="http://schemas.openxmlformats.org/officeDocument/2006/relationships/customXml" Target="../ink/ink168.xml"/><Relationship Id="rId83" Type="http://schemas.openxmlformats.org/officeDocument/2006/relationships/customXml" Target="../ink/ink179.xml"/><Relationship Id="rId88" Type="http://schemas.openxmlformats.org/officeDocument/2006/relationships/image" Target="../media/image179.png"/><Relationship Id="rId111" Type="http://schemas.openxmlformats.org/officeDocument/2006/relationships/image" Target="../media/image190.png"/><Relationship Id="rId132" Type="http://schemas.openxmlformats.org/officeDocument/2006/relationships/customXml" Target="../ink/ink204.xml"/><Relationship Id="rId153" Type="http://schemas.openxmlformats.org/officeDocument/2006/relationships/image" Target="../media/image211.png"/><Relationship Id="rId174" Type="http://schemas.openxmlformats.org/officeDocument/2006/relationships/customXml" Target="../ink/ink225.xml"/><Relationship Id="rId179" Type="http://schemas.openxmlformats.org/officeDocument/2006/relationships/image" Target="../media/image224.png"/><Relationship Id="rId195" Type="http://schemas.openxmlformats.org/officeDocument/2006/relationships/image" Target="../media/image232.png"/><Relationship Id="rId190" Type="http://schemas.openxmlformats.org/officeDocument/2006/relationships/customXml" Target="../ink/ink233.xml"/><Relationship Id="rId15" Type="http://schemas.openxmlformats.org/officeDocument/2006/relationships/image" Target="../media/image143.png"/><Relationship Id="rId36" Type="http://schemas.openxmlformats.org/officeDocument/2006/relationships/customXml" Target="../ink/ink155.xml"/><Relationship Id="rId57" Type="http://schemas.openxmlformats.org/officeDocument/2006/relationships/image" Target="../media/image164.png"/><Relationship Id="rId106" Type="http://schemas.openxmlformats.org/officeDocument/2006/relationships/customXml" Target="../ink/ink191.xml"/><Relationship Id="rId127" Type="http://schemas.openxmlformats.org/officeDocument/2006/relationships/image" Target="../media/image198.png"/><Relationship Id="rId10" Type="http://schemas.openxmlformats.org/officeDocument/2006/relationships/customXml" Target="../ink/ink142.xml"/><Relationship Id="rId31" Type="http://schemas.openxmlformats.org/officeDocument/2006/relationships/image" Target="../media/image151.png"/><Relationship Id="rId52" Type="http://schemas.openxmlformats.org/officeDocument/2006/relationships/customXml" Target="../ink/ink163.xml"/><Relationship Id="rId73" Type="http://schemas.openxmlformats.org/officeDocument/2006/relationships/customXml" Target="../ink/ink174.xml"/><Relationship Id="rId78" Type="http://schemas.openxmlformats.org/officeDocument/2006/relationships/image" Target="../media/image174.png"/><Relationship Id="rId94" Type="http://schemas.openxmlformats.org/officeDocument/2006/relationships/image" Target="../media/image182.png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9.xml"/><Relationship Id="rId143" Type="http://schemas.openxmlformats.org/officeDocument/2006/relationships/image" Target="../media/image206.png"/><Relationship Id="rId148" Type="http://schemas.openxmlformats.org/officeDocument/2006/relationships/customXml" Target="../ink/ink212.xml"/><Relationship Id="rId164" Type="http://schemas.openxmlformats.org/officeDocument/2006/relationships/customXml" Target="../ink/ink220.xml"/><Relationship Id="rId169" Type="http://schemas.openxmlformats.org/officeDocument/2006/relationships/image" Target="../media/image219.png"/><Relationship Id="rId185" Type="http://schemas.openxmlformats.org/officeDocument/2006/relationships/image" Target="../media/image227.png"/><Relationship Id="rId4" Type="http://schemas.openxmlformats.org/officeDocument/2006/relationships/customXml" Target="../ink/ink139.xml"/><Relationship Id="rId9" Type="http://schemas.openxmlformats.org/officeDocument/2006/relationships/image" Target="../media/image140.png"/><Relationship Id="rId180" Type="http://schemas.openxmlformats.org/officeDocument/2006/relationships/customXml" Target="../ink/ink228.xml"/><Relationship Id="rId26" Type="http://schemas.openxmlformats.org/officeDocument/2006/relationships/customXml" Target="../ink/ink150.xml"/><Relationship Id="rId47" Type="http://schemas.openxmlformats.org/officeDocument/2006/relationships/image" Target="../media/image159.png"/><Relationship Id="rId68" Type="http://schemas.openxmlformats.org/officeDocument/2006/relationships/image" Target="../media/image169.png"/><Relationship Id="rId89" Type="http://schemas.openxmlformats.org/officeDocument/2006/relationships/customXml" Target="../ink/ink182.xml"/><Relationship Id="rId112" Type="http://schemas.openxmlformats.org/officeDocument/2006/relationships/customXml" Target="../ink/ink194.xml"/><Relationship Id="rId133" Type="http://schemas.openxmlformats.org/officeDocument/2006/relationships/image" Target="../media/image201.png"/><Relationship Id="rId154" Type="http://schemas.openxmlformats.org/officeDocument/2006/relationships/customXml" Target="../ink/ink215.xml"/><Relationship Id="rId175" Type="http://schemas.openxmlformats.org/officeDocument/2006/relationships/image" Target="../media/image2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1.xml"/><Relationship Id="rId117" Type="http://schemas.openxmlformats.org/officeDocument/2006/relationships/image" Target="../media/image292.png"/><Relationship Id="rId21" Type="http://schemas.openxmlformats.org/officeDocument/2006/relationships/image" Target="../media/image244.png"/><Relationship Id="rId42" Type="http://schemas.openxmlformats.org/officeDocument/2006/relationships/customXml" Target="../ink/ink259.xml"/><Relationship Id="rId47" Type="http://schemas.openxmlformats.org/officeDocument/2006/relationships/image" Target="../media/image257.png"/><Relationship Id="rId63" Type="http://schemas.openxmlformats.org/officeDocument/2006/relationships/image" Target="../media/image265.png"/><Relationship Id="rId68" Type="http://schemas.openxmlformats.org/officeDocument/2006/relationships/customXml" Target="../ink/ink272.xml"/><Relationship Id="rId84" Type="http://schemas.openxmlformats.org/officeDocument/2006/relationships/customXml" Target="../ink/ink280.xml"/><Relationship Id="rId89" Type="http://schemas.openxmlformats.org/officeDocument/2006/relationships/image" Target="../media/image278.png"/><Relationship Id="rId112" Type="http://schemas.openxmlformats.org/officeDocument/2006/relationships/customXml" Target="../ink/ink294.xml"/><Relationship Id="rId133" Type="http://schemas.openxmlformats.org/officeDocument/2006/relationships/image" Target="../media/image300.png"/><Relationship Id="rId138" Type="http://schemas.openxmlformats.org/officeDocument/2006/relationships/customXml" Target="../ink/ink307.xml"/><Relationship Id="rId16" Type="http://schemas.openxmlformats.org/officeDocument/2006/relationships/customXml" Target="../ink/ink246.xml"/><Relationship Id="rId107" Type="http://schemas.openxmlformats.org/officeDocument/2006/relationships/image" Target="../media/image287.png"/><Relationship Id="rId11" Type="http://schemas.openxmlformats.org/officeDocument/2006/relationships/image" Target="../media/image240.png"/><Relationship Id="rId32" Type="http://schemas.openxmlformats.org/officeDocument/2006/relationships/customXml" Target="../ink/ink254.xml"/><Relationship Id="rId37" Type="http://schemas.openxmlformats.org/officeDocument/2006/relationships/image" Target="../media/image252.png"/><Relationship Id="rId53" Type="http://schemas.openxmlformats.org/officeDocument/2006/relationships/image" Target="../media/image260.png"/><Relationship Id="rId58" Type="http://schemas.openxmlformats.org/officeDocument/2006/relationships/customXml" Target="../ink/ink267.xml"/><Relationship Id="rId74" Type="http://schemas.openxmlformats.org/officeDocument/2006/relationships/customXml" Target="../ink/ink275.xml"/><Relationship Id="rId79" Type="http://schemas.openxmlformats.org/officeDocument/2006/relationships/image" Target="../media/image273.png"/><Relationship Id="rId102" Type="http://schemas.openxmlformats.org/officeDocument/2006/relationships/customXml" Target="../ink/ink289.xml"/><Relationship Id="rId123" Type="http://schemas.openxmlformats.org/officeDocument/2006/relationships/image" Target="../media/image295.png"/><Relationship Id="rId128" Type="http://schemas.openxmlformats.org/officeDocument/2006/relationships/customXml" Target="../ink/ink302.xml"/><Relationship Id="rId144" Type="http://schemas.openxmlformats.org/officeDocument/2006/relationships/customXml" Target="../ink/ink310.xml"/><Relationship Id="rId149" Type="http://schemas.openxmlformats.org/officeDocument/2006/relationships/image" Target="../media/image308.png"/><Relationship Id="rId5" Type="http://schemas.openxmlformats.org/officeDocument/2006/relationships/image" Target="../media/image237.png"/><Relationship Id="rId90" Type="http://schemas.openxmlformats.org/officeDocument/2006/relationships/customXml" Target="../ink/ink283.xml"/><Relationship Id="rId95" Type="http://schemas.openxmlformats.org/officeDocument/2006/relationships/image" Target="../media/image281.png"/><Relationship Id="rId22" Type="http://schemas.openxmlformats.org/officeDocument/2006/relationships/customXml" Target="../ink/ink249.xml"/><Relationship Id="rId27" Type="http://schemas.openxmlformats.org/officeDocument/2006/relationships/image" Target="../media/image247.png"/><Relationship Id="rId43" Type="http://schemas.openxmlformats.org/officeDocument/2006/relationships/image" Target="../media/image255.png"/><Relationship Id="rId48" Type="http://schemas.openxmlformats.org/officeDocument/2006/relationships/customXml" Target="../ink/ink262.xml"/><Relationship Id="rId64" Type="http://schemas.openxmlformats.org/officeDocument/2006/relationships/customXml" Target="../ink/ink270.xml"/><Relationship Id="rId69" Type="http://schemas.openxmlformats.org/officeDocument/2006/relationships/image" Target="../media/image268.png"/><Relationship Id="rId113" Type="http://schemas.openxmlformats.org/officeDocument/2006/relationships/image" Target="../media/image290.png"/><Relationship Id="rId118" Type="http://schemas.openxmlformats.org/officeDocument/2006/relationships/customXml" Target="../ink/ink297.xml"/><Relationship Id="rId134" Type="http://schemas.openxmlformats.org/officeDocument/2006/relationships/customXml" Target="../ink/ink305.xml"/><Relationship Id="rId139" Type="http://schemas.openxmlformats.org/officeDocument/2006/relationships/image" Target="../media/image303.png"/><Relationship Id="rId80" Type="http://schemas.openxmlformats.org/officeDocument/2006/relationships/customXml" Target="../ink/ink278.xml"/><Relationship Id="rId85" Type="http://schemas.openxmlformats.org/officeDocument/2006/relationships/image" Target="../media/image276.png"/><Relationship Id="rId3" Type="http://schemas.openxmlformats.org/officeDocument/2006/relationships/image" Target="../media/image236.png"/><Relationship Id="rId12" Type="http://schemas.openxmlformats.org/officeDocument/2006/relationships/customXml" Target="../ink/ink244.xml"/><Relationship Id="rId17" Type="http://schemas.openxmlformats.org/officeDocument/2006/relationships/image" Target="../media/image243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59" Type="http://schemas.openxmlformats.org/officeDocument/2006/relationships/image" Target="../media/image263.png"/><Relationship Id="rId67" Type="http://schemas.openxmlformats.org/officeDocument/2006/relationships/image" Target="../media/image267.png"/><Relationship Id="rId103" Type="http://schemas.openxmlformats.org/officeDocument/2006/relationships/image" Target="../media/image285.png"/><Relationship Id="rId108" Type="http://schemas.openxmlformats.org/officeDocument/2006/relationships/customXml" Target="../ink/ink292.xml"/><Relationship Id="rId116" Type="http://schemas.openxmlformats.org/officeDocument/2006/relationships/customXml" Target="../ink/ink296.xml"/><Relationship Id="rId124" Type="http://schemas.openxmlformats.org/officeDocument/2006/relationships/customXml" Target="../ink/ink300.xml"/><Relationship Id="rId129" Type="http://schemas.openxmlformats.org/officeDocument/2006/relationships/image" Target="../media/image298.png"/><Relationship Id="rId137" Type="http://schemas.openxmlformats.org/officeDocument/2006/relationships/image" Target="../media/image302.png"/><Relationship Id="rId20" Type="http://schemas.openxmlformats.org/officeDocument/2006/relationships/customXml" Target="../ink/ink248.xml"/><Relationship Id="rId41" Type="http://schemas.openxmlformats.org/officeDocument/2006/relationships/image" Target="../media/image254.png"/><Relationship Id="rId54" Type="http://schemas.openxmlformats.org/officeDocument/2006/relationships/customXml" Target="../ink/ink265.xml"/><Relationship Id="rId62" Type="http://schemas.openxmlformats.org/officeDocument/2006/relationships/customXml" Target="../ink/ink269.xml"/><Relationship Id="rId70" Type="http://schemas.openxmlformats.org/officeDocument/2006/relationships/customXml" Target="../ink/ink273.xml"/><Relationship Id="rId75" Type="http://schemas.openxmlformats.org/officeDocument/2006/relationships/image" Target="../media/image271.png"/><Relationship Id="rId83" Type="http://schemas.openxmlformats.org/officeDocument/2006/relationships/image" Target="../media/image275.png"/><Relationship Id="rId88" Type="http://schemas.openxmlformats.org/officeDocument/2006/relationships/customXml" Target="../ink/ink282.xml"/><Relationship Id="rId91" Type="http://schemas.openxmlformats.org/officeDocument/2006/relationships/image" Target="../media/image279.png"/><Relationship Id="rId96" Type="http://schemas.openxmlformats.org/officeDocument/2006/relationships/customXml" Target="../ink/ink286.xml"/><Relationship Id="rId111" Type="http://schemas.openxmlformats.org/officeDocument/2006/relationships/image" Target="../media/image289.png"/><Relationship Id="rId132" Type="http://schemas.openxmlformats.org/officeDocument/2006/relationships/customXml" Target="../ink/ink304.xml"/><Relationship Id="rId140" Type="http://schemas.openxmlformats.org/officeDocument/2006/relationships/customXml" Target="../ink/ink308.xml"/><Relationship Id="rId145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5" Type="http://schemas.openxmlformats.org/officeDocument/2006/relationships/image" Target="../media/image242.png"/><Relationship Id="rId23" Type="http://schemas.openxmlformats.org/officeDocument/2006/relationships/image" Target="../media/image245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258.png"/><Relationship Id="rId57" Type="http://schemas.openxmlformats.org/officeDocument/2006/relationships/image" Target="../media/image262.png"/><Relationship Id="rId106" Type="http://schemas.openxmlformats.org/officeDocument/2006/relationships/customXml" Target="../ink/ink291.xml"/><Relationship Id="rId114" Type="http://schemas.openxmlformats.org/officeDocument/2006/relationships/customXml" Target="../ink/ink295.xml"/><Relationship Id="rId119" Type="http://schemas.openxmlformats.org/officeDocument/2006/relationships/image" Target="../media/image293.png"/><Relationship Id="rId127" Type="http://schemas.openxmlformats.org/officeDocument/2006/relationships/image" Target="../media/image297.png"/><Relationship Id="rId10" Type="http://schemas.openxmlformats.org/officeDocument/2006/relationships/customXml" Target="../ink/ink243.xml"/><Relationship Id="rId31" Type="http://schemas.openxmlformats.org/officeDocument/2006/relationships/image" Target="../media/image249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60" Type="http://schemas.openxmlformats.org/officeDocument/2006/relationships/customXml" Target="../ink/ink268.xml"/><Relationship Id="rId65" Type="http://schemas.openxmlformats.org/officeDocument/2006/relationships/image" Target="../media/image266.png"/><Relationship Id="rId73" Type="http://schemas.openxmlformats.org/officeDocument/2006/relationships/image" Target="../media/image270.png"/><Relationship Id="rId78" Type="http://schemas.openxmlformats.org/officeDocument/2006/relationships/customXml" Target="../ink/ink277.xml"/><Relationship Id="rId81" Type="http://schemas.openxmlformats.org/officeDocument/2006/relationships/image" Target="../media/image274.png"/><Relationship Id="rId86" Type="http://schemas.openxmlformats.org/officeDocument/2006/relationships/customXml" Target="../ink/ink281.xml"/><Relationship Id="rId94" Type="http://schemas.openxmlformats.org/officeDocument/2006/relationships/customXml" Target="../ink/ink285.xml"/><Relationship Id="rId99" Type="http://schemas.openxmlformats.org/officeDocument/2006/relationships/image" Target="../media/image283.png"/><Relationship Id="rId101" Type="http://schemas.openxmlformats.org/officeDocument/2006/relationships/image" Target="../media/image284.png"/><Relationship Id="rId122" Type="http://schemas.openxmlformats.org/officeDocument/2006/relationships/customXml" Target="../ink/ink299.xml"/><Relationship Id="rId130" Type="http://schemas.openxmlformats.org/officeDocument/2006/relationships/customXml" Target="../ink/ink303.xml"/><Relationship Id="rId135" Type="http://schemas.openxmlformats.org/officeDocument/2006/relationships/image" Target="../media/image301.png"/><Relationship Id="rId143" Type="http://schemas.openxmlformats.org/officeDocument/2006/relationships/image" Target="../media/image305.png"/><Relationship Id="rId148" Type="http://schemas.openxmlformats.org/officeDocument/2006/relationships/customXml" Target="../ink/ink312.xml"/><Relationship Id="rId4" Type="http://schemas.openxmlformats.org/officeDocument/2006/relationships/customXml" Target="../ink/ink240.xml"/><Relationship Id="rId9" Type="http://schemas.openxmlformats.org/officeDocument/2006/relationships/image" Target="../media/image239.png"/><Relationship Id="rId13" Type="http://schemas.openxmlformats.org/officeDocument/2006/relationships/image" Target="../media/image241.png"/><Relationship Id="rId18" Type="http://schemas.openxmlformats.org/officeDocument/2006/relationships/customXml" Target="../ink/ink247.xml"/><Relationship Id="rId39" Type="http://schemas.openxmlformats.org/officeDocument/2006/relationships/image" Target="../media/image253.png"/><Relationship Id="rId109" Type="http://schemas.openxmlformats.org/officeDocument/2006/relationships/image" Target="../media/image288.png"/><Relationship Id="rId34" Type="http://schemas.openxmlformats.org/officeDocument/2006/relationships/customXml" Target="../ink/ink255.xml"/><Relationship Id="rId50" Type="http://schemas.openxmlformats.org/officeDocument/2006/relationships/customXml" Target="../ink/ink263.xml"/><Relationship Id="rId55" Type="http://schemas.openxmlformats.org/officeDocument/2006/relationships/image" Target="../media/image261.png"/><Relationship Id="rId76" Type="http://schemas.openxmlformats.org/officeDocument/2006/relationships/customXml" Target="../ink/ink276.xml"/><Relationship Id="rId97" Type="http://schemas.openxmlformats.org/officeDocument/2006/relationships/image" Target="../media/image282.png"/><Relationship Id="rId104" Type="http://schemas.openxmlformats.org/officeDocument/2006/relationships/customXml" Target="../ink/ink290.xml"/><Relationship Id="rId120" Type="http://schemas.openxmlformats.org/officeDocument/2006/relationships/customXml" Target="../ink/ink298.xml"/><Relationship Id="rId125" Type="http://schemas.openxmlformats.org/officeDocument/2006/relationships/image" Target="../media/image296.png"/><Relationship Id="rId141" Type="http://schemas.openxmlformats.org/officeDocument/2006/relationships/image" Target="../media/image304.png"/><Relationship Id="rId146" Type="http://schemas.openxmlformats.org/officeDocument/2006/relationships/customXml" Target="../ink/ink311.xml"/><Relationship Id="rId7" Type="http://schemas.openxmlformats.org/officeDocument/2006/relationships/image" Target="../media/image238.png"/><Relationship Id="rId71" Type="http://schemas.openxmlformats.org/officeDocument/2006/relationships/image" Target="../media/image269.png"/><Relationship Id="rId92" Type="http://schemas.openxmlformats.org/officeDocument/2006/relationships/customXml" Target="../ink/ink284.xml"/><Relationship Id="rId2" Type="http://schemas.openxmlformats.org/officeDocument/2006/relationships/customXml" Target="../ink/ink239.xml"/><Relationship Id="rId29" Type="http://schemas.openxmlformats.org/officeDocument/2006/relationships/image" Target="../media/image248.png"/><Relationship Id="rId24" Type="http://schemas.openxmlformats.org/officeDocument/2006/relationships/customXml" Target="../ink/ink250.xml"/><Relationship Id="rId40" Type="http://schemas.openxmlformats.org/officeDocument/2006/relationships/customXml" Target="../ink/ink258.xml"/><Relationship Id="rId45" Type="http://schemas.openxmlformats.org/officeDocument/2006/relationships/image" Target="../media/image256.png"/><Relationship Id="rId66" Type="http://schemas.openxmlformats.org/officeDocument/2006/relationships/customXml" Target="../ink/ink271.xml"/><Relationship Id="rId87" Type="http://schemas.openxmlformats.org/officeDocument/2006/relationships/image" Target="../media/image277.png"/><Relationship Id="rId110" Type="http://schemas.openxmlformats.org/officeDocument/2006/relationships/customXml" Target="../ink/ink293.xml"/><Relationship Id="rId115" Type="http://schemas.openxmlformats.org/officeDocument/2006/relationships/image" Target="../media/image291.png"/><Relationship Id="rId131" Type="http://schemas.openxmlformats.org/officeDocument/2006/relationships/image" Target="../media/image299.png"/><Relationship Id="rId136" Type="http://schemas.openxmlformats.org/officeDocument/2006/relationships/customXml" Target="../ink/ink306.xml"/><Relationship Id="rId61" Type="http://schemas.openxmlformats.org/officeDocument/2006/relationships/image" Target="../media/image264.png"/><Relationship Id="rId82" Type="http://schemas.openxmlformats.org/officeDocument/2006/relationships/customXml" Target="../ink/ink279.xml"/><Relationship Id="rId19" Type="http://schemas.openxmlformats.org/officeDocument/2006/relationships/image" Target="../media/image160.png"/><Relationship Id="rId14" Type="http://schemas.openxmlformats.org/officeDocument/2006/relationships/customXml" Target="../ink/ink245.xml"/><Relationship Id="rId30" Type="http://schemas.openxmlformats.org/officeDocument/2006/relationships/customXml" Target="../ink/ink253.xml"/><Relationship Id="rId35" Type="http://schemas.openxmlformats.org/officeDocument/2006/relationships/image" Target="../media/image251.png"/><Relationship Id="rId56" Type="http://schemas.openxmlformats.org/officeDocument/2006/relationships/customXml" Target="../ink/ink266.xml"/><Relationship Id="rId77" Type="http://schemas.openxmlformats.org/officeDocument/2006/relationships/image" Target="../media/image272.png"/><Relationship Id="rId100" Type="http://schemas.openxmlformats.org/officeDocument/2006/relationships/customXml" Target="../ink/ink288.xml"/><Relationship Id="rId105" Type="http://schemas.openxmlformats.org/officeDocument/2006/relationships/image" Target="../media/image286.png"/><Relationship Id="rId126" Type="http://schemas.openxmlformats.org/officeDocument/2006/relationships/customXml" Target="../ink/ink301.xml"/><Relationship Id="rId147" Type="http://schemas.openxmlformats.org/officeDocument/2006/relationships/image" Target="../media/image307.png"/><Relationship Id="rId8" Type="http://schemas.openxmlformats.org/officeDocument/2006/relationships/customXml" Target="../ink/ink242.xml"/><Relationship Id="rId51" Type="http://schemas.openxmlformats.org/officeDocument/2006/relationships/image" Target="../media/image259.png"/><Relationship Id="rId72" Type="http://schemas.openxmlformats.org/officeDocument/2006/relationships/customXml" Target="../ink/ink274.xml"/><Relationship Id="rId93" Type="http://schemas.openxmlformats.org/officeDocument/2006/relationships/image" Target="../media/image280.png"/><Relationship Id="rId98" Type="http://schemas.openxmlformats.org/officeDocument/2006/relationships/customXml" Target="../ink/ink287.xml"/><Relationship Id="rId121" Type="http://schemas.openxmlformats.org/officeDocument/2006/relationships/image" Target="../media/image294.png"/><Relationship Id="rId142" Type="http://schemas.openxmlformats.org/officeDocument/2006/relationships/customXml" Target="../ink/ink30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2.xml"/><Relationship Id="rId21" Type="http://schemas.openxmlformats.org/officeDocument/2006/relationships/image" Target="../media/image317.png"/><Relationship Id="rId42" Type="http://schemas.openxmlformats.org/officeDocument/2006/relationships/customXml" Target="../ink/ink333.xml"/><Relationship Id="rId63" Type="http://schemas.openxmlformats.org/officeDocument/2006/relationships/customXml" Target="../ink/ink345.xml"/><Relationship Id="rId84" Type="http://schemas.openxmlformats.org/officeDocument/2006/relationships/image" Target="../media/image347.png"/><Relationship Id="rId138" Type="http://schemas.openxmlformats.org/officeDocument/2006/relationships/image" Target="../media/image374.png"/><Relationship Id="rId159" Type="http://schemas.openxmlformats.org/officeDocument/2006/relationships/customXml" Target="../ink/ink393.xml"/><Relationship Id="rId170" Type="http://schemas.openxmlformats.org/officeDocument/2006/relationships/image" Target="../media/image390.png"/><Relationship Id="rId191" Type="http://schemas.openxmlformats.org/officeDocument/2006/relationships/customXml" Target="../ink/ink409.xml"/><Relationship Id="rId205" Type="http://schemas.openxmlformats.org/officeDocument/2006/relationships/customXml" Target="../ink/ink416.xml"/><Relationship Id="rId226" Type="http://schemas.openxmlformats.org/officeDocument/2006/relationships/image" Target="../media/image418.png"/><Relationship Id="rId247" Type="http://schemas.openxmlformats.org/officeDocument/2006/relationships/customXml" Target="../ink/ink437.xml"/><Relationship Id="rId107" Type="http://schemas.openxmlformats.org/officeDocument/2006/relationships/customXml" Target="../ink/ink367.xml"/><Relationship Id="rId11" Type="http://schemas.openxmlformats.org/officeDocument/2006/relationships/image" Target="../media/image313.png"/><Relationship Id="rId32" Type="http://schemas.openxmlformats.org/officeDocument/2006/relationships/customXml" Target="../ink/ink328.xml"/><Relationship Id="rId53" Type="http://schemas.openxmlformats.org/officeDocument/2006/relationships/image" Target="../media/image332.png"/><Relationship Id="rId74" Type="http://schemas.openxmlformats.org/officeDocument/2006/relationships/image" Target="../media/image342.png"/><Relationship Id="rId128" Type="http://schemas.openxmlformats.org/officeDocument/2006/relationships/image" Target="../media/image369.png"/><Relationship Id="rId149" Type="http://schemas.openxmlformats.org/officeDocument/2006/relationships/customXml" Target="../ink/ink388.xml"/><Relationship Id="rId5" Type="http://schemas.openxmlformats.org/officeDocument/2006/relationships/image" Target="../media/image310.png"/><Relationship Id="rId95" Type="http://schemas.openxmlformats.org/officeDocument/2006/relationships/customXml" Target="../ink/ink361.xml"/><Relationship Id="rId160" Type="http://schemas.openxmlformats.org/officeDocument/2006/relationships/image" Target="../media/image385.png"/><Relationship Id="rId181" Type="http://schemas.openxmlformats.org/officeDocument/2006/relationships/customXml" Target="../ink/ink404.xml"/><Relationship Id="rId216" Type="http://schemas.openxmlformats.org/officeDocument/2006/relationships/image" Target="../media/image413.png"/><Relationship Id="rId237" Type="http://schemas.openxmlformats.org/officeDocument/2006/relationships/customXml" Target="../ink/ink432.xml"/><Relationship Id="rId22" Type="http://schemas.openxmlformats.org/officeDocument/2006/relationships/customXml" Target="../ink/ink323.xml"/><Relationship Id="rId43" Type="http://schemas.openxmlformats.org/officeDocument/2006/relationships/image" Target="../media/image328.png"/><Relationship Id="rId64" Type="http://schemas.openxmlformats.org/officeDocument/2006/relationships/image" Target="../media/image337.png"/><Relationship Id="rId118" Type="http://schemas.openxmlformats.org/officeDocument/2006/relationships/image" Target="../media/image364.png"/><Relationship Id="rId139" Type="http://schemas.openxmlformats.org/officeDocument/2006/relationships/customXml" Target="../ink/ink383.xml"/><Relationship Id="rId85" Type="http://schemas.openxmlformats.org/officeDocument/2006/relationships/customXml" Target="../ink/ink356.xml"/><Relationship Id="rId150" Type="http://schemas.openxmlformats.org/officeDocument/2006/relationships/image" Target="../media/image380.png"/><Relationship Id="rId171" Type="http://schemas.openxmlformats.org/officeDocument/2006/relationships/customXml" Target="../ink/ink399.xml"/><Relationship Id="rId192" Type="http://schemas.openxmlformats.org/officeDocument/2006/relationships/image" Target="../media/image401.png"/><Relationship Id="rId206" Type="http://schemas.openxmlformats.org/officeDocument/2006/relationships/image" Target="../media/image408.png"/><Relationship Id="rId227" Type="http://schemas.openxmlformats.org/officeDocument/2006/relationships/customXml" Target="../ink/ink427.xml"/><Relationship Id="rId248" Type="http://schemas.openxmlformats.org/officeDocument/2006/relationships/image" Target="../media/image429.png"/><Relationship Id="rId12" Type="http://schemas.openxmlformats.org/officeDocument/2006/relationships/customXml" Target="../ink/ink318.xml"/><Relationship Id="rId17" Type="http://schemas.openxmlformats.org/officeDocument/2006/relationships/image" Target="../media/image316.png"/><Relationship Id="rId33" Type="http://schemas.openxmlformats.org/officeDocument/2006/relationships/image" Target="../media/image323.png"/><Relationship Id="rId38" Type="http://schemas.openxmlformats.org/officeDocument/2006/relationships/customXml" Target="../ink/ink331.xml"/><Relationship Id="rId59" Type="http://schemas.openxmlformats.org/officeDocument/2006/relationships/customXml" Target="../ink/ink343.xml"/><Relationship Id="rId103" Type="http://schemas.openxmlformats.org/officeDocument/2006/relationships/customXml" Target="../ink/ink365.xml"/><Relationship Id="rId108" Type="http://schemas.openxmlformats.org/officeDocument/2006/relationships/image" Target="../media/image359.png"/><Relationship Id="rId124" Type="http://schemas.openxmlformats.org/officeDocument/2006/relationships/image" Target="../media/image367.png"/><Relationship Id="rId129" Type="http://schemas.openxmlformats.org/officeDocument/2006/relationships/customXml" Target="../ink/ink378.xml"/><Relationship Id="rId54" Type="http://schemas.openxmlformats.org/officeDocument/2006/relationships/customXml" Target="../ink/ink340.xml"/><Relationship Id="rId70" Type="http://schemas.openxmlformats.org/officeDocument/2006/relationships/image" Target="../media/image340.png"/><Relationship Id="rId75" Type="http://schemas.openxmlformats.org/officeDocument/2006/relationships/customXml" Target="../ink/ink351.xml"/><Relationship Id="rId91" Type="http://schemas.openxmlformats.org/officeDocument/2006/relationships/customXml" Target="../ink/ink359.xml"/><Relationship Id="rId96" Type="http://schemas.openxmlformats.org/officeDocument/2006/relationships/image" Target="../media/image353.png"/><Relationship Id="rId140" Type="http://schemas.openxmlformats.org/officeDocument/2006/relationships/image" Target="../media/image375.png"/><Relationship Id="rId145" Type="http://schemas.openxmlformats.org/officeDocument/2006/relationships/customXml" Target="../ink/ink386.xml"/><Relationship Id="rId161" Type="http://schemas.openxmlformats.org/officeDocument/2006/relationships/customXml" Target="../ink/ink394.xml"/><Relationship Id="rId166" Type="http://schemas.openxmlformats.org/officeDocument/2006/relationships/image" Target="../media/image388.png"/><Relationship Id="rId182" Type="http://schemas.openxmlformats.org/officeDocument/2006/relationships/image" Target="../media/image396.png"/><Relationship Id="rId187" Type="http://schemas.openxmlformats.org/officeDocument/2006/relationships/customXml" Target="../ink/ink407.xml"/><Relationship Id="rId217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212" Type="http://schemas.openxmlformats.org/officeDocument/2006/relationships/image" Target="../media/image411.png"/><Relationship Id="rId233" Type="http://schemas.openxmlformats.org/officeDocument/2006/relationships/customXml" Target="../ink/ink430.xml"/><Relationship Id="rId238" Type="http://schemas.openxmlformats.org/officeDocument/2006/relationships/image" Target="../media/image424.png"/><Relationship Id="rId23" Type="http://schemas.openxmlformats.org/officeDocument/2006/relationships/image" Target="../media/image318.png"/><Relationship Id="rId28" Type="http://schemas.openxmlformats.org/officeDocument/2006/relationships/customXml" Target="../ink/ink326.xml"/><Relationship Id="rId49" Type="http://schemas.openxmlformats.org/officeDocument/2006/relationships/customXml" Target="../ink/ink337.xml"/><Relationship Id="rId114" Type="http://schemas.openxmlformats.org/officeDocument/2006/relationships/image" Target="../media/image362.png"/><Relationship Id="rId119" Type="http://schemas.openxmlformats.org/officeDocument/2006/relationships/customXml" Target="../ink/ink373.xml"/><Relationship Id="rId44" Type="http://schemas.openxmlformats.org/officeDocument/2006/relationships/customXml" Target="../ink/ink334.xml"/><Relationship Id="rId60" Type="http://schemas.openxmlformats.org/officeDocument/2006/relationships/image" Target="../media/image335.png"/><Relationship Id="rId65" Type="http://schemas.openxmlformats.org/officeDocument/2006/relationships/customXml" Target="../ink/ink346.xml"/><Relationship Id="rId81" Type="http://schemas.openxmlformats.org/officeDocument/2006/relationships/customXml" Target="../ink/ink354.xml"/><Relationship Id="rId86" Type="http://schemas.openxmlformats.org/officeDocument/2006/relationships/image" Target="../media/image348.png"/><Relationship Id="rId130" Type="http://schemas.openxmlformats.org/officeDocument/2006/relationships/image" Target="../media/image370.png"/><Relationship Id="rId135" Type="http://schemas.openxmlformats.org/officeDocument/2006/relationships/customXml" Target="../ink/ink381.xml"/><Relationship Id="rId151" Type="http://schemas.openxmlformats.org/officeDocument/2006/relationships/customXml" Target="../ink/ink389.xml"/><Relationship Id="rId156" Type="http://schemas.openxmlformats.org/officeDocument/2006/relationships/image" Target="../media/image383.png"/><Relationship Id="rId177" Type="http://schemas.openxmlformats.org/officeDocument/2006/relationships/customXml" Target="../ink/ink402.xml"/><Relationship Id="rId198" Type="http://schemas.openxmlformats.org/officeDocument/2006/relationships/image" Target="../media/image404.png"/><Relationship Id="rId172" Type="http://schemas.openxmlformats.org/officeDocument/2006/relationships/image" Target="../media/image391.png"/><Relationship Id="rId193" Type="http://schemas.openxmlformats.org/officeDocument/2006/relationships/customXml" Target="../ink/ink410.xml"/><Relationship Id="rId202" Type="http://schemas.openxmlformats.org/officeDocument/2006/relationships/image" Target="../media/image406.png"/><Relationship Id="rId207" Type="http://schemas.openxmlformats.org/officeDocument/2006/relationships/customXml" Target="../ink/ink417.xml"/><Relationship Id="rId223" Type="http://schemas.openxmlformats.org/officeDocument/2006/relationships/customXml" Target="../ink/ink425.xml"/><Relationship Id="rId228" Type="http://schemas.openxmlformats.org/officeDocument/2006/relationships/image" Target="../media/image419.png"/><Relationship Id="rId244" Type="http://schemas.openxmlformats.org/officeDocument/2006/relationships/image" Target="../media/image427.png"/><Relationship Id="rId249" Type="http://schemas.openxmlformats.org/officeDocument/2006/relationships/customXml" Target="../ink/ink438.xml"/><Relationship Id="rId13" Type="http://schemas.openxmlformats.org/officeDocument/2006/relationships/image" Target="../media/image314.png"/><Relationship Id="rId18" Type="http://schemas.openxmlformats.org/officeDocument/2006/relationships/customXml" Target="../ink/ink321.xml"/><Relationship Id="rId39" Type="http://schemas.openxmlformats.org/officeDocument/2006/relationships/image" Target="../media/image326.png"/><Relationship Id="rId109" Type="http://schemas.openxmlformats.org/officeDocument/2006/relationships/customXml" Target="../ink/ink368.xml"/><Relationship Id="rId34" Type="http://schemas.openxmlformats.org/officeDocument/2006/relationships/customXml" Target="../ink/ink329.xml"/><Relationship Id="rId50" Type="http://schemas.openxmlformats.org/officeDocument/2006/relationships/customXml" Target="../ink/ink338.xml"/><Relationship Id="rId55" Type="http://schemas.openxmlformats.org/officeDocument/2006/relationships/image" Target="../media/image333.png"/><Relationship Id="rId76" Type="http://schemas.openxmlformats.org/officeDocument/2006/relationships/image" Target="../media/image343.png"/><Relationship Id="rId97" Type="http://schemas.openxmlformats.org/officeDocument/2006/relationships/customXml" Target="../ink/ink362.xml"/><Relationship Id="rId104" Type="http://schemas.openxmlformats.org/officeDocument/2006/relationships/image" Target="../media/image357.png"/><Relationship Id="rId120" Type="http://schemas.openxmlformats.org/officeDocument/2006/relationships/image" Target="../media/image365.png"/><Relationship Id="rId125" Type="http://schemas.openxmlformats.org/officeDocument/2006/relationships/customXml" Target="../ink/ink376.xml"/><Relationship Id="rId141" Type="http://schemas.openxmlformats.org/officeDocument/2006/relationships/customXml" Target="../ink/ink384.xml"/><Relationship Id="rId146" Type="http://schemas.openxmlformats.org/officeDocument/2006/relationships/image" Target="../media/image378.png"/><Relationship Id="rId167" Type="http://schemas.openxmlformats.org/officeDocument/2006/relationships/customXml" Target="../ink/ink397.xml"/><Relationship Id="rId188" Type="http://schemas.openxmlformats.org/officeDocument/2006/relationships/image" Target="../media/image399.png"/><Relationship Id="rId7" Type="http://schemas.openxmlformats.org/officeDocument/2006/relationships/image" Target="../media/image311.png"/><Relationship Id="rId71" Type="http://schemas.openxmlformats.org/officeDocument/2006/relationships/customXml" Target="../ink/ink349.xml"/><Relationship Id="rId92" Type="http://schemas.openxmlformats.org/officeDocument/2006/relationships/image" Target="../media/image351.png"/><Relationship Id="rId162" Type="http://schemas.openxmlformats.org/officeDocument/2006/relationships/image" Target="../media/image386.png"/><Relationship Id="rId183" Type="http://schemas.openxmlformats.org/officeDocument/2006/relationships/customXml" Target="../ink/ink405.xml"/><Relationship Id="rId213" Type="http://schemas.openxmlformats.org/officeDocument/2006/relationships/customXml" Target="../ink/ink420.xml"/><Relationship Id="rId218" Type="http://schemas.openxmlformats.org/officeDocument/2006/relationships/image" Target="../media/image414.png"/><Relationship Id="rId234" Type="http://schemas.openxmlformats.org/officeDocument/2006/relationships/image" Target="../media/image422.png"/><Relationship Id="rId239" Type="http://schemas.openxmlformats.org/officeDocument/2006/relationships/customXml" Target="../ink/ink433.xml"/><Relationship Id="rId2" Type="http://schemas.openxmlformats.org/officeDocument/2006/relationships/customXml" Target="../ink/ink313.xml"/><Relationship Id="rId29" Type="http://schemas.openxmlformats.org/officeDocument/2006/relationships/image" Target="../media/image321.png"/><Relationship Id="rId250" Type="http://schemas.openxmlformats.org/officeDocument/2006/relationships/image" Target="../media/image430.png"/><Relationship Id="rId24" Type="http://schemas.openxmlformats.org/officeDocument/2006/relationships/customXml" Target="../ink/ink324.xml"/><Relationship Id="rId40" Type="http://schemas.openxmlformats.org/officeDocument/2006/relationships/customXml" Target="../ink/ink332.xml"/><Relationship Id="rId45" Type="http://schemas.openxmlformats.org/officeDocument/2006/relationships/image" Target="../media/image329.png"/><Relationship Id="rId66" Type="http://schemas.openxmlformats.org/officeDocument/2006/relationships/image" Target="../media/image338.png"/><Relationship Id="rId87" Type="http://schemas.openxmlformats.org/officeDocument/2006/relationships/customXml" Target="../ink/ink357.xml"/><Relationship Id="rId110" Type="http://schemas.openxmlformats.org/officeDocument/2006/relationships/image" Target="../media/image360.png"/><Relationship Id="rId115" Type="http://schemas.openxmlformats.org/officeDocument/2006/relationships/customXml" Target="../ink/ink371.xml"/><Relationship Id="rId131" Type="http://schemas.openxmlformats.org/officeDocument/2006/relationships/customXml" Target="../ink/ink379.xml"/><Relationship Id="rId136" Type="http://schemas.openxmlformats.org/officeDocument/2006/relationships/image" Target="../media/image373.png"/><Relationship Id="rId157" Type="http://schemas.openxmlformats.org/officeDocument/2006/relationships/customXml" Target="../ink/ink392.xml"/><Relationship Id="rId178" Type="http://schemas.openxmlformats.org/officeDocument/2006/relationships/image" Target="../media/image394.png"/><Relationship Id="rId61" Type="http://schemas.openxmlformats.org/officeDocument/2006/relationships/customXml" Target="../ink/ink344.xml"/><Relationship Id="rId82" Type="http://schemas.openxmlformats.org/officeDocument/2006/relationships/image" Target="../media/image346.png"/><Relationship Id="rId152" Type="http://schemas.openxmlformats.org/officeDocument/2006/relationships/image" Target="../media/image381.png"/><Relationship Id="rId173" Type="http://schemas.openxmlformats.org/officeDocument/2006/relationships/customXml" Target="../ink/ink400.xml"/><Relationship Id="rId194" Type="http://schemas.openxmlformats.org/officeDocument/2006/relationships/image" Target="../media/image402.png"/><Relationship Id="rId199" Type="http://schemas.openxmlformats.org/officeDocument/2006/relationships/customXml" Target="../ink/ink413.xml"/><Relationship Id="rId203" Type="http://schemas.openxmlformats.org/officeDocument/2006/relationships/customXml" Target="../ink/ink415.xml"/><Relationship Id="rId208" Type="http://schemas.openxmlformats.org/officeDocument/2006/relationships/image" Target="../media/image409.png"/><Relationship Id="rId229" Type="http://schemas.openxmlformats.org/officeDocument/2006/relationships/customXml" Target="../ink/ink428.xml"/><Relationship Id="rId19" Type="http://schemas.openxmlformats.org/officeDocument/2006/relationships/image" Target="../media/image160.png"/><Relationship Id="rId224" Type="http://schemas.openxmlformats.org/officeDocument/2006/relationships/image" Target="../media/image417.png"/><Relationship Id="rId240" Type="http://schemas.openxmlformats.org/officeDocument/2006/relationships/image" Target="../media/image425.png"/><Relationship Id="rId245" Type="http://schemas.openxmlformats.org/officeDocument/2006/relationships/customXml" Target="../ink/ink436.xml"/><Relationship Id="rId14" Type="http://schemas.openxmlformats.org/officeDocument/2006/relationships/customXml" Target="../ink/ink319.xml"/><Relationship Id="rId30" Type="http://schemas.openxmlformats.org/officeDocument/2006/relationships/customXml" Target="../ink/ink327.xml"/><Relationship Id="rId35" Type="http://schemas.openxmlformats.org/officeDocument/2006/relationships/image" Target="../media/image324.png"/><Relationship Id="rId56" Type="http://schemas.openxmlformats.org/officeDocument/2006/relationships/customXml" Target="../ink/ink341.xml"/><Relationship Id="rId77" Type="http://schemas.openxmlformats.org/officeDocument/2006/relationships/customXml" Target="../ink/ink352.xml"/><Relationship Id="rId100" Type="http://schemas.openxmlformats.org/officeDocument/2006/relationships/image" Target="../media/image355.png"/><Relationship Id="rId105" Type="http://schemas.openxmlformats.org/officeDocument/2006/relationships/customXml" Target="../ink/ink366.xml"/><Relationship Id="rId126" Type="http://schemas.openxmlformats.org/officeDocument/2006/relationships/image" Target="../media/image368.png"/><Relationship Id="rId147" Type="http://schemas.openxmlformats.org/officeDocument/2006/relationships/customXml" Target="../ink/ink387.xml"/><Relationship Id="rId168" Type="http://schemas.openxmlformats.org/officeDocument/2006/relationships/image" Target="../media/image389.png"/><Relationship Id="rId8" Type="http://schemas.openxmlformats.org/officeDocument/2006/relationships/customXml" Target="../ink/ink316.xml"/><Relationship Id="rId51" Type="http://schemas.openxmlformats.org/officeDocument/2006/relationships/image" Target="../media/image331.png"/><Relationship Id="rId72" Type="http://schemas.openxmlformats.org/officeDocument/2006/relationships/image" Target="../media/image341.png"/><Relationship Id="rId93" Type="http://schemas.openxmlformats.org/officeDocument/2006/relationships/customXml" Target="../ink/ink360.xml"/><Relationship Id="rId98" Type="http://schemas.openxmlformats.org/officeDocument/2006/relationships/image" Target="../media/image354.png"/><Relationship Id="rId121" Type="http://schemas.openxmlformats.org/officeDocument/2006/relationships/customXml" Target="../ink/ink374.xml"/><Relationship Id="rId142" Type="http://schemas.openxmlformats.org/officeDocument/2006/relationships/image" Target="../media/image376.png"/><Relationship Id="rId163" Type="http://schemas.openxmlformats.org/officeDocument/2006/relationships/customXml" Target="../ink/ink395.xml"/><Relationship Id="rId184" Type="http://schemas.openxmlformats.org/officeDocument/2006/relationships/image" Target="../media/image397.png"/><Relationship Id="rId189" Type="http://schemas.openxmlformats.org/officeDocument/2006/relationships/customXml" Target="../ink/ink408.xml"/><Relationship Id="rId219" Type="http://schemas.openxmlformats.org/officeDocument/2006/relationships/customXml" Target="../ink/ink423.xml"/><Relationship Id="rId3" Type="http://schemas.openxmlformats.org/officeDocument/2006/relationships/image" Target="../media/image309.png"/><Relationship Id="rId214" Type="http://schemas.openxmlformats.org/officeDocument/2006/relationships/image" Target="../media/image412.png"/><Relationship Id="rId230" Type="http://schemas.openxmlformats.org/officeDocument/2006/relationships/image" Target="../media/image420.png"/><Relationship Id="rId235" Type="http://schemas.openxmlformats.org/officeDocument/2006/relationships/customXml" Target="../ink/ink431.xml"/><Relationship Id="rId251" Type="http://schemas.openxmlformats.org/officeDocument/2006/relationships/customXml" Target="../ink/ink439.xml"/><Relationship Id="rId25" Type="http://schemas.openxmlformats.org/officeDocument/2006/relationships/image" Target="../media/image319.png"/><Relationship Id="rId46" Type="http://schemas.openxmlformats.org/officeDocument/2006/relationships/customXml" Target="../ink/ink335.xml"/><Relationship Id="rId67" Type="http://schemas.openxmlformats.org/officeDocument/2006/relationships/customXml" Target="../ink/ink347.xml"/><Relationship Id="rId116" Type="http://schemas.openxmlformats.org/officeDocument/2006/relationships/image" Target="../media/image363.png"/><Relationship Id="rId137" Type="http://schemas.openxmlformats.org/officeDocument/2006/relationships/customXml" Target="../ink/ink382.xml"/><Relationship Id="rId158" Type="http://schemas.openxmlformats.org/officeDocument/2006/relationships/image" Target="../media/image384.png"/><Relationship Id="rId20" Type="http://schemas.openxmlformats.org/officeDocument/2006/relationships/customXml" Target="../ink/ink322.xml"/><Relationship Id="rId41" Type="http://schemas.openxmlformats.org/officeDocument/2006/relationships/image" Target="../media/image327.png"/><Relationship Id="rId62" Type="http://schemas.openxmlformats.org/officeDocument/2006/relationships/image" Target="../media/image336.png"/><Relationship Id="rId83" Type="http://schemas.openxmlformats.org/officeDocument/2006/relationships/customXml" Target="../ink/ink355.xml"/><Relationship Id="rId88" Type="http://schemas.openxmlformats.org/officeDocument/2006/relationships/image" Target="../media/image349.png"/><Relationship Id="rId111" Type="http://schemas.openxmlformats.org/officeDocument/2006/relationships/customXml" Target="../ink/ink369.xml"/><Relationship Id="rId132" Type="http://schemas.openxmlformats.org/officeDocument/2006/relationships/image" Target="../media/image371.png"/><Relationship Id="rId153" Type="http://schemas.openxmlformats.org/officeDocument/2006/relationships/customXml" Target="../ink/ink390.xml"/><Relationship Id="rId174" Type="http://schemas.openxmlformats.org/officeDocument/2006/relationships/image" Target="../media/image392.png"/><Relationship Id="rId179" Type="http://schemas.openxmlformats.org/officeDocument/2006/relationships/customXml" Target="../ink/ink403.xml"/><Relationship Id="rId195" Type="http://schemas.openxmlformats.org/officeDocument/2006/relationships/customXml" Target="../ink/ink411.xml"/><Relationship Id="rId209" Type="http://schemas.openxmlformats.org/officeDocument/2006/relationships/customXml" Target="../ink/ink418.xml"/><Relationship Id="rId190" Type="http://schemas.openxmlformats.org/officeDocument/2006/relationships/image" Target="../media/image400.png"/><Relationship Id="rId204" Type="http://schemas.openxmlformats.org/officeDocument/2006/relationships/image" Target="../media/image407.png"/><Relationship Id="rId220" Type="http://schemas.openxmlformats.org/officeDocument/2006/relationships/image" Target="../media/image415.png"/><Relationship Id="rId225" Type="http://schemas.openxmlformats.org/officeDocument/2006/relationships/customXml" Target="../ink/ink426.xml"/><Relationship Id="rId241" Type="http://schemas.openxmlformats.org/officeDocument/2006/relationships/customXml" Target="../ink/ink434.xml"/><Relationship Id="rId246" Type="http://schemas.openxmlformats.org/officeDocument/2006/relationships/image" Target="../media/image428.png"/><Relationship Id="rId15" Type="http://schemas.openxmlformats.org/officeDocument/2006/relationships/image" Target="../media/image315.png"/><Relationship Id="rId36" Type="http://schemas.openxmlformats.org/officeDocument/2006/relationships/customXml" Target="../ink/ink330.xml"/><Relationship Id="rId57" Type="http://schemas.openxmlformats.org/officeDocument/2006/relationships/image" Target="../media/image334.png"/><Relationship Id="rId106" Type="http://schemas.openxmlformats.org/officeDocument/2006/relationships/image" Target="../media/image358.png"/><Relationship Id="rId127" Type="http://schemas.openxmlformats.org/officeDocument/2006/relationships/customXml" Target="../ink/ink377.xml"/><Relationship Id="rId10" Type="http://schemas.openxmlformats.org/officeDocument/2006/relationships/customXml" Target="../ink/ink317.xml"/><Relationship Id="rId31" Type="http://schemas.openxmlformats.org/officeDocument/2006/relationships/image" Target="../media/image322.png"/><Relationship Id="rId52" Type="http://schemas.openxmlformats.org/officeDocument/2006/relationships/customXml" Target="../ink/ink339.xml"/><Relationship Id="rId73" Type="http://schemas.openxmlformats.org/officeDocument/2006/relationships/customXml" Target="../ink/ink350.xml"/><Relationship Id="rId78" Type="http://schemas.openxmlformats.org/officeDocument/2006/relationships/image" Target="../media/image344.png"/><Relationship Id="rId94" Type="http://schemas.openxmlformats.org/officeDocument/2006/relationships/image" Target="../media/image352.png"/><Relationship Id="rId99" Type="http://schemas.openxmlformats.org/officeDocument/2006/relationships/customXml" Target="../ink/ink363.xml"/><Relationship Id="rId101" Type="http://schemas.openxmlformats.org/officeDocument/2006/relationships/customXml" Target="../ink/ink364.xml"/><Relationship Id="rId122" Type="http://schemas.openxmlformats.org/officeDocument/2006/relationships/image" Target="../media/image366.png"/><Relationship Id="rId143" Type="http://schemas.openxmlformats.org/officeDocument/2006/relationships/customXml" Target="../ink/ink385.xml"/><Relationship Id="rId148" Type="http://schemas.openxmlformats.org/officeDocument/2006/relationships/image" Target="../media/image379.png"/><Relationship Id="rId164" Type="http://schemas.openxmlformats.org/officeDocument/2006/relationships/image" Target="../media/image387.png"/><Relationship Id="rId169" Type="http://schemas.openxmlformats.org/officeDocument/2006/relationships/customXml" Target="../ink/ink398.xml"/><Relationship Id="rId185" Type="http://schemas.openxmlformats.org/officeDocument/2006/relationships/customXml" Target="../ink/ink406.xml"/><Relationship Id="rId4" Type="http://schemas.openxmlformats.org/officeDocument/2006/relationships/customXml" Target="../ink/ink314.xml"/><Relationship Id="rId9" Type="http://schemas.openxmlformats.org/officeDocument/2006/relationships/image" Target="../media/image312.png"/><Relationship Id="rId180" Type="http://schemas.openxmlformats.org/officeDocument/2006/relationships/image" Target="../media/image395.png"/><Relationship Id="rId210" Type="http://schemas.openxmlformats.org/officeDocument/2006/relationships/image" Target="../media/image410.png"/><Relationship Id="rId215" Type="http://schemas.openxmlformats.org/officeDocument/2006/relationships/customXml" Target="../ink/ink421.xml"/><Relationship Id="rId236" Type="http://schemas.openxmlformats.org/officeDocument/2006/relationships/image" Target="../media/image423.png"/><Relationship Id="rId26" Type="http://schemas.openxmlformats.org/officeDocument/2006/relationships/customXml" Target="../ink/ink325.xml"/><Relationship Id="rId231" Type="http://schemas.openxmlformats.org/officeDocument/2006/relationships/customXml" Target="../ink/ink429.xml"/><Relationship Id="rId252" Type="http://schemas.openxmlformats.org/officeDocument/2006/relationships/image" Target="../media/image431.png"/><Relationship Id="rId47" Type="http://schemas.openxmlformats.org/officeDocument/2006/relationships/image" Target="../media/image330.png"/><Relationship Id="rId68" Type="http://schemas.openxmlformats.org/officeDocument/2006/relationships/image" Target="../media/image339.png"/><Relationship Id="rId89" Type="http://schemas.openxmlformats.org/officeDocument/2006/relationships/customXml" Target="../ink/ink358.xml"/><Relationship Id="rId112" Type="http://schemas.openxmlformats.org/officeDocument/2006/relationships/image" Target="../media/image361.png"/><Relationship Id="rId133" Type="http://schemas.openxmlformats.org/officeDocument/2006/relationships/customXml" Target="../ink/ink380.xml"/><Relationship Id="rId154" Type="http://schemas.openxmlformats.org/officeDocument/2006/relationships/image" Target="../media/image382.png"/><Relationship Id="rId175" Type="http://schemas.openxmlformats.org/officeDocument/2006/relationships/customXml" Target="../ink/ink401.xml"/><Relationship Id="rId196" Type="http://schemas.openxmlformats.org/officeDocument/2006/relationships/image" Target="../media/image403.png"/><Relationship Id="rId200" Type="http://schemas.openxmlformats.org/officeDocument/2006/relationships/image" Target="../media/image405.png"/><Relationship Id="rId16" Type="http://schemas.openxmlformats.org/officeDocument/2006/relationships/customXml" Target="../ink/ink320.xml"/><Relationship Id="rId221" Type="http://schemas.openxmlformats.org/officeDocument/2006/relationships/customXml" Target="../ink/ink424.xml"/><Relationship Id="rId242" Type="http://schemas.openxmlformats.org/officeDocument/2006/relationships/image" Target="../media/image426.png"/><Relationship Id="rId37" Type="http://schemas.openxmlformats.org/officeDocument/2006/relationships/image" Target="../media/image325.png"/><Relationship Id="rId58" Type="http://schemas.openxmlformats.org/officeDocument/2006/relationships/customXml" Target="../ink/ink342.xml"/><Relationship Id="rId79" Type="http://schemas.openxmlformats.org/officeDocument/2006/relationships/customXml" Target="../ink/ink353.xml"/><Relationship Id="rId102" Type="http://schemas.openxmlformats.org/officeDocument/2006/relationships/image" Target="../media/image356.png"/><Relationship Id="rId123" Type="http://schemas.openxmlformats.org/officeDocument/2006/relationships/customXml" Target="../ink/ink375.xml"/><Relationship Id="rId144" Type="http://schemas.openxmlformats.org/officeDocument/2006/relationships/image" Target="../media/image377.png"/><Relationship Id="rId90" Type="http://schemas.openxmlformats.org/officeDocument/2006/relationships/image" Target="../media/image350.png"/><Relationship Id="rId165" Type="http://schemas.openxmlformats.org/officeDocument/2006/relationships/customXml" Target="../ink/ink396.xml"/><Relationship Id="rId186" Type="http://schemas.openxmlformats.org/officeDocument/2006/relationships/image" Target="../media/image398.png"/><Relationship Id="rId211" Type="http://schemas.openxmlformats.org/officeDocument/2006/relationships/customXml" Target="../ink/ink419.xml"/><Relationship Id="rId232" Type="http://schemas.openxmlformats.org/officeDocument/2006/relationships/image" Target="../media/image421.png"/><Relationship Id="rId27" Type="http://schemas.openxmlformats.org/officeDocument/2006/relationships/image" Target="../media/image320.png"/><Relationship Id="rId48" Type="http://schemas.openxmlformats.org/officeDocument/2006/relationships/customXml" Target="../ink/ink336.xml"/><Relationship Id="rId69" Type="http://schemas.openxmlformats.org/officeDocument/2006/relationships/customXml" Target="../ink/ink348.xml"/><Relationship Id="rId113" Type="http://schemas.openxmlformats.org/officeDocument/2006/relationships/customXml" Target="../ink/ink370.xml"/><Relationship Id="rId134" Type="http://schemas.openxmlformats.org/officeDocument/2006/relationships/image" Target="../media/image372.png"/><Relationship Id="rId80" Type="http://schemas.openxmlformats.org/officeDocument/2006/relationships/image" Target="../media/image345.png"/><Relationship Id="rId155" Type="http://schemas.openxmlformats.org/officeDocument/2006/relationships/customXml" Target="../ink/ink391.xml"/><Relationship Id="rId176" Type="http://schemas.openxmlformats.org/officeDocument/2006/relationships/image" Target="../media/image393.png"/><Relationship Id="rId197" Type="http://schemas.openxmlformats.org/officeDocument/2006/relationships/customXml" Target="../ink/ink412.xml"/><Relationship Id="rId201" Type="http://schemas.openxmlformats.org/officeDocument/2006/relationships/customXml" Target="../ink/ink414.xml"/><Relationship Id="rId222" Type="http://schemas.openxmlformats.org/officeDocument/2006/relationships/image" Target="../media/image416.png"/><Relationship Id="rId243" Type="http://schemas.openxmlformats.org/officeDocument/2006/relationships/customXml" Target="../ink/ink43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8.png"/><Relationship Id="rId299" Type="http://schemas.openxmlformats.org/officeDocument/2006/relationships/customXml" Target="../ink/ink590.xml"/><Relationship Id="rId21" Type="http://schemas.openxmlformats.org/officeDocument/2006/relationships/image" Target="../media/image441.png"/><Relationship Id="rId63" Type="http://schemas.openxmlformats.org/officeDocument/2006/relationships/image" Target="../media/image462.png"/><Relationship Id="rId159" Type="http://schemas.openxmlformats.org/officeDocument/2006/relationships/image" Target="../media/image509.png"/><Relationship Id="rId324" Type="http://schemas.openxmlformats.org/officeDocument/2006/relationships/customXml" Target="../ink/ink603.xml"/><Relationship Id="rId366" Type="http://schemas.openxmlformats.org/officeDocument/2006/relationships/customXml" Target="../ink/ink625.xml"/><Relationship Id="rId170" Type="http://schemas.openxmlformats.org/officeDocument/2006/relationships/customXml" Target="../ink/ink524.xml"/><Relationship Id="rId226" Type="http://schemas.openxmlformats.org/officeDocument/2006/relationships/image" Target="../media/image542.png"/><Relationship Id="rId268" Type="http://schemas.openxmlformats.org/officeDocument/2006/relationships/customXml" Target="../ink/ink574.xml"/><Relationship Id="rId11" Type="http://schemas.openxmlformats.org/officeDocument/2006/relationships/image" Target="../media/image436.png"/><Relationship Id="rId32" Type="http://schemas.openxmlformats.org/officeDocument/2006/relationships/customXml" Target="../ink/ink455.xml"/><Relationship Id="rId53" Type="http://schemas.openxmlformats.org/officeDocument/2006/relationships/image" Target="../media/image457.png"/><Relationship Id="rId74" Type="http://schemas.openxmlformats.org/officeDocument/2006/relationships/customXml" Target="../ink/ink476.xml"/><Relationship Id="rId128" Type="http://schemas.openxmlformats.org/officeDocument/2006/relationships/customXml" Target="../ink/ink503.xml"/><Relationship Id="rId149" Type="http://schemas.openxmlformats.org/officeDocument/2006/relationships/image" Target="../media/image504.png"/><Relationship Id="rId314" Type="http://schemas.openxmlformats.org/officeDocument/2006/relationships/customXml" Target="../ink/ink598.xml"/><Relationship Id="rId335" Type="http://schemas.openxmlformats.org/officeDocument/2006/relationships/customXml" Target="../ink/ink609.xml"/><Relationship Id="rId356" Type="http://schemas.openxmlformats.org/officeDocument/2006/relationships/customXml" Target="../ink/ink620.xml"/><Relationship Id="rId377" Type="http://schemas.openxmlformats.org/officeDocument/2006/relationships/customXml" Target="../ink/ink631.xml"/><Relationship Id="rId398" Type="http://schemas.openxmlformats.org/officeDocument/2006/relationships/image" Target="../media/image625.png"/><Relationship Id="rId5" Type="http://schemas.openxmlformats.org/officeDocument/2006/relationships/image" Target="../media/image433.png"/><Relationship Id="rId95" Type="http://schemas.openxmlformats.org/officeDocument/2006/relationships/image" Target="../media/image225.png"/><Relationship Id="rId160" Type="http://schemas.openxmlformats.org/officeDocument/2006/relationships/customXml" Target="../ink/ink519.xml"/><Relationship Id="rId181" Type="http://schemas.openxmlformats.org/officeDocument/2006/relationships/image" Target="../media/image520.png"/><Relationship Id="rId216" Type="http://schemas.openxmlformats.org/officeDocument/2006/relationships/image" Target="../media/image537.png"/><Relationship Id="rId237" Type="http://schemas.openxmlformats.org/officeDocument/2006/relationships/customXml" Target="../ink/ink558.xml"/><Relationship Id="rId402" Type="http://schemas.openxmlformats.org/officeDocument/2006/relationships/image" Target="../media/image627.png"/><Relationship Id="rId258" Type="http://schemas.openxmlformats.org/officeDocument/2006/relationships/customXml" Target="../ink/ink569.xml"/><Relationship Id="rId279" Type="http://schemas.openxmlformats.org/officeDocument/2006/relationships/customXml" Target="../ink/ink580.xml"/><Relationship Id="rId22" Type="http://schemas.openxmlformats.org/officeDocument/2006/relationships/customXml" Target="../ink/ink450.xml"/><Relationship Id="rId43" Type="http://schemas.openxmlformats.org/officeDocument/2006/relationships/image" Target="../media/image452.png"/><Relationship Id="rId64" Type="http://schemas.openxmlformats.org/officeDocument/2006/relationships/customXml" Target="../ink/ink471.xml"/><Relationship Id="rId118" Type="http://schemas.openxmlformats.org/officeDocument/2006/relationships/customXml" Target="../ink/ink498.xml"/><Relationship Id="rId139" Type="http://schemas.openxmlformats.org/officeDocument/2006/relationships/image" Target="../media/image499.png"/><Relationship Id="rId290" Type="http://schemas.openxmlformats.org/officeDocument/2006/relationships/image" Target="../media/image573.png"/><Relationship Id="rId304" Type="http://schemas.openxmlformats.org/officeDocument/2006/relationships/image" Target="../media/image580.png"/><Relationship Id="rId325" Type="http://schemas.openxmlformats.org/officeDocument/2006/relationships/image" Target="../media/image590.png"/><Relationship Id="rId346" Type="http://schemas.openxmlformats.org/officeDocument/2006/relationships/image" Target="../media/image600.png"/><Relationship Id="rId367" Type="http://schemas.openxmlformats.org/officeDocument/2006/relationships/image" Target="../media/image610.png"/><Relationship Id="rId388" Type="http://schemas.openxmlformats.org/officeDocument/2006/relationships/image" Target="../media/image620.png"/><Relationship Id="rId85" Type="http://schemas.openxmlformats.org/officeDocument/2006/relationships/image" Target="../media/image473.png"/><Relationship Id="rId150" Type="http://schemas.openxmlformats.org/officeDocument/2006/relationships/customXml" Target="../ink/ink514.xml"/><Relationship Id="rId171" Type="http://schemas.openxmlformats.org/officeDocument/2006/relationships/image" Target="../media/image515.png"/><Relationship Id="rId192" Type="http://schemas.openxmlformats.org/officeDocument/2006/relationships/image" Target="../media/image525.png"/><Relationship Id="rId206" Type="http://schemas.openxmlformats.org/officeDocument/2006/relationships/image" Target="../media/image532.png"/><Relationship Id="rId227" Type="http://schemas.openxmlformats.org/officeDocument/2006/relationships/customXml" Target="../ink/ink553.xml"/><Relationship Id="rId248" Type="http://schemas.openxmlformats.org/officeDocument/2006/relationships/customXml" Target="../ink/ink564.xml"/><Relationship Id="rId269" Type="http://schemas.openxmlformats.org/officeDocument/2006/relationships/image" Target="../media/image563.png"/><Relationship Id="rId12" Type="http://schemas.openxmlformats.org/officeDocument/2006/relationships/customXml" Target="../ink/ink445.xml"/><Relationship Id="rId33" Type="http://schemas.openxmlformats.org/officeDocument/2006/relationships/image" Target="../media/image447.png"/><Relationship Id="rId108" Type="http://schemas.openxmlformats.org/officeDocument/2006/relationships/customXml" Target="../ink/ink493.xml"/><Relationship Id="rId129" Type="http://schemas.openxmlformats.org/officeDocument/2006/relationships/image" Target="../media/image494.png"/><Relationship Id="rId280" Type="http://schemas.openxmlformats.org/officeDocument/2006/relationships/image" Target="../media/image568.png"/><Relationship Id="rId315" Type="http://schemas.openxmlformats.org/officeDocument/2006/relationships/image" Target="../media/image585.png"/><Relationship Id="rId336" Type="http://schemas.openxmlformats.org/officeDocument/2006/relationships/image" Target="../media/image595.png"/><Relationship Id="rId357" Type="http://schemas.openxmlformats.org/officeDocument/2006/relationships/image" Target="../media/image605.png"/><Relationship Id="rId54" Type="http://schemas.openxmlformats.org/officeDocument/2006/relationships/customXml" Target="../ink/ink466.xml"/><Relationship Id="rId75" Type="http://schemas.openxmlformats.org/officeDocument/2006/relationships/image" Target="../media/image468.png"/><Relationship Id="rId96" Type="http://schemas.openxmlformats.org/officeDocument/2006/relationships/customXml" Target="../ink/ink487.xml"/><Relationship Id="rId140" Type="http://schemas.openxmlformats.org/officeDocument/2006/relationships/customXml" Target="../ink/ink509.xml"/><Relationship Id="rId161" Type="http://schemas.openxmlformats.org/officeDocument/2006/relationships/image" Target="../media/image510.png"/><Relationship Id="rId182" Type="http://schemas.openxmlformats.org/officeDocument/2006/relationships/customXml" Target="../ink/ink530.xml"/><Relationship Id="rId217" Type="http://schemas.openxmlformats.org/officeDocument/2006/relationships/customXml" Target="../ink/ink548.xml"/><Relationship Id="rId378" Type="http://schemas.openxmlformats.org/officeDocument/2006/relationships/image" Target="../media/image615.png"/><Relationship Id="rId399" Type="http://schemas.openxmlformats.org/officeDocument/2006/relationships/customXml" Target="../ink/ink642.xml"/><Relationship Id="rId403" Type="http://schemas.openxmlformats.org/officeDocument/2006/relationships/customXml" Target="../ink/ink644.xml"/><Relationship Id="rId6" Type="http://schemas.openxmlformats.org/officeDocument/2006/relationships/customXml" Target="../ink/ink442.xml"/><Relationship Id="rId238" Type="http://schemas.openxmlformats.org/officeDocument/2006/relationships/image" Target="../media/image548.png"/><Relationship Id="rId259" Type="http://schemas.openxmlformats.org/officeDocument/2006/relationships/image" Target="../media/image558.png"/><Relationship Id="rId23" Type="http://schemas.openxmlformats.org/officeDocument/2006/relationships/image" Target="../media/image442.png"/><Relationship Id="rId119" Type="http://schemas.openxmlformats.org/officeDocument/2006/relationships/image" Target="../media/image489.png"/><Relationship Id="rId270" Type="http://schemas.openxmlformats.org/officeDocument/2006/relationships/customXml" Target="../ink/ink575.xml"/><Relationship Id="rId291" Type="http://schemas.openxmlformats.org/officeDocument/2006/relationships/customXml" Target="../ink/ink586.xml"/><Relationship Id="rId305" Type="http://schemas.openxmlformats.org/officeDocument/2006/relationships/customXml" Target="../ink/ink593.xml"/><Relationship Id="rId326" Type="http://schemas.openxmlformats.org/officeDocument/2006/relationships/customXml" Target="../ink/ink604.xml"/><Relationship Id="rId347" Type="http://schemas.openxmlformats.org/officeDocument/2006/relationships/customXml" Target="../ink/ink615.xml"/><Relationship Id="rId44" Type="http://schemas.openxmlformats.org/officeDocument/2006/relationships/customXml" Target="../ink/ink461.xml"/><Relationship Id="rId65" Type="http://schemas.openxmlformats.org/officeDocument/2006/relationships/image" Target="../media/image463.png"/><Relationship Id="rId86" Type="http://schemas.openxmlformats.org/officeDocument/2006/relationships/customXml" Target="../ink/ink482.xml"/><Relationship Id="rId130" Type="http://schemas.openxmlformats.org/officeDocument/2006/relationships/customXml" Target="../ink/ink504.xml"/><Relationship Id="rId151" Type="http://schemas.openxmlformats.org/officeDocument/2006/relationships/image" Target="../media/image505.png"/><Relationship Id="rId368" Type="http://schemas.openxmlformats.org/officeDocument/2006/relationships/customXml" Target="../ink/ink626.xml"/><Relationship Id="rId389" Type="http://schemas.openxmlformats.org/officeDocument/2006/relationships/customXml" Target="../ink/ink637.xml"/><Relationship Id="rId172" Type="http://schemas.openxmlformats.org/officeDocument/2006/relationships/customXml" Target="../ink/ink525.xml"/><Relationship Id="rId193" Type="http://schemas.openxmlformats.org/officeDocument/2006/relationships/customXml" Target="../ink/ink536.xml"/><Relationship Id="rId207" Type="http://schemas.openxmlformats.org/officeDocument/2006/relationships/customXml" Target="../ink/ink543.xml"/><Relationship Id="rId228" Type="http://schemas.openxmlformats.org/officeDocument/2006/relationships/image" Target="../media/image543.png"/><Relationship Id="rId249" Type="http://schemas.openxmlformats.org/officeDocument/2006/relationships/image" Target="../media/image553.png"/><Relationship Id="rId13" Type="http://schemas.openxmlformats.org/officeDocument/2006/relationships/image" Target="../media/image437.png"/><Relationship Id="rId109" Type="http://schemas.openxmlformats.org/officeDocument/2006/relationships/image" Target="../media/image484.png"/><Relationship Id="rId260" Type="http://schemas.openxmlformats.org/officeDocument/2006/relationships/customXml" Target="../ink/ink570.xml"/><Relationship Id="rId281" Type="http://schemas.openxmlformats.org/officeDocument/2006/relationships/customXml" Target="../ink/ink581.xml"/><Relationship Id="rId316" Type="http://schemas.openxmlformats.org/officeDocument/2006/relationships/customXml" Target="../ink/ink599.xml"/><Relationship Id="rId337" Type="http://schemas.openxmlformats.org/officeDocument/2006/relationships/customXml" Target="../ink/ink610.xml"/><Relationship Id="rId34" Type="http://schemas.openxmlformats.org/officeDocument/2006/relationships/customXml" Target="../ink/ink456.xml"/><Relationship Id="rId55" Type="http://schemas.openxmlformats.org/officeDocument/2006/relationships/image" Target="../media/image458.png"/><Relationship Id="rId76" Type="http://schemas.openxmlformats.org/officeDocument/2006/relationships/customXml" Target="../ink/ink477.xml"/><Relationship Id="rId97" Type="http://schemas.openxmlformats.org/officeDocument/2006/relationships/image" Target="../media/image478.png"/><Relationship Id="rId120" Type="http://schemas.openxmlformats.org/officeDocument/2006/relationships/customXml" Target="../ink/ink499.xml"/><Relationship Id="rId141" Type="http://schemas.openxmlformats.org/officeDocument/2006/relationships/image" Target="../media/image500.png"/><Relationship Id="rId358" Type="http://schemas.openxmlformats.org/officeDocument/2006/relationships/customXml" Target="../ink/ink621.xml"/><Relationship Id="rId379" Type="http://schemas.openxmlformats.org/officeDocument/2006/relationships/customXml" Target="../ink/ink632.xml"/><Relationship Id="rId7" Type="http://schemas.openxmlformats.org/officeDocument/2006/relationships/image" Target="../media/image434.png"/><Relationship Id="rId162" Type="http://schemas.openxmlformats.org/officeDocument/2006/relationships/customXml" Target="../ink/ink520.xml"/><Relationship Id="rId183" Type="http://schemas.openxmlformats.org/officeDocument/2006/relationships/image" Target="../media/image521.png"/><Relationship Id="rId218" Type="http://schemas.openxmlformats.org/officeDocument/2006/relationships/image" Target="../media/image538.png"/><Relationship Id="rId239" Type="http://schemas.openxmlformats.org/officeDocument/2006/relationships/customXml" Target="../ink/ink559.xml"/><Relationship Id="rId390" Type="http://schemas.openxmlformats.org/officeDocument/2006/relationships/image" Target="../media/image621.png"/><Relationship Id="rId404" Type="http://schemas.openxmlformats.org/officeDocument/2006/relationships/image" Target="../media/image628.png"/><Relationship Id="rId250" Type="http://schemas.openxmlformats.org/officeDocument/2006/relationships/customXml" Target="../ink/ink565.xml"/><Relationship Id="rId271" Type="http://schemas.openxmlformats.org/officeDocument/2006/relationships/image" Target="../media/image564.png"/><Relationship Id="rId292" Type="http://schemas.openxmlformats.org/officeDocument/2006/relationships/image" Target="../media/image574.png"/><Relationship Id="rId306" Type="http://schemas.openxmlformats.org/officeDocument/2006/relationships/customXml" Target="../ink/ink594.xml"/><Relationship Id="rId24" Type="http://schemas.openxmlformats.org/officeDocument/2006/relationships/customXml" Target="../ink/ink451.xml"/><Relationship Id="rId45" Type="http://schemas.openxmlformats.org/officeDocument/2006/relationships/image" Target="../media/image453.png"/><Relationship Id="rId66" Type="http://schemas.openxmlformats.org/officeDocument/2006/relationships/customXml" Target="../ink/ink472.xml"/><Relationship Id="rId87" Type="http://schemas.openxmlformats.org/officeDocument/2006/relationships/image" Target="../media/image474.png"/><Relationship Id="rId110" Type="http://schemas.openxmlformats.org/officeDocument/2006/relationships/customXml" Target="../ink/ink494.xml"/><Relationship Id="rId131" Type="http://schemas.openxmlformats.org/officeDocument/2006/relationships/image" Target="../media/image495.png"/><Relationship Id="rId327" Type="http://schemas.openxmlformats.org/officeDocument/2006/relationships/image" Target="../media/image591.png"/><Relationship Id="rId348" Type="http://schemas.openxmlformats.org/officeDocument/2006/relationships/image" Target="../media/image601.png"/><Relationship Id="rId369" Type="http://schemas.openxmlformats.org/officeDocument/2006/relationships/image" Target="../media/image611.png"/><Relationship Id="rId152" Type="http://schemas.openxmlformats.org/officeDocument/2006/relationships/customXml" Target="../ink/ink515.xml"/><Relationship Id="rId173" Type="http://schemas.openxmlformats.org/officeDocument/2006/relationships/image" Target="../media/image516.png"/><Relationship Id="rId194" Type="http://schemas.openxmlformats.org/officeDocument/2006/relationships/image" Target="../media/image526.png"/><Relationship Id="rId208" Type="http://schemas.openxmlformats.org/officeDocument/2006/relationships/image" Target="../media/image533.png"/><Relationship Id="rId229" Type="http://schemas.openxmlformats.org/officeDocument/2006/relationships/customXml" Target="../ink/ink554.xml"/><Relationship Id="rId380" Type="http://schemas.openxmlformats.org/officeDocument/2006/relationships/image" Target="../media/image616.png"/><Relationship Id="rId240" Type="http://schemas.openxmlformats.org/officeDocument/2006/relationships/image" Target="../media/image549.png"/><Relationship Id="rId261" Type="http://schemas.openxmlformats.org/officeDocument/2006/relationships/image" Target="../media/image559.png"/><Relationship Id="rId14" Type="http://schemas.openxmlformats.org/officeDocument/2006/relationships/customXml" Target="../ink/ink446.xml"/><Relationship Id="rId35" Type="http://schemas.openxmlformats.org/officeDocument/2006/relationships/image" Target="../media/image448.png"/><Relationship Id="rId56" Type="http://schemas.openxmlformats.org/officeDocument/2006/relationships/customXml" Target="../ink/ink467.xml"/><Relationship Id="rId77" Type="http://schemas.openxmlformats.org/officeDocument/2006/relationships/image" Target="../media/image469.png"/><Relationship Id="rId100" Type="http://schemas.openxmlformats.org/officeDocument/2006/relationships/customXml" Target="../ink/ink489.xml"/><Relationship Id="rId282" Type="http://schemas.openxmlformats.org/officeDocument/2006/relationships/image" Target="../media/image569.png"/><Relationship Id="rId317" Type="http://schemas.openxmlformats.org/officeDocument/2006/relationships/image" Target="../media/image586.png"/><Relationship Id="rId338" Type="http://schemas.openxmlformats.org/officeDocument/2006/relationships/image" Target="../media/image596.png"/><Relationship Id="rId359" Type="http://schemas.openxmlformats.org/officeDocument/2006/relationships/image" Target="../media/image606.png"/><Relationship Id="rId8" Type="http://schemas.openxmlformats.org/officeDocument/2006/relationships/customXml" Target="../ink/ink443.xml"/><Relationship Id="rId98" Type="http://schemas.openxmlformats.org/officeDocument/2006/relationships/customXml" Target="../ink/ink488.xml"/><Relationship Id="rId121" Type="http://schemas.openxmlformats.org/officeDocument/2006/relationships/image" Target="../media/image490.png"/><Relationship Id="rId142" Type="http://schemas.openxmlformats.org/officeDocument/2006/relationships/customXml" Target="../ink/ink510.xml"/><Relationship Id="rId163" Type="http://schemas.openxmlformats.org/officeDocument/2006/relationships/image" Target="../media/image511.png"/><Relationship Id="rId184" Type="http://schemas.openxmlformats.org/officeDocument/2006/relationships/customXml" Target="../ink/ink531.xml"/><Relationship Id="rId219" Type="http://schemas.openxmlformats.org/officeDocument/2006/relationships/customXml" Target="../ink/ink549.xml"/><Relationship Id="rId370" Type="http://schemas.openxmlformats.org/officeDocument/2006/relationships/customXml" Target="../ink/ink627.xml"/><Relationship Id="rId391" Type="http://schemas.openxmlformats.org/officeDocument/2006/relationships/customXml" Target="../ink/ink638.xml"/><Relationship Id="rId405" Type="http://schemas.openxmlformats.org/officeDocument/2006/relationships/customXml" Target="../ink/ink645.xml"/><Relationship Id="rId230" Type="http://schemas.openxmlformats.org/officeDocument/2006/relationships/image" Target="../media/image544.png"/><Relationship Id="rId251" Type="http://schemas.openxmlformats.org/officeDocument/2006/relationships/image" Target="../media/image554.png"/><Relationship Id="rId25" Type="http://schemas.openxmlformats.org/officeDocument/2006/relationships/image" Target="../media/image443.png"/><Relationship Id="rId46" Type="http://schemas.openxmlformats.org/officeDocument/2006/relationships/customXml" Target="../ink/ink462.xml"/><Relationship Id="rId67" Type="http://schemas.openxmlformats.org/officeDocument/2006/relationships/image" Target="../media/image464.png"/><Relationship Id="rId272" Type="http://schemas.openxmlformats.org/officeDocument/2006/relationships/customXml" Target="../ink/ink576.xml"/><Relationship Id="rId293" Type="http://schemas.openxmlformats.org/officeDocument/2006/relationships/customXml" Target="../ink/ink587.xml"/><Relationship Id="rId307" Type="http://schemas.openxmlformats.org/officeDocument/2006/relationships/image" Target="../media/image581.png"/><Relationship Id="rId328" Type="http://schemas.openxmlformats.org/officeDocument/2006/relationships/customXml" Target="../ink/ink605.xml"/><Relationship Id="rId349" Type="http://schemas.openxmlformats.org/officeDocument/2006/relationships/customXml" Target="../ink/ink616.xml"/><Relationship Id="rId88" Type="http://schemas.openxmlformats.org/officeDocument/2006/relationships/customXml" Target="../ink/ink483.xml"/><Relationship Id="rId111" Type="http://schemas.openxmlformats.org/officeDocument/2006/relationships/image" Target="../media/image485.png"/><Relationship Id="rId132" Type="http://schemas.openxmlformats.org/officeDocument/2006/relationships/customXml" Target="../ink/ink505.xml"/><Relationship Id="rId153" Type="http://schemas.openxmlformats.org/officeDocument/2006/relationships/image" Target="../media/image506.png"/><Relationship Id="rId174" Type="http://schemas.openxmlformats.org/officeDocument/2006/relationships/customXml" Target="../ink/ink526.xml"/><Relationship Id="rId195" Type="http://schemas.openxmlformats.org/officeDocument/2006/relationships/customXml" Target="../ink/ink537.xml"/><Relationship Id="rId209" Type="http://schemas.openxmlformats.org/officeDocument/2006/relationships/customXml" Target="../ink/ink544.xml"/><Relationship Id="rId360" Type="http://schemas.openxmlformats.org/officeDocument/2006/relationships/customXml" Target="../ink/ink622.xml"/><Relationship Id="rId381" Type="http://schemas.openxmlformats.org/officeDocument/2006/relationships/customXml" Target="../ink/ink633.xml"/><Relationship Id="rId220" Type="http://schemas.openxmlformats.org/officeDocument/2006/relationships/image" Target="../media/image539.png"/><Relationship Id="rId241" Type="http://schemas.openxmlformats.org/officeDocument/2006/relationships/customXml" Target="../ink/ink560.xml"/><Relationship Id="rId15" Type="http://schemas.openxmlformats.org/officeDocument/2006/relationships/image" Target="../media/image438.png"/><Relationship Id="rId36" Type="http://schemas.openxmlformats.org/officeDocument/2006/relationships/customXml" Target="../ink/ink457.xml"/><Relationship Id="rId57" Type="http://schemas.openxmlformats.org/officeDocument/2006/relationships/image" Target="../media/image459.png"/><Relationship Id="rId262" Type="http://schemas.openxmlformats.org/officeDocument/2006/relationships/customXml" Target="../ink/ink571.xml"/><Relationship Id="rId283" Type="http://schemas.openxmlformats.org/officeDocument/2006/relationships/customXml" Target="../ink/ink582.xml"/><Relationship Id="rId318" Type="http://schemas.openxmlformats.org/officeDocument/2006/relationships/customXml" Target="../ink/ink600.xml"/><Relationship Id="rId339" Type="http://schemas.openxmlformats.org/officeDocument/2006/relationships/customXml" Target="../ink/ink611.xml"/><Relationship Id="rId78" Type="http://schemas.openxmlformats.org/officeDocument/2006/relationships/customXml" Target="../ink/ink478.xml"/><Relationship Id="rId99" Type="http://schemas.openxmlformats.org/officeDocument/2006/relationships/image" Target="../media/image479.png"/><Relationship Id="rId101" Type="http://schemas.openxmlformats.org/officeDocument/2006/relationships/image" Target="../media/image480.png"/><Relationship Id="rId122" Type="http://schemas.openxmlformats.org/officeDocument/2006/relationships/customXml" Target="../ink/ink500.xml"/><Relationship Id="rId143" Type="http://schemas.openxmlformats.org/officeDocument/2006/relationships/image" Target="../media/image501.png"/><Relationship Id="rId164" Type="http://schemas.openxmlformats.org/officeDocument/2006/relationships/customXml" Target="../ink/ink521.xml"/><Relationship Id="rId185" Type="http://schemas.openxmlformats.org/officeDocument/2006/relationships/customXml" Target="../ink/ink532.xml"/><Relationship Id="rId350" Type="http://schemas.openxmlformats.org/officeDocument/2006/relationships/image" Target="../media/image602.png"/><Relationship Id="rId371" Type="http://schemas.openxmlformats.org/officeDocument/2006/relationships/image" Target="../media/image612.png"/><Relationship Id="rId406" Type="http://schemas.openxmlformats.org/officeDocument/2006/relationships/image" Target="../media/image629.png"/><Relationship Id="rId9" Type="http://schemas.openxmlformats.org/officeDocument/2006/relationships/image" Target="../media/image435.png"/><Relationship Id="rId210" Type="http://schemas.openxmlformats.org/officeDocument/2006/relationships/image" Target="../media/image534.png"/><Relationship Id="rId392" Type="http://schemas.openxmlformats.org/officeDocument/2006/relationships/image" Target="../media/image622.png"/><Relationship Id="rId26" Type="http://schemas.openxmlformats.org/officeDocument/2006/relationships/customXml" Target="../ink/ink452.xml"/><Relationship Id="rId231" Type="http://schemas.openxmlformats.org/officeDocument/2006/relationships/customXml" Target="../ink/ink555.xml"/><Relationship Id="rId252" Type="http://schemas.openxmlformats.org/officeDocument/2006/relationships/customXml" Target="../ink/ink566.xml"/><Relationship Id="rId273" Type="http://schemas.openxmlformats.org/officeDocument/2006/relationships/image" Target="../media/image565.png"/><Relationship Id="rId294" Type="http://schemas.openxmlformats.org/officeDocument/2006/relationships/image" Target="../media/image575.png"/><Relationship Id="rId308" Type="http://schemas.openxmlformats.org/officeDocument/2006/relationships/customXml" Target="../ink/ink595.xml"/><Relationship Id="rId329" Type="http://schemas.openxmlformats.org/officeDocument/2006/relationships/image" Target="../media/image592.png"/><Relationship Id="rId47" Type="http://schemas.openxmlformats.org/officeDocument/2006/relationships/image" Target="../media/image454.png"/><Relationship Id="rId68" Type="http://schemas.openxmlformats.org/officeDocument/2006/relationships/customXml" Target="../ink/ink473.xml"/><Relationship Id="rId89" Type="http://schemas.openxmlformats.org/officeDocument/2006/relationships/image" Target="../media/image475.png"/><Relationship Id="rId112" Type="http://schemas.openxmlformats.org/officeDocument/2006/relationships/customXml" Target="../ink/ink495.xml"/><Relationship Id="rId133" Type="http://schemas.openxmlformats.org/officeDocument/2006/relationships/image" Target="../media/image496.png"/><Relationship Id="rId154" Type="http://schemas.openxmlformats.org/officeDocument/2006/relationships/customXml" Target="../ink/ink516.xml"/><Relationship Id="rId175" Type="http://schemas.openxmlformats.org/officeDocument/2006/relationships/image" Target="../media/image517.png"/><Relationship Id="rId340" Type="http://schemas.openxmlformats.org/officeDocument/2006/relationships/image" Target="../media/image597.png"/><Relationship Id="rId361" Type="http://schemas.openxmlformats.org/officeDocument/2006/relationships/image" Target="../media/image607.png"/><Relationship Id="rId196" Type="http://schemas.openxmlformats.org/officeDocument/2006/relationships/image" Target="../media/image527.png"/><Relationship Id="rId200" Type="http://schemas.openxmlformats.org/officeDocument/2006/relationships/image" Target="../media/image529.png"/><Relationship Id="rId382" Type="http://schemas.openxmlformats.org/officeDocument/2006/relationships/image" Target="../media/image617.png"/><Relationship Id="rId16" Type="http://schemas.openxmlformats.org/officeDocument/2006/relationships/customXml" Target="../ink/ink447.xml"/><Relationship Id="rId221" Type="http://schemas.openxmlformats.org/officeDocument/2006/relationships/customXml" Target="../ink/ink550.xml"/><Relationship Id="rId242" Type="http://schemas.openxmlformats.org/officeDocument/2006/relationships/image" Target="../media/image550.png"/><Relationship Id="rId263" Type="http://schemas.openxmlformats.org/officeDocument/2006/relationships/image" Target="../media/image560.png"/><Relationship Id="rId284" Type="http://schemas.openxmlformats.org/officeDocument/2006/relationships/image" Target="../media/image570.png"/><Relationship Id="rId319" Type="http://schemas.openxmlformats.org/officeDocument/2006/relationships/image" Target="../media/image587.png"/><Relationship Id="rId37" Type="http://schemas.openxmlformats.org/officeDocument/2006/relationships/image" Target="../media/image449.png"/><Relationship Id="rId58" Type="http://schemas.openxmlformats.org/officeDocument/2006/relationships/customXml" Target="../ink/ink468.xml"/><Relationship Id="rId79" Type="http://schemas.openxmlformats.org/officeDocument/2006/relationships/image" Target="../media/image470.png"/><Relationship Id="rId102" Type="http://schemas.openxmlformats.org/officeDocument/2006/relationships/customXml" Target="../ink/ink490.xml"/><Relationship Id="rId123" Type="http://schemas.openxmlformats.org/officeDocument/2006/relationships/image" Target="../media/image491.png"/><Relationship Id="rId144" Type="http://schemas.openxmlformats.org/officeDocument/2006/relationships/customXml" Target="../ink/ink511.xml"/><Relationship Id="rId330" Type="http://schemas.openxmlformats.org/officeDocument/2006/relationships/customXml" Target="../ink/ink606.xml"/><Relationship Id="rId90" Type="http://schemas.openxmlformats.org/officeDocument/2006/relationships/customXml" Target="../ink/ink484.xml"/><Relationship Id="rId165" Type="http://schemas.openxmlformats.org/officeDocument/2006/relationships/image" Target="../media/image512.png"/><Relationship Id="rId186" Type="http://schemas.openxmlformats.org/officeDocument/2006/relationships/image" Target="../media/image522.png"/><Relationship Id="rId351" Type="http://schemas.openxmlformats.org/officeDocument/2006/relationships/customXml" Target="../ink/ink617.xml"/><Relationship Id="rId372" Type="http://schemas.openxmlformats.org/officeDocument/2006/relationships/customXml" Target="../ink/ink628.xml"/><Relationship Id="rId393" Type="http://schemas.openxmlformats.org/officeDocument/2006/relationships/customXml" Target="../ink/ink639.xml"/><Relationship Id="rId211" Type="http://schemas.openxmlformats.org/officeDocument/2006/relationships/customXml" Target="../ink/ink545.xml"/><Relationship Id="rId232" Type="http://schemas.openxmlformats.org/officeDocument/2006/relationships/image" Target="../media/image545.png"/><Relationship Id="rId253" Type="http://schemas.openxmlformats.org/officeDocument/2006/relationships/image" Target="../media/image555.png"/><Relationship Id="rId274" Type="http://schemas.openxmlformats.org/officeDocument/2006/relationships/customXml" Target="../ink/ink577.xml"/><Relationship Id="rId295" Type="http://schemas.openxmlformats.org/officeDocument/2006/relationships/customXml" Target="../ink/ink588.xml"/><Relationship Id="rId309" Type="http://schemas.openxmlformats.org/officeDocument/2006/relationships/image" Target="../media/image582.png"/><Relationship Id="rId27" Type="http://schemas.openxmlformats.org/officeDocument/2006/relationships/image" Target="../media/image444.png"/><Relationship Id="rId48" Type="http://schemas.openxmlformats.org/officeDocument/2006/relationships/customXml" Target="../ink/ink463.xml"/><Relationship Id="rId69" Type="http://schemas.openxmlformats.org/officeDocument/2006/relationships/image" Target="../media/image465.png"/><Relationship Id="rId113" Type="http://schemas.openxmlformats.org/officeDocument/2006/relationships/image" Target="../media/image486.png"/><Relationship Id="rId134" Type="http://schemas.openxmlformats.org/officeDocument/2006/relationships/customXml" Target="../ink/ink506.xml"/><Relationship Id="rId320" Type="http://schemas.openxmlformats.org/officeDocument/2006/relationships/customXml" Target="../ink/ink601.xml"/><Relationship Id="rId80" Type="http://schemas.openxmlformats.org/officeDocument/2006/relationships/customXml" Target="../ink/ink479.xml"/><Relationship Id="rId155" Type="http://schemas.openxmlformats.org/officeDocument/2006/relationships/image" Target="../media/image507.png"/><Relationship Id="rId176" Type="http://schemas.openxmlformats.org/officeDocument/2006/relationships/customXml" Target="../ink/ink527.xml"/><Relationship Id="rId197" Type="http://schemas.openxmlformats.org/officeDocument/2006/relationships/customXml" Target="../ink/ink538.xml"/><Relationship Id="rId341" Type="http://schemas.openxmlformats.org/officeDocument/2006/relationships/customXml" Target="../ink/ink612.xml"/><Relationship Id="rId362" Type="http://schemas.openxmlformats.org/officeDocument/2006/relationships/customXml" Target="../ink/ink623.xml"/><Relationship Id="rId383" Type="http://schemas.openxmlformats.org/officeDocument/2006/relationships/customXml" Target="../ink/ink634.xml"/><Relationship Id="rId201" Type="http://schemas.openxmlformats.org/officeDocument/2006/relationships/customXml" Target="../ink/ink540.xml"/><Relationship Id="rId222" Type="http://schemas.openxmlformats.org/officeDocument/2006/relationships/image" Target="../media/image540.png"/><Relationship Id="rId243" Type="http://schemas.openxmlformats.org/officeDocument/2006/relationships/customXml" Target="../ink/ink561.xml"/><Relationship Id="rId264" Type="http://schemas.openxmlformats.org/officeDocument/2006/relationships/customXml" Target="../ink/ink572.xml"/><Relationship Id="rId285" Type="http://schemas.openxmlformats.org/officeDocument/2006/relationships/customXml" Target="../ink/ink583.xml"/><Relationship Id="rId17" Type="http://schemas.openxmlformats.org/officeDocument/2006/relationships/image" Target="../media/image439.png"/><Relationship Id="rId38" Type="http://schemas.openxmlformats.org/officeDocument/2006/relationships/customXml" Target="../ink/ink458.xml"/><Relationship Id="rId59" Type="http://schemas.openxmlformats.org/officeDocument/2006/relationships/image" Target="../media/image460.png"/><Relationship Id="rId103" Type="http://schemas.openxmlformats.org/officeDocument/2006/relationships/image" Target="../media/image481.png"/><Relationship Id="rId124" Type="http://schemas.openxmlformats.org/officeDocument/2006/relationships/customXml" Target="../ink/ink501.xml"/><Relationship Id="rId310" Type="http://schemas.openxmlformats.org/officeDocument/2006/relationships/customXml" Target="../ink/ink596.xml"/><Relationship Id="rId70" Type="http://schemas.openxmlformats.org/officeDocument/2006/relationships/customXml" Target="../ink/ink474.xml"/><Relationship Id="rId91" Type="http://schemas.openxmlformats.org/officeDocument/2006/relationships/image" Target="../media/image476.png"/><Relationship Id="rId145" Type="http://schemas.openxmlformats.org/officeDocument/2006/relationships/image" Target="../media/image502.png"/><Relationship Id="rId166" Type="http://schemas.openxmlformats.org/officeDocument/2006/relationships/customXml" Target="../ink/ink522.xml"/><Relationship Id="rId187" Type="http://schemas.openxmlformats.org/officeDocument/2006/relationships/customXml" Target="../ink/ink533.xml"/><Relationship Id="rId331" Type="http://schemas.openxmlformats.org/officeDocument/2006/relationships/image" Target="../media/image593.png"/><Relationship Id="rId352" Type="http://schemas.openxmlformats.org/officeDocument/2006/relationships/customXml" Target="../ink/ink618.xml"/><Relationship Id="rId373" Type="http://schemas.openxmlformats.org/officeDocument/2006/relationships/image" Target="../media/image613.png"/><Relationship Id="rId394" Type="http://schemas.openxmlformats.org/officeDocument/2006/relationships/image" Target="../media/image62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5.png"/><Relationship Id="rId233" Type="http://schemas.openxmlformats.org/officeDocument/2006/relationships/customXml" Target="../ink/ink556.xml"/><Relationship Id="rId254" Type="http://schemas.openxmlformats.org/officeDocument/2006/relationships/customXml" Target="../ink/ink567.xml"/><Relationship Id="rId28" Type="http://schemas.openxmlformats.org/officeDocument/2006/relationships/customXml" Target="../ink/ink453.xml"/><Relationship Id="rId49" Type="http://schemas.openxmlformats.org/officeDocument/2006/relationships/image" Target="../media/image455.png"/><Relationship Id="rId114" Type="http://schemas.openxmlformats.org/officeDocument/2006/relationships/customXml" Target="../ink/ink496.xml"/><Relationship Id="rId275" Type="http://schemas.openxmlformats.org/officeDocument/2006/relationships/image" Target="../media/image566.png"/><Relationship Id="rId296" Type="http://schemas.openxmlformats.org/officeDocument/2006/relationships/image" Target="../media/image576.png"/><Relationship Id="rId300" Type="http://schemas.openxmlformats.org/officeDocument/2006/relationships/image" Target="../media/image578.png"/><Relationship Id="rId60" Type="http://schemas.openxmlformats.org/officeDocument/2006/relationships/customXml" Target="../ink/ink469.xml"/><Relationship Id="rId81" Type="http://schemas.openxmlformats.org/officeDocument/2006/relationships/image" Target="../media/image471.png"/><Relationship Id="rId135" Type="http://schemas.openxmlformats.org/officeDocument/2006/relationships/image" Target="../media/image497.png"/><Relationship Id="rId156" Type="http://schemas.openxmlformats.org/officeDocument/2006/relationships/customXml" Target="../ink/ink517.xml"/><Relationship Id="rId177" Type="http://schemas.openxmlformats.org/officeDocument/2006/relationships/image" Target="../media/image518.png"/><Relationship Id="rId198" Type="http://schemas.openxmlformats.org/officeDocument/2006/relationships/image" Target="../media/image528.png"/><Relationship Id="rId321" Type="http://schemas.openxmlformats.org/officeDocument/2006/relationships/image" Target="../media/image588.png"/><Relationship Id="rId342" Type="http://schemas.openxmlformats.org/officeDocument/2006/relationships/image" Target="../media/image598.png"/><Relationship Id="rId363" Type="http://schemas.openxmlformats.org/officeDocument/2006/relationships/image" Target="../media/image608.png"/><Relationship Id="rId384" Type="http://schemas.openxmlformats.org/officeDocument/2006/relationships/image" Target="../media/image618.png"/><Relationship Id="rId202" Type="http://schemas.openxmlformats.org/officeDocument/2006/relationships/image" Target="../media/image530.png"/><Relationship Id="rId223" Type="http://schemas.openxmlformats.org/officeDocument/2006/relationships/customXml" Target="../ink/ink551.xml"/><Relationship Id="rId244" Type="http://schemas.openxmlformats.org/officeDocument/2006/relationships/image" Target="../media/image551.png"/><Relationship Id="rId18" Type="http://schemas.openxmlformats.org/officeDocument/2006/relationships/customXml" Target="../ink/ink448.xml"/><Relationship Id="rId39" Type="http://schemas.openxmlformats.org/officeDocument/2006/relationships/image" Target="../media/image450.png"/><Relationship Id="rId265" Type="http://schemas.openxmlformats.org/officeDocument/2006/relationships/image" Target="../media/image561.png"/><Relationship Id="rId286" Type="http://schemas.openxmlformats.org/officeDocument/2006/relationships/image" Target="../media/image571.png"/><Relationship Id="rId50" Type="http://schemas.openxmlformats.org/officeDocument/2006/relationships/customXml" Target="../ink/ink464.xml"/><Relationship Id="rId104" Type="http://schemas.openxmlformats.org/officeDocument/2006/relationships/customXml" Target="../ink/ink491.xml"/><Relationship Id="rId125" Type="http://schemas.openxmlformats.org/officeDocument/2006/relationships/image" Target="../media/image492.png"/><Relationship Id="rId146" Type="http://schemas.openxmlformats.org/officeDocument/2006/relationships/customXml" Target="../ink/ink512.xml"/><Relationship Id="rId167" Type="http://schemas.openxmlformats.org/officeDocument/2006/relationships/image" Target="../media/image513.png"/><Relationship Id="rId188" Type="http://schemas.openxmlformats.org/officeDocument/2006/relationships/image" Target="../media/image523.png"/><Relationship Id="rId311" Type="http://schemas.openxmlformats.org/officeDocument/2006/relationships/image" Target="../media/image583.png"/><Relationship Id="rId332" Type="http://schemas.openxmlformats.org/officeDocument/2006/relationships/customXml" Target="../ink/ink607.xml"/><Relationship Id="rId353" Type="http://schemas.openxmlformats.org/officeDocument/2006/relationships/image" Target="../media/image603.png"/><Relationship Id="rId374" Type="http://schemas.openxmlformats.org/officeDocument/2006/relationships/customXml" Target="../ink/ink629.xml"/><Relationship Id="rId395" Type="http://schemas.openxmlformats.org/officeDocument/2006/relationships/customXml" Target="../ink/ink640.xml"/><Relationship Id="rId71" Type="http://schemas.openxmlformats.org/officeDocument/2006/relationships/image" Target="../media/image466.png"/><Relationship Id="rId92" Type="http://schemas.openxmlformats.org/officeDocument/2006/relationships/customXml" Target="../ink/ink485.xml"/><Relationship Id="rId213" Type="http://schemas.openxmlformats.org/officeDocument/2006/relationships/customXml" Target="../ink/ink546.xml"/><Relationship Id="rId234" Type="http://schemas.openxmlformats.org/officeDocument/2006/relationships/image" Target="../media/image546.png"/><Relationship Id="rId2" Type="http://schemas.openxmlformats.org/officeDocument/2006/relationships/customXml" Target="../ink/ink440.xml"/><Relationship Id="rId29" Type="http://schemas.openxmlformats.org/officeDocument/2006/relationships/image" Target="../media/image445.png"/><Relationship Id="rId255" Type="http://schemas.openxmlformats.org/officeDocument/2006/relationships/image" Target="../media/image556.png"/><Relationship Id="rId276" Type="http://schemas.openxmlformats.org/officeDocument/2006/relationships/customXml" Target="../ink/ink578.xml"/><Relationship Id="rId297" Type="http://schemas.openxmlformats.org/officeDocument/2006/relationships/customXml" Target="../ink/ink589.xml"/><Relationship Id="rId40" Type="http://schemas.openxmlformats.org/officeDocument/2006/relationships/customXml" Target="../ink/ink459.xml"/><Relationship Id="rId115" Type="http://schemas.openxmlformats.org/officeDocument/2006/relationships/image" Target="../media/image487.png"/><Relationship Id="rId136" Type="http://schemas.openxmlformats.org/officeDocument/2006/relationships/customXml" Target="../ink/ink507.xml"/><Relationship Id="rId157" Type="http://schemas.openxmlformats.org/officeDocument/2006/relationships/image" Target="../media/image508.png"/><Relationship Id="rId178" Type="http://schemas.openxmlformats.org/officeDocument/2006/relationships/customXml" Target="../ink/ink528.xml"/><Relationship Id="rId301" Type="http://schemas.openxmlformats.org/officeDocument/2006/relationships/customXml" Target="../ink/ink591.xml"/><Relationship Id="rId322" Type="http://schemas.openxmlformats.org/officeDocument/2006/relationships/customXml" Target="../ink/ink602.xml"/><Relationship Id="rId343" Type="http://schemas.openxmlformats.org/officeDocument/2006/relationships/customXml" Target="../ink/ink613.xml"/><Relationship Id="rId364" Type="http://schemas.openxmlformats.org/officeDocument/2006/relationships/customXml" Target="../ink/ink624.xml"/><Relationship Id="rId61" Type="http://schemas.openxmlformats.org/officeDocument/2006/relationships/image" Target="../media/image461.png"/><Relationship Id="rId82" Type="http://schemas.openxmlformats.org/officeDocument/2006/relationships/customXml" Target="../ink/ink480.xml"/><Relationship Id="rId199" Type="http://schemas.openxmlformats.org/officeDocument/2006/relationships/customXml" Target="../ink/ink539.xml"/><Relationship Id="rId203" Type="http://schemas.openxmlformats.org/officeDocument/2006/relationships/customXml" Target="../ink/ink541.xml"/><Relationship Id="rId385" Type="http://schemas.openxmlformats.org/officeDocument/2006/relationships/customXml" Target="../ink/ink635.xml"/><Relationship Id="rId19" Type="http://schemas.openxmlformats.org/officeDocument/2006/relationships/image" Target="../media/image440.png"/><Relationship Id="rId224" Type="http://schemas.openxmlformats.org/officeDocument/2006/relationships/image" Target="../media/image541.png"/><Relationship Id="rId245" Type="http://schemas.openxmlformats.org/officeDocument/2006/relationships/customXml" Target="../ink/ink562.xml"/><Relationship Id="rId266" Type="http://schemas.openxmlformats.org/officeDocument/2006/relationships/customXml" Target="../ink/ink573.xml"/><Relationship Id="rId287" Type="http://schemas.openxmlformats.org/officeDocument/2006/relationships/customXml" Target="../ink/ink584.xml"/><Relationship Id="rId30" Type="http://schemas.openxmlformats.org/officeDocument/2006/relationships/customXml" Target="../ink/ink454.xml"/><Relationship Id="rId105" Type="http://schemas.openxmlformats.org/officeDocument/2006/relationships/image" Target="../media/image482.png"/><Relationship Id="rId126" Type="http://schemas.openxmlformats.org/officeDocument/2006/relationships/customXml" Target="../ink/ink502.xml"/><Relationship Id="rId147" Type="http://schemas.openxmlformats.org/officeDocument/2006/relationships/image" Target="../media/image503.png"/><Relationship Id="rId168" Type="http://schemas.openxmlformats.org/officeDocument/2006/relationships/customXml" Target="../ink/ink523.xml"/><Relationship Id="rId312" Type="http://schemas.openxmlformats.org/officeDocument/2006/relationships/customXml" Target="../ink/ink597.xml"/><Relationship Id="rId333" Type="http://schemas.openxmlformats.org/officeDocument/2006/relationships/customXml" Target="../ink/ink608.xml"/><Relationship Id="rId354" Type="http://schemas.openxmlformats.org/officeDocument/2006/relationships/customXml" Target="../ink/ink619.xml"/><Relationship Id="rId51" Type="http://schemas.openxmlformats.org/officeDocument/2006/relationships/image" Target="../media/image456.png"/><Relationship Id="rId72" Type="http://schemas.openxmlformats.org/officeDocument/2006/relationships/customXml" Target="../ink/ink475.xml"/><Relationship Id="rId93" Type="http://schemas.openxmlformats.org/officeDocument/2006/relationships/image" Target="../media/image477.png"/><Relationship Id="rId189" Type="http://schemas.openxmlformats.org/officeDocument/2006/relationships/customXml" Target="../ink/ink534.xml"/><Relationship Id="rId375" Type="http://schemas.openxmlformats.org/officeDocument/2006/relationships/image" Target="../media/image614.png"/><Relationship Id="rId396" Type="http://schemas.openxmlformats.org/officeDocument/2006/relationships/image" Target="../media/image624.png"/><Relationship Id="rId3" Type="http://schemas.openxmlformats.org/officeDocument/2006/relationships/image" Target="../media/image432.png"/><Relationship Id="rId214" Type="http://schemas.openxmlformats.org/officeDocument/2006/relationships/image" Target="../media/image536.png"/><Relationship Id="rId235" Type="http://schemas.openxmlformats.org/officeDocument/2006/relationships/customXml" Target="../ink/ink557.xml"/><Relationship Id="rId256" Type="http://schemas.openxmlformats.org/officeDocument/2006/relationships/customXml" Target="../ink/ink568.xml"/><Relationship Id="rId277" Type="http://schemas.openxmlformats.org/officeDocument/2006/relationships/customXml" Target="../ink/ink579.xml"/><Relationship Id="rId298" Type="http://schemas.openxmlformats.org/officeDocument/2006/relationships/image" Target="../media/image577.png"/><Relationship Id="rId400" Type="http://schemas.openxmlformats.org/officeDocument/2006/relationships/image" Target="../media/image626.png"/><Relationship Id="rId116" Type="http://schemas.openxmlformats.org/officeDocument/2006/relationships/customXml" Target="../ink/ink497.xml"/><Relationship Id="rId137" Type="http://schemas.openxmlformats.org/officeDocument/2006/relationships/image" Target="../media/image498.png"/><Relationship Id="rId158" Type="http://schemas.openxmlformats.org/officeDocument/2006/relationships/customXml" Target="../ink/ink518.xml"/><Relationship Id="rId302" Type="http://schemas.openxmlformats.org/officeDocument/2006/relationships/image" Target="../media/image579.png"/><Relationship Id="rId323" Type="http://schemas.openxmlformats.org/officeDocument/2006/relationships/image" Target="../media/image589.png"/><Relationship Id="rId344" Type="http://schemas.openxmlformats.org/officeDocument/2006/relationships/image" Target="../media/image599.png"/><Relationship Id="rId20" Type="http://schemas.openxmlformats.org/officeDocument/2006/relationships/customXml" Target="../ink/ink449.xml"/><Relationship Id="rId41" Type="http://schemas.openxmlformats.org/officeDocument/2006/relationships/image" Target="../media/image451.png"/><Relationship Id="rId62" Type="http://schemas.openxmlformats.org/officeDocument/2006/relationships/customXml" Target="../ink/ink470.xml"/><Relationship Id="rId83" Type="http://schemas.openxmlformats.org/officeDocument/2006/relationships/image" Target="../media/image472.png"/><Relationship Id="rId179" Type="http://schemas.openxmlformats.org/officeDocument/2006/relationships/image" Target="../media/image519.png"/><Relationship Id="rId365" Type="http://schemas.openxmlformats.org/officeDocument/2006/relationships/image" Target="../media/image609.png"/><Relationship Id="rId386" Type="http://schemas.openxmlformats.org/officeDocument/2006/relationships/image" Target="../media/image619.png"/><Relationship Id="rId190" Type="http://schemas.openxmlformats.org/officeDocument/2006/relationships/image" Target="../media/image524.png"/><Relationship Id="rId204" Type="http://schemas.openxmlformats.org/officeDocument/2006/relationships/image" Target="../media/image531.png"/><Relationship Id="rId225" Type="http://schemas.openxmlformats.org/officeDocument/2006/relationships/customXml" Target="../ink/ink552.xml"/><Relationship Id="rId246" Type="http://schemas.openxmlformats.org/officeDocument/2006/relationships/customXml" Target="../ink/ink563.xml"/><Relationship Id="rId267" Type="http://schemas.openxmlformats.org/officeDocument/2006/relationships/image" Target="../media/image562.png"/><Relationship Id="rId288" Type="http://schemas.openxmlformats.org/officeDocument/2006/relationships/image" Target="../media/image572.png"/><Relationship Id="rId106" Type="http://schemas.openxmlformats.org/officeDocument/2006/relationships/customXml" Target="../ink/ink492.xml"/><Relationship Id="rId127" Type="http://schemas.openxmlformats.org/officeDocument/2006/relationships/image" Target="../media/image493.png"/><Relationship Id="rId313" Type="http://schemas.openxmlformats.org/officeDocument/2006/relationships/image" Target="../media/image584.png"/><Relationship Id="rId10" Type="http://schemas.openxmlformats.org/officeDocument/2006/relationships/customXml" Target="../ink/ink444.xml"/><Relationship Id="rId31" Type="http://schemas.openxmlformats.org/officeDocument/2006/relationships/image" Target="../media/image446.png"/><Relationship Id="rId52" Type="http://schemas.openxmlformats.org/officeDocument/2006/relationships/customXml" Target="../ink/ink465.xml"/><Relationship Id="rId73" Type="http://schemas.openxmlformats.org/officeDocument/2006/relationships/image" Target="../media/image467.png"/><Relationship Id="rId94" Type="http://schemas.openxmlformats.org/officeDocument/2006/relationships/customXml" Target="../ink/ink486.xml"/><Relationship Id="rId148" Type="http://schemas.openxmlformats.org/officeDocument/2006/relationships/customXml" Target="../ink/ink513.xml"/><Relationship Id="rId169" Type="http://schemas.openxmlformats.org/officeDocument/2006/relationships/image" Target="../media/image514.png"/><Relationship Id="rId334" Type="http://schemas.openxmlformats.org/officeDocument/2006/relationships/image" Target="../media/image594.png"/><Relationship Id="rId355" Type="http://schemas.openxmlformats.org/officeDocument/2006/relationships/image" Target="../media/image604.png"/><Relationship Id="rId376" Type="http://schemas.openxmlformats.org/officeDocument/2006/relationships/customXml" Target="../ink/ink630.xml"/><Relationship Id="rId397" Type="http://schemas.openxmlformats.org/officeDocument/2006/relationships/customXml" Target="../ink/ink641.xml"/><Relationship Id="rId4" Type="http://schemas.openxmlformats.org/officeDocument/2006/relationships/customXml" Target="../ink/ink441.xml"/><Relationship Id="rId180" Type="http://schemas.openxmlformats.org/officeDocument/2006/relationships/customXml" Target="../ink/ink529.xml"/><Relationship Id="rId215" Type="http://schemas.openxmlformats.org/officeDocument/2006/relationships/customXml" Target="../ink/ink547.xml"/><Relationship Id="rId236" Type="http://schemas.openxmlformats.org/officeDocument/2006/relationships/image" Target="../media/image547.png"/><Relationship Id="rId257" Type="http://schemas.openxmlformats.org/officeDocument/2006/relationships/image" Target="../media/image557.png"/><Relationship Id="rId278" Type="http://schemas.openxmlformats.org/officeDocument/2006/relationships/image" Target="../media/image567.png"/><Relationship Id="rId401" Type="http://schemas.openxmlformats.org/officeDocument/2006/relationships/customXml" Target="../ink/ink643.xml"/><Relationship Id="rId303" Type="http://schemas.openxmlformats.org/officeDocument/2006/relationships/customXml" Target="../ink/ink592.xml"/><Relationship Id="rId42" Type="http://schemas.openxmlformats.org/officeDocument/2006/relationships/customXml" Target="../ink/ink460.xml"/><Relationship Id="rId84" Type="http://schemas.openxmlformats.org/officeDocument/2006/relationships/customXml" Target="../ink/ink481.xml"/><Relationship Id="rId138" Type="http://schemas.openxmlformats.org/officeDocument/2006/relationships/customXml" Target="../ink/ink508.xml"/><Relationship Id="rId345" Type="http://schemas.openxmlformats.org/officeDocument/2006/relationships/customXml" Target="../ink/ink614.xml"/><Relationship Id="rId387" Type="http://schemas.openxmlformats.org/officeDocument/2006/relationships/customXml" Target="../ink/ink636.xml"/><Relationship Id="rId191" Type="http://schemas.openxmlformats.org/officeDocument/2006/relationships/customXml" Target="../ink/ink535.xml"/><Relationship Id="rId205" Type="http://schemas.openxmlformats.org/officeDocument/2006/relationships/customXml" Target="../ink/ink542.xml"/><Relationship Id="rId247" Type="http://schemas.openxmlformats.org/officeDocument/2006/relationships/image" Target="../media/image552.png"/><Relationship Id="rId107" Type="http://schemas.openxmlformats.org/officeDocument/2006/relationships/image" Target="../media/image483.png"/><Relationship Id="rId289" Type="http://schemas.openxmlformats.org/officeDocument/2006/relationships/customXml" Target="../ink/ink58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6.png"/><Relationship Id="rId299" Type="http://schemas.openxmlformats.org/officeDocument/2006/relationships/image" Target="../media/image774.png"/><Relationship Id="rId303" Type="http://schemas.openxmlformats.org/officeDocument/2006/relationships/image" Target="../media/image776.png"/><Relationship Id="rId21" Type="http://schemas.openxmlformats.org/officeDocument/2006/relationships/image" Target="../media/image639.png"/><Relationship Id="rId42" Type="http://schemas.openxmlformats.org/officeDocument/2006/relationships/customXml" Target="../ink/ink666.xml"/><Relationship Id="rId63" Type="http://schemas.openxmlformats.org/officeDocument/2006/relationships/image" Target="../media/image660.png"/><Relationship Id="rId84" Type="http://schemas.openxmlformats.org/officeDocument/2006/relationships/customXml" Target="../ink/ink687.xml"/><Relationship Id="rId138" Type="http://schemas.openxmlformats.org/officeDocument/2006/relationships/image" Target="../media/image696.png"/><Relationship Id="rId159" Type="http://schemas.openxmlformats.org/officeDocument/2006/relationships/customXml" Target="../ink/ink725.xml"/><Relationship Id="rId324" Type="http://schemas.openxmlformats.org/officeDocument/2006/relationships/image" Target="../media/image786.png"/><Relationship Id="rId345" Type="http://schemas.openxmlformats.org/officeDocument/2006/relationships/customXml" Target="../ink/ink820.xml"/><Relationship Id="rId366" Type="http://schemas.openxmlformats.org/officeDocument/2006/relationships/image" Target="../media/image807.png"/><Relationship Id="rId170" Type="http://schemas.openxmlformats.org/officeDocument/2006/relationships/image" Target="../media/image711.png"/><Relationship Id="rId191" Type="http://schemas.openxmlformats.org/officeDocument/2006/relationships/customXml" Target="../ink/ink741.xml"/><Relationship Id="rId205" Type="http://schemas.openxmlformats.org/officeDocument/2006/relationships/customXml" Target="../ink/ink748.xml"/><Relationship Id="rId226" Type="http://schemas.openxmlformats.org/officeDocument/2006/relationships/customXml" Target="../ink/ink759.xml"/><Relationship Id="rId247" Type="http://schemas.openxmlformats.org/officeDocument/2006/relationships/customXml" Target="../ink/ink770.xml"/><Relationship Id="rId107" Type="http://schemas.openxmlformats.org/officeDocument/2006/relationships/image" Target="../media/image681.png"/><Relationship Id="rId268" Type="http://schemas.openxmlformats.org/officeDocument/2006/relationships/image" Target="../media/image759.png"/><Relationship Id="rId289" Type="http://schemas.openxmlformats.org/officeDocument/2006/relationships/customXml" Target="../ink/ink791.xml"/><Relationship Id="rId11" Type="http://schemas.openxmlformats.org/officeDocument/2006/relationships/image" Target="../media/image634.png"/><Relationship Id="rId32" Type="http://schemas.openxmlformats.org/officeDocument/2006/relationships/customXml" Target="../ink/ink661.xml"/><Relationship Id="rId53" Type="http://schemas.openxmlformats.org/officeDocument/2006/relationships/image" Target="../media/image655.png"/><Relationship Id="rId74" Type="http://schemas.openxmlformats.org/officeDocument/2006/relationships/customXml" Target="../ink/ink682.xml"/><Relationship Id="rId128" Type="http://schemas.openxmlformats.org/officeDocument/2006/relationships/image" Target="../media/image691.png"/><Relationship Id="rId149" Type="http://schemas.openxmlformats.org/officeDocument/2006/relationships/customXml" Target="../ink/ink720.xml"/><Relationship Id="rId314" Type="http://schemas.openxmlformats.org/officeDocument/2006/relationships/customXml" Target="../ink/ink804.xml"/><Relationship Id="rId335" Type="http://schemas.openxmlformats.org/officeDocument/2006/relationships/customXml" Target="../ink/ink815.xml"/><Relationship Id="rId356" Type="http://schemas.openxmlformats.org/officeDocument/2006/relationships/image" Target="../media/image802.png"/><Relationship Id="rId5" Type="http://schemas.openxmlformats.org/officeDocument/2006/relationships/image" Target="../media/image631.png"/><Relationship Id="rId95" Type="http://schemas.openxmlformats.org/officeDocument/2006/relationships/image" Target="../media/image675.png"/><Relationship Id="rId160" Type="http://schemas.openxmlformats.org/officeDocument/2006/relationships/image" Target="../media/image707.png"/><Relationship Id="rId181" Type="http://schemas.openxmlformats.org/officeDocument/2006/relationships/customXml" Target="../ink/ink736.xml"/><Relationship Id="rId216" Type="http://schemas.openxmlformats.org/officeDocument/2006/relationships/customXml" Target="../ink/ink754.xml"/><Relationship Id="rId237" Type="http://schemas.openxmlformats.org/officeDocument/2006/relationships/customXml" Target="../ink/ink765.xml"/><Relationship Id="rId258" Type="http://schemas.openxmlformats.org/officeDocument/2006/relationships/image" Target="../media/image754.png"/><Relationship Id="rId279" Type="http://schemas.openxmlformats.org/officeDocument/2006/relationships/customXml" Target="../ink/ink786.xml"/><Relationship Id="rId22" Type="http://schemas.openxmlformats.org/officeDocument/2006/relationships/customXml" Target="../ink/ink656.xml"/><Relationship Id="rId43" Type="http://schemas.openxmlformats.org/officeDocument/2006/relationships/image" Target="../media/image650.png"/><Relationship Id="rId64" Type="http://schemas.openxmlformats.org/officeDocument/2006/relationships/customXml" Target="../ink/ink677.xml"/><Relationship Id="rId118" Type="http://schemas.openxmlformats.org/officeDocument/2006/relationships/customXml" Target="../ink/ink704.xml"/><Relationship Id="rId139" Type="http://schemas.openxmlformats.org/officeDocument/2006/relationships/customXml" Target="../ink/ink715.xml"/><Relationship Id="rId290" Type="http://schemas.openxmlformats.org/officeDocument/2006/relationships/image" Target="../media/image770.png"/><Relationship Id="rId304" Type="http://schemas.openxmlformats.org/officeDocument/2006/relationships/customXml" Target="../ink/ink799.xml"/><Relationship Id="rId325" Type="http://schemas.openxmlformats.org/officeDocument/2006/relationships/customXml" Target="../ink/ink810.xml"/><Relationship Id="rId346" Type="http://schemas.openxmlformats.org/officeDocument/2006/relationships/image" Target="../media/image797.png"/><Relationship Id="rId367" Type="http://schemas.openxmlformats.org/officeDocument/2006/relationships/customXml" Target="../ink/ink831.xml"/><Relationship Id="rId85" Type="http://schemas.openxmlformats.org/officeDocument/2006/relationships/image" Target="../media/image670.png"/><Relationship Id="rId150" Type="http://schemas.openxmlformats.org/officeDocument/2006/relationships/image" Target="../media/image702.png"/><Relationship Id="rId171" Type="http://schemas.openxmlformats.org/officeDocument/2006/relationships/customXml" Target="../ink/ink731.xml"/><Relationship Id="rId192" Type="http://schemas.openxmlformats.org/officeDocument/2006/relationships/image" Target="../media/image722.png"/><Relationship Id="rId206" Type="http://schemas.openxmlformats.org/officeDocument/2006/relationships/image" Target="../media/image729.png"/><Relationship Id="rId227" Type="http://schemas.openxmlformats.org/officeDocument/2006/relationships/image" Target="../media/image739.png"/><Relationship Id="rId248" Type="http://schemas.openxmlformats.org/officeDocument/2006/relationships/image" Target="../media/image749.png"/><Relationship Id="rId269" Type="http://schemas.openxmlformats.org/officeDocument/2006/relationships/customXml" Target="../ink/ink781.xml"/><Relationship Id="rId12" Type="http://schemas.openxmlformats.org/officeDocument/2006/relationships/customXml" Target="../ink/ink651.xml"/><Relationship Id="rId33" Type="http://schemas.openxmlformats.org/officeDocument/2006/relationships/image" Target="../media/image645.png"/><Relationship Id="rId108" Type="http://schemas.openxmlformats.org/officeDocument/2006/relationships/customXml" Target="../ink/ink699.xml"/><Relationship Id="rId129" Type="http://schemas.openxmlformats.org/officeDocument/2006/relationships/customXml" Target="../ink/ink710.xml"/><Relationship Id="rId280" Type="http://schemas.openxmlformats.org/officeDocument/2006/relationships/image" Target="../media/image765.png"/><Relationship Id="rId315" Type="http://schemas.openxmlformats.org/officeDocument/2006/relationships/image" Target="../media/image782.png"/><Relationship Id="rId336" Type="http://schemas.openxmlformats.org/officeDocument/2006/relationships/image" Target="../media/image792.png"/><Relationship Id="rId357" Type="http://schemas.openxmlformats.org/officeDocument/2006/relationships/customXml" Target="../ink/ink826.xml"/><Relationship Id="rId54" Type="http://schemas.openxmlformats.org/officeDocument/2006/relationships/customXml" Target="../ink/ink672.xml"/><Relationship Id="rId75" Type="http://schemas.openxmlformats.org/officeDocument/2006/relationships/image" Target="../media/image665.png"/><Relationship Id="rId96" Type="http://schemas.openxmlformats.org/officeDocument/2006/relationships/customXml" Target="../ink/ink693.xml"/><Relationship Id="rId140" Type="http://schemas.openxmlformats.org/officeDocument/2006/relationships/image" Target="../media/image697.png"/><Relationship Id="rId161" Type="http://schemas.openxmlformats.org/officeDocument/2006/relationships/customXml" Target="../ink/ink726.xml"/><Relationship Id="rId182" Type="http://schemas.openxmlformats.org/officeDocument/2006/relationships/image" Target="../media/image717.png"/><Relationship Id="rId217" Type="http://schemas.openxmlformats.org/officeDocument/2006/relationships/image" Target="../media/image734.png"/><Relationship Id="rId6" Type="http://schemas.openxmlformats.org/officeDocument/2006/relationships/customXml" Target="../ink/ink648.xml"/><Relationship Id="rId238" Type="http://schemas.openxmlformats.org/officeDocument/2006/relationships/image" Target="../media/image744.png"/><Relationship Id="rId259" Type="http://schemas.openxmlformats.org/officeDocument/2006/relationships/customXml" Target="../ink/ink776.xml"/><Relationship Id="rId23" Type="http://schemas.openxmlformats.org/officeDocument/2006/relationships/image" Target="../media/image640.png"/><Relationship Id="rId119" Type="http://schemas.openxmlformats.org/officeDocument/2006/relationships/image" Target="../media/image687.png"/><Relationship Id="rId270" Type="http://schemas.openxmlformats.org/officeDocument/2006/relationships/image" Target="../media/image760.png"/><Relationship Id="rId291" Type="http://schemas.openxmlformats.org/officeDocument/2006/relationships/customXml" Target="../ink/ink792.xml"/><Relationship Id="rId305" Type="http://schemas.openxmlformats.org/officeDocument/2006/relationships/image" Target="../media/image777.png"/><Relationship Id="rId326" Type="http://schemas.openxmlformats.org/officeDocument/2006/relationships/image" Target="../media/image787.png"/><Relationship Id="rId347" Type="http://schemas.openxmlformats.org/officeDocument/2006/relationships/customXml" Target="../ink/ink821.xml"/><Relationship Id="rId44" Type="http://schemas.openxmlformats.org/officeDocument/2006/relationships/customXml" Target="../ink/ink667.xml"/><Relationship Id="rId65" Type="http://schemas.openxmlformats.org/officeDocument/2006/relationships/image" Target="../media/image506.png"/><Relationship Id="rId86" Type="http://schemas.openxmlformats.org/officeDocument/2006/relationships/customXml" Target="../ink/ink688.xml"/><Relationship Id="rId130" Type="http://schemas.openxmlformats.org/officeDocument/2006/relationships/image" Target="../media/image692.png"/><Relationship Id="rId151" Type="http://schemas.openxmlformats.org/officeDocument/2006/relationships/customXml" Target="../ink/ink721.xml"/><Relationship Id="rId368" Type="http://schemas.openxmlformats.org/officeDocument/2006/relationships/image" Target="../media/image808.png"/><Relationship Id="rId172" Type="http://schemas.openxmlformats.org/officeDocument/2006/relationships/image" Target="../media/image712.png"/><Relationship Id="rId193" Type="http://schemas.openxmlformats.org/officeDocument/2006/relationships/customXml" Target="../ink/ink742.xml"/><Relationship Id="rId207" Type="http://schemas.openxmlformats.org/officeDocument/2006/relationships/customXml" Target="../ink/ink749.xml"/><Relationship Id="rId228" Type="http://schemas.openxmlformats.org/officeDocument/2006/relationships/customXml" Target="../ink/ink760.xml"/><Relationship Id="rId249" Type="http://schemas.openxmlformats.org/officeDocument/2006/relationships/customXml" Target="../ink/ink771.xml"/><Relationship Id="rId13" Type="http://schemas.openxmlformats.org/officeDocument/2006/relationships/image" Target="../media/image635.png"/><Relationship Id="rId109" Type="http://schemas.openxmlformats.org/officeDocument/2006/relationships/image" Target="../media/image682.png"/><Relationship Id="rId260" Type="http://schemas.openxmlformats.org/officeDocument/2006/relationships/image" Target="../media/image755.png"/><Relationship Id="rId281" Type="http://schemas.openxmlformats.org/officeDocument/2006/relationships/customXml" Target="../ink/ink787.xml"/><Relationship Id="rId316" Type="http://schemas.openxmlformats.org/officeDocument/2006/relationships/customXml" Target="../ink/ink805.xml"/><Relationship Id="rId337" Type="http://schemas.openxmlformats.org/officeDocument/2006/relationships/customXml" Target="../ink/ink816.xml"/><Relationship Id="rId34" Type="http://schemas.openxmlformats.org/officeDocument/2006/relationships/customXml" Target="../ink/ink662.xml"/><Relationship Id="rId55" Type="http://schemas.openxmlformats.org/officeDocument/2006/relationships/image" Target="../media/image656.png"/><Relationship Id="rId76" Type="http://schemas.openxmlformats.org/officeDocument/2006/relationships/customXml" Target="../ink/ink683.xml"/><Relationship Id="rId97" Type="http://schemas.openxmlformats.org/officeDocument/2006/relationships/image" Target="../media/image676.png"/><Relationship Id="rId120" Type="http://schemas.openxmlformats.org/officeDocument/2006/relationships/customXml" Target="../ink/ink705.xml"/><Relationship Id="rId141" Type="http://schemas.openxmlformats.org/officeDocument/2006/relationships/customXml" Target="../ink/ink716.xml"/><Relationship Id="rId358" Type="http://schemas.openxmlformats.org/officeDocument/2006/relationships/image" Target="../media/image803.png"/><Relationship Id="rId7" Type="http://schemas.openxmlformats.org/officeDocument/2006/relationships/image" Target="../media/image632.png"/><Relationship Id="rId162" Type="http://schemas.openxmlformats.org/officeDocument/2006/relationships/image" Target="../media/image708.png"/><Relationship Id="rId183" Type="http://schemas.openxmlformats.org/officeDocument/2006/relationships/customXml" Target="../ink/ink737.xml"/><Relationship Id="rId218" Type="http://schemas.openxmlformats.org/officeDocument/2006/relationships/customXml" Target="../ink/ink755.xml"/><Relationship Id="rId239" Type="http://schemas.openxmlformats.org/officeDocument/2006/relationships/customXml" Target="../ink/ink766.xml"/><Relationship Id="rId250" Type="http://schemas.openxmlformats.org/officeDocument/2006/relationships/image" Target="../media/image750.png"/><Relationship Id="rId271" Type="http://schemas.openxmlformats.org/officeDocument/2006/relationships/customXml" Target="../ink/ink782.xml"/><Relationship Id="rId292" Type="http://schemas.openxmlformats.org/officeDocument/2006/relationships/image" Target="../media/image771.png"/><Relationship Id="rId306" Type="http://schemas.openxmlformats.org/officeDocument/2006/relationships/customXml" Target="../ink/ink800.xml"/><Relationship Id="rId24" Type="http://schemas.openxmlformats.org/officeDocument/2006/relationships/customXml" Target="../ink/ink657.xml"/><Relationship Id="rId45" Type="http://schemas.openxmlformats.org/officeDocument/2006/relationships/image" Target="../media/image651.png"/><Relationship Id="rId66" Type="http://schemas.openxmlformats.org/officeDocument/2006/relationships/customXml" Target="../ink/ink678.xml"/><Relationship Id="rId87" Type="http://schemas.openxmlformats.org/officeDocument/2006/relationships/image" Target="../media/image671.png"/><Relationship Id="rId110" Type="http://schemas.openxmlformats.org/officeDocument/2006/relationships/customXml" Target="../ink/ink700.xml"/><Relationship Id="rId131" Type="http://schemas.openxmlformats.org/officeDocument/2006/relationships/customXml" Target="../ink/ink711.xml"/><Relationship Id="rId327" Type="http://schemas.openxmlformats.org/officeDocument/2006/relationships/customXml" Target="../ink/ink811.xml"/><Relationship Id="rId348" Type="http://schemas.openxmlformats.org/officeDocument/2006/relationships/image" Target="../media/image798.png"/><Relationship Id="rId369" Type="http://schemas.openxmlformats.org/officeDocument/2006/relationships/customXml" Target="../ink/ink832.xml"/><Relationship Id="rId152" Type="http://schemas.openxmlformats.org/officeDocument/2006/relationships/image" Target="../media/image703.png"/><Relationship Id="rId173" Type="http://schemas.openxmlformats.org/officeDocument/2006/relationships/customXml" Target="../ink/ink732.xml"/><Relationship Id="rId194" Type="http://schemas.openxmlformats.org/officeDocument/2006/relationships/image" Target="../media/image723.png"/><Relationship Id="rId208" Type="http://schemas.openxmlformats.org/officeDocument/2006/relationships/image" Target="../media/image730.png"/><Relationship Id="rId229" Type="http://schemas.openxmlformats.org/officeDocument/2006/relationships/customXml" Target="../ink/ink761.xml"/><Relationship Id="rId240" Type="http://schemas.openxmlformats.org/officeDocument/2006/relationships/image" Target="../media/image745.png"/><Relationship Id="rId261" Type="http://schemas.openxmlformats.org/officeDocument/2006/relationships/customXml" Target="../ink/ink777.xml"/><Relationship Id="rId14" Type="http://schemas.openxmlformats.org/officeDocument/2006/relationships/customXml" Target="../ink/ink652.xml"/><Relationship Id="rId35" Type="http://schemas.openxmlformats.org/officeDocument/2006/relationships/image" Target="../media/image646.png"/><Relationship Id="rId56" Type="http://schemas.openxmlformats.org/officeDocument/2006/relationships/customXml" Target="../ink/ink673.xml"/><Relationship Id="rId77" Type="http://schemas.openxmlformats.org/officeDocument/2006/relationships/image" Target="../media/image666.png"/><Relationship Id="rId100" Type="http://schemas.openxmlformats.org/officeDocument/2006/relationships/customXml" Target="../ink/ink695.xml"/><Relationship Id="rId282" Type="http://schemas.openxmlformats.org/officeDocument/2006/relationships/image" Target="../media/image766.png"/><Relationship Id="rId317" Type="http://schemas.openxmlformats.org/officeDocument/2006/relationships/image" Target="../media/image783.png"/><Relationship Id="rId338" Type="http://schemas.openxmlformats.org/officeDocument/2006/relationships/image" Target="../media/image793.png"/><Relationship Id="rId359" Type="http://schemas.openxmlformats.org/officeDocument/2006/relationships/customXml" Target="../ink/ink827.xml"/><Relationship Id="rId8" Type="http://schemas.openxmlformats.org/officeDocument/2006/relationships/customXml" Target="../ink/ink649.xml"/><Relationship Id="rId98" Type="http://schemas.openxmlformats.org/officeDocument/2006/relationships/customXml" Target="../ink/ink694.xml"/><Relationship Id="rId121" Type="http://schemas.openxmlformats.org/officeDocument/2006/relationships/image" Target="../media/image688.png"/><Relationship Id="rId142" Type="http://schemas.openxmlformats.org/officeDocument/2006/relationships/image" Target="../media/image698.png"/><Relationship Id="rId163" Type="http://schemas.openxmlformats.org/officeDocument/2006/relationships/customXml" Target="../ink/ink727.xml"/><Relationship Id="rId184" Type="http://schemas.openxmlformats.org/officeDocument/2006/relationships/image" Target="../media/image718.png"/><Relationship Id="rId219" Type="http://schemas.openxmlformats.org/officeDocument/2006/relationships/image" Target="../media/image735.png"/><Relationship Id="rId370" Type="http://schemas.openxmlformats.org/officeDocument/2006/relationships/image" Target="../media/image809.png"/><Relationship Id="rId230" Type="http://schemas.openxmlformats.org/officeDocument/2006/relationships/image" Target="../media/image740.png"/><Relationship Id="rId251" Type="http://schemas.openxmlformats.org/officeDocument/2006/relationships/customXml" Target="../ink/ink772.xml"/><Relationship Id="rId25" Type="http://schemas.openxmlformats.org/officeDocument/2006/relationships/image" Target="../media/image641.png"/><Relationship Id="rId46" Type="http://schemas.openxmlformats.org/officeDocument/2006/relationships/customXml" Target="../ink/ink668.xml"/><Relationship Id="rId67" Type="http://schemas.openxmlformats.org/officeDocument/2006/relationships/image" Target="../media/image661.png"/><Relationship Id="rId272" Type="http://schemas.openxmlformats.org/officeDocument/2006/relationships/image" Target="../media/image761.png"/><Relationship Id="rId293" Type="http://schemas.openxmlformats.org/officeDocument/2006/relationships/customXml" Target="../ink/ink793.xml"/><Relationship Id="rId307" Type="http://schemas.openxmlformats.org/officeDocument/2006/relationships/image" Target="../media/image778.png"/><Relationship Id="rId328" Type="http://schemas.openxmlformats.org/officeDocument/2006/relationships/image" Target="../media/image788.png"/><Relationship Id="rId349" Type="http://schemas.openxmlformats.org/officeDocument/2006/relationships/customXml" Target="../ink/ink822.xml"/><Relationship Id="rId88" Type="http://schemas.openxmlformats.org/officeDocument/2006/relationships/customXml" Target="../ink/ink689.xml"/><Relationship Id="rId111" Type="http://schemas.openxmlformats.org/officeDocument/2006/relationships/image" Target="../media/image683.png"/><Relationship Id="rId132" Type="http://schemas.openxmlformats.org/officeDocument/2006/relationships/image" Target="../media/image693.png"/><Relationship Id="rId153" Type="http://schemas.openxmlformats.org/officeDocument/2006/relationships/customXml" Target="../ink/ink722.xml"/><Relationship Id="rId174" Type="http://schemas.openxmlformats.org/officeDocument/2006/relationships/image" Target="../media/image713.png"/><Relationship Id="rId195" Type="http://schemas.openxmlformats.org/officeDocument/2006/relationships/customXml" Target="../ink/ink743.xml"/><Relationship Id="rId209" Type="http://schemas.openxmlformats.org/officeDocument/2006/relationships/customXml" Target="../ink/ink750.xml"/><Relationship Id="rId360" Type="http://schemas.openxmlformats.org/officeDocument/2006/relationships/image" Target="../media/image804.png"/><Relationship Id="rId220" Type="http://schemas.openxmlformats.org/officeDocument/2006/relationships/customXml" Target="../ink/ink756.xml"/><Relationship Id="rId241" Type="http://schemas.openxmlformats.org/officeDocument/2006/relationships/customXml" Target="../ink/ink767.xml"/><Relationship Id="rId15" Type="http://schemas.openxmlformats.org/officeDocument/2006/relationships/image" Target="../media/image636.png"/><Relationship Id="rId36" Type="http://schemas.openxmlformats.org/officeDocument/2006/relationships/customXml" Target="../ink/ink663.xml"/><Relationship Id="rId57" Type="http://schemas.openxmlformats.org/officeDocument/2006/relationships/image" Target="../media/image657.png"/><Relationship Id="rId262" Type="http://schemas.openxmlformats.org/officeDocument/2006/relationships/image" Target="../media/image756.png"/><Relationship Id="rId283" Type="http://schemas.openxmlformats.org/officeDocument/2006/relationships/customXml" Target="../ink/ink788.xml"/><Relationship Id="rId318" Type="http://schemas.openxmlformats.org/officeDocument/2006/relationships/customXml" Target="../ink/ink806.xml"/><Relationship Id="rId339" Type="http://schemas.openxmlformats.org/officeDocument/2006/relationships/customXml" Target="../ink/ink817.xml"/><Relationship Id="rId10" Type="http://schemas.openxmlformats.org/officeDocument/2006/relationships/customXml" Target="../ink/ink650.xml"/><Relationship Id="rId31" Type="http://schemas.openxmlformats.org/officeDocument/2006/relationships/image" Target="../media/image644.png"/><Relationship Id="rId52" Type="http://schemas.openxmlformats.org/officeDocument/2006/relationships/customXml" Target="../ink/ink671.xml"/><Relationship Id="rId73" Type="http://schemas.openxmlformats.org/officeDocument/2006/relationships/image" Target="../media/image664.png"/><Relationship Id="rId78" Type="http://schemas.openxmlformats.org/officeDocument/2006/relationships/customXml" Target="../ink/ink684.xml"/><Relationship Id="rId94" Type="http://schemas.openxmlformats.org/officeDocument/2006/relationships/customXml" Target="../ink/ink692.xml"/><Relationship Id="rId99" Type="http://schemas.openxmlformats.org/officeDocument/2006/relationships/image" Target="../media/image677.png"/><Relationship Id="rId101" Type="http://schemas.openxmlformats.org/officeDocument/2006/relationships/image" Target="../media/image678.png"/><Relationship Id="rId122" Type="http://schemas.openxmlformats.org/officeDocument/2006/relationships/customXml" Target="../ink/ink706.xml"/><Relationship Id="rId143" Type="http://schemas.openxmlformats.org/officeDocument/2006/relationships/customXml" Target="../ink/ink717.xml"/><Relationship Id="rId148" Type="http://schemas.openxmlformats.org/officeDocument/2006/relationships/image" Target="../media/image701.png"/><Relationship Id="rId164" Type="http://schemas.openxmlformats.org/officeDocument/2006/relationships/image" Target="../media/image709.png"/><Relationship Id="rId169" Type="http://schemas.openxmlformats.org/officeDocument/2006/relationships/customXml" Target="../ink/ink730.xml"/><Relationship Id="rId185" Type="http://schemas.openxmlformats.org/officeDocument/2006/relationships/customXml" Target="../ink/ink738.xml"/><Relationship Id="rId334" Type="http://schemas.openxmlformats.org/officeDocument/2006/relationships/image" Target="../media/image791.png"/><Relationship Id="rId350" Type="http://schemas.openxmlformats.org/officeDocument/2006/relationships/image" Target="../media/image799.png"/><Relationship Id="rId355" Type="http://schemas.openxmlformats.org/officeDocument/2006/relationships/customXml" Target="../ink/ink825.xml"/><Relationship Id="rId371" Type="http://schemas.openxmlformats.org/officeDocument/2006/relationships/customXml" Target="../ink/ink833.xml"/><Relationship Id="rId4" Type="http://schemas.openxmlformats.org/officeDocument/2006/relationships/customXml" Target="../ink/ink647.xml"/><Relationship Id="rId9" Type="http://schemas.openxmlformats.org/officeDocument/2006/relationships/image" Target="../media/image633.png"/><Relationship Id="rId180" Type="http://schemas.openxmlformats.org/officeDocument/2006/relationships/image" Target="../media/image716.png"/><Relationship Id="rId210" Type="http://schemas.openxmlformats.org/officeDocument/2006/relationships/image" Target="../media/image731.png"/><Relationship Id="rId215" Type="http://schemas.openxmlformats.org/officeDocument/2006/relationships/customXml" Target="../ink/ink753.xml"/><Relationship Id="rId236" Type="http://schemas.openxmlformats.org/officeDocument/2006/relationships/image" Target="../media/image743.png"/><Relationship Id="rId257" Type="http://schemas.openxmlformats.org/officeDocument/2006/relationships/customXml" Target="../ink/ink775.xml"/><Relationship Id="rId278" Type="http://schemas.openxmlformats.org/officeDocument/2006/relationships/image" Target="../media/image764.png"/><Relationship Id="rId26" Type="http://schemas.openxmlformats.org/officeDocument/2006/relationships/customXml" Target="../ink/ink658.xml"/><Relationship Id="rId231" Type="http://schemas.openxmlformats.org/officeDocument/2006/relationships/customXml" Target="../ink/ink762.xml"/><Relationship Id="rId252" Type="http://schemas.openxmlformats.org/officeDocument/2006/relationships/image" Target="../media/image751.png"/><Relationship Id="rId273" Type="http://schemas.openxmlformats.org/officeDocument/2006/relationships/customXml" Target="../ink/ink783.xml"/><Relationship Id="rId294" Type="http://schemas.openxmlformats.org/officeDocument/2006/relationships/image" Target="../media/image772.png"/><Relationship Id="rId308" Type="http://schemas.openxmlformats.org/officeDocument/2006/relationships/customXml" Target="../ink/ink801.xml"/><Relationship Id="rId329" Type="http://schemas.openxmlformats.org/officeDocument/2006/relationships/customXml" Target="../ink/ink812.xml"/><Relationship Id="rId47" Type="http://schemas.openxmlformats.org/officeDocument/2006/relationships/image" Target="../media/image652.png"/><Relationship Id="rId68" Type="http://schemas.openxmlformats.org/officeDocument/2006/relationships/customXml" Target="../ink/ink679.xml"/><Relationship Id="rId89" Type="http://schemas.openxmlformats.org/officeDocument/2006/relationships/image" Target="../media/image672.png"/><Relationship Id="rId112" Type="http://schemas.openxmlformats.org/officeDocument/2006/relationships/customXml" Target="../ink/ink701.xml"/><Relationship Id="rId133" Type="http://schemas.openxmlformats.org/officeDocument/2006/relationships/customXml" Target="../ink/ink712.xml"/><Relationship Id="rId154" Type="http://schemas.openxmlformats.org/officeDocument/2006/relationships/image" Target="../media/image704.png"/><Relationship Id="rId175" Type="http://schemas.openxmlformats.org/officeDocument/2006/relationships/customXml" Target="../ink/ink733.xml"/><Relationship Id="rId340" Type="http://schemas.openxmlformats.org/officeDocument/2006/relationships/image" Target="../media/image794.png"/><Relationship Id="rId361" Type="http://schemas.openxmlformats.org/officeDocument/2006/relationships/customXml" Target="../ink/ink828.xml"/><Relationship Id="rId196" Type="http://schemas.openxmlformats.org/officeDocument/2006/relationships/image" Target="../media/image724.png"/><Relationship Id="rId200" Type="http://schemas.openxmlformats.org/officeDocument/2006/relationships/image" Target="../media/image726.png"/><Relationship Id="rId16" Type="http://schemas.openxmlformats.org/officeDocument/2006/relationships/customXml" Target="../ink/ink653.xml"/><Relationship Id="rId221" Type="http://schemas.openxmlformats.org/officeDocument/2006/relationships/image" Target="../media/image736.png"/><Relationship Id="rId242" Type="http://schemas.openxmlformats.org/officeDocument/2006/relationships/image" Target="../media/image746.png"/><Relationship Id="rId263" Type="http://schemas.openxmlformats.org/officeDocument/2006/relationships/customXml" Target="../ink/ink778.xml"/><Relationship Id="rId284" Type="http://schemas.openxmlformats.org/officeDocument/2006/relationships/image" Target="../media/image767.png"/><Relationship Id="rId319" Type="http://schemas.openxmlformats.org/officeDocument/2006/relationships/image" Target="../media/image784.png"/><Relationship Id="rId37" Type="http://schemas.openxmlformats.org/officeDocument/2006/relationships/image" Target="../media/image647.png"/><Relationship Id="rId58" Type="http://schemas.openxmlformats.org/officeDocument/2006/relationships/customXml" Target="../ink/ink674.xml"/><Relationship Id="rId79" Type="http://schemas.openxmlformats.org/officeDocument/2006/relationships/image" Target="../media/image667.png"/><Relationship Id="rId102" Type="http://schemas.openxmlformats.org/officeDocument/2006/relationships/customXml" Target="../ink/ink696.xml"/><Relationship Id="rId123" Type="http://schemas.openxmlformats.org/officeDocument/2006/relationships/image" Target="../media/image689.png"/><Relationship Id="rId144" Type="http://schemas.openxmlformats.org/officeDocument/2006/relationships/image" Target="../media/image699.png"/><Relationship Id="rId330" Type="http://schemas.openxmlformats.org/officeDocument/2006/relationships/image" Target="../media/image789.png"/><Relationship Id="rId90" Type="http://schemas.openxmlformats.org/officeDocument/2006/relationships/customXml" Target="../ink/ink690.xml"/><Relationship Id="rId165" Type="http://schemas.openxmlformats.org/officeDocument/2006/relationships/customXml" Target="../ink/ink728.xml"/><Relationship Id="rId186" Type="http://schemas.openxmlformats.org/officeDocument/2006/relationships/image" Target="../media/image719.png"/><Relationship Id="rId351" Type="http://schemas.openxmlformats.org/officeDocument/2006/relationships/customXml" Target="../ink/ink823.xml"/><Relationship Id="rId372" Type="http://schemas.openxmlformats.org/officeDocument/2006/relationships/image" Target="../media/image810.png"/><Relationship Id="rId211" Type="http://schemas.openxmlformats.org/officeDocument/2006/relationships/customXml" Target="../ink/ink751.xml"/><Relationship Id="rId232" Type="http://schemas.openxmlformats.org/officeDocument/2006/relationships/image" Target="../media/image741.png"/><Relationship Id="rId253" Type="http://schemas.openxmlformats.org/officeDocument/2006/relationships/customXml" Target="../ink/ink773.xml"/><Relationship Id="rId274" Type="http://schemas.openxmlformats.org/officeDocument/2006/relationships/image" Target="../media/image762.png"/><Relationship Id="rId295" Type="http://schemas.openxmlformats.org/officeDocument/2006/relationships/customXml" Target="../ink/ink794.xml"/><Relationship Id="rId309" Type="http://schemas.openxmlformats.org/officeDocument/2006/relationships/image" Target="../media/image779.png"/><Relationship Id="rId27" Type="http://schemas.openxmlformats.org/officeDocument/2006/relationships/image" Target="../media/image642.png"/><Relationship Id="rId48" Type="http://schemas.openxmlformats.org/officeDocument/2006/relationships/customXml" Target="../ink/ink669.xml"/><Relationship Id="rId69" Type="http://schemas.openxmlformats.org/officeDocument/2006/relationships/image" Target="../media/image662.png"/><Relationship Id="rId113" Type="http://schemas.openxmlformats.org/officeDocument/2006/relationships/image" Target="../media/image684.png"/><Relationship Id="rId134" Type="http://schemas.openxmlformats.org/officeDocument/2006/relationships/image" Target="../media/image694.png"/><Relationship Id="rId320" Type="http://schemas.openxmlformats.org/officeDocument/2006/relationships/customXml" Target="../ink/ink807.xml"/><Relationship Id="rId80" Type="http://schemas.openxmlformats.org/officeDocument/2006/relationships/customXml" Target="../ink/ink685.xml"/><Relationship Id="rId155" Type="http://schemas.openxmlformats.org/officeDocument/2006/relationships/customXml" Target="../ink/ink723.xml"/><Relationship Id="rId176" Type="http://schemas.openxmlformats.org/officeDocument/2006/relationships/image" Target="../media/image714.png"/><Relationship Id="rId197" Type="http://schemas.openxmlformats.org/officeDocument/2006/relationships/customXml" Target="../ink/ink744.xml"/><Relationship Id="rId341" Type="http://schemas.openxmlformats.org/officeDocument/2006/relationships/customXml" Target="../ink/ink818.xml"/><Relationship Id="rId362" Type="http://schemas.openxmlformats.org/officeDocument/2006/relationships/image" Target="../media/image805.png"/><Relationship Id="rId201" Type="http://schemas.openxmlformats.org/officeDocument/2006/relationships/customXml" Target="../ink/ink746.xml"/><Relationship Id="rId222" Type="http://schemas.openxmlformats.org/officeDocument/2006/relationships/customXml" Target="../ink/ink757.xml"/><Relationship Id="rId243" Type="http://schemas.openxmlformats.org/officeDocument/2006/relationships/customXml" Target="../ink/ink768.xml"/><Relationship Id="rId264" Type="http://schemas.openxmlformats.org/officeDocument/2006/relationships/image" Target="../media/image757.png"/><Relationship Id="rId285" Type="http://schemas.openxmlformats.org/officeDocument/2006/relationships/customXml" Target="../ink/ink789.xml"/><Relationship Id="rId17" Type="http://schemas.openxmlformats.org/officeDocument/2006/relationships/image" Target="../media/image637.png"/><Relationship Id="rId38" Type="http://schemas.openxmlformats.org/officeDocument/2006/relationships/customXml" Target="../ink/ink664.xml"/><Relationship Id="rId59" Type="http://schemas.openxmlformats.org/officeDocument/2006/relationships/image" Target="../media/image658.png"/><Relationship Id="rId103" Type="http://schemas.openxmlformats.org/officeDocument/2006/relationships/image" Target="../media/image679.png"/><Relationship Id="rId124" Type="http://schemas.openxmlformats.org/officeDocument/2006/relationships/customXml" Target="../ink/ink707.xml"/><Relationship Id="rId310" Type="http://schemas.openxmlformats.org/officeDocument/2006/relationships/customXml" Target="../ink/ink802.xml"/><Relationship Id="rId70" Type="http://schemas.openxmlformats.org/officeDocument/2006/relationships/customXml" Target="../ink/ink680.xml"/><Relationship Id="rId91" Type="http://schemas.openxmlformats.org/officeDocument/2006/relationships/image" Target="../media/image673.png"/><Relationship Id="rId145" Type="http://schemas.openxmlformats.org/officeDocument/2006/relationships/customXml" Target="../ink/ink718.xml"/><Relationship Id="rId166" Type="http://schemas.openxmlformats.org/officeDocument/2006/relationships/image" Target="../media/image225.png"/><Relationship Id="rId187" Type="http://schemas.openxmlformats.org/officeDocument/2006/relationships/customXml" Target="../ink/ink739.xml"/><Relationship Id="rId331" Type="http://schemas.openxmlformats.org/officeDocument/2006/relationships/customXml" Target="../ink/ink813.xml"/><Relationship Id="rId35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732.png"/><Relationship Id="rId233" Type="http://schemas.openxmlformats.org/officeDocument/2006/relationships/customXml" Target="../ink/ink763.xml"/><Relationship Id="rId254" Type="http://schemas.openxmlformats.org/officeDocument/2006/relationships/image" Target="../media/image752.png"/><Relationship Id="rId28" Type="http://schemas.openxmlformats.org/officeDocument/2006/relationships/customXml" Target="../ink/ink659.xml"/><Relationship Id="rId49" Type="http://schemas.openxmlformats.org/officeDocument/2006/relationships/image" Target="../media/image653.png"/><Relationship Id="rId114" Type="http://schemas.openxmlformats.org/officeDocument/2006/relationships/customXml" Target="../ink/ink702.xml"/><Relationship Id="rId275" Type="http://schemas.openxmlformats.org/officeDocument/2006/relationships/customXml" Target="../ink/ink784.xml"/><Relationship Id="rId296" Type="http://schemas.openxmlformats.org/officeDocument/2006/relationships/customXml" Target="../ink/ink795.xml"/><Relationship Id="rId300" Type="http://schemas.openxmlformats.org/officeDocument/2006/relationships/customXml" Target="../ink/ink797.xml"/><Relationship Id="rId60" Type="http://schemas.openxmlformats.org/officeDocument/2006/relationships/customXml" Target="../ink/ink675.xml"/><Relationship Id="rId81" Type="http://schemas.openxmlformats.org/officeDocument/2006/relationships/image" Target="../media/image668.png"/><Relationship Id="rId135" Type="http://schemas.openxmlformats.org/officeDocument/2006/relationships/customXml" Target="../ink/ink713.xml"/><Relationship Id="rId156" Type="http://schemas.openxmlformats.org/officeDocument/2006/relationships/image" Target="../media/image705.png"/><Relationship Id="rId177" Type="http://schemas.openxmlformats.org/officeDocument/2006/relationships/customXml" Target="../ink/ink734.xml"/><Relationship Id="rId198" Type="http://schemas.openxmlformats.org/officeDocument/2006/relationships/image" Target="../media/image725.png"/><Relationship Id="rId321" Type="http://schemas.openxmlformats.org/officeDocument/2006/relationships/image" Target="../media/image785.png"/><Relationship Id="rId342" Type="http://schemas.openxmlformats.org/officeDocument/2006/relationships/image" Target="../media/image795.png"/><Relationship Id="rId363" Type="http://schemas.openxmlformats.org/officeDocument/2006/relationships/customXml" Target="../ink/ink829.xml"/><Relationship Id="rId202" Type="http://schemas.openxmlformats.org/officeDocument/2006/relationships/image" Target="../media/image727.png"/><Relationship Id="rId223" Type="http://schemas.openxmlformats.org/officeDocument/2006/relationships/image" Target="../media/image737.png"/><Relationship Id="rId244" Type="http://schemas.openxmlformats.org/officeDocument/2006/relationships/image" Target="../media/image747.png"/><Relationship Id="rId18" Type="http://schemas.openxmlformats.org/officeDocument/2006/relationships/customXml" Target="../ink/ink654.xml"/><Relationship Id="rId39" Type="http://schemas.openxmlformats.org/officeDocument/2006/relationships/image" Target="../media/image648.png"/><Relationship Id="rId265" Type="http://schemas.openxmlformats.org/officeDocument/2006/relationships/customXml" Target="../ink/ink779.xml"/><Relationship Id="rId286" Type="http://schemas.openxmlformats.org/officeDocument/2006/relationships/image" Target="../media/image768.png"/><Relationship Id="rId50" Type="http://schemas.openxmlformats.org/officeDocument/2006/relationships/customXml" Target="../ink/ink670.xml"/><Relationship Id="rId104" Type="http://schemas.openxmlformats.org/officeDocument/2006/relationships/customXml" Target="../ink/ink697.xml"/><Relationship Id="rId125" Type="http://schemas.openxmlformats.org/officeDocument/2006/relationships/customXml" Target="../ink/ink708.xml"/><Relationship Id="rId146" Type="http://schemas.openxmlformats.org/officeDocument/2006/relationships/image" Target="../media/image700.png"/><Relationship Id="rId167" Type="http://schemas.openxmlformats.org/officeDocument/2006/relationships/customXml" Target="../ink/ink729.xml"/><Relationship Id="rId188" Type="http://schemas.openxmlformats.org/officeDocument/2006/relationships/image" Target="../media/image720.png"/><Relationship Id="rId311" Type="http://schemas.openxmlformats.org/officeDocument/2006/relationships/image" Target="../media/image780.png"/><Relationship Id="rId332" Type="http://schemas.openxmlformats.org/officeDocument/2006/relationships/image" Target="../media/image790.png"/><Relationship Id="rId353" Type="http://schemas.openxmlformats.org/officeDocument/2006/relationships/customXml" Target="../ink/ink824.xml"/><Relationship Id="rId71" Type="http://schemas.openxmlformats.org/officeDocument/2006/relationships/image" Target="../media/image663.png"/><Relationship Id="rId92" Type="http://schemas.openxmlformats.org/officeDocument/2006/relationships/customXml" Target="../ink/ink691.xml"/><Relationship Id="rId213" Type="http://schemas.openxmlformats.org/officeDocument/2006/relationships/customXml" Target="../ink/ink752.xml"/><Relationship Id="rId234" Type="http://schemas.openxmlformats.org/officeDocument/2006/relationships/image" Target="../media/image742.png"/><Relationship Id="rId2" Type="http://schemas.openxmlformats.org/officeDocument/2006/relationships/customXml" Target="../ink/ink646.xml"/><Relationship Id="rId29" Type="http://schemas.openxmlformats.org/officeDocument/2006/relationships/image" Target="../media/image643.png"/><Relationship Id="rId255" Type="http://schemas.openxmlformats.org/officeDocument/2006/relationships/customXml" Target="../ink/ink774.xml"/><Relationship Id="rId276" Type="http://schemas.openxmlformats.org/officeDocument/2006/relationships/image" Target="../media/image763.png"/><Relationship Id="rId297" Type="http://schemas.openxmlformats.org/officeDocument/2006/relationships/image" Target="../media/image773.png"/><Relationship Id="rId40" Type="http://schemas.openxmlformats.org/officeDocument/2006/relationships/customXml" Target="../ink/ink665.xml"/><Relationship Id="rId115" Type="http://schemas.openxmlformats.org/officeDocument/2006/relationships/image" Target="../media/image685.png"/><Relationship Id="rId136" Type="http://schemas.openxmlformats.org/officeDocument/2006/relationships/image" Target="../media/image695.png"/><Relationship Id="rId157" Type="http://schemas.openxmlformats.org/officeDocument/2006/relationships/customXml" Target="../ink/ink724.xml"/><Relationship Id="rId178" Type="http://schemas.openxmlformats.org/officeDocument/2006/relationships/image" Target="../media/image715.png"/><Relationship Id="rId301" Type="http://schemas.openxmlformats.org/officeDocument/2006/relationships/image" Target="../media/image775.png"/><Relationship Id="rId322" Type="http://schemas.openxmlformats.org/officeDocument/2006/relationships/customXml" Target="../ink/ink808.xml"/><Relationship Id="rId343" Type="http://schemas.openxmlformats.org/officeDocument/2006/relationships/customXml" Target="../ink/ink819.xml"/><Relationship Id="rId364" Type="http://schemas.openxmlformats.org/officeDocument/2006/relationships/image" Target="../media/image806.png"/><Relationship Id="rId61" Type="http://schemas.openxmlformats.org/officeDocument/2006/relationships/image" Target="../media/image659.png"/><Relationship Id="rId82" Type="http://schemas.openxmlformats.org/officeDocument/2006/relationships/customXml" Target="../ink/ink686.xml"/><Relationship Id="rId199" Type="http://schemas.openxmlformats.org/officeDocument/2006/relationships/customXml" Target="../ink/ink745.xml"/><Relationship Id="rId203" Type="http://schemas.openxmlformats.org/officeDocument/2006/relationships/customXml" Target="../ink/ink747.xml"/><Relationship Id="rId19" Type="http://schemas.openxmlformats.org/officeDocument/2006/relationships/image" Target="../media/image638.png"/><Relationship Id="rId224" Type="http://schemas.openxmlformats.org/officeDocument/2006/relationships/customXml" Target="../ink/ink758.xml"/><Relationship Id="rId245" Type="http://schemas.openxmlformats.org/officeDocument/2006/relationships/customXml" Target="../ink/ink769.xml"/><Relationship Id="rId266" Type="http://schemas.openxmlformats.org/officeDocument/2006/relationships/image" Target="../media/image758.png"/><Relationship Id="rId287" Type="http://schemas.openxmlformats.org/officeDocument/2006/relationships/customXml" Target="../ink/ink790.xml"/><Relationship Id="rId30" Type="http://schemas.openxmlformats.org/officeDocument/2006/relationships/customXml" Target="../ink/ink660.xml"/><Relationship Id="rId105" Type="http://schemas.openxmlformats.org/officeDocument/2006/relationships/image" Target="../media/image680.png"/><Relationship Id="rId126" Type="http://schemas.openxmlformats.org/officeDocument/2006/relationships/image" Target="../media/image690.png"/><Relationship Id="rId147" Type="http://schemas.openxmlformats.org/officeDocument/2006/relationships/customXml" Target="../ink/ink719.xml"/><Relationship Id="rId168" Type="http://schemas.openxmlformats.org/officeDocument/2006/relationships/image" Target="../media/image710.png"/><Relationship Id="rId312" Type="http://schemas.openxmlformats.org/officeDocument/2006/relationships/customXml" Target="../ink/ink803.xml"/><Relationship Id="rId333" Type="http://schemas.openxmlformats.org/officeDocument/2006/relationships/customXml" Target="../ink/ink814.xml"/><Relationship Id="rId354" Type="http://schemas.openxmlformats.org/officeDocument/2006/relationships/image" Target="../media/image801.png"/><Relationship Id="rId51" Type="http://schemas.openxmlformats.org/officeDocument/2006/relationships/image" Target="../media/image654.png"/><Relationship Id="rId72" Type="http://schemas.openxmlformats.org/officeDocument/2006/relationships/customXml" Target="../ink/ink681.xml"/><Relationship Id="rId93" Type="http://schemas.openxmlformats.org/officeDocument/2006/relationships/image" Target="../media/image674.png"/><Relationship Id="rId189" Type="http://schemas.openxmlformats.org/officeDocument/2006/relationships/customXml" Target="../ink/ink740.xml"/><Relationship Id="rId3" Type="http://schemas.openxmlformats.org/officeDocument/2006/relationships/image" Target="../media/image630.png"/><Relationship Id="rId214" Type="http://schemas.openxmlformats.org/officeDocument/2006/relationships/image" Target="../media/image733.png"/><Relationship Id="rId235" Type="http://schemas.openxmlformats.org/officeDocument/2006/relationships/customXml" Target="../ink/ink764.xml"/><Relationship Id="rId256" Type="http://schemas.openxmlformats.org/officeDocument/2006/relationships/image" Target="../media/image753.png"/><Relationship Id="rId277" Type="http://schemas.openxmlformats.org/officeDocument/2006/relationships/customXml" Target="../ink/ink785.xml"/><Relationship Id="rId298" Type="http://schemas.openxmlformats.org/officeDocument/2006/relationships/customXml" Target="../ink/ink796.xml"/><Relationship Id="rId116" Type="http://schemas.openxmlformats.org/officeDocument/2006/relationships/customXml" Target="../ink/ink703.xml"/><Relationship Id="rId137" Type="http://schemas.openxmlformats.org/officeDocument/2006/relationships/customXml" Target="../ink/ink714.xml"/><Relationship Id="rId158" Type="http://schemas.openxmlformats.org/officeDocument/2006/relationships/image" Target="../media/image706.png"/><Relationship Id="rId302" Type="http://schemas.openxmlformats.org/officeDocument/2006/relationships/customXml" Target="../ink/ink798.xml"/><Relationship Id="rId323" Type="http://schemas.openxmlformats.org/officeDocument/2006/relationships/customXml" Target="../ink/ink809.xml"/><Relationship Id="rId344" Type="http://schemas.openxmlformats.org/officeDocument/2006/relationships/image" Target="../media/image796.png"/><Relationship Id="rId20" Type="http://schemas.openxmlformats.org/officeDocument/2006/relationships/customXml" Target="../ink/ink655.xml"/><Relationship Id="rId41" Type="http://schemas.openxmlformats.org/officeDocument/2006/relationships/image" Target="../media/image649.png"/><Relationship Id="rId62" Type="http://schemas.openxmlformats.org/officeDocument/2006/relationships/customXml" Target="../ink/ink676.xml"/><Relationship Id="rId83" Type="http://schemas.openxmlformats.org/officeDocument/2006/relationships/image" Target="../media/image669.png"/><Relationship Id="rId179" Type="http://schemas.openxmlformats.org/officeDocument/2006/relationships/customXml" Target="../ink/ink735.xml"/><Relationship Id="rId365" Type="http://schemas.openxmlformats.org/officeDocument/2006/relationships/customXml" Target="../ink/ink830.xml"/><Relationship Id="rId190" Type="http://schemas.openxmlformats.org/officeDocument/2006/relationships/image" Target="../media/image721.png"/><Relationship Id="rId204" Type="http://schemas.openxmlformats.org/officeDocument/2006/relationships/image" Target="../media/image728.png"/><Relationship Id="rId225" Type="http://schemas.openxmlformats.org/officeDocument/2006/relationships/image" Target="../media/image738.png"/><Relationship Id="rId246" Type="http://schemas.openxmlformats.org/officeDocument/2006/relationships/image" Target="../media/image748.png"/><Relationship Id="rId267" Type="http://schemas.openxmlformats.org/officeDocument/2006/relationships/customXml" Target="../ink/ink780.xml"/><Relationship Id="rId288" Type="http://schemas.openxmlformats.org/officeDocument/2006/relationships/image" Target="../media/image769.png"/><Relationship Id="rId106" Type="http://schemas.openxmlformats.org/officeDocument/2006/relationships/customXml" Target="../ink/ink698.xml"/><Relationship Id="rId127" Type="http://schemas.openxmlformats.org/officeDocument/2006/relationships/customXml" Target="../ink/ink709.xml"/><Relationship Id="rId313" Type="http://schemas.openxmlformats.org/officeDocument/2006/relationships/image" Target="../media/image78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5.png"/><Relationship Id="rId21" Type="http://schemas.openxmlformats.org/officeDocument/2006/relationships/image" Target="../media/image536.png"/><Relationship Id="rId42" Type="http://schemas.openxmlformats.org/officeDocument/2006/relationships/customXml" Target="../ink/ink854.xml"/><Relationship Id="rId63" Type="http://schemas.openxmlformats.org/officeDocument/2006/relationships/image" Target="../media/image839.png"/><Relationship Id="rId84" Type="http://schemas.openxmlformats.org/officeDocument/2006/relationships/customXml" Target="../ink/ink875.xml"/><Relationship Id="rId138" Type="http://schemas.openxmlformats.org/officeDocument/2006/relationships/image" Target="../media/image875.png"/><Relationship Id="rId159" Type="http://schemas.openxmlformats.org/officeDocument/2006/relationships/customXml" Target="../ink/ink913.xml"/><Relationship Id="rId170" Type="http://schemas.openxmlformats.org/officeDocument/2006/relationships/image" Target="../media/image891.png"/><Relationship Id="rId191" Type="http://schemas.openxmlformats.org/officeDocument/2006/relationships/image" Target="../media/image901.png"/><Relationship Id="rId205" Type="http://schemas.openxmlformats.org/officeDocument/2006/relationships/customXml" Target="../ink/ink937.xml"/><Relationship Id="rId226" Type="http://schemas.openxmlformats.org/officeDocument/2006/relationships/image" Target="../media/image918.png"/><Relationship Id="rId247" Type="http://schemas.openxmlformats.org/officeDocument/2006/relationships/customXml" Target="../ink/ink959.xml"/><Relationship Id="rId107" Type="http://schemas.openxmlformats.org/officeDocument/2006/relationships/image" Target="../media/image860.png"/><Relationship Id="rId11" Type="http://schemas.openxmlformats.org/officeDocument/2006/relationships/image" Target="../media/image815.png"/><Relationship Id="rId32" Type="http://schemas.openxmlformats.org/officeDocument/2006/relationships/customXml" Target="../ink/ink849.xml"/><Relationship Id="rId53" Type="http://schemas.openxmlformats.org/officeDocument/2006/relationships/image" Target="../media/image834.png"/><Relationship Id="rId74" Type="http://schemas.openxmlformats.org/officeDocument/2006/relationships/customXml" Target="../ink/ink870.xml"/><Relationship Id="rId128" Type="http://schemas.openxmlformats.org/officeDocument/2006/relationships/customXml" Target="../ink/ink897.xml"/><Relationship Id="rId149" Type="http://schemas.openxmlformats.org/officeDocument/2006/relationships/customXml" Target="../ink/ink908.xml"/><Relationship Id="rId5" Type="http://schemas.openxmlformats.org/officeDocument/2006/relationships/image" Target="../media/image812.png"/><Relationship Id="rId95" Type="http://schemas.openxmlformats.org/officeDocument/2006/relationships/image" Target="../media/image854.png"/><Relationship Id="rId160" Type="http://schemas.openxmlformats.org/officeDocument/2006/relationships/image" Target="../media/image886.png"/><Relationship Id="rId181" Type="http://schemas.openxmlformats.org/officeDocument/2006/relationships/customXml" Target="../ink/ink924.xml"/><Relationship Id="rId216" Type="http://schemas.openxmlformats.org/officeDocument/2006/relationships/image" Target="../media/image913.png"/><Relationship Id="rId237" Type="http://schemas.openxmlformats.org/officeDocument/2006/relationships/image" Target="../media/image923.png"/><Relationship Id="rId22" Type="http://schemas.openxmlformats.org/officeDocument/2006/relationships/customXml" Target="../ink/ink844.xml"/><Relationship Id="rId43" Type="http://schemas.openxmlformats.org/officeDocument/2006/relationships/image" Target="../media/image829.png"/><Relationship Id="rId64" Type="http://schemas.openxmlformats.org/officeDocument/2006/relationships/customXml" Target="../ink/ink865.xml"/><Relationship Id="rId118" Type="http://schemas.openxmlformats.org/officeDocument/2006/relationships/customXml" Target="../ink/ink892.xml"/><Relationship Id="rId139" Type="http://schemas.openxmlformats.org/officeDocument/2006/relationships/customXml" Target="../ink/ink903.xml"/><Relationship Id="rId85" Type="http://schemas.openxmlformats.org/officeDocument/2006/relationships/image" Target="../media/image849.png"/><Relationship Id="rId150" Type="http://schemas.openxmlformats.org/officeDocument/2006/relationships/image" Target="../media/image881.png"/><Relationship Id="rId171" Type="http://schemas.openxmlformats.org/officeDocument/2006/relationships/customXml" Target="../ink/ink919.xml"/><Relationship Id="rId192" Type="http://schemas.openxmlformats.org/officeDocument/2006/relationships/customXml" Target="../ink/ink930.xml"/><Relationship Id="rId206" Type="http://schemas.openxmlformats.org/officeDocument/2006/relationships/image" Target="../media/image908.png"/><Relationship Id="rId227" Type="http://schemas.openxmlformats.org/officeDocument/2006/relationships/customXml" Target="../ink/ink948.xml"/><Relationship Id="rId248" Type="http://schemas.openxmlformats.org/officeDocument/2006/relationships/image" Target="../media/image928.png"/><Relationship Id="rId12" Type="http://schemas.openxmlformats.org/officeDocument/2006/relationships/customXml" Target="../ink/ink839.xml"/><Relationship Id="rId33" Type="http://schemas.openxmlformats.org/officeDocument/2006/relationships/image" Target="../media/image825.png"/><Relationship Id="rId108" Type="http://schemas.openxmlformats.org/officeDocument/2006/relationships/customXml" Target="../ink/ink887.xml"/><Relationship Id="rId129" Type="http://schemas.openxmlformats.org/officeDocument/2006/relationships/image" Target="../media/image871.png"/><Relationship Id="rId54" Type="http://schemas.openxmlformats.org/officeDocument/2006/relationships/customXml" Target="../ink/ink860.xml"/><Relationship Id="rId70" Type="http://schemas.openxmlformats.org/officeDocument/2006/relationships/customXml" Target="../ink/ink868.xml"/><Relationship Id="rId75" Type="http://schemas.openxmlformats.org/officeDocument/2006/relationships/image" Target="../media/image844.png"/><Relationship Id="rId91" Type="http://schemas.openxmlformats.org/officeDocument/2006/relationships/image" Target="../media/image852.png"/><Relationship Id="rId96" Type="http://schemas.openxmlformats.org/officeDocument/2006/relationships/customXml" Target="../ink/ink881.xml"/><Relationship Id="rId140" Type="http://schemas.openxmlformats.org/officeDocument/2006/relationships/image" Target="../media/image876.png"/><Relationship Id="rId145" Type="http://schemas.openxmlformats.org/officeDocument/2006/relationships/customXml" Target="../ink/ink906.xml"/><Relationship Id="rId161" Type="http://schemas.openxmlformats.org/officeDocument/2006/relationships/customXml" Target="../ink/ink914.xml"/><Relationship Id="rId166" Type="http://schemas.openxmlformats.org/officeDocument/2006/relationships/image" Target="../media/image889.png"/><Relationship Id="rId182" Type="http://schemas.openxmlformats.org/officeDocument/2006/relationships/customXml" Target="../ink/ink925.xml"/><Relationship Id="rId187" Type="http://schemas.openxmlformats.org/officeDocument/2006/relationships/image" Target="../media/image899.png"/><Relationship Id="rId217" Type="http://schemas.openxmlformats.org/officeDocument/2006/relationships/customXml" Target="../ink/ink9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6.xml"/><Relationship Id="rId212" Type="http://schemas.openxmlformats.org/officeDocument/2006/relationships/image" Target="../media/image911.png"/><Relationship Id="rId233" Type="http://schemas.openxmlformats.org/officeDocument/2006/relationships/image" Target="../media/image921.png"/><Relationship Id="rId238" Type="http://schemas.openxmlformats.org/officeDocument/2006/relationships/customXml" Target="../ink/ink954.xml"/><Relationship Id="rId254" Type="http://schemas.openxmlformats.org/officeDocument/2006/relationships/image" Target="../media/image931.png"/><Relationship Id="rId23" Type="http://schemas.openxmlformats.org/officeDocument/2006/relationships/image" Target="../media/image820.png"/><Relationship Id="rId28" Type="http://schemas.openxmlformats.org/officeDocument/2006/relationships/customXml" Target="../ink/ink847.xml"/><Relationship Id="rId49" Type="http://schemas.openxmlformats.org/officeDocument/2006/relationships/image" Target="../media/image832.png"/><Relationship Id="rId114" Type="http://schemas.openxmlformats.org/officeDocument/2006/relationships/customXml" Target="../ink/ink890.xml"/><Relationship Id="rId119" Type="http://schemas.openxmlformats.org/officeDocument/2006/relationships/image" Target="../media/image866.png"/><Relationship Id="rId44" Type="http://schemas.openxmlformats.org/officeDocument/2006/relationships/customXml" Target="../ink/ink855.xml"/><Relationship Id="rId60" Type="http://schemas.openxmlformats.org/officeDocument/2006/relationships/customXml" Target="../ink/ink863.xml"/><Relationship Id="rId65" Type="http://schemas.openxmlformats.org/officeDocument/2006/relationships/image" Target="../media/image840.png"/><Relationship Id="rId81" Type="http://schemas.openxmlformats.org/officeDocument/2006/relationships/image" Target="../media/image847.png"/><Relationship Id="rId86" Type="http://schemas.openxmlformats.org/officeDocument/2006/relationships/customXml" Target="../ink/ink876.xml"/><Relationship Id="rId130" Type="http://schemas.openxmlformats.org/officeDocument/2006/relationships/customXml" Target="../ink/ink898.xml"/><Relationship Id="rId135" Type="http://schemas.openxmlformats.org/officeDocument/2006/relationships/customXml" Target="../ink/ink901.xml"/><Relationship Id="rId151" Type="http://schemas.openxmlformats.org/officeDocument/2006/relationships/customXml" Target="../ink/ink909.xml"/><Relationship Id="rId156" Type="http://schemas.openxmlformats.org/officeDocument/2006/relationships/image" Target="../media/image884.png"/><Relationship Id="rId177" Type="http://schemas.openxmlformats.org/officeDocument/2006/relationships/customXml" Target="../ink/ink922.xml"/><Relationship Id="rId198" Type="http://schemas.openxmlformats.org/officeDocument/2006/relationships/customXml" Target="../ink/ink933.xml"/><Relationship Id="rId172" Type="http://schemas.openxmlformats.org/officeDocument/2006/relationships/image" Target="../media/image892.png"/><Relationship Id="rId193" Type="http://schemas.openxmlformats.org/officeDocument/2006/relationships/image" Target="../media/image902.png"/><Relationship Id="rId202" Type="http://schemas.openxmlformats.org/officeDocument/2006/relationships/image" Target="../media/image906.png"/><Relationship Id="rId207" Type="http://schemas.openxmlformats.org/officeDocument/2006/relationships/customXml" Target="../ink/ink938.xml"/><Relationship Id="rId223" Type="http://schemas.openxmlformats.org/officeDocument/2006/relationships/customXml" Target="../ink/ink946.xml"/><Relationship Id="rId228" Type="http://schemas.openxmlformats.org/officeDocument/2006/relationships/image" Target="../media/image919.png"/><Relationship Id="rId244" Type="http://schemas.openxmlformats.org/officeDocument/2006/relationships/customXml" Target="../ink/ink957.xml"/><Relationship Id="rId249" Type="http://schemas.openxmlformats.org/officeDocument/2006/relationships/customXml" Target="../ink/ink960.xml"/><Relationship Id="rId13" Type="http://schemas.openxmlformats.org/officeDocument/2006/relationships/image" Target="../media/image816.png"/><Relationship Id="rId18" Type="http://schemas.openxmlformats.org/officeDocument/2006/relationships/customXml" Target="../ink/ink842.xml"/><Relationship Id="rId39" Type="http://schemas.openxmlformats.org/officeDocument/2006/relationships/image" Target="../media/image506.png"/><Relationship Id="rId109" Type="http://schemas.openxmlformats.org/officeDocument/2006/relationships/image" Target="../media/image861.png"/><Relationship Id="rId34" Type="http://schemas.openxmlformats.org/officeDocument/2006/relationships/customXml" Target="../ink/ink850.xml"/><Relationship Id="rId50" Type="http://schemas.openxmlformats.org/officeDocument/2006/relationships/customXml" Target="../ink/ink858.xml"/><Relationship Id="rId55" Type="http://schemas.openxmlformats.org/officeDocument/2006/relationships/image" Target="../media/image835.png"/><Relationship Id="rId76" Type="http://schemas.openxmlformats.org/officeDocument/2006/relationships/customXml" Target="../ink/ink871.xml"/><Relationship Id="rId97" Type="http://schemas.openxmlformats.org/officeDocument/2006/relationships/image" Target="../media/image855.png"/><Relationship Id="rId104" Type="http://schemas.openxmlformats.org/officeDocument/2006/relationships/customXml" Target="../ink/ink885.xml"/><Relationship Id="rId120" Type="http://schemas.openxmlformats.org/officeDocument/2006/relationships/customXml" Target="../ink/ink893.xml"/><Relationship Id="rId125" Type="http://schemas.openxmlformats.org/officeDocument/2006/relationships/image" Target="../media/image869.png"/><Relationship Id="rId141" Type="http://schemas.openxmlformats.org/officeDocument/2006/relationships/customXml" Target="../ink/ink904.xml"/><Relationship Id="rId146" Type="http://schemas.openxmlformats.org/officeDocument/2006/relationships/image" Target="../media/image879.png"/><Relationship Id="rId167" Type="http://schemas.openxmlformats.org/officeDocument/2006/relationships/customXml" Target="../ink/ink917.xml"/><Relationship Id="rId188" Type="http://schemas.openxmlformats.org/officeDocument/2006/relationships/customXml" Target="../ink/ink928.xml"/><Relationship Id="rId7" Type="http://schemas.openxmlformats.org/officeDocument/2006/relationships/image" Target="../media/image813.png"/><Relationship Id="rId71" Type="http://schemas.openxmlformats.org/officeDocument/2006/relationships/image" Target="../media/image225.png"/><Relationship Id="rId92" Type="http://schemas.openxmlformats.org/officeDocument/2006/relationships/customXml" Target="../ink/ink879.xml"/><Relationship Id="rId162" Type="http://schemas.openxmlformats.org/officeDocument/2006/relationships/image" Target="../media/image887.png"/><Relationship Id="rId183" Type="http://schemas.openxmlformats.org/officeDocument/2006/relationships/image" Target="../media/image897.png"/><Relationship Id="rId213" Type="http://schemas.openxmlformats.org/officeDocument/2006/relationships/customXml" Target="../ink/ink941.xml"/><Relationship Id="rId218" Type="http://schemas.openxmlformats.org/officeDocument/2006/relationships/image" Target="../media/image914.png"/><Relationship Id="rId234" Type="http://schemas.openxmlformats.org/officeDocument/2006/relationships/customXml" Target="../ink/ink952.xml"/><Relationship Id="rId239" Type="http://schemas.openxmlformats.org/officeDocument/2006/relationships/image" Target="../media/image924.png"/><Relationship Id="rId2" Type="http://schemas.openxmlformats.org/officeDocument/2006/relationships/customXml" Target="../ink/ink834.xml"/><Relationship Id="rId29" Type="http://schemas.openxmlformats.org/officeDocument/2006/relationships/image" Target="../media/image823.png"/><Relationship Id="rId250" Type="http://schemas.openxmlformats.org/officeDocument/2006/relationships/image" Target="../media/image929.png"/><Relationship Id="rId255" Type="http://schemas.openxmlformats.org/officeDocument/2006/relationships/customXml" Target="../ink/ink963.xml"/><Relationship Id="rId24" Type="http://schemas.openxmlformats.org/officeDocument/2006/relationships/customXml" Target="../ink/ink845.xml"/><Relationship Id="rId40" Type="http://schemas.openxmlformats.org/officeDocument/2006/relationships/customXml" Target="../ink/ink853.xml"/><Relationship Id="rId45" Type="http://schemas.openxmlformats.org/officeDocument/2006/relationships/image" Target="../media/image830.png"/><Relationship Id="rId66" Type="http://schemas.openxmlformats.org/officeDocument/2006/relationships/customXml" Target="../ink/ink866.xml"/><Relationship Id="rId87" Type="http://schemas.openxmlformats.org/officeDocument/2006/relationships/image" Target="../media/image850.png"/><Relationship Id="rId110" Type="http://schemas.openxmlformats.org/officeDocument/2006/relationships/customXml" Target="../ink/ink888.xml"/><Relationship Id="rId115" Type="http://schemas.openxmlformats.org/officeDocument/2006/relationships/image" Target="../media/image864.png"/><Relationship Id="rId131" Type="http://schemas.openxmlformats.org/officeDocument/2006/relationships/customXml" Target="../ink/ink899.xml"/><Relationship Id="rId136" Type="http://schemas.openxmlformats.org/officeDocument/2006/relationships/image" Target="../media/image874.png"/><Relationship Id="rId157" Type="http://schemas.openxmlformats.org/officeDocument/2006/relationships/customXml" Target="../ink/ink912.xml"/><Relationship Id="rId178" Type="http://schemas.openxmlformats.org/officeDocument/2006/relationships/image" Target="../media/image895.png"/><Relationship Id="rId61" Type="http://schemas.openxmlformats.org/officeDocument/2006/relationships/image" Target="../media/image838.png"/><Relationship Id="rId82" Type="http://schemas.openxmlformats.org/officeDocument/2006/relationships/customXml" Target="../ink/ink874.xml"/><Relationship Id="rId152" Type="http://schemas.openxmlformats.org/officeDocument/2006/relationships/image" Target="../media/image882.png"/><Relationship Id="rId173" Type="http://schemas.openxmlformats.org/officeDocument/2006/relationships/customXml" Target="../ink/ink920.xml"/><Relationship Id="rId194" Type="http://schemas.openxmlformats.org/officeDocument/2006/relationships/customXml" Target="../ink/ink931.xml"/><Relationship Id="rId199" Type="http://schemas.openxmlformats.org/officeDocument/2006/relationships/customXml" Target="../ink/ink934.xml"/><Relationship Id="rId203" Type="http://schemas.openxmlformats.org/officeDocument/2006/relationships/customXml" Target="../ink/ink936.xml"/><Relationship Id="rId208" Type="http://schemas.openxmlformats.org/officeDocument/2006/relationships/image" Target="../media/image909.png"/><Relationship Id="rId229" Type="http://schemas.openxmlformats.org/officeDocument/2006/relationships/customXml" Target="../ink/ink949.xml"/><Relationship Id="rId19" Type="http://schemas.openxmlformats.org/officeDocument/2006/relationships/image" Target="../media/image819.png"/><Relationship Id="rId224" Type="http://schemas.openxmlformats.org/officeDocument/2006/relationships/image" Target="../media/image917.png"/><Relationship Id="rId240" Type="http://schemas.openxmlformats.org/officeDocument/2006/relationships/customXml" Target="../ink/ink955.xml"/><Relationship Id="rId245" Type="http://schemas.openxmlformats.org/officeDocument/2006/relationships/image" Target="../media/image927.png"/><Relationship Id="rId14" Type="http://schemas.openxmlformats.org/officeDocument/2006/relationships/customXml" Target="../ink/ink840.xml"/><Relationship Id="rId30" Type="http://schemas.openxmlformats.org/officeDocument/2006/relationships/customXml" Target="../ink/ink848.xml"/><Relationship Id="rId35" Type="http://schemas.openxmlformats.org/officeDocument/2006/relationships/image" Target="../media/image826.png"/><Relationship Id="rId56" Type="http://schemas.openxmlformats.org/officeDocument/2006/relationships/customXml" Target="../ink/ink861.xml"/><Relationship Id="rId77" Type="http://schemas.openxmlformats.org/officeDocument/2006/relationships/image" Target="../media/image845.png"/><Relationship Id="rId100" Type="http://schemas.openxmlformats.org/officeDocument/2006/relationships/customXml" Target="../ink/ink883.xml"/><Relationship Id="rId105" Type="http://schemas.openxmlformats.org/officeDocument/2006/relationships/image" Target="../media/image859.png"/><Relationship Id="rId126" Type="http://schemas.openxmlformats.org/officeDocument/2006/relationships/customXml" Target="../ink/ink896.xml"/><Relationship Id="rId147" Type="http://schemas.openxmlformats.org/officeDocument/2006/relationships/customXml" Target="../ink/ink907.xml"/><Relationship Id="rId168" Type="http://schemas.openxmlformats.org/officeDocument/2006/relationships/image" Target="../media/image890.png"/><Relationship Id="rId8" Type="http://schemas.openxmlformats.org/officeDocument/2006/relationships/customXml" Target="../ink/ink837.xml"/><Relationship Id="rId51" Type="http://schemas.openxmlformats.org/officeDocument/2006/relationships/image" Target="../media/image833.png"/><Relationship Id="rId72" Type="http://schemas.openxmlformats.org/officeDocument/2006/relationships/customXml" Target="../ink/ink869.xml"/><Relationship Id="rId93" Type="http://schemas.openxmlformats.org/officeDocument/2006/relationships/image" Target="../media/image853.png"/><Relationship Id="rId98" Type="http://schemas.openxmlformats.org/officeDocument/2006/relationships/customXml" Target="../ink/ink882.xml"/><Relationship Id="rId121" Type="http://schemas.openxmlformats.org/officeDocument/2006/relationships/image" Target="../media/image867.png"/><Relationship Id="rId142" Type="http://schemas.openxmlformats.org/officeDocument/2006/relationships/image" Target="../media/image877.png"/><Relationship Id="rId163" Type="http://schemas.openxmlformats.org/officeDocument/2006/relationships/customXml" Target="../ink/ink915.xml"/><Relationship Id="rId184" Type="http://schemas.openxmlformats.org/officeDocument/2006/relationships/customXml" Target="../ink/ink926.xml"/><Relationship Id="rId189" Type="http://schemas.openxmlformats.org/officeDocument/2006/relationships/image" Target="../media/image900.png"/><Relationship Id="rId219" Type="http://schemas.openxmlformats.org/officeDocument/2006/relationships/customXml" Target="../ink/ink944.xml"/><Relationship Id="rId3" Type="http://schemas.openxmlformats.org/officeDocument/2006/relationships/image" Target="../media/image811.png"/><Relationship Id="rId214" Type="http://schemas.openxmlformats.org/officeDocument/2006/relationships/image" Target="../media/image912.png"/><Relationship Id="rId230" Type="http://schemas.openxmlformats.org/officeDocument/2006/relationships/customXml" Target="../ink/ink950.xml"/><Relationship Id="rId235" Type="http://schemas.openxmlformats.org/officeDocument/2006/relationships/image" Target="../media/image922.png"/><Relationship Id="rId251" Type="http://schemas.openxmlformats.org/officeDocument/2006/relationships/customXml" Target="../ink/ink961.xml"/><Relationship Id="rId256" Type="http://schemas.openxmlformats.org/officeDocument/2006/relationships/image" Target="../media/image932.png"/><Relationship Id="rId25" Type="http://schemas.openxmlformats.org/officeDocument/2006/relationships/image" Target="../media/image821.png"/><Relationship Id="rId46" Type="http://schemas.openxmlformats.org/officeDocument/2006/relationships/customXml" Target="../ink/ink856.xml"/><Relationship Id="rId67" Type="http://schemas.openxmlformats.org/officeDocument/2006/relationships/image" Target="../media/image841.png"/><Relationship Id="rId116" Type="http://schemas.openxmlformats.org/officeDocument/2006/relationships/customXml" Target="../ink/ink891.xml"/><Relationship Id="rId137" Type="http://schemas.openxmlformats.org/officeDocument/2006/relationships/customXml" Target="../ink/ink902.xml"/><Relationship Id="rId158" Type="http://schemas.openxmlformats.org/officeDocument/2006/relationships/image" Target="../media/image885.png"/><Relationship Id="rId20" Type="http://schemas.openxmlformats.org/officeDocument/2006/relationships/customXml" Target="../ink/ink843.xml"/><Relationship Id="rId41" Type="http://schemas.openxmlformats.org/officeDocument/2006/relationships/image" Target="../media/image828.png"/><Relationship Id="rId62" Type="http://schemas.openxmlformats.org/officeDocument/2006/relationships/customXml" Target="../ink/ink864.xml"/><Relationship Id="rId83" Type="http://schemas.openxmlformats.org/officeDocument/2006/relationships/image" Target="../media/image848.png"/><Relationship Id="rId88" Type="http://schemas.openxmlformats.org/officeDocument/2006/relationships/customXml" Target="../ink/ink877.xml"/><Relationship Id="rId111" Type="http://schemas.openxmlformats.org/officeDocument/2006/relationships/image" Target="../media/image862.png"/><Relationship Id="rId132" Type="http://schemas.openxmlformats.org/officeDocument/2006/relationships/image" Target="../media/image872.png"/><Relationship Id="rId153" Type="http://schemas.openxmlformats.org/officeDocument/2006/relationships/customXml" Target="../ink/ink910.xml"/><Relationship Id="rId174" Type="http://schemas.openxmlformats.org/officeDocument/2006/relationships/image" Target="../media/image893.png"/><Relationship Id="rId179" Type="http://schemas.openxmlformats.org/officeDocument/2006/relationships/customXml" Target="../ink/ink923.xml"/><Relationship Id="rId195" Type="http://schemas.openxmlformats.org/officeDocument/2006/relationships/image" Target="../media/image903.png"/><Relationship Id="rId209" Type="http://schemas.openxmlformats.org/officeDocument/2006/relationships/customXml" Target="../ink/ink939.xml"/><Relationship Id="rId190" Type="http://schemas.openxmlformats.org/officeDocument/2006/relationships/customXml" Target="../ink/ink929.xml"/><Relationship Id="rId204" Type="http://schemas.openxmlformats.org/officeDocument/2006/relationships/image" Target="../media/image907.png"/><Relationship Id="rId220" Type="http://schemas.openxmlformats.org/officeDocument/2006/relationships/image" Target="../media/image915.png"/><Relationship Id="rId225" Type="http://schemas.openxmlformats.org/officeDocument/2006/relationships/customXml" Target="../ink/ink947.xml"/><Relationship Id="rId241" Type="http://schemas.openxmlformats.org/officeDocument/2006/relationships/image" Target="../media/image925.png"/><Relationship Id="rId246" Type="http://schemas.openxmlformats.org/officeDocument/2006/relationships/customXml" Target="../ink/ink958.xml"/><Relationship Id="rId15" Type="http://schemas.openxmlformats.org/officeDocument/2006/relationships/image" Target="../media/image817.png"/><Relationship Id="rId36" Type="http://schemas.openxmlformats.org/officeDocument/2006/relationships/customXml" Target="../ink/ink851.xml"/><Relationship Id="rId57" Type="http://schemas.openxmlformats.org/officeDocument/2006/relationships/image" Target="../media/image836.png"/><Relationship Id="rId106" Type="http://schemas.openxmlformats.org/officeDocument/2006/relationships/customXml" Target="../ink/ink886.xml"/><Relationship Id="rId127" Type="http://schemas.openxmlformats.org/officeDocument/2006/relationships/image" Target="../media/image870.png"/><Relationship Id="rId10" Type="http://schemas.openxmlformats.org/officeDocument/2006/relationships/customXml" Target="../ink/ink838.xml"/><Relationship Id="rId31" Type="http://schemas.openxmlformats.org/officeDocument/2006/relationships/image" Target="../media/image824.png"/><Relationship Id="rId52" Type="http://schemas.openxmlformats.org/officeDocument/2006/relationships/customXml" Target="../ink/ink859.xml"/><Relationship Id="rId73" Type="http://schemas.openxmlformats.org/officeDocument/2006/relationships/image" Target="../media/image843.png"/><Relationship Id="rId78" Type="http://schemas.openxmlformats.org/officeDocument/2006/relationships/customXml" Target="../ink/ink872.xml"/><Relationship Id="rId94" Type="http://schemas.openxmlformats.org/officeDocument/2006/relationships/customXml" Target="../ink/ink880.xml"/><Relationship Id="rId99" Type="http://schemas.openxmlformats.org/officeDocument/2006/relationships/image" Target="../media/image856.png"/><Relationship Id="rId101" Type="http://schemas.openxmlformats.org/officeDocument/2006/relationships/image" Target="../media/image857.png"/><Relationship Id="rId122" Type="http://schemas.openxmlformats.org/officeDocument/2006/relationships/customXml" Target="../ink/ink894.xml"/><Relationship Id="rId143" Type="http://schemas.openxmlformats.org/officeDocument/2006/relationships/customXml" Target="../ink/ink905.xml"/><Relationship Id="rId148" Type="http://schemas.openxmlformats.org/officeDocument/2006/relationships/image" Target="../media/image880.png"/><Relationship Id="rId164" Type="http://schemas.openxmlformats.org/officeDocument/2006/relationships/image" Target="../media/image888.png"/><Relationship Id="rId169" Type="http://schemas.openxmlformats.org/officeDocument/2006/relationships/customXml" Target="../ink/ink918.xml"/><Relationship Id="rId185" Type="http://schemas.openxmlformats.org/officeDocument/2006/relationships/image" Target="../media/image898.png"/><Relationship Id="rId4" Type="http://schemas.openxmlformats.org/officeDocument/2006/relationships/customXml" Target="../ink/ink835.xml"/><Relationship Id="rId9" Type="http://schemas.openxmlformats.org/officeDocument/2006/relationships/image" Target="../media/image814.png"/><Relationship Id="rId180" Type="http://schemas.openxmlformats.org/officeDocument/2006/relationships/image" Target="../media/image896.png"/><Relationship Id="rId210" Type="http://schemas.openxmlformats.org/officeDocument/2006/relationships/image" Target="../media/image910.png"/><Relationship Id="rId215" Type="http://schemas.openxmlformats.org/officeDocument/2006/relationships/customXml" Target="../ink/ink942.xml"/><Relationship Id="rId236" Type="http://schemas.openxmlformats.org/officeDocument/2006/relationships/customXml" Target="../ink/ink953.xml"/><Relationship Id="rId26" Type="http://schemas.openxmlformats.org/officeDocument/2006/relationships/customXml" Target="../ink/ink846.xml"/><Relationship Id="rId231" Type="http://schemas.openxmlformats.org/officeDocument/2006/relationships/image" Target="../media/image920.png"/><Relationship Id="rId252" Type="http://schemas.openxmlformats.org/officeDocument/2006/relationships/image" Target="../media/image930.png"/><Relationship Id="rId47" Type="http://schemas.openxmlformats.org/officeDocument/2006/relationships/image" Target="../media/image831.png"/><Relationship Id="rId68" Type="http://schemas.openxmlformats.org/officeDocument/2006/relationships/customXml" Target="../ink/ink867.xml"/><Relationship Id="rId89" Type="http://schemas.openxmlformats.org/officeDocument/2006/relationships/image" Target="../media/image851.png"/><Relationship Id="rId112" Type="http://schemas.openxmlformats.org/officeDocument/2006/relationships/customXml" Target="../ink/ink889.xml"/><Relationship Id="rId133" Type="http://schemas.openxmlformats.org/officeDocument/2006/relationships/customXml" Target="../ink/ink900.xml"/><Relationship Id="rId154" Type="http://schemas.openxmlformats.org/officeDocument/2006/relationships/image" Target="../media/image883.png"/><Relationship Id="rId175" Type="http://schemas.openxmlformats.org/officeDocument/2006/relationships/customXml" Target="../ink/ink921.xml"/><Relationship Id="rId196" Type="http://schemas.openxmlformats.org/officeDocument/2006/relationships/customXml" Target="../ink/ink932.xml"/><Relationship Id="rId200" Type="http://schemas.openxmlformats.org/officeDocument/2006/relationships/image" Target="../media/image905.png"/><Relationship Id="rId16" Type="http://schemas.openxmlformats.org/officeDocument/2006/relationships/customXml" Target="../ink/ink841.xml"/><Relationship Id="rId221" Type="http://schemas.openxmlformats.org/officeDocument/2006/relationships/customXml" Target="../ink/ink945.xml"/><Relationship Id="rId242" Type="http://schemas.openxmlformats.org/officeDocument/2006/relationships/customXml" Target="../ink/ink956.xml"/><Relationship Id="rId37" Type="http://schemas.openxmlformats.org/officeDocument/2006/relationships/image" Target="../media/image827.png"/><Relationship Id="rId58" Type="http://schemas.openxmlformats.org/officeDocument/2006/relationships/customXml" Target="../ink/ink862.xml"/><Relationship Id="rId79" Type="http://schemas.openxmlformats.org/officeDocument/2006/relationships/image" Target="../media/image846.png"/><Relationship Id="rId102" Type="http://schemas.openxmlformats.org/officeDocument/2006/relationships/customXml" Target="../ink/ink884.xml"/><Relationship Id="rId123" Type="http://schemas.openxmlformats.org/officeDocument/2006/relationships/image" Target="../media/image868.png"/><Relationship Id="rId144" Type="http://schemas.openxmlformats.org/officeDocument/2006/relationships/image" Target="../media/image878.png"/><Relationship Id="rId90" Type="http://schemas.openxmlformats.org/officeDocument/2006/relationships/customXml" Target="../ink/ink878.xml"/><Relationship Id="rId165" Type="http://schemas.openxmlformats.org/officeDocument/2006/relationships/customXml" Target="../ink/ink916.xml"/><Relationship Id="rId186" Type="http://schemas.openxmlformats.org/officeDocument/2006/relationships/customXml" Target="../ink/ink927.xml"/><Relationship Id="rId211" Type="http://schemas.openxmlformats.org/officeDocument/2006/relationships/customXml" Target="../ink/ink940.xml"/><Relationship Id="rId232" Type="http://schemas.openxmlformats.org/officeDocument/2006/relationships/customXml" Target="../ink/ink951.xml"/><Relationship Id="rId253" Type="http://schemas.openxmlformats.org/officeDocument/2006/relationships/customXml" Target="../ink/ink962.xml"/><Relationship Id="rId27" Type="http://schemas.openxmlformats.org/officeDocument/2006/relationships/image" Target="../media/image822.png"/><Relationship Id="rId48" Type="http://schemas.openxmlformats.org/officeDocument/2006/relationships/customXml" Target="../ink/ink857.xml"/><Relationship Id="rId69" Type="http://schemas.openxmlformats.org/officeDocument/2006/relationships/image" Target="../media/image842.png"/><Relationship Id="rId113" Type="http://schemas.openxmlformats.org/officeDocument/2006/relationships/image" Target="../media/image863.png"/><Relationship Id="rId134" Type="http://schemas.openxmlformats.org/officeDocument/2006/relationships/image" Target="../media/image873.png"/><Relationship Id="rId80" Type="http://schemas.openxmlformats.org/officeDocument/2006/relationships/customXml" Target="../ink/ink873.xml"/><Relationship Id="rId155" Type="http://schemas.openxmlformats.org/officeDocument/2006/relationships/customXml" Target="../ink/ink911.xml"/><Relationship Id="rId176" Type="http://schemas.openxmlformats.org/officeDocument/2006/relationships/image" Target="../media/image894.png"/><Relationship Id="rId197" Type="http://schemas.openxmlformats.org/officeDocument/2006/relationships/image" Target="../media/image904.png"/><Relationship Id="rId201" Type="http://schemas.openxmlformats.org/officeDocument/2006/relationships/customXml" Target="../ink/ink935.xml"/><Relationship Id="rId222" Type="http://schemas.openxmlformats.org/officeDocument/2006/relationships/image" Target="../media/image916.png"/><Relationship Id="rId243" Type="http://schemas.openxmlformats.org/officeDocument/2006/relationships/image" Target="../media/image926.png"/><Relationship Id="rId17" Type="http://schemas.openxmlformats.org/officeDocument/2006/relationships/image" Target="../media/image818.png"/><Relationship Id="rId38" Type="http://schemas.openxmlformats.org/officeDocument/2006/relationships/customXml" Target="../ink/ink852.xml"/><Relationship Id="rId59" Type="http://schemas.openxmlformats.org/officeDocument/2006/relationships/image" Target="../media/image837.png"/><Relationship Id="rId103" Type="http://schemas.openxmlformats.org/officeDocument/2006/relationships/image" Target="../media/image858.png"/><Relationship Id="rId124" Type="http://schemas.openxmlformats.org/officeDocument/2006/relationships/customXml" Target="../ink/ink89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23.xml"/><Relationship Id="rId21" Type="http://schemas.openxmlformats.org/officeDocument/2006/relationships/image" Target="../media/image942.png"/><Relationship Id="rId42" Type="http://schemas.openxmlformats.org/officeDocument/2006/relationships/customXml" Target="../ink/ink984.xml"/><Relationship Id="rId63" Type="http://schemas.openxmlformats.org/officeDocument/2006/relationships/image" Target="../media/image961.png"/><Relationship Id="rId84" Type="http://schemas.openxmlformats.org/officeDocument/2006/relationships/customXml" Target="../ink/ink1005.xml"/><Relationship Id="rId138" Type="http://schemas.openxmlformats.org/officeDocument/2006/relationships/image" Target="../media/image995.png"/><Relationship Id="rId159" Type="http://schemas.openxmlformats.org/officeDocument/2006/relationships/image" Target="../media/image1004.png"/><Relationship Id="rId170" Type="http://schemas.openxmlformats.org/officeDocument/2006/relationships/customXml" Target="../ink/ink1051.xml"/><Relationship Id="rId191" Type="http://schemas.openxmlformats.org/officeDocument/2006/relationships/customXml" Target="../ink/ink1062.xml"/><Relationship Id="rId205" Type="http://schemas.openxmlformats.org/officeDocument/2006/relationships/customXml" Target="../ink/ink1069.xml"/><Relationship Id="rId226" Type="http://schemas.openxmlformats.org/officeDocument/2006/relationships/image" Target="../media/image1036.png"/><Relationship Id="rId247" Type="http://schemas.openxmlformats.org/officeDocument/2006/relationships/image" Target="../media/image1046.png"/><Relationship Id="rId107" Type="http://schemas.openxmlformats.org/officeDocument/2006/relationships/customXml" Target="../ink/ink1018.xml"/><Relationship Id="rId268" Type="http://schemas.openxmlformats.org/officeDocument/2006/relationships/customXml" Target="../ink/ink1102.xml"/><Relationship Id="rId11" Type="http://schemas.openxmlformats.org/officeDocument/2006/relationships/image" Target="../media/image937.png"/><Relationship Id="rId32" Type="http://schemas.openxmlformats.org/officeDocument/2006/relationships/customXml" Target="../ink/ink979.xml"/><Relationship Id="rId53" Type="http://schemas.openxmlformats.org/officeDocument/2006/relationships/image" Target="../media/image956.png"/><Relationship Id="rId74" Type="http://schemas.openxmlformats.org/officeDocument/2006/relationships/customXml" Target="../ink/ink1000.xml"/><Relationship Id="rId128" Type="http://schemas.openxmlformats.org/officeDocument/2006/relationships/customXml" Target="../ink/ink1029.xml"/><Relationship Id="rId149" Type="http://schemas.openxmlformats.org/officeDocument/2006/relationships/customXml" Target="../ink/ink1040.xml"/><Relationship Id="rId5" Type="http://schemas.openxmlformats.org/officeDocument/2006/relationships/image" Target="../media/image934.png"/><Relationship Id="rId95" Type="http://schemas.openxmlformats.org/officeDocument/2006/relationships/customXml" Target="../ink/ink1011.xml"/><Relationship Id="rId160" Type="http://schemas.openxmlformats.org/officeDocument/2006/relationships/customXml" Target="../ink/ink1046.xml"/><Relationship Id="rId181" Type="http://schemas.openxmlformats.org/officeDocument/2006/relationships/customXml" Target="../ink/ink1057.xml"/><Relationship Id="rId216" Type="http://schemas.openxmlformats.org/officeDocument/2006/relationships/image" Target="../media/image1032.png"/><Relationship Id="rId237" Type="http://schemas.openxmlformats.org/officeDocument/2006/relationships/image" Target="../media/image1041.png"/><Relationship Id="rId258" Type="http://schemas.openxmlformats.org/officeDocument/2006/relationships/customXml" Target="../ink/ink1097.xml"/><Relationship Id="rId279" Type="http://schemas.openxmlformats.org/officeDocument/2006/relationships/image" Target="../media/image1062.png"/><Relationship Id="rId22" Type="http://schemas.openxmlformats.org/officeDocument/2006/relationships/customXml" Target="../ink/ink974.xml"/><Relationship Id="rId43" Type="http://schemas.openxmlformats.org/officeDocument/2006/relationships/image" Target="../media/image951.png"/><Relationship Id="rId64" Type="http://schemas.openxmlformats.org/officeDocument/2006/relationships/customXml" Target="../ink/ink995.xml"/><Relationship Id="rId118" Type="http://schemas.openxmlformats.org/officeDocument/2006/relationships/image" Target="../media/image986.png"/><Relationship Id="rId139" Type="http://schemas.openxmlformats.org/officeDocument/2006/relationships/customXml" Target="../ink/ink1035.xml"/><Relationship Id="rId85" Type="http://schemas.openxmlformats.org/officeDocument/2006/relationships/image" Target="../media/image971.png"/><Relationship Id="rId150" Type="http://schemas.openxmlformats.org/officeDocument/2006/relationships/customXml" Target="../ink/ink1041.xml"/><Relationship Id="rId171" Type="http://schemas.openxmlformats.org/officeDocument/2006/relationships/customXml" Target="../ink/ink1052.xml"/><Relationship Id="rId192" Type="http://schemas.openxmlformats.org/officeDocument/2006/relationships/image" Target="../media/image1020.png"/><Relationship Id="rId206" Type="http://schemas.openxmlformats.org/officeDocument/2006/relationships/image" Target="../media/image1027.png"/><Relationship Id="rId227" Type="http://schemas.openxmlformats.org/officeDocument/2006/relationships/customXml" Target="../ink/ink1081.xml"/><Relationship Id="rId248" Type="http://schemas.openxmlformats.org/officeDocument/2006/relationships/customXml" Target="../ink/ink1092.xml"/><Relationship Id="rId269" Type="http://schemas.openxmlformats.org/officeDocument/2006/relationships/image" Target="../media/image1057.png"/><Relationship Id="rId12" Type="http://schemas.openxmlformats.org/officeDocument/2006/relationships/customXml" Target="../ink/ink969.xml"/><Relationship Id="rId33" Type="http://schemas.openxmlformats.org/officeDocument/2006/relationships/image" Target="../media/image946.png"/><Relationship Id="rId108" Type="http://schemas.openxmlformats.org/officeDocument/2006/relationships/image" Target="../media/image981.png"/><Relationship Id="rId129" Type="http://schemas.openxmlformats.org/officeDocument/2006/relationships/image" Target="../media/image991.png"/><Relationship Id="rId280" Type="http://schemas.openxmlformats.org/officeDocument/2006/relationships/customXml" Target="../ink/ink1108.xml"/><Relationship Id="rId54" Type="http://schemas.openxmlformats.org/officeDocument/2006/relationships/customXml" Target="../ink/ink990.xml"/><Relationship Id="rId75" Type="http://schemas.openxmlformats.org/officeDocument/2006/relationships/image" Target="../media/image967.png"/><Relationship Id="rId96" Type="http://schemas.openxmlformats.org/officeDocument/2006/relationships/image" Target="../media/image976.png"/><Relationship Id="rId140" Type="http://schemas.openxmlformats.org/officeDocument/2006/relationships/image" Target="../media/image996.png"/><Relationship Id="rId161" Type="http://schemas.openxmlformats.org/officeDocument/2006/relationships/image" Target="../media/image1005.png"/><Relationship Id="rId182" Type="http://schemas.openxmlformats.org/officeDocument/2006/relationships/image" Target="../media/image1015.png"/><Relationship Id="rId217" Type="http://schemas.openxmlformats.org/officeDocument/2006/relationships/customXml" Target="../ink/ink1075.xml"/><Relationship Id="rId6" Type="http://schemas.openxmlformats.org/officeDocument/2006/relationships/customXml" Target="../ink/ink966.xml"/><Relationship Id="rId238" Type="http://schemas.openxmlformats.org/officeDocument/2006/relationships/customXml" Target="../ink/ink1087.xml"/><Relationship Id="rId259" Type="http://schemas.openxmlformats.org/officeDocument/2006/relationships/image" Target="../media/image1052.png"/><Relationship Id="rId23" Type="http://schemas.openxmlformats.org/officeDocument/2006/relationships/image" Target="../media/image943.png"/><Relationship Id="rId119" Type="http://schemas.openxmlformats.org/officeDocument/2006/relationships/customXml" Target="../ink/ink1024.xml"/><Relationship Id="rId270" Type="http://schemas.openxmlformats.org/officeDocument/2006/relationships/customXml" Target="../ink/ink1103.xml"/><Relationship Id="rId44" Type="http://schemas.openxmlformats.org/officeDocument/2006/relationships/customXml" Target="../ink/ink985.xml"/><Relationship Id="rId65" Type="http://schemas.openxmlformats.org/officeDocument/2006/relationships/image" Target="../media/image962.png"/><Relationship Id="rId86" Type="http://schemas.openxmlformats.org/officeDocument/2006/relationships/customXml" Target="../ink/ink1006.xml"/><Relationship Id="rId130" Type="http://schemas.openxmlformats.org/officeDocument/2006/relationships/customXml" Target="../ink/ink1030.xml"/><Relationship Id="rId151" Type="http://schemas.openxmlformats.org/officeDocument/2006/relationships/image" Target="../media/image1001.png"/><Relationship Id="rId172" Type="http://schemas.openxmlformats.org/officeDocument/2006/relationships/image" Target="../media/image1010.png"/><Relationship Id="rId193" Type="http://schemas.openxmlformats.org/officeDocument/2006/relationships/customXml" Target="../ink/ink1063.xml"/><Relationship Id="rId202" Type="http://schemas.openxmlformats.org/officeDocument/2006/relationships/image" Target="../media/image1025.png"/><Relationship Id="rId207" Type="http://schemas.openxmlformats.org/officeDocument/2006/relationships/customXml" Target="../ink/ink1070.xml"/><Relationship Id="rId223" Type="http://schemas.openxmlformats.org/officeDocument/2006/relationships/customXml" Target="../ink/ink1079.xml"/><Relationship Id="rId228" Type="http://schemas.openxmlformats.org/officeDocument/2006/relationships/image" Target="../media/image1037.png"/><Relationship Id="rId244" Type="http://schemas.openxmlformats.org/officeDocument/2006/relationships/customXml" Target="../ink/ink1090.xml"/><Relationship Id="rId249" Type="http://schemas.openxmlformats.org/officeDocument/2006/relationships/image" Target="../media/image1047.png"/><Relationship Id="rId13" Type="http://schemas.openxmlformats.org/officeDocument/2006/relationships/image" Target="../media/image938.png"/><Relationship Id="rId18" Type="http://schemas.openxmlformats.org/officeDocument/2006/relationships/customXml" Target="../ink/ink972.xml"/><Relationship Id="rId39" Type="http://schemas.openxmlformats.org/officeDocument/2006/relationships/image" Target="../media/image949.png"/><Relationship Id="rId109" Type="http://schemas.openxmlformats.org/officeDocument/2006/relationships/customXml" Target="../ink/ink1019.xml"/><Relationship Id="rId260" Type="http://schemas.openxmlformats.org/officeDocument/2006/relationships/customXml" Target="../ink/ink1098.xml"/><Relationship Id="rId265" Type="http://schemas.openxmlformats.org/officeDocument/2006/relationships/image" Target="../media/image1055.png"/><Relationship Id="rId281" Type="http://schemas.openxmlformats.org/officeDocument/2006/relationships/image" Target="../media/image1063.png"/><Relationship Id="rId34" Type="http://schemas.openxmlformats.org/officeDocument/2006/relationships/customXml" Target="../ink/ink980.xml"/><Relationship Id="rId50" Type="http://schemas.openxmlformats.org/officeDocument/2006/relationships/customXml" Target="../ink/ink988.xml"/><Relationship Id="rId55" Type="http://schemas.openxmlformats.org/officeDocument/2006/relationships/image" Target="../media/image957.png"/><Relationship Id="rId76" Type="http://schemas.openxmlformats.org/officeDocument/2006/relationships/customXml" Target="../ink/ink1001.xml"/><Relationship Id="rId97" Type="http://schemas.openxmlformats.org/officeDocument/2006/relationships/customXml" Target="../ink/ink1012.xml"/><Relationship Id="rId104" Type="http://schemas.openxmlformats.org/officeDocument/2006/relationships/customXml" Target="../ink/ink1016.xml"/><Relationship Id="rId120" Type="http://schemas.openxmlformats.org/officeDocument/2006/relationships/customXml" Target="../ink/ink1025.xml"/><Relationship Id="rId125" Type="http://schemas.openxmlformats.org/officeDocument/2006/relationships/image" Target="../media/image989.png"/><Relationship Id="rId141" Type="http://schemas.openxmlformats.org/officeDocument/2006/relationships/customXml" Target="../ink/ink1036.xml"/><Relationship Id="rId146" Type="http://schemas.openxmlformats.org/officeDocument/2006/relationships/image" Target="../media/image999.png"/><Relationship Id="rId167" Type="http://schemas.openxmlformats.org/officeDocument/2006/relationships/image" Target="../media/image1008.png"/><Relationship Id="rId188" Type="http://schemas.openxmlformats.org/officeDocument/2006/relationships/image" Target="../media/image1018.png"/><Relationship Id="rId7" Type="http://schemas.openxmlformats.org/officeDocument/2006/relationships/image" Target="../media/image935.png"/><Relationship Id="rId71" Type="http://schemas.openxmlformats.org/officeDocument/2006/relationships/image" Target="../media/image965.png"/><Relationship Id="rId92" Type="http://schemas.openxmlformats.org/officeDocument/2006/relationships/image" Target="../media/image974.png"/><Relationship Id="rId162" Type="http://schemas.openxmlformats.org/officeDocument/2006/relationships/customXml" Target="../ink/ink1047.xml"/><Relationship Id="rId183" Type="http://schemas.openxmlformats.org/officeDocument/2006/relationships/customXml" Target="../ink/ink1058.xml"/><Relationship Id="rId213" Type="http://schemas.openxmlformats.org/officeDocument/2006/relationships/customXml" Target="../ink/ink1073.xml"/><Relationship Id="rId218" Type="http://schemas.openxmlformats.org/officeDocument/2006/relationships/image" Target="../media/image1033.png"/><Relationship Id="rId234" Type="http://schemas.openxmlformats.org/officeDocument/2006/relationships/customXml" Target="../ink/ink1085.xml"/><Relationship Id="rId239" Type="http://schemas.openxmlformats.org/officeDocument/2006/relationships/image" Target="../media/image1042.png"/><Relationship Id="rId2" Type="http://schemas.openxmlformats.org/officeDocument/2006/relationships/customXml" Target="../ink/ink964.xml"/><Relationship Id="rId29" Type="http://schemas.openxmlformats.org/officeDocument/2006/relationships/image" Target="../media/image225.png"/><Relationship Id="rId250" Type="http://schemas.openxmlformats.org/officeDocument/2006/relationships/customXml" Target="../ink/ink1093.xml"/><Relationship Id="rId255" Type="http://schemas.openxmlformats.org/officeDocument/2006/relationships/image" Target="../media/image1050.png"/><Relationship Id="rId271" Type="http://schemas.openxmlformats.org/officeDocument/2006/relationships/image" Target="../media/image1058.png"/><Relationship Id="rId276" Type="http://schemas.openxmlformats.org/officeDocument/2006/relationships/customXml" Target="../ink/ink1106.xml"/><Relationship Id="rId24" Type="http://schemas.openxmlformats.org/officeDocument/2006/relationships/customXml" Target="../ink/ink975.xml"/><Relationship Id="rId40" Type="http://schemas.openxmlformats.org/officeDocument/2006/relationships/customXml" Target="../ink/ink983.xml"/><Relationship Id="rId45" Type="http://schemas.openxmlformats.org/officeDocument/2006/relationships/image" Target="../media/image952.png"/><Relationship Id="rId66" Type="http://schemas.openxmlformats.org/officeDocument/2006/relationships/customXml" Target="../ink/ink996.xml"/><Relationship Id="rId87" Type="http://schemas.openxmlformats.org/officeDocument/2006/relationships/image" Target="../media/image972.png"/><Relationship Id="rId110" Type="http://schemas.openxmlformats.org/officeDocument/2006/relationships/image" Target="../media/image982.png"/><Relationship Id="rId115" Type="http://schemas.openxmlformats.org/officeDocument/2006/relationships/customXml" Target="../ink/ink1022.xml"/><Relationship Id="rId131" Type="http://schemas.openxmlformats.org/officeDocument/2006/relationships/image" Target="../media/image992.png"/><Relationship Id="rId136" Type="http://schemas.openxmlformats.org/officeDocument/2006/relationships/image" Target="../media/image994.png"/><Relationship Id="rId157" Type="http://schemas.openxmlformats.org/officeDocument/2006/relationships/image" Target="../media/image672.png"/><Relationship Id="rId178" Type="http://schemas.openxmlformats.org/officeDocument/2006/relationships/image" Target="../media/image1013.png"/><Relationship Id="rId61" Type="http://schemas.openxmlformats.org/officeDocument/2006/relationships/image" Target="../media/image960.png"/><Relationship Id="rId82" Type="http://schemas.openxmlformats.org/officeDocument/2006/relationships/customXml" Target="../ink/ink1004.xml"/><Relationship Id="rId152" Type="http://schemas.openxmlformats.org/officeDocument/2006/relationships/customXml" Target="../ink/ink1042.xml"/><Relationship Id="rId173" Type="http://schemas.openxmlformats.org/officeDocument/2006/relationships/customXml" Target="../ink/ink1053.xml"/><Relationship Id="rId194" Type="http://schemas.openxmlformats.org/officeDocument/2006/relationships/image" Target="../media/image1021.png"/><Relationship Id="rId199" Type="http://schemas.openxmlformats.org/officeDocument/2006/relationships/customXml" Target="../ink/ink1066.xml"/><Relationship Id="rId203" Type="http://schemas.openxmlformats.org/officeDocument/2006/relationships/customXml" Target="../ink/ink1068.xml"/><Relationship Id="rId208" Type="http://schemas.openxmlformats.org/officeDocument/2006/relationships/image" Target="../media/image1028.png"/><Relationship Id="rId229" Type="http://schemas.openxmlformats.org/officeDocument/2006/relationships/customXml" Target="../ink/ink1082.xml"/><Relationship Id="rId19" Type="http://schemas.openxmlformats.org/officeDocument/2006/relationships/image" Target="../media/image941.png"/><Relationship Id="rId224" Type="http://schemas.openxmlformats.org/officeDocument/2006/relationships/image" Target="../media/image1035.png"/><Relationship Id="rId240" Type="http://schemas.openxmlformats.org/officeDocument/2006/relationships/customXml" Target="../ink/ink1088.xml"/><Relationship Id="rId245" Type="http://schemas.openxmlformats.org/officeDocument/2006/relationships/image" Target="../media/image1045.png"/><Relationship Id="rId261" Type="http://schemas.openxmlformats.org/officeDocument/2006/relationships/image" Target="../media/image1053.png"/><Relationship Id="rId266" Type="http://schemas.openxmlformats.org/officeDocument/2006/relationships/customXml" Target="../ink/ink1101.xml"/><Relationship Id="rId14" Type="http://schemas.openxmlformats.org/officeDocument/2006/relationships/customXml" Target="../ink/ink970.xml"/><Relationship Id="rId30" Type="http://schemas.openxmlformats.org/officeDocument/2006/relationships/customXml" Target="../ink/ink978.xml"/><Relationship Id="rId35" Type="http://schemas.openxmlformats.org/officeDocument/2006/relationships/image" Target="../media/image947.png"/><Relationship Id="rId56" Type="http://schemas.openxmlformats.org/officeDocument/2006/relationships/customXml" Target="../ink/ink991.xml"/><Relationship Id="rId77" Type="http://schemas.openxmlformats.org/officeDocument/2006/relationships/image" Target="../media/image968.png"/><Relationship Id="rId100" Type="http://schemas.openxmlformats.org/officeDocument/2006/relationships/customXml" Target="../ink/ink1014.xml"/><Relationship Id="rId105" Type="http://schemas.openxmlformats.org/officeDocument/2006/relationships/customXml" Target="../ink/ink1017.xml"/><Relationship Id="rId126" Type="http://schemas.openxmlformats.org/officeDocument/2006/relationships/customXml" Target="../ink/ink1028.xml"/><Relationship Id="rId147" Type="http://schemas.openxmlformats.org/officeDocument/2006/relationships/customXml" Target="../ink/ink1039.xml"/><Relationship Id="rId168" Type="http://schemas.openxmlformats.org/officeDocument/2006/relationships/customXml" Target="../ink/ink1050.xml"/><Relationship Id="rId8" Type="http://schemas.openxmlformats.org/officeDocument/2006/relationships/customXml" Target="../ink/ink967.xml"/><Relationship Id="rId51" Type="http://schemas.openxmlformats.org/officeDocument/2006/relationships/image" Target="../media/image955.png"/><Relationship Id="rId72" Type="http://schemas.openxmlformats.org/officeDocument/2006/relationships/customXml" Target="../ink/ink999.xml"/><Relationship Id="rId93" Type="http://schemas.openxmlformats.org/officeDocument/2006/relationships/customXml" Target="../ink/ink1010.xml"/><Relationship Id="rId98" Type="http://schemas.openxmlformats.org/officeDocument/2006/relationships/customXml" Target="../ink/ink1013.xml"/><Relationship Id="rId121" Type="http://schemas.openxmlformats.org/officeDocument/2006/relationships/image" Target="../media/image987.png"/><Relationship Id="rId142" Type="http://schemas.openxmlformats.org/officeDocument/2006/relationships/image" Target="../media/image997.png"/><Relationship Id="rId163" Type="http://schemas.openxmlformats.org/officeDocument/2006/relationships/image" Target="../media/image1006.png"/><Relationship Id="rId184" Type="http://schemas.openxmlformats.org/officeDocument/2006/relationships/image" Target="../media/image1016.png"/><Relationship Id="rId189" Type="http://schemas.openxmlformats.org/officeDocument/2006/relationships/customXml" Target="../ink/ink1061.xml"/><Relationship Id="rId219" Type="http://schemas.openxmlformats.org/officeDocument/2006/relationships/customXml" Target="../ink/ink1076.xml"/><Relationship Id="rId3" Type="http://schemas.openxmlformats.org/officeDocument/2006/relationships/image" Target="../media/image933.png"/><Relationship Id="rId214" Type="http://schemas.openxmlformats.org/officeDocument/2006/relationships/image" Target="../media/image1031.png"/><Relationship Id="rId230" Type="http://schemas.openxmlformats.org/officeDocument/2006/relationships/image" Target="../media/image1038.png"/><Relationship Id="rId235" Type="http://schemas.openxmlformats.org/officeDocument/2006/relationships/image" Target="../media/image1040.png"/><Relationship Id="rId251" Type="http://schemas.openxmlformats.org/officeDocument/2006/relationships/image" Target="../media/image1048.png"/><Relationship Id="rId256" Type="http://schemas.openxmlformats.org/officeDocument/2006/relationships/customXml" Target="../ink/ink1096.xml"/><Relationship Id="rId277" Type="http://schemas.openxmlformats.org/officeDocument/2006/relationships/image" Target="../media/image1061.png"/><Relationship Id="rId25" Type="http://schemas.openxmlformats.org/officeDocument/2006/relationships/image" Target="../media/image506.png"/><Relationship Id="rId46" Type="http://schemas.openxmlformats.org/officeDocument/2006/relationships/customXml" Target="../ink/ink986.xml"/><Relationship Id="rId67" Type="http://schemas.openxmlformats.org/officeDocument/2006/relationships/image" Target="../media/image963.png"/><Relationship Id="rId116" Type="http://schemas.openxmlformats.org/officeDocument/2006/relationships/image" Target="../media/image985.png"/><Relationship Id="rId137" Type="http://schemas.openxmlformats.org/officeDocument/2006/relationships/customXml" Target="../ink/ink1034.xml"/><Relationship Id="rId158" Type="http://schemas.openxmlformats.org/officeDocument/2006/relationships/customXml" Target="../ink/ink1045.xml"/><Relationship Id="rId272" Type="http://schemas.openxmlformats.org/officeDocument/2006/relationships/customXml" Target="../ink/ink1104.xml"/><Relationship Id="rId20" Type="http://schemas.openxmlformats.org/officeDocument/2006/relationships/customXml" Target="../ink/ink973.xml"/><Relationship Id="rId41" Type="http://schemas.openxmlformats.org/officeDocument/2006/relationships/image" Target="../media/image950.png"/><Relationship Id="rId62" Type="http://schemas.openxmlformats.org/officeDocument/2006/relationships/customXml" Target="../ink/ink994.xml"/><Relationship Id="rId83" Type="http://schemas.openxmlformats.org/officeDocument/2006/relationships/image" Target="../media/image970.png"/><Relationship Id="rId88" Type="http://schemas.openxmlformats.org/officeDocument/2006/relationships/customXml" Target="../ink/ink1007.xml"/><Relationship Id="rId111" Type="http://schemas.openxmlformats.org/officeDocument/2006/relationships/customXml" Target="../ink/ink1020.xml"/><Relationship Id="rId132" Type="http://schemas.openxmlformats.org/officeDocument/2006/relationships/customXml" Target="../ink/ink1031.xml"/><Relationship Id="rId153" Type="http://schemas.openxmlformats.org/officeDocument/2006/relationships/image" Target="../media/image1002.png"/><Relationship Id="rId174" Type="http://schemas.openxmlformats.org/officeDocument/2006/relationships/image" Target="../media/image1011.png"/><Relationship Id="rId179" Type="http://schemas.openxmlformats.org/officeDocument/2006/relationships/customXml" Target="../ink/ink1056.xml"/><Relationship Id="rId195" Type="http://schemas.openxmlformats.org/officeDocument/2006/relationships/customXml" Target="../ink/ink1064.xml"/><Relationship Id="rId209" Type="http://schemas.openxmlformats.org/officeDocument/2006/relationships/customXml" Target="../ink/ink1071.xml"/><Relationship Id="rId190" Type="http://schemas.openxmlformats.org/officeDocument/2006/relationships/image" Target="../media/image1019.png"/><Relationship Id="rId204" Type="http://schemas.openxmlformats.org/officeDocument/2006/relationships/image" Target="../media/image1026.png"/><Relationship Id="rId220" Type="http://schemas.openxmlformats.org/officeDocument/2006/relationships/customXml" Target="../ink/ink1077.xml"/><Relationship Id="rId225" Type="http://schemas.openxmlformats.org/officeDocument/2006/relationships/customXml" Target="../ink/ink1080.xml"/><Relationship Id="rId241" Type="http://schemas.openxmlformats.org/officeDocument/2006/relationships/image" Target="../media/image1043.png"/><Relationship Id="rId246" Type="http://schemas.openxmlformats.org/officeDocument/2006/relationships/customXml" Target="../ink/ink1091.xml"/><Relationship Id="rId267" Type="http://schemas.openxmlformats.org/officeDocument/2006/relationships/image" Target="../media/image1056.png"/><Relationship Id="rId15" Type="http://schemas.openxmlformats.org/officeDocument/2006/relationships/image" Target="../media/image939.png"/><Relationship Id="rId36" Type="http://schemas.openxmlformats.org/officeDocument/2006/relationships/customXml" Target="../ink/ink981.xml"/><Relationship Id="rId57" Type="http://schemas.openxmlformats.org/officeDocument/2006/relationships/image" Target="../media/image958.png"/><Relationship Id="rId106" Type="http://schemas.openxmlformats.org/officeDocument/2006/relationships/image" Target="../media/image980.png"/><Relationship Id="rId127" Type="http://schemas.openxmlformats.org/officeDocument/2006/relationships/image" Target="../media/image990.png"/><Relationship Id="rId262" Type="http://schemas.openxmlformats.org/officeDocument/2006/relationships/customXml" Target="../ink/ink1099.xml"/><Relationship Id="rId10" Type="http://schemas.openxmlformats.org/officeDocument/2006/relationships/customXml" Target="../ink/ink968.xml"/><Relationship Id="rId31" Type="http://schemas.openxmlformats.org/officeDocument/2006/relationships/image" Target="../media/image945.png"/><Relationship Id="rId52" Type="http://schemas.openxmlformats.org/officeDocument/2006/relationships/customXml" Target="../ink/ink989.xml"/><Relationship Id="rId73" Type="http://schemas.openxmlformats.org/officeDocument/2006/relationships/image" Target="../media/image966.png"/><Relationship Id="rId78" Type="http://schemas.openxmlformats.org/officeDocument/2006/relationships/customXml" Target="../ink/ink1002.xml"/><Relationship Id="rId94" Type="http://schemas.openxmlformats.org/officeDocument/2006/relationships/image" Target="../media/image975.png"/><Relationship Id="rId99" Type="http://schemas.openxmlformats.org/officeDocument/2006/relationships/image" Target="../media/image977.png"/><Relationship Id="rId101" Type="http://schemas.openxmlformats.org/officeDocument/2006/relationships/image" Target="../media/image978.png"/><Relationship Id="rId122" Type="http://schemas.openxmlformats.org/officeDocument/2006/relationships/customXml" Target="../ink/ink1026.xml"/><Relationship Id="rId143" Type="http://schemas.openxmlformats.org/officeDocument/2006/relationships/customXml" Target="../ink/ink1037.xml"/><Relationship Id="rId148" Type="http://schemas.openxmlformats.org/officeDocument/2006/relationships/image" Target="../media/image1000.png"/><Relationship Id="rId164" Type="http://schemas.openxmlformats.org/officeDocument/2006/relationships/customXml" Target="../ink/ink1048.xml"/><Relationship Id="rId169" Type="http://schemas.openxmlformats.org/officeDocument/2006/relationships/image" Target="../media/image1009.png"/><Relationship Id="rId185" Type="http://schemas.openxmlformats.org/officeDocument/2006/relationships/customXml" Target="../ink/ink1059.xml"/><Relationship Id="rId4" Type="http://schemas.openxmlformats.org/officeDocument/2006/relationships/customXml" Target="../ink/ink965.xml"/><Relationship Id="rId9" Type="http://schemas.openxmlformats.org/officeDocument/2006/relationships/image" Target="../media/image936.png"/><Relationship Id="rId180" Type="http://schemas.openxmlformats.org/officeDocument/2006/relationships/image" Target="../media/image1014.png"/><Relationship Id="rId210" Type="http://schemas.openxmlformats.org/officeDocument/2006/relationships/image" Target="../media/image1029.png"/><Relationship Id="rId215" Type="http://schemas.openxmlformats.org/officeDocument/2006/relationships/customXml" Target="../ink/ink1074.xml"/><Relationship Id="rId236" Type="http://schemas.openxmlformats.org/officeDocument/2006/relationships/customXml" Target="../ink/ink1086.xml"/><Relationship Id="rId257" Type="http://schemas.openxmlformats.org/officeDocument/2006/relationships/image" Target="../media/image1051.png"/><Relationship Id="rId278" Type="http://schemas.openxmlformats.org/officeDocument/2006/relationships/customXml" Target="../ink/ink1107.xml"/><Relationship Id="rId26" Type="http://schemas.openxmlformats.org/officeDocument/2006/relationships/customXml" Target="../ink/ink976.xml"/><Relationship Id="rId231" Type="http://schemas.openxmlformats.org/officeDocument/2006/relationships/customXml" Target="../ink/ink1083.xml"/><Relationship Id="rId252" Type="http://schemas.openxmlformats.org/officeDocument/2006/relationships/customXml" Target="../ink/ink1094.xml"/><Relationship Id="rId273" Type="http://schemas.openxmlformats.org/officeDocument/2006/relationships/image" Target="../media/image1059.png"/><Relationship Id="rId47" Type="http://schemas.openxmlformats.org/officeDocument/2006/relationships/image" Target="../media/image953.png"/><Relationship Id="rId68" Type="http://schemas.openxmlformats.org/officeDocument/2006/relationships/customXml" Target="../ink/ink997.xml"/><Relationship Id="rId89" Type="http://schemas.openxmlformats.org/officeDocument/2006/relationships/image" Target="../media/image973.png"/><Relationship Id="rId112" Type="http://schemas.openxmlformats.org/officeDocument/2006/relationships/image" Target="../media/image983.png"/><Relationship Id="rId133" Type="http://schemas.openxmlformats.org/officeDocument/2006/relationships/image" Target="../media/image993.png"/><Relationship Id="rId154" Type="http://schemas.openxmlformats.org/officeDocument/2006/relationships/customXml" Target="../ink/ink1043.xml"/><Relationship Id="rId175" Type="http://schemas.openxmlformats.org/officeDocument/2006/relationships/customXml" Target="../ink/ink1054.xml"/><Relationship Id="rId196" Type="http://schemas.openxmlformats.org/officeDocument/2006/relationships/image" Target="../media/image1022.png"/><Relationship Id="rId200" Type="http://schemas.openxmlformats.org/officeDocument/2006/relationships/image" Target="../media/image1024.png"/><Relationship Id="rId16" Type="http://schemas.openxmlformats.org/officeDocument/2006/relationships/customXml" Target="../ink/ink971.xml"/><Relationship Id="rId221" Type="http://schemas.openxmlformats.org/officeDocument/2006/relationships/image" Target="../media/image1034.png"/><Relationship Id="rId242" Type="http://schemas.openxmlformats.org/officeDocument/2006/relationships/customXml" Target="../ink/ink1089.xml"/><Relationship Id="rId263" Type="http://schemas.openxmlformats.org/officeDocument/2006/relationships/image" Target="../media/image1054.png"/><Relationship Id="rId37" Type="http://schemas.openxmlformats.org/officeDocument/2006/relationships/image" Target="../media/image948.png"/><Relationship Id="rId58" Type="http://schemas.openxmlformats.org/officeDocument/2006/relationships/customXml" Target="../ink/ink992.xml"/><Relationship Id="rId79" Type="http://schemas.openxmlformats.org/officeDocument/2006/relationships/image" Target="../media/image638.png"/><Relationship Id="rId102" Type="http://schemas.openxmlformats.org/officeDocument/2006/relationships/customXml" Target="../ink/ink1015.xml"/><Relationship Id="rId123" Type="http://schemas.openxmlformats.org/officeDocument/2006/relationships/image" Target="../media/image988.png"/><Relationship Id="rId144" Type="http://schemas.openxmlformats.org/officeDocument/2006/relationships/image" Target="../media/image998.png"/><Relationship Id="rId90" Type="http://schemas.openxmlformats.org/officeDocument/2006/relationships/customXml" Target="../ink/ink1008.xml"/><Relationship Id="rId165" Type="http://schemas.openxmlformats.org/officeDocument/2006/relationships/image" Target="../media/image1007.png"/><Relationship Id="rId186" Type="http://schemas.openxmlformats.org/officeDocument/2006/relationships/image" Target="../media/image1017.png"/><Relationship Id="rId211" Type="http://schemas.openxmlformats.org/officeDocument/2006/relationships/customXml" Target="../ink/ink1072.xml"/><Relationship Id="rId232" Type="http://schemas.openxmlformats.org/officeDocument/2006/relationships/customXml" Target="../ink/ink1084.xml"/><Relationship Id="rId253" Type="http://schemas.openxmlformats.org/officeDocument/2006/relationships/image" Target="../media/image1049.png"/><Relationship Id="rId274" Type="http://schemas.openxmlformats.org/officeDocument/2006/relationships/customXml" Target="../ink/ink1105.xml"/><Relationship Id="rId27" Type="http://schemas.openxmlformats.org/officeDocument/2006/relationships/image" Target="../media/image944.png"/><Relationship Id="rId48" Type="http://schemas.openxmlformats.org/officeDocument/2006/relationships/customXml" Target="../ink/ink987.xml"/><Relationship Id="rId69" Type="http://schemas.openxmlformats.org/officeDocument/2006/relationships/image" Target="../media/image964.png"/><Relationship Id="rId113" Type="http://schemas.openxmlformats.org/officeDocument/2006/relationships/customXml" Target="../ink/ink1021.xml"/><Relationship Id="rId134" Type="http://schemas.openxmlformats.org/officeDocument/2006/relationships/customXml" Target="../ink/ink1032.xml"/><Relationship Id="rId80" Type="http://schemas.openxmlformats.org/officeDocument/2006/relationships/customXml" Target="../ink/ink1003.xml"/><Relationship Id="rId155" Type="http://schemas.openxmlformats.org/officeDocument/2006/relationships/image" Target="../media/image1003.png"/><Relationship Id="rId176" Type="http://schemas.openxmlformats.org/officeDocument/2006/relationships/image" Target="../media/image1012.png"/><Relationship Id="rId197" Type="http://schemas.openxmlformats.org/officeDocument/2006/relationships/customXml" Target="../ink/ink1065.xml"/><Relationship Id="rId201" Type="http://schemas.openxmlformats.org/officeDocument/2006/relationships/customXml" Target="../ink/ink1067.xml"/><Relationship Id="rId222" Type="http://schemas.openxmlformats.org/officeDocument/2006/relationships/customXml" Target="../ink/ink1078.xml"/><Relationship Id="rId243" Type="http://schemas.openxmlformats.org/officeDocument/2006/relationships/image" Target="../media/image1044.png"/><Relationship Id="rId264" Type="http://schemas.openxmlformats.org/officeDocument/2006/relationships/customXml" Target="../ink/ink1100.xml"/><Relationship Id="rId17" Type="http://schemas.openxmlformats.org/officeDocument/2006/relationships/image" Target="../media/image940.png"/><Relationship Id="rId38" Type="http://schemas.openxmlformats.org/officeDocument/2006/relationships/customXml" Target="../ink/ink982.xml"/><Relationship Id="rId59" Type="http://schemas.openxmlformats.org/officeDocument/2006/relationships/image" Target="../media/image959.png"/><Relationship Id="rId103" Type="http://schemas.openxmlformats.org/officeDocument/2006/relationships/image" Target="../media/image979.png"/><Relationship Id="rId124" Type="http://schemas.openxmlformats.org/officeDocument/2006/relationships/customXml" Target="../ink/ink1027.xml"/><Relationship Id="rId70" Type="http://schemas.openxmlformats.org/officeDocument/2006/relationships/customXml" Target="../ink/ink998.xml"/><Relationship Id="rId91" Type="http://schemas.openxmlformats.org/officeDocument/2006/relationships/customXml" Target="../ink/ink1009.xml"/><Relationship Id="rId145" Type="http://schemas.openxmlformats.org/officeDocument/2006/relationships/customXml" Target="../ink/ink1038.xml"/><Relationship Id="rId166" Type="http://schemas.openxmlformats.org/officeDocument/2006/relationships/customXml" Target="../ink/ink1049.xml"/><Relationship Id="rId187" Type="http://schemas.openxmlformats.org/officeDocument/2006/relationships/customXml" Target="../ink/ink106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30.png"/><Relationship Id="rId233" Type="http://schemas.openxmlformats.org/officeDocument/2006/relationships/image" Target="../media/image1039.png"/><Relationship Id="rId254" Type="http://schemas.openxmlformats.org/officeDocument/2006/relationships/customXml" Target="../ink/ink1095.xml"/><Relationship Id="rId28" Type="http://schemas.openxmlformats.org/officeDocument/2006/relationships/customXml" Target="../ink/ink977.xml"/><Relationship Id="rId49" Type="http://schemas.openxmlformats.org/officeDocument/2006/relationships/image" Target="../media/image954.png"/><Relationship Id="rId114" Type="http://schemas.openxmlformats.org/officeDocument/2006/relationships/image" Target="../media/image984.png"/><Relationship Id="rId275" Type="http://schemas.openxmlformats.org/officeDocument/2006/relationships/image" Target="../media/image1060.png"/><Relationship Id="rId60" Type="http://schemas.openxmlformats.org/officeDocument/2006/relationships/customXml" Target="../ink/ink993.xml"/><Relationship Id="rId81" Type="http://schemas.openxmlformats.org/officeDocument/2006/relationships/image" Target="../media/image969.png"/><Relationship Id="rId135" Type="http://schemas.openxmlformats.org/officeDocument/2006/relationships/customXml" Target="../ink/ink1033.xml"/><Relationship Id="rId156" Type="http://schemas.openxmlformats.org/officeDocument/2006/relationships/customXml" Target="../ink/ink1044.xml"/><Relationship Id="rId177" Type="http://schemas.openxmlformats.org/officeDocument/2006/relationships/customXml" Target="../ink/ink1055.xml"/><Relationship Id="rId198" Type="http://schemas.openxmlformats.org/officeDocument/2006/relationships/image" Target="../media/image10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2620F-A294-4E95-8F01-53E67ACB474B}"/>
                  </a:ext>
                </a:extLst>
              </p14:cNvPr>
              <p14:cNvContentPartPr/>
              <p14:nvPr/>
            </p14:nvContentPartPr>
            <p14:xfrm>
              <a:off x="1855611" y="2444265"/>
              <a:ext cx="626760" cy="63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2620F-A294-4E95-8F01-53E67ACB4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7611" y="2408265"/>
                <a:ext cx="66240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ADC8CB-8EC0-49A1-ADD1-0ADEC5D46F23}"/>
                  </a:ext>
                </a:extLst>
              </p14:cNvPr>
              <p14:cNvContentPartPr/>
              <p14:nvPr/>
            </p14:nvContentPartPr>
            <p14:xfrm>
              <a:off x="1568691" y="2029545"/>
              <a:ext cx="1408320" cy="135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ADC8CB-8EC0-49A1-ADD1-0ADEC5D46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1051" y="1993905"/>
                <a:ext cx="144396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9C4319-2B45-40FC-930C-F6F7026EAF76}"/>
                  </a:ext>
                </a:extLst>
              </p14:cNvPr>
              <p14:cNvContentPartPr/>
              <p14:nvPr/>
            </p14:nvContentPartPr>
            <p14:xfrm>
              <a:off x="2588931" y="1892025"/>
              <a:ext cx="698760" cy="49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9C4319-2B45-40FC-930C-F6F7026EA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931" y="1856025"/>
                <a:ext cx="7344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CB74BE-28BD-414C-AF9E-C0D6C73E8319}"/>
                  </a:ext>
                </a:extLst>
              </p14:cNvPr>
              <p14:cNvContentPartPr/>
              <p14:nvPr/>
            </p14:nvContentPartPr>
            <p14:xfrm>
              <a:off x="2380851" y="1646865"/>
              <a:ext cx="44748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CB74BE-28BD-414C-AF9E-C0D6C73E83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851" y="1610865"/>
                <a:ext cx="483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A7F9C9-CA68-45C4-A3F7-17B1D200FA08}"/>
                  </a:ext>
                </a:extLst>
              </p14:cNvPr>
              <p14:cNvContentPartPr/>
              <p14:nvPr/>
            </p14:nvContentPartPr>
            <p14:xfrm>
              <a:off x="3331971" y="1249065"/>
              <a:ext cx="600120" cy="85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A7F9C9-CA68-45C4-A3F7-17B1D200FA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4331" y="1213065"/>
                <a:ext cx="63576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0D0091-7EF8-423A-8D31-D8B5B2D20B3C}"/>
                  </a:ext>
                </a:extLst>
              </p14:cNvPr>
              <p14:cNvContentPartPr/>
              <p14:nvPr/>
            </p14:nvContentPartPr>
            <p14:xfrm>
              <a:off x="3630051" y="1647945"/>
              <a:ext cx="353520" cy="32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0D0091-7EF8-423A-8D31-D8B5B2D20B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2411" y="1611945"/>
                <a:ext cx="389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4C366F-DD92-48A8-87AE-2BACB1E18138}"/>
                  </a:ext>
                </a:extLst>
              </p14:cNvPr>
              <p14:cNvContentPartPr/>
              <p14:nvPr/>
            </p14:nvContentPartPr>
            <p14:xfrm>
              <a:off x="3973851" y="1022625"/>
              <a:ext cx="624960" cy="68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4C366F-DD92-48A8-87AE-2BACB1E181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6211" y="986985"/>
                <a:ext cx="6606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0E922D-1BAD-4DCB-8CAD-1C065D9EB1A8}"/>
                  </a:ext>
                </a:extLst>
              </p14:cNvPr>
              <p14:cNvContentPartPr/>
              <p14:nvPr/>
            </p14:nvContentPartPr>
            <p14:xfrm>
              <a:off x="3792411" y="701865"/>
              <a:ext cx="445320" cy="53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0E922D-1BAD-4DCB-8CAD-1C065D9EB1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4411" y="666225"/>
                <a:ext cx="4809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D84896-4365-434E-8D2E-F794D3808C4B}"/>
                  </a:ext>
                </a:extLst>
              </p14:cNvPr>
              <p14:cNvContentPartPr/>
              <p14:nvPr/>
            </p14:nvContentPartPr>
            <p14:xfrm>
              <a:off x="2452851" y="2005425"/>
              <a:ext cx="2497320" cy="212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D84896-4365-434E-8D2E-F794D3808C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5211" y="1969785"/>
                <a:ext cx="2532960" cy="2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0839FB-1F7D-4A5E-AD33-47E551DA6371}"/>
                  </a:ext>
                </a:extLst>
              </p14:cNvPr>
              <p14:cNvContentPartPr/>
              <p14:nvPr/>
            </p14:nvContentPartPr>
            <p14:xfrm>
              <a:off x="2597931" y="2142585"/>
              <a:ext cx="2538360" cy="234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0839FB-1F7D-4A5E-AD33-47E551DA63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0291" y="2106945"/>
                <a:ext cx="2574000" cy="24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1C8054-47E0-4129-8F79-30AD56875C4E}"/>
                  </a:ext>
                </a:extLst>
              </p14:cNvPr>
              <p14:cNvContentPartPr/>
              <p14:nvPr/>
            </p14:nvContentPartPr>
            <p14:xfrm>
              <a:off x="3023451" y="4952025"/>
              <a:ext cx="501840" cy="263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1C8054-47E0-4129-8F79-30AD56875C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5451" y="4916025"/>
                <a:ext cx="537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DBB2C1-6EC3-4946-9DC0-19F259EB5EC6}"/>
                  </a:ext>
                </a:extLst>
              </p14:cNvPr>
              <p14:cNvContentPartPr/>
              <p14:nvPr/>
            </p14:nvContentPartPr>
            <p14:xfrm>
              <a:off x="2724651" y="4866705"/>
              <a:ext cx="1061640" cy="698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DBB2C1-6EC3-4946-9DC0-19F259EB5E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7011" y="4831065"/>
                <a:ext cx="109728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BDF31E-AA9F-4FE3-B9A2-D75F8D37DE4D}"/>
                  </a:ext>
                </a:extLst>
              </p14:cNvPr>
              <p14:cNvContentPartPr/>
              <p14:nvPr/>
            </p14:nvContentPartPr>
            <p14:xfrm>
              <a:off x="3765771" y="4797945"/>
              <a:ext cx="220680" cy="150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BDF31E-AA9F-4FE3-B9A2-D75F8D37DE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48131" y="4762305"/>
                <a:ext cx="256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C30250-4CA3-4C15-9B0C-222CE63A3C6B}"/>
                  </a:ext>
                </a:extLst>
              </p14:cNvPr>
              <p14:cNvContentPartPr/>
              <p14:nvPr/>
            </p14:nvContentPartPr>
            <p14:xfrm>
              <a:off x="3509091" y="4730625"/>
              <a:ext cx="12960" cy="4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C30250-4CA3-4C15-9B0C-222CE63A3C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91091" y="4694985"/>
                <a:ext cx="48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2D7106-804B-47FE-831D-0721D684D5F7}"/>
                  </a:ext>
                </a:extLst>
              </p14:cNvPr>
              <p14:cNvContentPartPr/>
              <p14:nvPr/>
            </p14:nvContentPartPr>
            <p14:xfrm>
              <a:off x="4022451" y="4254705"/>
              <a:ext cx="571680" cy="58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2D7106-804B-47FE-831D-0721D684D5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4811" y="4218705"/>
                <a:ext cx="60732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85E40E-5E12-4D1A-AD8B-FD76BF36DE85}"/>
                  </a:ext>
                </a:extLst>
              </p14:cNvPr>
              <p14:cNvContentPartPr/>
              <p14:nvPr/>
            </p14:nvContentPartPr>
            <p14:xfrm>
              <a:off x="4778091" y="3802185"/>
              <a:ext cx="559080" cy="27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85E40E-5E12-4D1A-AD8B-FD76BF36DE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0451" y="3766545"/>
                <a:ext cx="5947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A0E068-B72C-45C9-AAB2-758E9D2D410C}"/>
                  </a:ext>
                </a:extLst>
              </p14:cNvPr>
              <p14:cNvContentPartPr/>
              <p14:nvPr/>
            </p14:nvContentPartPr>
            <p14:xfrm>
              <a:off x="5160411" y="3283785"/>
              <a:ext cx="654480" cy="46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A0E068-B72C-45C9-AAB2-758E9D2D41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42411" y="3248145"/>
                <a:ext cx="6901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077E91-FA49-45BB-8597-1FA682DB90C9}"/>
                  </a:ext>
                </a:extLst>
              </p14:cNvPr>
              <p14:cNvContentPartPr/>
              <p14:nvPr/>
            </p14:nvContentPartPr>
            <p14:xfrm>
              <a:off x="5763051" y="2827305"/>
              <a:ext cx="1049400" cy="61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077E91-FA49-45BB-8597-1FA682DB90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45051" y="2791305"/>
                <a:ext cx="10850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CA09DB-555F-4A8C-A9DD-A10961C34562}"/>
                  </a:ext>
                </a:extLst>
              </p14:cNvPr>
              <p14:cNvContentPartPr/>
              <p14:nvPr/>
            </p14:nvContentPartPr>
            <p14:xfrm>
              <a:off x="5974371" y="2779065"/>
              <a:ext cx="544320" cy="28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CA09DB-555F-4A8C-A9DD-A10961C345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6371" y="2743425"/>
                <a:ext cx="5799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0E9AAD-7E36-4FAC-8633-1B711B450685}"/>
                  </a:ext>
                </a:extLst>
              </p14:cNvPr>
              <p14:cNvContentPartPr/>
              <p14:nvPr/>
            </p14:nvContentPartPr>
            <p14:xfrm>
              <a:off x="6734691" y="2198025"/>
              <a:ext cx="747000" cy="427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0E9AAD-7E36-4FAC-8633-1B711B4506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16691" y="2162025"/>
                <a:ext cx="7826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1B1AA7-E09A-4D54-9276-053E6C02C347}"/>
                  </a:ext>
                </a:extLst>
              </p14:cNvPr>
              <p14:cNvContentPartPr/>
              <p14:nvPr/>
            </p14:nvContentPartPr>
            <p14:xfrm>
              <a:off x="7378371" y="1728945"/>
              <a:ext cx="429120" cy="10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1B1AA7-E09A-4D54-9276-053E6C02C3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60371" y="1693305"/>
                <a:ext cx="464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7F7817-70D4-495A-A538-961AB53002B0}"/>
                  </a:ext>
                </a:extLst>
              </p14:cNvPr>
              <p14:cNvContentPartPr/>
              <p14:nvPr/>
            </p14:nvContentPartPr>
            <p14:xfrm>
              <a:off x="7061571" y="1298025"/>
              <a:ext cx="757440" cy="59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7F7817-70D4-495A-A538-961AB53002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43571" y="1262025"/>
                <a:ext cx="7930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257471-D121-4B5F-B7F5-1217F6E99B33}"/>
                  </a:ext>
                </a:extLst>
              </p14:cNvPr>
              <p14:cNvContentPartPr/>
              <p14:nvPr/>
            </p14:nvContentPartPr>
            <p14:xfrm>
              <a:off x="8138691" y="1602225"/>
              <a:ext cx="22752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257471-D121-4B5F-B7F5-1217F6E99B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0691" y="1566225"/>
                <a:ext cx="263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D8E643-88DA-4431-921E-D1D13AF20983}"/>
                  </a:ext>
                </a:extLst>
              </p14:cNvPr>
              <p14:cNvContentPartPr/>
              <p14:nvPr/>
            </p14:nvContentPartPr>
            <p14:xfrm>
              <a:off x="7849251" y="142978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D8E643-88DA-4431-921E-D1D13AF209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31251" y="1394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569408-C227-4E7C-9F55-4F9002D2E162}"/>
                  </a:ext>
                </a:extLst>
              </p14:cNvPr>
              <p14:cNvContentPartPr/>
              <p14:nvPr/>
            </p14:nvContentPartPr>
            <p14:xfrm>
              <a:off x="8102331" y="1048905"/>
              <a:ext cx="985320" cy="60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569408-C227-4E7C-9F55-4F9002D2E1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84691" y="1013265"/>
                <a:ext cx="1020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68B2E3-C1AD-4DB1-8D79-53E3C2B9434B}"/>
                  </a:ext>
                </a:extLst>
              </p14:cNvPr>
              <p14:cNvContentPartPr/>
              <p14:nvPr/>
            </p14:nvContentPartPr>
            <p14:xfrm>
              <a:off x="8996571" y="639945"/>
              <a:ext cx="631800" cy="48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68B2E3-C1AD-4DB1-8D79-53E3C2B943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78931" y="603945"/>
                <a:ext cx="6674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2831C5-D56F-4CE2-993E-974621AFDD15}"/>
                  </a:ext>
                </a:extLst>
              </p14:cNvPr>
              <p14:cNvContentPartPr/>
              <p14:nvPr/>
            </p14:nvContentPartPr>
            <p14:xfrm>
              <a:off x="4232331" y="5188905"/>
              <a:ext cx="814680" cy="101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2831C5-D56F-4CE2-993E-974621AFDD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14691" y="5152905"/>
                <a:ext cx="85032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9B4953-090E-402A-B28D-74C2D72F7EEA}"/>
                  </a:ext>
                </a:extLst>
              </p14:cNvPr>
              <p14:cNvContentPartPr/>
              <p14:nvPr/>
            </p14:nvContentPartPr>
            <p14:xfrm>
              <a:off x="4734531" y="5322105"/>
              <a:ext cx="782640" cy="544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9B4953-090E-402A-B28D-74C2D72F7E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16891" y="5286465"/>
                <a:ext cx="8182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746F2B-AA78-4ADF-A6FB-1A23C5A56DB3}"/>
                  </a:ext>
                </a:extLst>
              </p14:cNvPr>
              <p14:cNvContentPartPr/>
              <p14:nvPr/>
            </p14:nvContentPartPr>
            <p14:xfrm>
              <a:off x="5585571" y="4193865"/>
              <a:ext cx="1260360" cy="88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746F2B-AA78-4ADF-A6FB-1A23C5A56D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7931" y="4157865"/>
                <a:ext cx="129600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0B477C-CA0D-4B18-9093-3EF78F409803}"/>
                  </a:ext>
                </a:extLst>
              </p14:cNvPr>
              <p14:cNvContentPartPr/>
              <p14:nvPr/>
            </p14:nvContentPartPr>
            <p14:xfrm>
              <a:off x="6654051" y="4055625"/>
              <a:ext cx="236880" cy="95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0B477C-CA0D-4B18-9093-3EF78F4098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36051" y="4019625"/>
                <a:ext cx="272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8D6B48-4F7C-44D8-A2E3-F83825209D6C}"/>
                  </a:ext>
                </a:extLst>
              </p14:cNvPr>
              <p14:cNvContentPartPr/>
              <p14:nvPr/>
            </p14:nvContentPartPr>
            <p14:xfrm>
              <a:off x="6418611" y="383818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8D6B48-4F7C-44D8-A2E3-F83825209D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0611" y="3802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AA61E5-C38E-4175-9A1B-CEFE56DD3A26}"/>
                  </a:ext>
                </a:extLst>
              </p14:cNvPr>
              <p14:cNvContentPartPr/>
              <p14:nvPr/>
            </p14:nvContentPartPr>
            <p14:xfrm>
              <a:off x="6750891" y="3328065"/>
              <a:ext cx="1112760" cy="50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AA61E5-C38E-4175-9A1B-CEFE56DD3A2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32891" y="3292065"/>
                <a:ext cx="11484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8782D2-C0EE-45E9-BF4E-CCED9B226567}"/>
                  </a:ext>
                </a:extLst>
              </p14:cNvPr>
              <p14:cNvContentPartPr/>
              <p14:nvPr/>
            </p14:nvContentPartPr>
            <p14:xfrm>
              <a:off x="7867251" y="2842425"/>
              <a:ext cx="880920" cy="449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8782D2-C0EE-45E9-BF4E-CCED9B2265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49611" y="2806785"/>
                <a:ext cx="9165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E61CB3-3E8E-4FEA-8FFA-2FAD5CB23092}"/>
                  </a:ext>
                </a:extLst>
              </p14:cNvPr>
              <p14:cNvContentPartPr/>
              <p14:nvPr/>
            </p14:nvContentPartPr>
            <p14:xfrm>
              <a:off x="7694091" y="2633985"/>
              <a:ext cx="454320" cy="387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E61CB3-3E8E-4FEA-8FFA-2FAD5CB2309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676091" y="2598345"/>
                <a:ext cx="4899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5C4F9D5-F47F-476D-8418-AEBD67E797EA}"/>
                  </a:ext>
                </a:extLst>
              </p14:cNvPr>
              <p14:cNvContentPartPr/>
              <p14:nvPr/>
            </p14:nvContentPartPr>
            <p14:xfrm>
              <a:off x="8683011" y="2335185"/>
              <a:ext cx="910800" cy="527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5C4F9D5-F47F-476D-8418-AEBD67E797E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665371" y="2299545"/>
                <a:ext cx="9464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D6C4C9-64C7-419B-9FEE-8B23334CDED0}"/>
                  </a:ext>
                </a:extLst>
              </p14:cNvPr>
              <p14:cNvContentPartPr/>
              <p14:nvPr/>
            </p14:nvContentPartPr>
            <p14:xfrm>
              <a:off x="9450531" y="2145825"/>
              <a:ext cx="603360" cy="238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D6C4C9-64C7-419B-9FEE-8B23334CDE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432531" y="2110185"/>
                <a:ext cx="639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DAE6A00-DE70-413F-89FE-AC64C492517E}"/>
                  </a:ext>
                </a:extLst>
              </p14:cNvPr>
              <p14:cNvContentPartPr/>
              <p14:nvPr/>
            </p14:nvContentPartPr>
            <p14:xfrm>
              <a:off x="9931131" y="1775025"/>
              <a:ext cx="485280" cy="46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DAE6A00-DE70-413F-89FE-AC64C492517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13491" y="1739385"/>
                <a:ext cx="5209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67AE36D-8627-410C-B08F-18124051FCFB}"/>
                  </a:ext>
                </a:extLst>
              </p14:cNvPr>
              <p14:cNvContentPartPr/>
              <p14:nvPr/>
            </p14:nvContentPartPr>
            <p14:xfrm>
              <a:off x="10329291" y="1475505"/>
              <a:ext cx="401760" cy="470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67AE36D-8627-410C-B08F-18124051FCF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11291" y="1439505"/>
                <a:ext cx="4374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52E3D3-B90C-4FA4-A5E2-B50E5C5BB9F2}"/>
                  </a:ext>
                </a:extLst>
              </p14:cNvPr>
              <p14:cNvContentPartPr/>
              <p14:nvPr/>
            </p14:nvContentPartPr>
            <p14:xfrm>
              <a:off x="10548891" y="751905"/>
              <a:ext cx="786240" cy="839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52E3D3-B90C-4FA4-A5E2-B50E5C5BB9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530891" y="716265"/>
                <a:ext cx="82188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C3BF4E-E5DE-4559-B6C4-B66326C632B7}"/>
                  </a:ext>
                </a:extLst>
              </p14:cNvPr>
              <p14:cNvContentPartPr/>
              <p14:nvPr/>
            </p14:nvContentPartPr>
            <p14:xfrm>
              <a:off x="10854891" y="686025"/>
              <a:ext cx="803160" cy="762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C3BF4E-E5DE-4559-B6C4-B66326C632B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836891" y="650025"/>
                <a:ext cx="8388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AE84A0-1FDC-497E-B843-FAF06CB9F2DF}"/>
                  </a:ext>
                </a:extLst>
              </p14:cNvPr>
              <p14:cNvContentPartPr/>
              <p14:nvPr/>
            </p14:nvContentPartPr>
            <p14:xfrm>
              <a:off x="11588211" y="361665"/>
              <a:ext cx="516960" cy="40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AE84A0-1FDC-497E-B843-FAF06CB9F2D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70211" y="325665"/>
                <a:ext cx="55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67DAF3-D32C-4E3C-9C96-C18C7B3FC6C5}"/>
                  </a:ext>
                </a:extLst>
              </p14:cNvPr>
              <p14:cNvContentPartPr/>
              <p14:nvPr/>
            </p14:nvContentPartPr>
            <p14:xfrm>
              <a:off x="6268131" y="5603625"/>
              <a:ext cx="387000" cy="48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67DAF3-D32C-4E3C-9C96-C18C7B3FC6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250491" y="5567985"/>
                <a:ext cx="4226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D5E1AB7-FC0E-4901-9180-D51AC2C906C2}"/>
                  </a:ext>
                </a:extLst>
              </p14:cNvPr>
              <p14:cNvContentPartPr/>
              <p14:nvPr/>
            </p14:nvContentPartPr>
            <p14:xfrm>
              <a:off x="5965731" y="5441265"/>
              <a:ext cx="405360" cy="325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D5E1AB7-FC0E-4901-9180-D51AC2C906C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48091" y="5405265"/>
                <a:ext cx="441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759150-0824-48FD-A473-27F0E9B41A0C}"/>
                  </a:ext>
                </a:extLst>
              </p14:cNvPr>
              <p14:cNvContentPartPr/>
              <p14:nvPr/>
            </p14:nvContentPartPr>
            <p14:xfrm>
              <a:off x="6572331" y="5730345"/>
              <a:ext cx="204120" cy="195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759150-0824-48FD-A473-27F0E9B41A0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54691" y="5694705"/>
                <a:ext cx="2397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4789C5-49B8-4E5D-8C8C-C82D431AF610}"/>
                  </a:ext>
                </a:extLst>
              </p14:cNvPr>
              <p14:cNvContentPartPr/>
              <p14:nvPr/>
            </p14:nvContentPartPr>
            <p14:xfrm>
              <a:off x="6530931" y="5602905"/>
              <a:ext cx="14760" cy="28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4789C5-49B8-4E5D-8C8C-C82D431AF61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512931" y="5567265"/>
                <a:ext cx="50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FB74C6-BE71-43BF-B479-7F7DD5A8EABC}"/>
                  </a:ext>
                </a:extLst>
              </p14:cNvPr>
              <p14:cNvContentPartPr/>
              <p14:nvPr/>
            </p14:nvContentPartPr>
            <p14:xfrm>
              <a:off x="6762771" y="5484465"/>
              <a:ext cx="657360" cy="273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FB74C6-BE71-43BF-B479-7F7DD5A8EAB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744771" y="5448825"/>
                <a:ext cx="693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06CB42-DB35-4066-B389-A3BE29610430}"/>
                  </a:ext>
                </a:extLst>
              </p14:cNvPr>
              <p14:cNvContentPartPr/>
              <p14:nvPr/>
            </p14:nvContentPartPr>
            <p14:xfrm>
              <a:off x="7514091" y="5221665"/>
              <a:ext cx="364680" cy="309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06CB42-DB35-4066-B389-A3BE2961043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96451" y="5185665"/>
                <a:ext cx="4003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4A2A406-3A2A-407F-9DEB-E9AA9BACA278}"/>
                  </a:ext>
                </a:extLst>
              </p14:cNvPr>
              <p14:cNvContentPartPr/>
              <p14:nvPr/>
            </p14:nvContentPartPr>
            <p14:xfrm>
              <a:off x="6721731" y="5946345"/>
              <a:ext cx="568080" cy="619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4A2A406-3A2A-407F-9DEB-E9AA9BACA27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703731" y="5910705"/>
                <a:ext cx="6037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9638045-84C2-42BA-9774-2D34A8B06CDE}"/>
                  </a:ext>
                </a:extLst>
              </p14:cNvPr>
              <p14:cNvContentPartPr/>
              <p14:nvPr/>
            </p14:nvContentPartPr>
            <p14:xfrm>
              <a:off x="7269291" y="5381865"/>
              <a:ext cx="1038960" cy="741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9638045-84C2-42BA-9774-2D34A8B06CD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251291" y="5346225"/>
                <a:ext cx="107460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DDC5AD-1B2F-4DB9-AF0D-295FF44FAA6B}"/>
                  </a:ext>
                </a:extLst>
              </p14:cNvPr>
              <p14:cNvContentPartPr/>
              <p14:nvPr/>
            </p14:nvContentPartPr>
            <p14:xfrm>
              <a:off x="8356491" y="5314185"/>
              <a:ext cx="357480" cy="330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DDC5AD-1B2F-4DB9-AF0D-295FF44FAA6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38491" y="5278185"/>
                <a:ext cx="3931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EDB338-EE2C-418B-8CF5-81319FC13D9F}"/>
                  </a:ext>
                </a:extLst>
              </p14:cNvPr>
              <p14:cNvContentPartPr/>
              <p14:nvPr/>
            </p14:nvContentPartPr>
            <p14:xfrm>
              <a:off x="8700291" y="5404545"/>
              <a:ext cx="118080" cy="95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EDB338-EE2C-418B-8CF5-81319FC13D9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82291" y="5368905"/>
                <a:ext cx="1537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C65508-53BE-4B61-9C1A-244E2F05E1F5}"/>
                  </a:ext>
                </a:extLst>
              </p14:cNvPr>
              <p14:cNvContentPartPr/>
              <p14:nvPr/>
            </p14:nvContentPartPr>
            <p14:xfrm>
              <a:off x="8479971" y="5245065"/>
              <a:ext cx="12240" cy="33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C65508-53BE-4B61-9C1A-244E2F05E1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62331" y="5209425"/>
                <a:ext cx="478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4B5FB86-4B9F-4C35-98B8-374671B60AA2}"/>
                  </a:ext>
                </a:extLst>
              </p14:cNvPr>
              <p14:cNvContentPartPr/>
              <p14:nvPr/>
            </p14:nvContentPartPr>
            <p14:xfrm>
              <a:off x="8854011" y="5187825"/>
              <a:ext cx="268560" cy="263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4B5FB86-4B9F-4C35-98B8-374671B60AA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836371" y="5152185"/>
                <a:ext cx="3042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3C64DF-CA4F-408F-9242-6A0ECD04987F}"/>
                  </a:ext>
                </a:extLst>
              </p14:cNvPr>
              <p14:cNvContentPartPr/>
              <p14:nvPr/>
            </p14:nvContentPartPr>
            <p14:xfrm>
              <a:off x="8392131" y="4314105"/>
              <a:ext cx="1360440" cy="82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3C64DF-CA4F-408F-9242-6A0ECD04987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374491" y="4278465"/>
                <a:ext cx="13960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164DFEC-4776-48BD-9284-687D31E4E2CF}"/>
                  </a:ext>
                </a:extLst>
              </p14:cNvPr>
              <p14:cNvContentPartPr/>
              <p14:nvPr/>
            </p14:nvContentPartPr>
            <p14:xfrm>
              <a:off x="9677691" y="3838185"/>
              <a:ext cx="624240" cy="727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164DFEC-4776-48BD-9284-687D31E4E2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660051" y="3802545"/>
                <a:ext cx="6598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B225F9B-50D4-4609-A95D-C3440ED4133D}"/>
                  </a:ext>
                </a:extLst>
              </p14:cNvPr>
              <p14:cNvContentPartPr/>
              <p14:nvPr/>
            </p14:nvContentPartPr>
            <p14:xfrm>
              <a:off x="9532611" y="3157785"/>
              <a:ext cx="1879920" cy="134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B225F9B-50D4-4609-A95D-C3440ED4133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14971" y="3122145"/>
                <a:ext cx="1915560" cy="14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9790BF-1027-49A0-A308-B5FD7855699B}"/>
                  </a:ext>
                </a:extLst>
              </p14:cNvPr>
              <p14:cNvContentPartPr/>
              <p14:nvPr/>
            </p14:nvContentPartPr>
            <p14:xfrm>
              <a:off x="10148571" y="3847545"/>
              <a:ext cx="287280" cy="359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49790BF-1027-49A0-A308-B5FD7855699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130571" y="3811545"/>
                <a:ext cx="322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B4182B-EDA6-419F-B8C3-20258E1B367B}"/>
                  </a:ext>
                </a:extLst>
              </p14:cNvPr>
              <p14:cNvContentPartPr/>
              <p14:nvPr/>
            </p14:nvContentPartPr>
            <p14:xfrm>
              <a:off x="9967491" y="3735945"/>
              <a:ext cx="49860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B4182B-EDA6-419F-B8C3-20258E1B367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949851" y="3700305"/>
                <a:ext cx="534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B861719-7F68-4164-BAC3-03A307DDA7B3}"/>
                  </a:ext>
                </a:extLst>
              </p14:cNvPr>
              <p14:cNvContentPartPr/>
              <p14:nvPr/>
            </p14:nvContentPartPr>
            <p14:xfrm>
              <a:off x="10411011" y="3593745"/>
              <a:ext cx="318240" cy="383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B861719-7F68-4164-BAC3-03A307DDA7B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393371" y="3558105"/>
                <a:ext cx="353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A0A7E2-0D3E-4746-ACA8-3051BA94AA68}"/>
                  </a:ext>
                </a:extLst>
              </p14:cNvPr>
              <p14:cNvContentPartPr/>
              <p14:nvPr/>
            </p14:nvContentPartPr>
            <p14:xfrm>
              <a:off x="10220931" y="3485745"/>
              <a:ext cx="217800" cy="81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A0A7E2-0D3E-4746-ACA8-3051BA94AA6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203291" y="3450105"/>
                <a:ext cx="253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89D0E0D-2C8E-4206-9165-0D97D6A475F0}"/>
                  </a:ext>
                </a:extLst>
              </p14:cNvPr>
              <p14:cNvContentPartPr/>
              <p14:nvPr/>
            </p14:nvContentPartPr>
            <p14:xfrm>
              <a:off x="10479411" y="3503025"/>
              <a:ext cx="303120" cy="394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89D0E0D-2C8E-4206-9165-0D97D6A475F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461411" y="3467385"/>
                <a:ext cx="3387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1E3242-EE5D-4517-9B03-83A54CC47A09}"/>
                  </a:ext>
                </a:extLst>
              </p14:cNvPr>
              <p14:cNvContentPartPr/>
              <p14:nvPr/>
            </p14:nvContentPartPr>
            <p14:xfrm>
              <a:off x="10619451" y="3685545"/>
              <a:ext cx="172440" cy="71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1E3242-EE5D-4517-9B03-83A54CC47A0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601451" y="3649545"/>
                <a:ext cx="208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046580A-F3CC-419B-9D80-D70F86307064}"/>
                  </a:ext>
                </a:extLst>
              </p14:cNvPr>
              <p14:cNvContentPartPr/>
              <p14:nvPr/>
            </p14:nvContentPartPr>
            <p14:xfrm>
              <a:off x="10737171" y="3521385"/>
              <a:ext cx="286560" cy="302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046580A-F3CC-419B-9D80-D70F8630706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719171" y="3485385"/>
                <a:ext cx="3222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0DAF73-56A5-4DF7-96D3-DCDBA8936678}"/>
                  </a:ext>
                </a:extLst>
              </p14:cNvPr>
              <p14:cNvContentPartPr/>
              <p14:nvPr/>
            </p14:nvContentPartPr>
            <p14:xfrm>
              <a:off x="10655811" y="3441465"/>
              <a:ext cx="175320" cy="125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0DAF73-56A5-4DF7-96D3-DCDBA893667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637811" y="3405825"/>
                <a:ext cx="210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7AE376B-2B07-4A08-BA22-597041AED80A}"/>
                  </a:ext>
                </a:extLst>
              </p14:cNvPr>
              <p14:cNvContentPartPr/>
              <p14:nvPr/>
            </p14:nvContentPartPr>
            <p14:xfrm>
              <a:off x="10972611" y="3050505"/>
              <a:ext cx="863280" cy="435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7AE376B-2B07-4A08-BA22-597041AED80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54611" y="3014505"/>
                <a:ext cx="8989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3328BA-3B01-4365-93F6-CD9F1DD7CFB1}"/>
                  </a:ext>
                </a:extLst>
              </p14:cNvPr>
              <p14:cNvContentPartPr/>
              <p14:nvPr/>
            </p14:nvContentPartPr>
            <p14:xfrm>
              <a:off x="10930851" y="2172465"/>
              <a:ext cx="291240" cy="551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3328BA-3B01-4365-93F6-CD9F1DD7CFB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913211" y="2136825"/>
                <a:ext cx="3268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73C0F95-4C51-4C9E-AA22-BCF2BA7B5C25}"/>
                  </a:ext>
                </a:extLst>
              </p14:cNvPr>
              <p14:cNvContentPartPr/>
              <p14:nvPr/>
            </p14:nvContentPartPr>
            <p14:xfrm>
              <a:off x="11050011" y="2471265"/>
              <a:ext cx="230400" cy="127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73C0F95-4C51-4C9E-AA22-BCF2BA7B5C2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32371" y="2435265"/>
                <a:ext cx="2660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3C980A-9316-4AB2-A045-34ADA3BFDD48}"/>
                  </a:ext>
                </a:extLst>
              </p14:cNvPr>
              <p14:cNvContentPartPr/>
              <p14:nvPr/>
            </p14:nvContentPartPr>
            <p14:xfrm>
              <a:off x="11271411" y="2198385"/>
              <a:ext cx="337680" cy="30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3C980A-9316-4AB2-A045-34ADA3BFDD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253411" y="2162745"/>
                <a:ext cx="373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FCE2C04-4C20-4F68-8720-DB5E6FC3F2D4}"/>
                  </a:ext>
                </a:extLst>
              </p14:cNvPr>
              <p14:cNvContentPartPr/>
              <p14:nvPr/>
            </p14:nvContentPartPr>
            <p14:xfrm>
              <a:off x="11649771" y="2048625"/>
              <a:ext cx="688320" cy="460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FCE2C04-4C20-4F68-8720-DB5E6FC3F2D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631771" y="2012625"/>
                <a:ext cx="72396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BF642F-9310-445D-9738-35DFE9749806}"/>
                  </a:ext>
                </a:extLst>
              </p14:cNvPr>
              <p14:cNvContentPartPr/>
              <p14:nvPr/>
            </p14:nvContentPartPr>
            <p14:xfrm>
              <a:off x="11162331" y="2849265"/>
              <a:ext cx="106920" cy="142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BF642F-9310-445D-9738-35DFE974980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144691" y="2813625"/>
                <a:ext cx="142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E1F164-0031-4ED8-9859-1E2BB33ED6DB}"/>
                  </a:ext>
                </a:extLst>
              </p14:cNvPr>
              <p14:cNvContentPartPr/>
              <p14:nvPr/>
            </p14:nvContentPartPr>
            <p14:xfrm>
              <a:off x="10909251" y="2851425"/>
              <a:ext cx="473040" cy="471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E1F164-0031-4ED8-9859-1E2BB33ED6D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91251" y="2815425"/>
                <a:ext cx="5086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AB46626-B2CD-4B96-964E-C07DBB9B4198}"/>
                  </a:ext>
                </a:extLst>
              </p14:cNvPr>
              <p14:cNvContentPartPr/>
              <p14:nvPr/>
            </p14:nvContentPartPr>
            <p14:xfrm>
              <a:off x="11445291" y="2464425"/>
              <a:ext cx="902520" cy="58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AB46626-B2CD-4B96-964E-C07DBB9B419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27291" y="2428785"/>
                <a:ext cx="9381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397CBF9-9416-4383-BD88-D1182FBA7E88}"/>
                  </a:ext>
                </a:extLst>
              </p14:cNvPr>
              <p14:cNvContentPartPr/>
              <p14:nvPr/>
            </p14:nvContentPartPr>
            <p14:xfrm>
              <a:off x="11376531" y="3508785"/>
              <a:ext cx="441360" cy="40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397CBF9-9416-4383-BD88-D1182FBA7E8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358531" y="3472785"/>
                <a:ext cx="4770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2D16BC-0EA4-4682-92BF-8731D85067D7}"/>
                  </a:ext>
                </a:extLst>
              </p14:cNvPr>
              <p14:cNvContentPartPr/>
              <p14:nvPr/>
            </p14:nvContentPartPr>
            <p14:xfrm>
              <a:off x="11868651" y="3512385"/>
              <a:ext cx="93960" cy="60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2D16BC-0EA4-4682-92BF-8731D85067D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851011" y="3476745"/>
                <a:ext cx="129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B1CD1A7-802C-4168-A1C2-9EB9A4DD33FB}"/>
                  </a:ext>
                </a:extLst>
              </p14:cNvPr>
              <p14:cNvContentPartPr/>
              <p14:nvPr/>
            </p14:nvContentPartPr>
            <p14:xfrm>
              <a:off x="11712051" y="3307905"/>
              <a:ext cx="30240" cy="5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B1CD1A7-802C-4168-A1C2-9EB9A4DD33F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694411" y="3272265"/>
                <a:ext cx="658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9638A6-4BCC-4DC9-B2EF-3E682B39D001}"/>
                  </a:ext>
                </a:extLst>
              </p14:cNvPr>
              <p14:cNvContentPartPr/>
              <p14:nvPr/>
            </p14:nvContentPartPr>
            <p14:xfrm>
              <a:off x="11841651" y="3178665"/>
              <a:ext cx="330480" cy="299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9638A6-4BCC-4DC9-B2EF-3E682B39D00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824011" y="3142665"/>
                <a:ext cx="3661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86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8D61F4-AA21-4480-B8A0-08EE4FD87A8F}"/>
                  </a:ext>
                </a:extLst>
              </p14:cNvPr>
              <p14:cNvContentPartPr/>
              <p14:nvPr/>
            </p14:nvContentPartPr>
            <p14:xfrm>
              <a:off x="6236811" y="2513584"/>
              <a:ext cx="450720" cy="41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8D61F4-AA21-4480-B8A0-08EE4FD87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9171" y="2495584"/>
                <a:ext cx="48636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7B7FD07-E48C-49C9-BBAD-0FAF0FA0A9C8}"/>
              </a:ext>
            </a:extLst>
          </p:cNvPr>
          <p:cNvGrpSpPr/>
          <p:nvPr/>
        </p:nvGrpSpPr>
        <p:grpSpPr>
          <a:xfrm>
            <a:off x="253251" y="-18495"/>
            <a:ext cx="9633240" cy="4400479"/>
            <a:chOff x="253251" y="-18495"/>
            <a:chExt cx="9633240" cy="44004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0AE53D-8248-4084-9C93-69489AAA35F4}"/>
                    </a:ext>
                  </a:extLst>
                </p14:cNvPr>
                <p14:cNvContentPartPr/>
                <p14:nvPr/>
              </p14:nvContentPartPr>
              <p14:xfrm>
                <a:off x="253251" y="642465"/>
                <a:ext cx="181080" cy="77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0AE53D-8248-4084-9C93-69489AAA35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251" y="624825"/>
                  <a:ext cx="2167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EE26DB-2B1A-4767-9A09-CBBF598ADA47}"/>
                    </a:ext>
                  </a:extLst>
                </p14:cNvPr>
                <p14:cNvContentPartPr/>
                <p14:nvPr/>
              </p14:nvContentPartPr>
              <p14:xfrm>
                <a:off x="570051" y="615105"/>
                <a:ext cx="253080" cy="48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EE26DB-2B1A-4767-9A09-CBBF598ADA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2051" y="597465"/>
                  <a:ext cx="288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EEF57-82B7-4258-A502-BD9830B8AFCF}"/>
                    </a:ext>
                  </a:extLst>
                </p14:cNvPr>
                <p14:cNvContentPartPr/>
                <p14:nvPr/>
              </p14:nvContentPartPr>
              <p14:xfrm>
                <a:off x="388971" y="859545"/>
                <a:ext cx="244440" cy="73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EEF57-82B7-4258-A502-BD9830B8AF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971" y="841545"/>
                  <a:ext cx="280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6DFDE3-C7E4-41BA-BD2C-131FAB32496D}"/>
                    </a:ext>
                  </a:extLst>
                </p14:cNvPr>
                <p14:cNvContentPartPr/>
                <p14:nvPr/>
              </p14:nvContentPartPr>
              <p14:xfrm>
                <a:off x="1111851" y="416025"/>
                <a:ext cx="174240" cy="53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6DFDE3-C7E4-41BA-BD2C-131FAB3249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851" y="398385"/>
                  <a:ext cx="2098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893736-835F-4383-A709-7F60A4D93752}"/>
                    </a:ext>
                  </a:extLst>
                </p14:cNvPr>
                <p14:cNvContentPartPr/>
                <p14:nvPr/>
              </p14:nvContentPartPr>
              <p14:xfrm>
                <a:off x="1339011" y="560745"/>
                <a:ext cx="383760" cy="27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893736-835F-4383-A709-7F60A4D937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1011" y="543105"/>
                  <a:ext cx="41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6BCB43-73B4-47D8-904C-CF5393131390}"/>
                    </a:ext>
                  </a:extLst>
                </p14:cNvPr>
                <p14:cNvContentPartPr/>
                <p14:nvPr/>
              </p14:nvContentPartPr>
              <p14:xfrm>
                <a:off x="1674531" y="307665"/>
                <a:ext cx="322560" cy="82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6BCB43-73B4-47D8-904C-CF53931313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6531" y="289665"/>
                  <a:ext cx="3582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8F542E-B509-47A4-9B81-E9A371C39025}"/>
                    </a:ext>
                  </a:extLst>
                </p14:cNvPr>
                <p14:cNvContentPartPr/>
                <p14:nvPr/>
              </p14:nvContentPartPr>
              <p14:xfrm>
                <a:off x="2163411" y="516105"/>
                <a:ext cx="67788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8F542E-B509-47A4-9B81-E9A371C390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5771" y="498105"/>
                  <a:ext cx="713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76EF96-E66F-4EC4-BD44-BCE34AEFD132}"/>
                    </a:ext>
                  </a:extLst>
                </p14:cNvPr>
                <p14:cNvContentPartPr/>
                <p14:nvPr/>
              </p14:nvContentPartPr>
              <p14:xfrm>
                <a:off x="2299491" y="816705"/>
                <a:ext cx="487800" cy="52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76EF96-E66F-4EC4-BD44-BCE34AEFD1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1491" y="798705"/>
                  <a:ext cx="523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E3C7C3-B8F3-484F-95F4-1777DE256519}"/>
                    </a:ext>
                  </a:extLst>
                </p14:cNvPr>
                <p14:cNvContentPartPr/>
                <p14:nvPr/>
              </p14:nvContentPartPr>
              <p14:xfrm>
                <a:off x="3420531" y="504225"/>
                <a:ext cx="505800" cy="45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E3C7C3-B8F3-484F-95F4-1777DE2565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2531" y="486225"/>
                  <a:ext cx="5414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B54501-55B3-423D-9934-D3076C0C789F}"/>
                    </a:ext>
                  </a:extLst>
                </p14:cNvPr>
                <p14:cNvContentPartPr/>
                <p14:nvPr/>
              </p14:nvContentPartPr>
              <p14:xfrm>
                <a:off x="3186531" y="388665"/>
                <a:ext cx="198720" cy="2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B54501-55B3-423D-9934-D3076C0C78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8891" y="370665"/>
                  <a:ext cx="234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D6CE5E-A03B-43F3-9298-643C88E21CF9}"/>
                    </a:ext>
                  </a:extLst>
                </p14:cNvPr>
                <p14:cNvContentPartPr/>
                <p14:nvPr/>
              </p14:nvContentPartPr>
              <p14:xfrm>
                <a:off x="3644091" y="108585"/>
                <a:ext cx="19332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D6CE5E-A03B-43F3-9298-643C88E21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6091" y="90585"/>
                  <a:ext cx="228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91793E-055F-4C08-A36E-A9871FEB185F}"/>
                    </a:ext>
                  </a:extLst>
                </p14:cNvPr>
                <p14:cNvContentPartPr/>
                <p14:nvPr/>
              </p14:nvContentPartPr>
              <p14:xfrm>
                <a:off x="3606651" y="77625"/>
                <a:ext cx="576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91793E-055F-4C08-A36E-A9871FEB18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88651" y="59625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0C7EC8-A7FD-401C-9CCD-2DE960D60CAE}"/>
                    </a:ext>
                  </a:extLst>
                </p14:cNvPr>
                <p14:cNvContentPartPr/>
                <p14:nvPr/>
              </p14:nvContentPartPr>
              <p14:xfrm>
                <a:off x="3865491" y="111105"/>
                <a:ext cx="304560" cy="16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0C7EC8-A7FD-401C-9CCD-2DE960D60C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7491" y="93105"/>
                  <a:ext cx="340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89EA00-7F62-4BB7-BCBC-8C9939A05939}"/>
                    </a:ext>
                  </a:extLst>
                </p14:cNvPr>
                <p14:cNvContentPartPr/>
                <p14:nvPr/>
              </p14:nvContentPartPr>
              <p14:xfrm>
                <a:off x="4356531" y="116145"/>
                <a:ext cx="461880" cy="221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89EA00-7F62-4BB7-BCBC-8C9939A059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8891" y="98145"/>
                  <a:ext cx="497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E36C61-E367-4E6B-B091-6CD1648D541A}"/>
                    </a:ext>
                  </a:extLst>
                </p14:cNvPr>
                <p14:cNvContentPartPr/>
                <p14:nvPr/>
              </p14:nvContentPartPr>
              <p14:xfrm>
                <a:off x="5050611" y="251505"/>
                <a:ext cx="799560" cy="116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E36C61-E367-4E6B-B091-6CD1648D54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32971" y="233865"/>
                  <a:ext cx="83520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A81B71-757F-42DA-AA04-FB5C4B1A3FF1}"/>
                    </a:ext>
                  </a:extLst>
                </p14:cNvPr>
                <p14:cNvContentPartPr/>
                <p14:nvPr/>
              </p14:nvContentPartPr>
              <p14:xfrm>
                <a:off x="6020811" y="485505"/>
                <a:ext cx="447480" cy="46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A81B71-757F-42DA-AA04-FB5C4B1A3F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3171" y="467865"/>
                  <a:ext cx="4831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E55E5F-11D4-4E95-BD85-2A8FFED04A4A}"/>
                    </a:ext>
                  </a:extLst>
                </p14:cNvPr>
                <p14:cNvContentPartPr/>
                <p14:nvPr/>
              </p14:nvContentPartPr>
              <p14:xfrm>
                <a:off x="5801931" y="252945"/>
                <a:ext cx="128520" cy="32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E55E5F-11D4-4E95-BD85-2A8FFED04A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4291" y="235305"/>
                  <a:ext cx="164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0D76C-D096-4C73-80BA-76E41E17E264}"/>
                    </a:ext>
                  </a:extLst>
                </p14:cNvPr>
                <p14:cNvContentPartPr/>
                <p14:nvPr/>
              </p14:nvContentPartPr>
              <p14:xfrm>
                <a:off x="5716611" y="146385"/>
                <a:ext cx="14040" cy="1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0D76C-D096-4C73-80BA-76E41E17E2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8971" y="128385"/>
                  <a:ext cx="49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7787BF-0032-42FB-A5EB-76D4F00F406C}"/>
                    </a:ext>
                  </a:extLst>
                </p14:cNvPr>
                <p14:cNvContentPartPr/>
                <p14:nvPr/>
              </p14:nvContentPartPr>
              <p14:xfrm>
                <a:off x="5884371" y="171585"/>
                <a:ext cx="344160" cy="17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7787BF-0032-42FB-A5EB-76D4F00F40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6371" y="153945"/>
                  <a:ext cx="379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2E3BB5-E297-4507-BB74-AF4754AA906E}"/>
                    </a:ext>
                  </a:extLst>
                </p14:cNvPr>
                <p14:cNvContentPartPr/>
                <p14:nvPr/>
              </p14:nvContentPartPr>
              <p14:xfrm>
                <a:off x="6278211" y="126225"/>
                <a:ext cx="5904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2E3BB5-E297-4507-BB74-AF4754AA90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0571" y="108585"/>
                  <a:ext cx="94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8A1C54-7347-4960-B426-DD1C41567B9C}"/>
                    </a:ext>
                  </a:extLst>
                </p14:cNvPr>
                <p14:cNvContentPartPr/>
                <p14:nvPr/>
              </p14:nvContentPartPr>
              <p14:xfrm>
                <a:off x="6373251" y="233145"/>
                <a:ext cx="330120" cy="9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8A1C54-7347-4960-B426-DD1C41567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55611" y="215505"/>
                  <a:ext cx="365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B6DD1B-2BAF-4AE0-8949-559FC25E400B}"/>
                    </a:ext>
                  </a:extLst>
                </p14:cNvPr>
                <p14:cNvContentPartPr/>
                <p14:nvPr/>
              </p14:nvContentPartPr>
              <p14:xfrm>
                <a:off x="6916491" y="631305"/>
                <a:ext cx="597240" cy="12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B6DD1B-2BAF-4AE0-8949-559FC25E40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8491" y="613665"/>
                  <a:ext cx="632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195688-4F60-4C9A-9C4C-A2F41F1973FF}"/>
                    </a:ext>
                  </a:extLst>
                </p14:cNvPr>
                <p14:cNvContentPartPr/>
                <p14:nvPr/>
              </p14:nvContentPartPr>
              <p14:xfrm>
                <a:off x="7169931" y="524745"/>
                <a:ext cx="12780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195688-4F60-4C9A-9C4C-A2F41F1973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1931" y="507105"/>
                  <a:ext cx="163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84098A-21A5-4E9B-810B-224E933CB854}"/>
                    </a:ext>
                  </a:extLst>
                </p14:cNvPr>
                <p14:cNvContentPartPr/>
                <p14:nvPr/>
              </p14:nvContentPartPr>
              <p14:xfrm>
                <a:off x="8010171" y="387225"/>
                <a:ext cx="379080" cy="35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84098A-21A5-4E9B-810B-224E933CB8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92531" y="369225"/>
                  <a:ext cx="4147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1EEF68-C0CE-4EB8-AA73-EA2E7246CE89}"/>
                    </a:ext>
                  </a:extLst>
                </p14:cNvPr>
                <p14:cNvContentPartPr/>
                <p14:nvPr/>
              </p14:nvContentPartPr>
              <p14:xfrm>
                <a:off x="7604451" y="334305"/>
                <a:ext cx="226440" cy="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1EEF68-C0CE-4EB8-AA73-EA2E7246CE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6811" y="316305"/>
                  <a:ext cx="262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C7A99E-4912-429C-B147-E2E30BC1953B}"/>
                    </a:ext>
                  </a:extLst>
                </p14:cNvPr>
                <p14:cNvContentPartPr/>
                <p14:nvPr/>
              </p14:nvContentPartPr>
              <p14:xfrm>
                <a:off x="7950051" y="158625"/>
                <a:ext cx="73440" cy="19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C7A99E-4912-429C-B147-E2E30BC195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32051" y="140985"/>
                  <a:ext cx="109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B7712B-B10D-472A-A1F5-5CF87F43894A}"/>
                    </a:ext>
                  </a:extLst>
                </p14:cNvPr>
                <p14:cNvContentPartPr/>
                <p14:nvPr/>
              </p14:nvContentPartPr>
              <p14:xfrm>
                <a:off x="7849251" y="-18495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B7712B-B10D-472A-A1F5-5CF87F4389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1251" y="-364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EBEF0A-BCB6-41E6-BE62-E3FBD4BDCEF8}"/>
                    </a:ext>
                  </a:extLst>
                </p14:cNvPr>
                <p14:cNvContentPartPr/>
                <p14:nvPr/>
              </p14:nvContentPartPr>
              <p14:xfrm>
                <a:off x="8062011" y="54064"/>
                <a:ext cx="261360" cy="147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EBEF0A-BCB6-41E6-BE62-E3FBD4BDCE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44011" y="36064"/>
                  <a:ext cx="29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7AA6D1-65BC-4A1C-9CEF-217DF56E0839}"/>
                    </a:ext>
                  </a:extLst>
                </p14:cNvPr>
                <p14:cNvContentPartPr/>
                <p14:nvPr/>
              </p14:nvContentPartPr>
              <p14:xfrm>
                <a:off x="8380251" y="108424"/>
                <a:ext cx="16632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7AA6D1-65BC-4A1C-9CEF-217DF56E08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2251" y="90424"/>
                  <a:ext cx="201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14F111-0C51-482C-9E1C-2C9656B82DBD}"/>
                    </a:ext>
                  </a:extLst>
                </p14:cNvPr>
                <p14:cNvContentPartPr/>
                <p14:nvPr/>
              </p14:nvContentPartPr>
              <p14:xfrm>
                <a:off x="8582571" y="190144"/>
                <a:ext cx="261000" cy="12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14F111-0C51-482C-9E1C-2C9656B82D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64571" y="172144"/>
                  <a:ext cx="29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46E923-A01D-4FD8-B456-5F97FEC34581}"/>
                    </a:ext>
                  </a:extLst>
                </p14:cNvPr>
                <p14:cNvContentPartPr/>
                <p14:nvPr/>
              </p14:nvContentPartPr>
              <p14:xfrm>
                <a:off x="6129171" y="877384"/>
                <a:ext cx="2526120" cy="25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46E923-A01D-4FD8-B456-5F97FEC345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1171" y="859384"/>
                  <a:ext cx="2561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1F9CD6-DB60-4C67-87DC-5F06B1BC9EDD}"/>
                    </a:ext>
                  </a:extLst>
                </p14:cNvPr>
                <p14:cNvContentPartPr/>
                <p14:nvPr/>
              </p14:nvContentPartPr>
              <p14:xfrm>
                <a:off x="7269651" y="1236664"/>
                <a:ext cx="519840" cy="240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1F9CD6-DB60-4C67-87DC-5F06B1BC9E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51651" y="1218664"/>
                  <a:ext cx="555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73D2CC-D21C-48D6-9A86-FFEB8AF1BEF6}"/>
                    </a:ext>
                  </a:extLst>
                </p14:cNvPr>
                <p14:cNvContentPartPr/>
                <p14:nvPr/>
              </p14:nvContentPartPr>
              <p14:xfrm>
                <a:off x="9017091" y="171424"/>
                <a:ext cx="481320" cy="107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73D2CC-D21C-48D6-9A86-FFEB8AF1BE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99091" y="153784"/>
                  <a:ext cx="51696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1EA4FF-4B8C-4772-AF14-41B9E1675AA8}"/>
                    </a:ext>
                  </a:extLst>
                </p14:cNvPr>
                <p14:cNvContentPartPr/>
                <p14:nvPr/>
              </p14:nvContentPartPr>
              <p14:xfrm>
                <a:off x="9478611" y="188704"/>
                <a:ext cx="286200" cy="23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1EA4FF-4B8C-4772-AF14-41B9E1675A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0611" y="170704"/>
                  <a:ext cx="321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5CC456-1236-4446-B7CF-A71DAB0B6660}"/>
                    </a:ext>
                  </a:extLst>
                </p14:cNvPr>
                <p14:cNvContentPartPr/>
                <p14:nvPr/>
              </p14:nvContentPartPr>
              <p14:xfrm>
                <a:off x="2461131" y="2927224"/>
                <a:ext cx="526680" cy="46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5CC456-1236-4446-B7CF-A71DAB0B66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43131" y="2909224"/>
                  <a:ext cx="5623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9272C0-52E0-464C-9990-1873B8BA9F12}"/>
                    </a:ext>
                  </a:extLst>
                </p14:cNvPr>
                <p14:cNvContentPartPr/>
                <p14:nvPr/>
              </p14:nvContentPartPr>
              <p14:xfrm>
                <a:off x="3131451" y="3041344"/>
                <a:ext cx="299880" cy="255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9272C0-52E0-464C-9990-1873B8BA9F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3811" y="3023704"/>
                  <a:ext cx="33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45DD2F-91C6-4F46-8E50-ED50CB498664}"/>
                    </a:ext>
                  </a:extLst>
                </p14:cNvPr>
                <p14:cNvContentPartPr/>
                <p14:nvPr/>
              </p14:nvContentPartPr>
              <p14:xfrm>
                <a:off x="3536091" y="2900584"/>
                <a:ext cx="250200" cy="41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45DD2F-91C6-4F46-8E50-ED50CB4986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8451" y="2882944"/>
                  <a:ext cx="285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A4B421-E414-403F-A8C3-8A217B332C49}"/>
                    </a:ext>
                  </a:extLst>
                </p14:cNvPr>
                <p14:cNvContentPartPr/>
                <p14:nvPr/>
              </p14:nvContentPartPr>
              <p14:xfrm>
                <a:off x="3963411" y="2930824"/>
                <a:ext cx="329760" cy="32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A4B421-E414-403F-A8C3-8A217B332C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5411" y="2913184"/>
                  <a:ext cx="3654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70C16D-0EB2-4920-A303-227AFDA03B8C}"/>
                    </a:ext>
                  </a:extLst>
                </p14:cNvPr>
                <p14:cNvContentPartPr/>
                <p14:nvPr/>
              </p14:nvContentPartPr>
              <p14:xfrm>
                <a:off x="4406211" y="2784664"/>
                <a:ext cx="402120" cy="430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70C16D-0EB2-4920-A303-227AFDA03B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88571" y="2766664"/>
                  <a:ext cx="4377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013EB3-58FB-4879-8A1C-DCD67B7CEAEF}"/>
                    </a:ext>
                  </a:extLst>
                </p14:cNvPr>
                <p14:cNvContentPartPr/>
                <p14:nvPr/>
              </p14:nvContentPartPr>
              <p14:xfrm>
                <a:off x="5006331" y="2823904"/>
                <a:ext cx="488160" cy="82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013EB3-58FB-4879-8A1C-DCD67B7CEA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88331" y="2805904"/>
                  <a:ext cx="52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CED43C-B1FF-46BB-AE36-88D053963F2A}"/>
                    </a:ext>
                  </a:extLst>
                </p14:cNvPr>
                <p14:cNvContentPartPr/>
                <p14:nvPr/>
              </p14:nvContentPartPr>
              <p14:xfrm>
                <a:off x="5024331" y="3078064"/>
                <a:ext cx="507960" cy="63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CED43C-B1FF-46BB-AE36-88D053963F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6691" y="3060424"/>
                  <a:ext cx="543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CC9465-EB01-4DC4-BF16-C7AA4B8FFB07}"/>
                    </a:ext>
                  </a:extLst>
                </p14:cNvPr>
                <p14:cNvContentPartPr/>
                <p14:nvPr/>
              </p14:nvContentPartPr>
              <p14:xfrm>
                <a:off x="6129171" y="2170144"/>
                <a:ext cx="171000" cy="221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CC9465-EB01-4DC4-BF16-C7AA4B8FFB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11171" y="2152504"/>
                  <a:ext cx="206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3C753-43F6-440E-AEBC-B496277F2AD6}"/>
                    </a:ext>
                  </a:extLst>
                </p14:cNvPr>
                <p14:cNvContentPartPr/>
                <p14:nvPr/>
              </p14:nvContentPartPr>
              <p14:xfrm>
                <a:off x="6065451" y="2036944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3C753-43F6-440E-AEBC-B496277F2A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7451" y="20189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430738-871E-4743-A922-F5C0AA97134F}"/>
                    </a:ext>
                  </a:extLst>
                </p14:cNvPr>
                <p14:cNvContentPartPr/>
                <p14:nvPr/>
              </p14:nvContentPartPr>
              <p14:xfrm>
                <a:off x="6435171" y="2081944"/>
                <a:ext cx="240840" cy="25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430738-871E-4743-A922-F5C0AA97134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17171" y="2063944"/>
                  <a:ext cx="276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307CC3-0783-4F57-BE32-61A157AC603B}"/>
                    </a:ext>
                  </a:extLst>
                </p14:cNvPr>
                <p14:cNvContentPartPr/>
                <p14:nvPr/>
              </p14:nvContentPartPr>
              <p14:xfrm>
                <a:off x="6655131" y="1917784"/>
                <a:ext cx="317520" cy="329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307CC3-0783-4F57-BE32-61A157AC60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37491" y="1900144"/>
                  <a:ext cx="353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842AE2-645E-4A42-8CF7-6B4ED5024307}"/>
                    </a:ext>
                  </a:extLst>
                </p14:cNvPr>
                <p14:cNvContentPartPr/>
                <p14:nvPr/>
              </p14:nvContentPartPr>
              <p14:xfrm>
                <a:off x="7115931" y="2732824"/>
                <a:ext cx="448200" cy="4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842AE2-645E-4A42-8CF7-6B4ED502430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97931" y="2715184"/>
                  <a:ext cx="483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283CCEC-EB89-4188-9E02-600CE5B4102A}"/>
                    </a:ext>
                  </a:extLst>
                </p14:cNvPr>
                <p14:cNvContentPartPr/>
                <p14:nvPr/>
              </p14:nvContentPartPr>
              <p14:xfrm>
                <a:off x="7287651" y="2661184"/>
                <a:ext cx="117360" cy="19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283CCEC-EB89-4188-9E02-600CE5B410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69651" y="2643544"/>
                  <a:ext cx="153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83665F-E1E4-4718-A47C-491ECE8AB95F}"/>
                    </a:ext>
                  </a:extLst>
                </p14:cNvPr>
                <p14:cNvContentPartPr/>
                <p14:nvPr/>
              </p14:nvContentPartPr>
              <p14:xfrm>
                <a:off x="8020971" y="2314864"/>
                <a:ext cx="410760" cy="43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83665F-E1E4-4718-A47C-491ECE8AB95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02971" y="2296864"/>
                  <a:ext cx="4464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DFB44A-37D6-461D-9673-0AFEC6BA967C}"/>
                    </a:ext>
                  </a:extLst>
                </p14:cNvPr>
                <p14:cNvContentPartPr/>
                <p14:nvPr/>
              </p14:nvContentPartPr>
              <p14:xfrm>
                <a:off x="7984971" y="2168344"/>
                <a:ext cx="126000" cy="4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DFB44A-37D6-461D-9673-0AFEC6BA96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67331" y="2150704"/>
                  <a:ext cx="161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F939F2-AFCD-46F5-BDB5-EB6F40E9E7B8}"/>
                    </a:ext>
                  </a:extLst>
                </p14:cNvPr>
                <p14:cNvContentPartPr/>
                <p14:nvPr/>
              </p14:nvContentPartPr>
              <p14:xfrm>
                <a:off x="8247051" y="1782064"/>
                <a:ext cx="240480" cy="38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F939F2-AFCD-46F5-BDB5-EB6F40E9E7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29411" y="1764424"/>
                  <a:ext cx="276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1ACEB2-2409-4A3C-9622-352892AF50F0}"/>
                    </a:ext>
                  </a:extLst>
                </p14:cNvPr>
                <p14:cNvContentPartPr/>
                <p14:nvPr/>
              </p14:nvContentPartPr>
              <p14:xfrm>
                <a:off x="8292771" y="1674424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1ACEB2-2409-4A3C-9622-352892AF50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4771" y="16567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1C1BE9-AF78-4319-8F88-F955F078C819}"/>
                    </a:ext>
                  </a:extLst>
                </p14:cNvPr>
                <p14:cNvContentPartPr/>
                <p14:nvPr/>
              </p14:nvContentPartPr>
              <p14:xfrm>
                <a:off x="8500131" y="1818064"/>
                <a:ext cx="222480" cy="209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1C1BE9-AF78-4319-8F88-F955F078C8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2491" y="1800064"/>
                  <a:ext cx="258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5C9AB1-E79E-4156-8C98-E2D02AE93C5C}"/>
                    </a:ext>
                  </a:extLst>
                </p14:cNvPr>
                <p14:cNvContentPartPr/>
                <p14:nvPr/>
              </p14:nvContentPartPr>
              <p14:xfrm>
                <a:off x="8797851" y="1643104"/>
                <a:ext cx="609840" cy="432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5C9AB1-E79E-4156-8C98-E2D02AE93C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80211" y="1625104"/>
                  <a:ext cx="645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D35027-B26B-415E-8D5F-A22043E5BED4}"/>
                    </a:ext>
                  </a:extLst>
                </p14:cNvPr>
                <p14:cNvContentPartPr/>
                <p14:nvPr/>
              </p14:nvContentPartPr>
              <p14:xfrm>
                <a:off x="6047091" y="2796184"/>
                <a:ext cx="2941200" cy="517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D35027-B26B-415E-8D5F-A22043E5BE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9451" y="2778184"/>
                  <a:ext cx="29768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4F777E-438A-40D3-98A3-E1FF97F14607}"/>
                    </a:ext>
                  </a:extLst>
                </p14:cNvPr>
                <p14:cNvContentPartPr/>
                <p14:nvPr/>
              </p14:nvContentPartPr>
              <p14:xfrm>
                <a:off x="6961851" y="3385864"/>
                <a:ext cx="832680" cy="42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4F777E-438A-40D3-98A3-E1FF97F146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44211" y="3368224"/>
                  <a:ext cx="868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30E192-D381-4AAC-998D-FE3A5F5D2F7C}"/>
                    </a:ext>
                  </a:extLst>
                </p14:cNvPr>
                <p14:cNvContentPartPr/>
                <p14:nvPr/>
              </p14:nvContentPartPr>
              <p14:xfrm>
                <a:off x="1900971" y="2000584"/>
                <a:ext cx="659160" cy="195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30E192-D381-4AAC-998D-FE3A5F5D2F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83331" y="1982584"/>
                  <a:ext cx="694800" cy="19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985FD0-649C-4A3F-8BF1-D59F48E6EA5B}"/>
                    </a:ext>
                  </a:extLst>
                </p14:cNvPr>
                <p14:cNvContentPartPr/>
                <p14:nvPr/>
              </p14:nvContentPartPr>
              <p14:xfrm>
                <a:off x="2127051" y="1314424"/>
                <a:ext cx="7759440" cy="3067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985FD0-649C-4A3F-8BF1-D59F48E6EA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09411" y="1296424"/>
                  <a:ext cx="7795080" cy="31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BCAB53-7012-4537-A81C-4585615D2D34}"/>
                    </a:ext>
                  </a:extLst>
                </p14:cNvPr>
                <p14:cNvContentPartPr/>
                <p14:nvPr/>
              </p14:nvContentPartPr>
              <p14:xfrm>
                <a:off x="5540571" y="1075744"/>
                <a:ext cx="859680" cy="82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BCAB53-7012-4537-A81C-4585615D2D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2571" y="1057744"/>
                  <a:ext cx="89532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E2B06A-A9FA-4362-804A-65B63A17D674}"/>
                    </a:ext>
                  </a:extLst>
                </p14:cNvPr>
                <p14:cNvContentPartPr/>
                <p14:nvPr/>
              </p14:nvContentPartPr>
              <p14:xfrm>
                <a:off x="5484411" y="1620064"/>
                <a:ext cx="210600" cy="436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E2B06A-A9FA-4362-804A-65B63A17D6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66411" y="1602064"/>
                  <a:ext cx="24624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7E9DA4-A51F-4184-852D-1F102B52470D}"/>
              </a:ext>
            </a:extLst>
          </p:cNvPr>
          <p:cNvGrpSpPr/>
          <p:nvPr/>
        </p:nvGrpSpPr>
        <p:grpSpPr>
          <a:xfrm>
            <a:off x="2624931" y="4399624"/>
            <a:ext cx="4879800" cy="1476360"/>
            <a:chOff x="2624931" y="4399624"/>
            <a:chExt cx="4879800" cy="14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B4F6A6-F3A5-45DE-82D3-57E997EFE382}"/>
                    </a:ext>
                  </a:extLst>
                </p14:cNvPr>
                <p14:cNvContentPartPr/>
                <p14:nvPr/>
              </p14:nvContentPartPr>
              <p14:xfrm>
                <a:off x="2624931" y="5429584"/>
                <a:ext cx="611640" cy="219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B4F6A6-F3A5-45DE-82D3-57E997EFE3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07291" y="5411944"/>
                  <a:ext cx="647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3D3B305-BE9D-434F-AB7E-5AC7F0A38066}"/>
                    </a:ext>
                  </a:extLst>
                </p14:cNvPr>
                <p14:cNvContentPartPr/>
                <p14:nvPr/>
              </p14:nvContentPartPr>
              <p14:xfrm>
                <a:off x="2779011" y="5787064"/>
                <a:ext cx="423360" cy="88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3D3B305-BE9D-434F-AB7E-5AC7F0A380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61371" y="5769064"/>
                  <a:ext cx="459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8B528D-CA8A-485F-9169-DEB0DA2A655E}"/>
                    </a:ext>
                  </a:extLst>
                </p14:cNvPr>
                <p14:cNvContentPartPr/>
                <p14:nvPr/>
              </p14:nvContentPartPr>
              <p14:xfrm>
                <a:off x="3799251" y="5253184"/>
                <a:ext cx="758880" cy="514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8B528D-CA8A-485F-9169-DEB0DA2A65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81611" y="5235184"/>
                  <a:ext cx="794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B47D58-3B3B-4A1E-B23A-B903B195C48A}"/>
                    </a:ext>
                  </a:extLst>
                </p14:cNvPr>
                <p14:cNvContentPartPr/>
                <p14:nvPr/>
              </p14:nvContentPartPr>
              <p14:xfrm>
                <a:off x="3403971" y="5055184"/>
                <a:ext cx="187560" cy="60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B47D58-3B3B-4A1E-B23A-B903B195C4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5971" y="5037184"/>
                  <a:ext cx="22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D1FAE4-ADC4-47B5-BACC-F38A3EA9CDB1}"/>
                    </a:ext>
                  </a:extLst>
                </p14:cNvPr>
                <p14:cNvContentPartPr/>
                <p14:nvPr/>
              </p14:nvContentPartPr>
              <p14:xfrm>
                <a:off x="3756411" y="4653064"/>
                <a:ext cx="163800" cy="47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D1FAE4-ADC4-47B5-BACC-F38A3EA9CD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38411" y="4635424"/>
                  <a:ext cx="1994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3BDD10-1E30-4E3E-9855-DAD2EC2C02EB}"/>
                    </a:ext>
                  </a:extLst>
                </p14:cNvPr>
                <p14:cNvContentPartPr/>
                <p14:nvPr/>
              </p14:nvContentPartPr>
              <p14:xfrm>
                <a:off x="3648051" y="4399624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3BDD10-1E30-4E3E-9855-DAD2EC2C02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30411" y="4381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B0EF33-C8A6-4304-8B8F-5ADAAF45D4BA}"/>
                    </a:ext>
                  </a:extLst>
                </p14:cNvPr>
                <p14:cNvContentPartPr/>
                <p14:nvPr/>
              </p14:nvContentPartPr>
              <p14:xfrm>
                <a:off x="3946851" y="4556944"/>
                <a:ext cx="280800" cy="37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B0EF33-C8A6-4304-8B8F-5ADAAF45D4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28851" y="4538944"/>
                  <a:ext cx="316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8C7371-615F-4FB6-9010-0B50C309EDD4}"/>
                    </a:ext>
                  </a:extLst>
                </p14:cNvPr>
                <p14:cNvContentPartPr/>
                <p14:nvPr/>
              </p14:nvContentPartPr>
              <p14:xfrm>
                <a:off x="4298931" y="4518064"/>
                <a:ext cx="511560" cy="256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8C7371-615F-4FB6-9010-0B50C309EDD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80931" y="4500424"/>
                  <a:ext cx="547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05F77F-0E48-490F-B83E-EC9730ECEE86}"/>
                    </a:ext>
                  </a:extLst>
                </p14:cNvPr>
                <p14:cNvContentPartPr/>
                <p14:nvPr/>
              </p14:nvContentPartPr>
              <p14:xfrm>
                <a:off x="5237811" y="4776184"/>
                <a:ext cx="756360" cy="10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05F77F-0E48-490F-B83E-EC9730ECEE8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19811" y="4758544"/>
                  <a:ext cx="792000" cy="10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72EB29-FD4E-42F9-A11A-A5D31D744D77}"/>
                    </a:ext>
                  </a:extLst>
                </p14:cNvPr>
                <p14:cNvContentPartPr/>
                <p14:nvPr/>
              </p14:nvContentPartPr>
              <p14:xfrm>
                <a:off x="6128811" y="5078584"/>
                <a:ext cx="335160" cy="37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72EB29-FD4E-42F9-A11A-A5D31D744D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10811" y="5060944"/>
                  <a:ext cx="370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239E03-5439-4042-B3D1-5BF2BD5BDA2F}"/>
                    </a:ext>
                  </a:extLst>
                </p14:cNvPr>
                <p14:cNvContentPartPr/>
                <p14:nvPr/>
              </p14:nvContentPartPr>
              <p14:xfrm>
                <a:off x="6670971" y="5141944"/>
                <a:ext cx="320760" cy="194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239E03-5439-4042-B3D1-5BF2BD5BDA2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52971" y="5123944"/>
                  <a:ext cx="356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57D418-072D-4C88-8880-952A7E51C045}"/>
                    </a:ext>
                  </a:extLst>
                </p14:cNvPr>
                <p14:cNvContentPartPr/>
                <p14:nvPr/>
              </p14:nvContentPartPr>
              <p14:xfrm>
                <a:off x="7021251" y="4942864"/>
                <a:ext cx="483480" cy="488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57D418-072D-4C88-8880-952A7E51C0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03611" y="4925224"/>
                  <a:ext cx="51912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1F30897-0348-4964-9528-4EBD17A11E3B}"/>
              </a:ext>
            </a:extLst>
          </p:cNvPr>
          <p:cNvGrpSpPr/>
          <p:nvPr/>
        </p:nvGrpSpPr>
        <p:grpSpPr>
          <a:xfrm>
            <a:off x="7695171" y="3793744"/>
            <a:ext cx="1260000" cy="1985400"/>
            <a:chOff x="7695171" y="3793744"/>
            <a:chExt cx="1260000" cy="19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D01355-8B01-4F3B-9BFA-75BC74E05125}"/>
                    </a:ext>
                  </a:extLst>
                </p14:cNvPr>
                <p14:cNvContentPartPr/>
                <p14:nvPr/>
              </p14:nvContentPartPr>
              <p14:xfrm>
                <a:off x="7695171" y="4704904"/>
                <a:ext cx="481320" cy="341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D01355-8B01-4F3B-9BFA-75BC74E051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77531" y="4686904"/>
                  <a:ext cx="516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449981-7C22-4659-8694-7B3AF697F64F}"/>
                    </a:ext>
                  </a:extLst>
                </p14:cNvPr>
                <p14:cNvContentPartPr/>
                <p14:nvPr/>
              </p14:nvContentPartPr>
              <p14:xfrm>
                <a:off x="7849251" y="5153824"/>
                <a:ext cx="542520" cy="250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449981-7C22-4659-8694-7B3AF697F6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31251" y="5136184"/>
                  <a:ext cx="578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06245C-5344-466E-B220-7093DC6BF35A}"/>
                    </a:ext>
                  </a:extLst>
                </p14:cNvPr>
                <p14:cNvContentPartPr/>
                <p14:nvPr/>
              </p14:nvContentPartPr>
              <p14:xfrm>
                <a:off x="8020971" y="5348224"/>
                <a:ext cx="635400" cy="430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06245C-5344-466E-B220-7093DC6BF35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02971" y="5330584"/>
                  <a:ext cx="671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A1C317-9137-4F4D-AC90-1D1FEADA81D2}"/>
                    </a:ext>
                  </a:extLst>
                </p14:cNvPr>
                <p14:cNvContentPartPr/>
                <p14:nvPr/>
              </p14:nvContentPartPr>
              <p14:xfrm>
                <a:off x="8102331" y="4189744"/>
                <a:ext cx="819000" cy="144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A1C317-9137-4F4D-AC90-1D1FEADA81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84691" y="4172104"/>
                  <a:ext cx="85464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E52575-BFBB-4FED-BB21-1263C342C20E}"/>
                    </a:ext>
                  </a:extLst>
                </p14:cNvPr>
                <p14:cNvContentPartPr/>
                <p14:nvPr/>
              </p14:nvContentPartPr>
              <p14:xfrm>
                <a:off x="8364771" y="3793744"/>
                <a:ext cx="590400" cy="407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E52575-BFBB-4FED-BB21-1263C342C2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46771" y="3775744"/>
                  <a:ext cx="626040" cy="44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67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0DAF73-6F87-48D8-B3C6-8DB4B38AA339}"/>
                  </a:ext>
                </a:extLst>
              </p14:cNvPr>
              <p14:cNvContentPartPr/>
              <p14:nvPr/>
            </p14:nvContentPartPr>
            <p14:xfrm>
              <a:off x="315891" y="569025"/>
              <a:ext cx="136080" cy="82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0DAF73-6F87-48D8-B3C6-8DB4B38AA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51" y="533385"/>
                <a:ext cx="1717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225F53-F47C-45B3-B12A-F704A93749DC}"/>
                  </a:ext>
                </a:extLst>
              </p14:cNvPr>
              <p14:cNvContentPartPr/>
              <p14:nvPr/>
            </p14:nvContentPartPr>
            <p14:xfrm>
              <a:off x="732771" y="488745"/>
              <a:ext cx="171000" cy="66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225F53-F47C-45B3-B12A-F704A93749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131" y="452745"/>
                <a:ext cx="20664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25C819-56D2-4BEF-8107-5159F0798411}"/>
                  </a:ext>
                </a:extLst>
              </p14:cNvPr>
              <p14:cNvContentPartPr/>
              <p14:nvPr/>
            </p14:nvContentPartPr>
            <p14:xfrm>
              <a:off x="452331" y="874665"/>
              <a:ext cx="34416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25C819-56D2-4BEF-8107-5159F07984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331" y="838665"/>
                <a:ext cx="379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0416E1-9508-474B-949E-61ED4BABF3D9}"/>
                  </a:ext>
                </a:extLst>
              </p14:cNvPr>
              <p14:cNvContentPartPr/>
              <p14:nvPr/>
            </p14:nvContentPartPr>
            <p14:xfrm>
              <a:off x="1213011" y="524745"/>
              <a:ext cx="207360" cy="57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0416E1-9508-474B-949E-61ED4BABF3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5371" y="489105"/>
                <a:ext cx="243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6784F0-8E89-45C2-8645-1B2EA55D79C1}"/>
                  </a:ext>
                </a:extLst>
              </p14:cNvPr>
              <p14:cNvContentPartPr/>
              <p14:nvPr/>
            </p14:nvContentPartPr>
            <p14:xfrm>
              <a:off x="1466451" y="606105"/>
              <a:ext cx="281880" cy="26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6784F0-8E89-45C2-8645-1B2EA55D79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8811" y="570105"/>
                <a:ext cx="3175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C8E53A-8CC6-4C6A-B8BC-79F0EF75F895}"/>
                  </a:ext>
                </a:extLst>
              </p14:cNvPr>
              <p14:cNvContentPartPr/>
              <p14:nvPr/>
            </p14:nvContentPartPr>
            <p14:xfrm>
              <a:off x="1774251" y="379665"/>
              <a:ext cx="335880" cy="49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C8E53A-8CC6-4C6A-B8BC-79F0EF75F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6251" y="344025"/>
                <a:ext cx="3715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6DFABB-AFEE-4A34-AC4F-799999A36814}"/>
                  </a:ext>
                </a:extLst>
              </p14:cNvPr>
              <p14:cNvContentPartPr/>
              <p14:nvPr/>
            </p14:nvContentPartPr>
            <p14:xfrm>
              <a:off x="2996451" y="650385"/>
              <a:ext cx="566640" cy="2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6DFABB-AFEE-4A34-AC4F-799999A368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8451" y="614385"/>
                <a:ext cx="602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876A45-4C80-4DD3-BC6C-0FE2218E39F0}"/>
                  </a:ext>
                </a:extLst>
              </p14:cNvPr>
              <p14:cNvContentPartPr/>
              <p14:nvPr/>
            </p14:nvContentPartPr>
            <p14:xfrm>
              <a:off x="3114171" y="861705"/>
              <a:ext cx="60264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876A45-4C80-4DD3-BC6C-0FE2218E39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6171" y="825705"/>
                <a:ext cx="638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87DD28-F767-4818-B198-EC545702B544}"/>
                  </a:ext>
                </a:extLst>
              </p14:cNvPr>
              <p14:cNvContentPartPr/>
              <p14:nvPr/>
            </p14:nvContentPartPr>
            <p14:xfrm>
              <a:off x="4607811" y="468945"/>
              <a:ext cx="627840" cy="6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87DD28-F767-4818-B198-EC545702B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0171" y="433305"/>
                <a:ext cx="6634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EB3C88-BBF1-406C-9080-7D610569BA3E}"/>
                  </a:ext>
                </a:extLst>
              </p14:cNvPr>
              <p14:cNvContentPartPr/>
              <p14:nvPr/>
            </p14:nvContentPartPr>
            <p14:xfrm>
              <a:off x="4145931" y="398025"/>
              <a:ext cx="279000" cy="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EB3C88-BBF1-406C-9080-7D610569B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28291" y="362025"/>
                <a:ext cx="3146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64EC92-1A71-4334-A414-8E66780A9E5B}"/>
                  </a:ext>
                </a:extLst>
              </p14:cNvPr>
              <p14:cNvContentPartPr/>
              <p14:nvPr/>
            </p14:nvContentPartPr>
            <p14:xfrm>
              <a:off x="4563171" y="99225"/>
              <a:ext cx="204120" cy="32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64EC92-1A71-4334-A414-8E66780A9E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45531" y="63225"/>
                <a:ext cx="239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4F36FE-E02A-4A1E-B0E7-59BE82E247CB}"/>
                  </a:ext>
                </a:extLst>
              </p14:cNvPr>
              <p14:cNvContentPartPr/>
              <p14:nvPr/>
            </p14:nvContentPartPr>
            <p14:xfrm>
              <a:off x="4689531" y="-4549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4F36FE-E02A-4A1E-B0E7-59BE82E247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1531" y="-8149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5DEF5A-6D81-43E8-9D92-2FAA7CD3392E}"/>
                  </a:ext>
                </a:extLst>
              </p14:cNvPr>
              <p14:cNvContentPartPr/>
              <p14:nvPr/>
            </p14:nvContentPartPr>
            <p14:xfrm>
              <a:off x="4852251" y="26704"/>
              <a:ext cx="310680" cy="29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5DEF5A-6D81-43E8-9D92-2FAA7CD339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4611" y="-9296"/>
                <a:ext cx="3463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87C1E-567A-4D69-A87E-3F96BE163AA7}"/>
                  </a:ext>
                </a:extLst>
              </p14:cNvPr>
              <p14:cNvContentPartPr/>
              <p14:nvPr/>
            </p14:nvContentPartPr>
            <p14:xfrm>
              <a:off x="5339331" y="59824"/>
              <a:ext cx="475560" cy="25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87C1E-567A-4D69-A87E-3F96BE163A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21331" y="24184"/>
                <a:ext cx="511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DB25F4-9791-4044-9411-1A7969F383BA}"/>
                  </a:ext>
                </a:extLst>
              </p14:cNvPr>
              <p14:cNvContentPartPr/>
              <p14:nvPr/>
            </p14:nvContentPartPr>
            <p14:xfrm>
              <a:off x="6253011" y="110584"/>
              <a:ext cx="365040" cy="1139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DB25F4-9791-4044-9411-1A7969F383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5371" y="74584"/>
                <a:ext cx="400680" cy="1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608291-4C76-4E45-AF51-39C0FE5111D8}"/>
                  </a:ext>
                </a:extLst>
              </p14:cNvPr>
              <p14:cNvContentPartPr/>
              <p14:nvPr/>
            </p14:nvContentPartPr>
            <p14:xfrm>
              <a:off x="6645051" y="452224"/>
              <a:ext cx="345600" cy="29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608291-4C76-4E45-AF51-39C0FE5111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27411" y="416224"/>
                <a:ext cx="381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D660EA-0689-4BB8-AF71-967C3462FA24}"/>
                  </a:ext>
                </a:extLst>
              </p14:cNvPr>
              <p14:cNvContentPartPr/>
              <p14:nvPr/>
            </p14:nvContentPartPr>
            <p14:xfrm>
              <a:off x="7268571" y="440704"/>
              <a:ext cx="242280" cy="24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D660EA-0689-4BB8-AF71-967C3462FA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50931" y="405064"/>
                <a:ext cx="277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144DFF-12D7-4BC5-B3FB-F6E6305831C4}"/>
                  </a:ext>
                </a:extLst>
              </p14:cNvPr>
              <p14:cNvContentPartPr/>
              <p14:nvPr/>
            </p14:nvContentPartPr>
            <p14:xfrm>
              <a:off x="7711731" y="250264"/>
              <a:ext cx="363960" cy="30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144DFF-12D7-4BC5-B3FB-F6E6305831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93731" y="214624"/>
                <a:ext cx="3996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305F5C-1266-4F69-82D7-3D131A087B76}"/>
                  </a:ext>
                </a:extLst>
              </p14:cNvPr>
              <p14:cNvContentPartPr/>
              <p14:nvPr/>
            </p14:nvContentPartPr>
            <p14:xfrm>
              <a:off x="8355771" y="276904"/>
              <a:ext cx="550800" cy="226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305F5C-1266-4F69-82D7-3D131A087B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38131" y="241264"/>
                <a:ext cx="5864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877C060-CBB0-45EC-A1A5-CFE83D103880}"/>
                  </a:ext>
                </a:extLst>
              </p14:cNvPr>
              <p14:cNvContentPartPr/>
              <p14:nvPr/>
            </p14:nvContentPartPr>
            <p14:xfrm>
              <a:off x="8410131" y="628624"/>
              <a:ext cx="594360" cy="105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877C060-CBB0-45EC-A1A5-CFE83D1038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92491" y="592624"/>
                <a:ext cx="630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7521F5-3BB3-4A95-9AC7-B9788939F369}"/>
                  </a:ext>
                </a:extLst>
              </p14:cNvPr>
              <p14:cNvContentPartPr/>
              <p14:nvPr/>
            </p14:nvContentPartPr>
            <p14:xfrm>
              <a:off x="8654211" y="874504"/>
              <a:ext cx="383400" cy="267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7521F5-3BB3-4A95-9AC7-B9788939F3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6571" y="838864"/>
                <a:ext cx="419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FB1DF2-A856-4DDB-880D-A0E34487AC94}"/>
                  </a:ext>
                </a:extLst>
              </p14:cNvPr>
              <p14:cNvContentPartPr/>
              <p14:nvPr/>
            </p14:nvContentPartPr>
            <p14:xfrm>
              <a:off x="9134811" y="205264"/>
              <a:ext cx="308520" cy="877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FB1DF2-A856-4DDB-880D-A0E34487AC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16811" y="169624"/>
                <a:ext cx="34416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BBAF2B-5D93-41E5-870F-40A424AD3FB6}"/>
                  </a:ext>
                </a:extLst>
              </p14:cNvPr>
              <p14:cNvContentPartPr/>
              <p14:nvPr/>
            </p14:nvContentPartPr>
            <p14:xfrm>
              <a:off x="9360891" y="99784"/>
              <a:ext cx="472320" cy="34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BBAF2B-5D93-41E5-870F-40A424AD3F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42891" y="64144"/>
                <a:ext cx="5079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BAA09B-FAC2-4B20-939A-A973C926F353}"/>
                  </a:ext>
                </a:extLst>
              </p14:cNvPr>
              <p14:cNvContentPartPr/>
              <p14:nvPr/>
            </p14:nvContentPartPr>
            <p14:xfrm>
              <a:off x="603891" y="2158984"/>
              <a:ext cx="711360" cy="73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BAA09B-FAC2-4B20-939A-A973C926F3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891" y="2123344"/>
                <a:ext cx="7470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8AD6B4-7D40-42F0-AD55-719867C94481}"/>
                  </a:ext>
                </a:extLst>
              </p14:cNvPr>
              <p14:cNvContentPartPr/>
              <p14:nvPr/>
            </p14:nvContentPartPr>
            <p14:xfrm>
              <a:off x="1600731" y="2278864"/>
              <a:ext cx="271440" cy="395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8AD6B4-7D40-42F0-AD55-719867C944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83091" y="2243224"/>
                <a:ext cx="3070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D3B254-0B83-4E89-8111-64B7F58EDBB6}"/>
                  </a:ext>
                </a:extLst>
              </p14:cNvPr>
              <p14:cNvContentPartPr/>
              <p14:nvPr/>
            </p14:nvContentPartPr>
            <p14:xfrm>
              <a:off x="1872171" y="1960984"/>
              <a:ext cx="942480" cy="1344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D3B254-0B83-4E89-8111-64B7F58EDB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54531" y="1925344"/>
                <a:ext cx="97812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66BC0D-8570-4162-BE59-F24823F152AF}"/>
                  </a:ext>
                </a:extLst>
              </p14:cNvPr>
              <p14:cNvContentPartPr/>
              <p14:nvPr/>
            </p14:nvContentPartPr>
            <p14:xfrm>
              <a:off x="2869731" y="2100304"/>
              <a:ext cx="96840" cy="18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66BC0D-8570-4162-BE59-F24823F152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52091" y="2064304"/>
                <a:ext cx="132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D59D83-06BE-4706-8FB0-8A6CD1B673ED}"/>
                  </a:ext>
                </a:extLst>
              </p14:cNvPr>
              <p14:cNvContentPartPr/>
              <p14:nvPr/>
            </p14:nvContentPartPr>
            <p14:xfrm>
              <a:off x="2746251" y="1790704"/>
              <a:ext cx="15120" cy="65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D59D83-06BE-4706-8FB0-8A6CD1B673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28251" y="1755064"/>
                <a:ext cx="50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9B3DD3-0B63-4A56-87AD-0E53ECDC0119}"/>
                  </a:ext>
                </a:extLst>
              </p14:cNvPr>
              <p14:cNvContentPartPr/>
              <p14:nvPr/>
            </p14:nvContentPartPr>
            <p14:xfrm>
              <a:off x="2951091" y="1641304"/>
              <a:ext cx="265320" cy="688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9B3DD3-0B63-4A56-87AD-0E53ECDC01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33451" y="1605664"/>
                <a:ext cx="30096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1A76123-23AF-4BD0-B629-01CAA1FB5688}"/>
                  </a:ext>
                </a:extLst>
              </p14:cNvPr>
              <p14:cNvContentPartPr/>
              <p14:nvPr/>
            </p14:nvContentPartPr>
            <p14:xfrm>
              <a:off x="2896731" y="2008504"/>
              <a:ext cx="108360" cy="19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1A76123-23AF-4BD0-B629-01CAA1FB56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79091" y="1972864"/>
                <a:ext cx="144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75BDBE-2FB4-459F-BACC-C8557210B048}"/>
                  </a:ext>
                </a:extLst>
              </p14:cNvPr>
              <p14:cNvContentPartPr/>
              <p14:nvPr/>
            </p14:nvContentPartPr>
            <p14:xfrm>
              <a:off x="3258891" y="1991224"/>
              <a:ext cx="315000" cy="317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75BDBE-2FB4-459F-BACC-C8557210B0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40891" y="1955584"/>
                <a:ext cx="350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BE0170-2631-4CD6-8626-4BEA4D41CC1A}"/>
                  </a:ext>
                </a:extLst>
              </p14:cNvPr>
              <p14:cNvContentPartPr/>
              <p14:nvPr/>
            </p14:nvContentPartPr>
            <p14:xfrm>
              <a:off x="3691251" y="1724104"/>
              <a:ext cx="275040" cy="504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BE0170-2631-4CD6-8626-4BEA4D41CC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3611" y="1688104"/>
                <a:ext cx="3106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046F50-9D37-416A-8708-B5D95EA6B0C3}"/>
                  </a:ext>
                </a:extLst>
              </p14:cNvPr>
              <p14:cNvContentPartPr/>
              <p14:nvPr/>
            </p14:nvContentPartPr>
            <p14:xfrm>
              <a:off x="4071411" y="1836064"/>
              <a:ext cx="310680" cy="30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046F50-9D37-416A-8708-B5D95EA6B0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53771" y="1800064"/>
                <a:ext cx="3463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EF40D5-1B02-4E14-8406-746F1C016792}"/>
                  </a:ext>
                </a:extLst>
              </p14:cNvPr>
              <p14:cNvContentPartPr/>
              <p14:nvPr/>
            </p14:nvContentPartPr>
            <p14:xfrm>
              <a:off x="1058931" y="4019464"/>
              <a:ext cx="167400" cy="600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EF40D5-1B02-4E14-8406-746F1C0167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1291" y="3983464"/>
                <a:ext cx="2030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A6ADB8-FFB9-41BC-8DAD-A6963B637601}"/>
                  </a:ext>
                </a:extLst>
              </p14:cNvPr>
              <p14:cNvContentPartPr/>
              <p14:nvPr/>
            </p14:nvContentPartPr>
            <p14:xfrm>
              <a:off x="1439091" y="3859264"/>
              <a:ext cx="271080" cy="628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A6ADB8-FFB9-41BC-8DAD-A6963B6376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21091" y="3823624"/>
                <a:ext cx="3067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5E6ABA5-5BB0-496B-A670-CB05CA49455D}"/>
                  </a:ext>
                </a:extLst>
              </p14:cNvPr>
              <p14:cNvContentPartPr/>
              <p14:nvPr/>
            </p14:nvContentPartPr>
            <p14:xfrm>
              <a:off x="1303371" y="4272904"/>
              <a:ext cx="190800" cy="54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5E6ABA5-5BB0-496B-A670-CB05CA4945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85371" y="4237264"/>
                <a:ext cx="2264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134715-0601-4A30-8E24-1872CDB72BE2}"/>
                  </a:ext>
                </a:extLst>
              </p14:cNvPr>
              <p14:cNvContentPartPr/>
              <p14:nvPr/>
            </p14:nvContentPartPr>
            <p14:xfrm>
              <a:off x="1900251" y="3847384"/>
              <a:ext cx="64440" cy="457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134715-0601-4A30-8E24-1872CDB72BE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82251" y="3811384"/>
                <a:ext cx="1000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D8F5F3-D9CF-4C30-A063-DEB34BCFDE39}"/>
                  </a:ext>
                </a:extLst>
              </p14:cNvPr>
              <p14:cNvContentPartPr/>
              <p14:nvPr/>
            </p14:nvContentPartPr>
            <p14:xfrm>
              <a:off x="2145411" y="3809224"/>
              <a:ext cx="446760" cy="355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D8F5F3-D9CF-4C30-A063-DEB34BCFDE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27411" y="3773584"/>
                <a:ext cx="4824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49C0E1-9FB6-4371-AB92-9301100A1E5B}"/>
                  </a:ext>
                </a:extLst>
              </p14:cNvPr>
              <p14:cNvContentPartPr/>
              <p14:nvPr/>
            </p14:nvContentPartPr>
            <p14:xfrm>
              <a:off x="2634291" y="3602944"/>
              <a:ext cx="209160" cy="55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49C0E1-9FB6-4371-AB92-9301100A1E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16651" y="3567304"/>
                <a:ext cx="2448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C90276F-67C1-4F27-9F84-0BE6298CC277}"/>
                  </a:ext>
                </a:extLst>
              </p14:cNvPr>
              <p14:cNvContentPartPr/>
              <p14:nvPr/>
            </p14:nvContentPartPr>
            <p14:xfrm>
              <a:off x="2887371" y="3322504"/>
              <a:ext cx="258480" cy="1042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C90276F-67C1-4F27-9F84-0BE6298CC27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69731" y="3286504"/>
                <a:ext cx="294120" cy="11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2F299F-E361-434E-A926-598074E5897F}"/>
                  </a:ext>
                </a:extLst>
              </p14:cNvPr>
              <p14:cNvContentPartPr/>
              <p14:nvPr/>
            </p14:nvContentPartPr>
            <p14:xfrm>
              <a:off x="778491" y="3784024"/>
              <a:ext cx="208440" cy="1062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2F299F-E361-434E-A926-598074E589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0491" y="3748024"/>
                <a:ext cx="24408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482C30-DFC7-4363-90C6-13448D461654}"/>
                  </a:ext>
                </a:extLst>
              </p14:cNvPr>
              <p14:cNvContentPartPr/>
              <p14:nvPr/>
            </p14:nvContentPartPr>
            <p14:xfrm>
              <a:off x="3621051" y="3272464"/>
              <a:ext cx="616320" cy="177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482C30-DFC7-4363-90C6-13448D4616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03411" y="3236464"/>
                <a:ext cx="651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2436B1F-AFDB-4B12-B54B-7F9F8D95D121}"/>
                  </a:ext>
                </a:extLst>
              </p14:cNvPr>
              <p14:cNvContentPartPr/>
              <p14:nvPr/>
            </p14:nvContentPartPr>
            <p14:xfrm>
              <a:off x="3648051" y="3623104"/>
              <a:ext cx="570960" cy="161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2436B1F-AFDB-4B12-B54B-7F9F8D95D12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30411" y="3587104"/>
                <a:ext cx="606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512A904-E361-4F8F-B436-1E6FF1980EC3}"/>
                  </a:ext>
                </a:extLst>
              </p14:cNvPr>
              <p14:cNvContentPartPr/>
              <p14:nvPr/>
            </p14:nvContentPartPr>
            <p14:xfrm>
              <a:off x="4922451" y="2996344"/>
              <a:ext cx="416520" cy="291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512A904-E361-4F8F-B436-1E6FF1980EC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04451" y="2960344"/>
                <a:ext cx="452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CDAC03-B3FB-4418-9CB9-05D4F1A6EAEC}"/>
                  </a:ext>
                </a:extLst>
              </p14:cNvPr>
              <p14:cNvContentPartPr/>
              <p14:nvPr/>
            </p14:nvContentPartPr>
            <p14:xfrm>
              <a:off x="5543451" y="2977984"/>
              <a:ext cx="289080" cy="21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CDAC03-B3FB-4418-9CB9-05D4F1A6EA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25811" y="2942344"/>
                <a:ext cx="324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91F0CA-A4C2-4A04-B628-4F49C84CF71B}"/>
                  </a:ext>
                </a:extLst>
              </p14:cNvPr>
              <p14:cNvContentPartPr/>
              <p14:nvPr/>
            </p14:nvContentPartPr>
            <p14:xfrm>
              <a:off x="5965371" y="2753344"/>
              <a:ext cx="335520" cy="48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91F0CA-A4C2-4A04-B628-4F49C84CF7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47731" y="2717344"/>
                <a:ext cx="3711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E66B0E-358F-46A6-BDF3-CC9F93CC76C6}"/>
                  </a:ext>
                </a:extLst>
              </p14:cNvPr>
              <p14:cNvContentPartPr/>
              <p14:nvPr/>
            </p14:nvContentPartPr>
            <p14:xfrm>
              <a:off x="6684291" y="2343304"/>
              <a:ext cx="695520" cy="415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E66B0E-358F-46A6-BDF3-CC9F93CC76C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66651" y="2307304"/>
                <a:ext cx="7311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D0D9ECE-77C6-4310-9623-6AC7DED3FE22}"/>
                  </a:ext>
                </a:extLst>
              </p14:cNvPr>
              <p14:cNvContentPartPr/>
              <p14:nvPr/>
            </p14:nvContentPartPr>
            <p14:xfrm>
              <a:off x="6780771" y="2882224"/>
              <a:ext cx="685440" cy="19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D0D9ECE-77C6-4310-9623-6AC7DED3FE2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63131" y="2846584"/>
                <a:ext cx="721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73C3E7-0359-4DEA-96C4-BEEE274B3766}"/>
                  </a:ext>
                </a:extLst>
              </p14:cNvPr>
              <p14:cNvContentPartPr/>
              <p14:nvPr/>
            </p14:nvContentPartPr>
            <p14:xfrm>
              <a:off x="6988851" y="3149704"/>
              <a:ext cx="669960" cy="445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73C3E7-0359-4DEA-96C4-BEEE274B376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1211" y="3113704"/>
                <a:ext cx="7056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596EB18-2A86-43F5-9B8D-833003660939}"/>
                  </a:ext>
                </a:extLst>
              </p14:cNvPr>
              <p14:cNvContentPartPr/>
              <p14:nvPr/>
            </p14:nvContentPartPr>
            <p14:xfrm>
              <a:off x="771651" y="5347144"/>
              <a:ext cx="770400" cy="1108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596EB18-2A86-43F5-9B8D-83300366093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3651" y="5311504"/>
                <a:ext cx="80604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A5746CC-BBD2-465E-98D5-4FB58C0FD88D}"/>
                  </a:ext>
                </a:extLst>
              </p14:cNvPr>
              <p14:cNvContentPartPr/>
              <p14:nvPr/>
            </p14:nvContentPartPr>
            <p14:xfrm>
              <a:off x="1719531" y="5639824"/>
              <a:ext cx="176400" cy="708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A5746CC-BBD2-465E-98D5-4FB58C0FD8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01891" y="5604184"/>
                <a:ext cx="21204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910580-7B93-4451-AFBD-A7887359C19A}"/>
                  </a:ext>
                </a:extLst>
              </p14:cNvPr>
              <p14:cNvContentPartPr/>
              <p14:nvPr/>
            </p14:nvContentPartPr>
            <p14:xfrm>
              <a:off x="1964331" y="5658184"/>
              <a:ext cx="137880" cy="427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910580-7B93-4451-AFBD-A7887359C19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46691" y="5622184"/>
                <a:ext cx="173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32016E6-F25B-40EF-B507-3DB31477C984}"/>
                  </a:ext>
                </a:extLst>
              </p14:cNvPr>
              <p14:cNvContentPartPr/>
              <p14:nvPr/>
            </p14:nvContentPartPr>
            <p14:xfrm>
              <a:off x="1792251" y="5924944"/>
              <a:ext cx="223920" cy="77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32016E6-F25B-40EF-B507-3DB31477C9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74251" y="5888944"/>
                <a:ext cx="25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9B47AB8-85EA-4D3C-A978-BFDAC7210744}"/>
                  </a:ext>
                </a:extLst>
              </p14:cNvPr>
              <p14:cNvContentPartPr/>
              <p14:nvPr/>
            </p14:nvContentPartPr>
            <p14:xfrm>
              <a:off x="2451771" y="5467744"/>
              <a:ext cx="74160" cy="468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9B47AB8-85EA-4D3C-A978-BFDAC72107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33771" y="5432104"/>
                <a:ext cx="1098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D7A5305-E96C-404A-81BC-F4D7AD930969}"/>
                  </a:ext>
                </a:extLst>
              </p14:cNvPr>
              <p14:cNvContentPartPr/>
              <p14:nvPr/>
            </p14:nvContentPartPr>
            <p14:xfrm>
              <a:off x="2697651" y="5367304"/>
              <a:ext cx="483480" cy="497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D7A5305-E96C-404A-81BC-F4D7AD9309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79651" y="5331664"/>
                <a:ext cx="5191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E344CF6-60AD-41DB-963C-EB8D0424AC77}"/>
                  </a:ext>
                </a:extLst>
              </p14:cNvPr>
              <p14:cNvContentPartPr/>
              <p14:nvPr/>
            </p14:nvContentPartPr>
            <p14:xfrm>
              <a:off x="3104811" y="5132944"/>
              <a:ext cx="381600" cy="536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E344CF6-60AD-41DB-963C-EB8D0424AC7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87171" y="5096944"/>
                <a:ext cx="4172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2898BE-3881-4678-9183-E6D7B452E577}"/>
                  </a:ext>
                </a:extLst>
              </p14:cNvPr>
              <p14:cNvContentPartPr/>
              <p14:nvPr/>
            </p14:nvContentPartPr>
            <p14:xfrm>
              <a:off x="3928851" y="5090824"/>
              <a:ext cx="801360" cy="1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2898BE-3881-4678-9183-E6D7B452E5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10851" y="5055184"/>
                <a:ext cx="837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6760AFA-02F6-4F41-BF18-B67DD7A5543D}"/>
                  </a:ext>
                </a:extLst>
              </p14:cNvPr>
              <p14:cNvContentPartPr/>
              <p14:nvPr/>
            </p14:nvContentPartPr>
            <p14:xfrm>
              <a:off x="4001211" y="5424904"/>
              <a:ext cx="788400" cy="124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760AFA-02F6-4F41-BF18-B67DD7A5543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83571" y="5389264"/>
                <a:ext cx="82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3276F2-901E-4A2A-BA86-322459B7B7C1}"/>
                  </a:ext>
                </a:extLst>
              </p14:cNvPr>
              <p14:cNvContentPartPr/>
              <p14:nvPr/>
            </p14:nvContentPartPr>
            <p14:xfrm>
              <a:off x="5449851" y="5092264"/>
              <a:ext cx="392760" cy="68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3276F2-901E-4A2A-BA86-322459B7B7C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2211" y="5056624"/>
                <a:ext cx="428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6BDAEA7-C5B2-47CD-B0ED-914D9A106BD5}"/>
                  </a:ext>
                </a:extLst>
              </p14:cNvPr>
              <p14:cNvContentPartPr/>
              <p14:nvPr/>
            </p14:nvContentPartPr>
            <p14:xfrm>
              <a:off x="5902371" y="4578904"/>
              <a:ext cx="714960" cy="627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6BDAEA7-C5B2-47CD-B0ED-914D9A106BD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84731" y="4543264"/>
                <a:ext cx="75060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5B5147A-B532-455F-9DA0-1CF42F86F322}"/>
                  </a:ext>
                </a:extLst>
              </p14:cNvPr>
              <p14:cNvContentPartPr/>
              <p14:nvPr/>
            </p14:nvContentPartPr>
            <p14:xfrm>
              <a:off x="6818571" y="4444624"/>
              <a:ext cx="596520" cy="440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5B5147A-B532-455F-9DA0-1CF42F86F3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00571" y="4408984"/>
                <a:ext cx="6321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2E397D-3D1F-48B6-96B8-D3C0934BB587}"/>
                  </a:ext>
                </a:extLst>
              </p14:cNvPr>
              <p14:cNvContentPartPr/>
              <p14:nvPr/>
            </p14:nvContentPartPr>
            <p14:xfrm>
              <a:off x="8700291" y="3705544"/>
              <a:ext cx="675000" cy="1162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2E397D-3D1F-48B6-96B8-D3C0934BB5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82291" y="3669904"/>
                <a:ext cx="710640" cy="12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4D43640-E02A-4CAC-8318-D092337C0872}"/>
                  </a:ext>
                </a:extLst>
              </p14:cNvPr>
              <p14:cNvContentPartPr/>
              <p14:nvPr/>
            </p14:nvContentPartPr>
            <p14:xfrm>
              <a:off x="9405891" y="3400624"/>
              <a:ext cx="989640" cy="1068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4D43640-E02A-4CAC-8318-D092337C087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88251" y="3364984"/>
                <a:ext cx="102528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FFC1F29-525A-4590-B3CB-BE8935447CF6}"/>
                  </a:ext>
                </a:extLst>
              </p14:cNvPr>
              <p14:cNvContentPartPr/>
              <p14:nvPr/>
            </p14:nvContentPartPr>
            <p14:xfrm>
              <a:off x="10399131" y="3189304"/>
              <a:ext cx="858600" cy="1036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FFC1F29-525A-4590-B3CB-BE8935447CF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81131" y="3153664"/>
                <a:ext cx="89424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D5E1C37-64CB-4A12-923C-4335E35C3990}"/>
                  </a:ext>
                </a:extLst>
              </p14:cNvPr>
              <p14:cNvContentPartPr/>
              <p14:nvPr/>
            </p14:nvContentPartPr>
            <p14:xfrm>
              <a:off x="11289411" y="3031264"/>
              <a:ext cx="421200" cy="418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D5E1C37-64CB-4A12-923C-4335E35C39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271411" y="2995264"/>
                <a:ext cx="4568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B99F65-D434-4817-9064-DFCAE8AEF566}"/>
                  </a:ext>
                </a:extLst>
              </p14:cNvPr>
              <p14:cNvContentPartPr/>
              <p14:nvPr/>
            </p14:nvContentPartPr>
            <p14:xfrm>
              <a:off x="4320891" y="1503064"/>
              <a:ext cx="1482480" cy="956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B99F65-D434-4817-9064-DFCAE8AEF5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03251" y="1467064"/>
                <a:ext cx="151812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2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6A7364-AB5C-4AF8-99AC-AE3E6E1757D5}"/>
              </a:ext>
            </a:extLst>
          </p:cNvPr>
          <p:cNvGrpSpPr/>
          <p:nvPr/>
        </p:nvGrpSpPr>
        <p:grpSpPr>
          <a:xfrm>
            <a:off x="71811" y="26865"/>
            <a:ext cx="1495080" cy="754560"/>
            <a:chOff x="71811" y="26865"/>
            <a:chExt cx="149508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8632C1-1586-4407-BECC-C07753B2142C}"/>
                    </a:ext>
                  </a:extLst>
                </p14:cNvPr>
                <p14:cNvContentPartPr/>
                <p14:nvPr/>
              </p14:nvContentPartPr>
              <p14:xfrm>
                <a:off x="198891" y="234945"/>
                <a:ext cx="88560" cy="54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8632C1-1586-4407-BECC-C07753B214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891" y="217305"/>
                  <a:ext cx="124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6EACF8-7CE6-41DA-809E-1C73B3F80AB8}"/>
                    </a:ext>
                  </a:extLst>
                </p14:cNvPr>
                <p14:cNvContentPartPr/>
                <p14:nvPr/>
              </p14:nvContentPartPr>
              <p14:xfrm>
                <a:off x="569691" y="153585"/>
                <a:ext cx="63360" cy="434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6EACF8-7CE6-41DA-809E-1C73B3F80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691" y="135945"/>
                  <a:ext cx="99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778D48-670C-4D28-A204-23D46B2ECA70}"/>
                    </a:ext>
                  </a:extLst>
                </p14:cNvPr>
                <p14:cNvContentPartPr/>
                <p14:nvPr/>
              </p14:nvContentPartPr>
              <p14:xfrm>
                <a:off x="234891" y="352665"/>
                <a:ext cx="313200" cy="4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778D48-670C-4D28-A204-23D46B2ECA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251" y="335025"/>
                  <a:ext cx="348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7D9259-9276-4D2A-9451-D1C84DB8E414}"/>
                    </a:ext>
                  </a:extLst>
                </p14:cNvPr>
                <p14:cNvContentPartPr/>
                <p14:nvPr/>
              </p14:nvContentPartPr>
              <p14:xfrm>
                <a:off x="830691" y="234945"/>
                <a:ext cx="45000" cy="19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7D9259-9276-4D2A-9451-D1C84DB8E4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051" y="217305"/>
                  <a:ext cx="80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ED45D0-7DFF-43D0-B7F2-452560EA7B60}"/>
                    </a:ext>
                  </a:extLst>
                </p14:cNvPr>
                <p14:cNvContentPartPr/>
                <p14:nvPr/>
              </p14:nvContentPartPr>
              <p14:xfrm>
                <a:off x="1004211" y="207945"/>
                <a:ext cx="199800" cy="12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ED45D0-7DFF-43D0-B7F2-452560EA7B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211" y="190305"/>
                  <a:ext cx="235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657A44-0B5C-4F52-8E2E-29BB01666683}"/>
                    </a:ext>
                  </a:extLst>
                </p14:cNvPr>
                <p14:cNvContentPartPr/>
                <p14:nvPr/>
              </p14:nvContentPartPr>
              <p14:xfrm>
                <a:off x="1267011" y="81225"/>
                <a:ext cx="82080" cy="23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657A44-0B5C-4F52-8E2E-29BB016666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9011" y="63225"/>
                  <a:ext cx="117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A16795-E661-4616-A3DE-009254D17CAD}"/>
                    </a:ext>
                  </a:extLst>
                </p14:cNvPr>
                <p14:cNvContentPartPr/>
                <p14:nvPr/>
              </p14:nvContentPartPr>
              <p14:xfrm>
                <a:off x="1484451" y="26865"/>
                <a:ext cx="82440" cy="39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A16795-E661-4616-A3DE-009254D17C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6451" y="8865"/>
                  <a:ext cx="118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C2B481-5568-460A-9869-9B2CAF27F60E}"/>
                    </a:ext>
                  </a:extLst>
                </p14:cNvPr>
                <p14:cNvContentPartPr/>
                <p14:nvPr/>
              </p14:nvContentPartPr>
              <p14:xfrm>
                <a:off x="71811" y="117171"/>
                <a:ext cx="9720" cy="65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C2B481-5568-460A-9869-9B2CAF27F6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1" y="99531"/>
                  <a:ext cx="45360" cy="69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51D80F-299A-40AF-B895-C7CA2273935E}"/>
              </a:ext>
            </a:extLst>
          </p:cNvPr>
          <p:cNvGrpSpPr/>
          <p:nvPr/>
        </p:nvGrpSpPr>
        <p:grpSpPr>
          <a:xfrm>
            <a:off x="1964331" y="216891"/>
            <a:ext cx="327960" cy="163440"/>
            <a:chOff x="1964331" y="216891"/>
            <a:chExt cx="3279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0EA659-300E-4A36-8CA8-BD47140757F5}"/>
                    </a:ext>
                  </a:extLst>
                </p14:cNvPr>
                <p14:cNvContentPartPr/>
                <p14:nvPr/>
              </p14:nvContentPartPr>
              <p14:xfrm>
                <a:off x="1964331" y="342891"/>
                <a:ext cx="327960" cy="3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0EA659-300E-4A36-8CA8-BD4714075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46691" y="325251"/>
                  <a:ext cx="363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99CD8E-75D1-4DB9-80F9-62F690CA0762}"/>
                    </a:ext>
                  </a:extLst>
                </p14:cNvPr>
                <p14:cNvContentPartPr/>
                <p14:nvPr/>
              </p14:nvContentPartPr>
              <p14:xfrm>
                <a:off x="2009691" y="216891"/>
                <a:ext cx="23436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99CD8E-75D1-4DB9-80F9-62F690CA07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1691" y="198891"/>
                  <a:ext cx="270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3D006A-71FF-4DC8-92C4-C09E7AE84491}"/>
              </a:ext>
            </a:extLst>
          </p:cNvPr>
          <p:cNvGrpSpPr/>
          <p:nvPr/>
        </p:nvGrpSpPr>
        <p:grpSpPr>
          <a:xfrm>
            <a:off x="2761371" y="31491"/>
            <a:ext cx="1764360" cy="648720"/>
            <a:chOff x="2761371" y="31491"/>
            <a:chExt cx="176436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1CEBF7-B1B4-4FA2-9E6A-D842CFA4E410}"/>
                    </a:ext>
                  </a:extLst>
                </p14:cNvPr>
                <p14:cNvContentPartPr/>
                <p14:nvPr/>
              </p14:nvContentPartPr>
              <p14:xfrm>
                <a:off x="2761371" y="153531"/>
                <a:ext cx="253440" cy="21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1CEBF7-B1B4-4FA2-9E6A-D842CFA4E4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3371" y="135531"/>
                  <a:ext cx="289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F970F5-48C2-4E87-BE12-D6894BB33955}"/>
                    </a:ext>
                  </a:extLst>
                </p14:cNvPr>
                <p14:cNvContentPartPr/>
                <p14:nvPr/>
              </p14:nvContentPartPr>
              <p14:xfrm>
                <a:off x="3210291" y="169371"/>
                <a:ext cx="240120" cy="21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F970F5-48C2-4E87-BE12-D6894BB339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2651" y="151731"/>
                  <a:ext cx="275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3AA652-EACC-48A8-B6CC-F2D45B0A3D8F}"/>
                    </a:ext>
                  </a:extLst>
                </p14:cNvPr>
                <p14:cNvContentPartPr/>
                <p14:nvPr/>
              </p14:nvContentPartPr>
              <p14:xfrm>
                <a:off x="3538611" y="187731"/>
                <a:ext cx="280440" cy="31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3AA652-EACC-48A8-B6CC-F2D45B0A3D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0971" y="169731"/>
                  <a:ext cx="316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8F81EB-5FC8-4967-A224-1B8EBD998094}"/>
                    </a:ext>
                  </a:extLst>
                </p14:cNvPr>
                <p14:cNvContentPartPr/>
                <p14:nvPr/>
              </p14:nvContentPartPr>
              <p14:xfrm>
                <a:off x="4027491" y="31491"/>
                <a:ext cx="260640" cy="25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8F81EB-5FC8-4967-A224-1B8EBD9980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9491" y="13491"/>
                  <a:ext cx="29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CFF4E8-DEB7-487A-B063-3E647ED99296}"/>
                    </a:ext>
                  </a:extLst>
                </p14:cNvPr>
                <p14:cNvContentPartPr/>
                <p14:nvPr/>
              </p14:nvContentPartPr>
              <p14:xfrm>
                <a:off x="4073931" y="354051"/>
                <a:ext cx="435600" cy="5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CFF4E8-DEB7-487A-B063-3E647ED992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5931" y="336411"/>
                  <a:ext cx="471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AD8652-824D-4D85-B183-6EEB3FA2BA9A}"/>
                    </a:ext>
                  </a:extLst>
                </p14:cNvPr>
                <p14:cNvContentPartPr/>
                <p14:nvPr/>
              </p14:nvContentPartPr>
              <p14:xfrm>
                <a:off x="4255011" y="524691"/>
                <a:ext cx="270720" cy="15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AD8652-824D-4D85-B183-6EEB3FA2BA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7011" y="506691"/>
                  <a:ext cx="3063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9639D2-BFE9-4D22-BDDF-7274625D2F49}"/>
              </a:ext>
            </a:extLst>
          </p:cNvPr>
          <p:cNvGrpSpPr/>
          <p:nvPr/>
        </p:nvGrpSpPr>
        <p:grpSpPr>
          <a:xfrm>
            <a:off x="5630931" y="72171"/>
            <a:ext cx="2493360" cy="474840"/>
            <a:chOff x="5630931" y="72171"/>
            <a:chExt cx="24933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88E4CB-7DAC-49A2-94E2-FECE69CB518E}"/>
                    </a:ext>
                  </a:extLst>
                </p14:cNvPr>
                <p14:cNvContentPartPr/>
                <p14:nvPr/>
              </p14:nvContentPartPr>
              <p14:xfrm>
                <a:off x="5630931" y="298611"/>
                <a:ext cx="91800" cy="19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88E4CB-7DAC-49A2-94E2-FECE69CB51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12931" y="280611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0044B9-1A1D-4999-A852-E462C233F1D1}"/>
                    </a:ext>
                  </a:extLst>
                </p14:cNvPr>
                <p14:cNvContentPartPr/>
                <p14:nvPr/>
              </p14:nvContentPartPr>
              <p14:xfrm>
                <a:off x="5992371" y="72171"/>
                <a:ext cx="577440" cy="47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0044B9-1A1D-4999-A852-E462C233F1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4731" y="54171"/>
                  <a:ext cx="613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AFBCF5-7929-4BA3-A0B7-1C2D354B76FC}"/>
                    </a:ext>
                  </a:extLst>
                </p14:cNvPr>
                <p14:cNvContentPartPr/>
                <p14:nvPr/>
              </p14:nvContentPartPr>
              <p14:xfrm>
                <a:off x="6472971" y="244251"/>
                <a:ext cx="9000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AFBCF5-7929-4BA3-A0B7-1C2D354B76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4971" y="226251"/>
                  <a:ext cx="12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F4F68C-383C-4A85-895F-7A8EC3B83022}"/>
                    </a:ext>
                  </a:extLst>
                </p14:cNvPr>
                <p14:cNvContentPartPr/>
                <p14:nvPr/>
              </p14:nvContentPartPr>
              <p14:xfrm>
                <a:off x="6600051" y="151011"/>
                <a:ext cx="87120" cy="28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F4F68C-383C-4A85-895F-7A8EC3B830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2051" y="133371"/>
                  <a:ext cx="122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8E2F64-7400-46D8-A8AD-B761DEA5A6ED}"/>
                    </a:ext>
                  </a:extLst>
                </p14:cNvPr>
                <p14:cNvContentPartPr/>
                <p14:nvPr/>
              </p14:nvContentPartPr>
              <p14:xfrm>
                <a:off x="6481611" y="328851"/>
                <a:ext cx="17172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8E2F64-7400-46D8-A8AD-B761DEA5A6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3971" y="311211"/>
                  <a:ext cx="207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A635E2-CF90-4E2E-A94D-9D561BEE5E4E}"/>
                    </a:ext>
                  </a:extLst>
                </p14:cNvPr>
                <p14:cNvContentPartPr/>
                <p14:nvPr/>
              </p14:nvContentPartPr>
              <p14:xfrm>
                <a:off x="6843771" y="144531"/>
                <a:ext cx="76680" cy="24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A635E2-CF90-4E2E-A94D-9D561BEE5E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6131" y="126891"/>
                  <a:ext cx="112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1F910B-EB40-437F-AEE6-FB6E97BF6520}"/>
                    </a:ext>
                  </a:extLst>
                </p14:cNvPr>
                <p14:cNvContentPartPr/>
                <p14:nvPr/>
              </p14:nvContentPartPr>
              <p14:xfrm>
                <a:off x="6970851" y="126171"/>
                <a:ext cx="295560" cy="21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1F910B-EB40-437F-AEE6-FB6E97BF65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2851" y="108531"/>
                  <a:ext cx="331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B7D743-217E-417B-9D55-A5E2446B1DDD}"/>
                    </a:ext>
                  </a:extLst>
                </p14:cNvPr>
                <p14:cNvContentPartPr/>
                <p14:nvPr/>
              </p14:nvContentPartPr>
              <p14:xfrm>
                <a:off x="7251291" y="81171"/>
                <a:ext cx="186120" cy="23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B7D743-217E-417B-9D55-A5E2446B1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3651" y="63531"/>
                  <a:ext cx="221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30174B-D627-4AE6-AEAC-40730D9C6D46}"/>
                    </a:ext>
                  </a:extLst>
                </p14:cNvPr>
                <p14:cNvContentPartPr/>
                <p14:nvPr/>
              </p14:nvContentPartPr>
              <p14:xfrm>
                <a:off x="7631811" y="216891"/>
                <a:ext cx="399960" cy="4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30174B-D627-4AE6-AEAC-40730D9C6D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14171" y="198891"/>
                  <a:ext cx="435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4B18CB-7C12-469F-94BE-D4EBD57DA3D1}"/>
                    </a:ext>
                  </a:extLst>
                </p14:cNvPr>
                <p14:cNvContentPartPr/>
                <p14:nvPr/>
              </p14:nvContentPartPr>
              <p14:xfrm>
                <a:off x="7640811" y="298611"/>
                <a:ext cx="483480" cy="8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4B18CB-7C12-469F-94BE-D4EBD57DA3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22811" y="280971"/>
                  <a:ext cx="5191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65C35B-4708-4D46-88D2-B15073356D63}"/>
              </a:ext>
            </a:extLst>
          </p:cNvPr>
          <p:cNvGrpSpPr/>
          <p:nvPr/>
        </p:nvGrpSpPr>
        <p:grpSpPr>
          <a:xfrm>
            <a:off x="8428491" y="115371"/>
            <a:ext cx="1794240" cy="383760"/>
            <a:chOff x="8428491" y="115371"/>
            <a:chExt cx="1794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CBDFE7-EA27-4E11-8A7D-720003B48A85}"/>
                    </a:ext>
                  </a:extLst>
                </p14:cNvPr>
                <p14:cNvContentPartPr/>
                <p14:nvPr/>
              </p14:nvContentPartPr>
              <p14:xfrm>
                <a:off x="8428491" y="291051"/>
                <a:ext cx="485640" cy="43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CBDFE7-EA27-4E11-8A7D-720003B48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0491" y="273411"/>
                  <a:ext cx="521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434AA8-0E4B-4BC6-BC96-4F3D2C71BEFA}"/>
                    </a:ext>
                  </a:extLst>
                </p14:cNvPr>
                <p14:cNvContentPartPr/>
                <p14:nvPr/>
              </p14:nvContentPartPr>
              <p14:xfrm>
                <a:off x="9035091" y="115371"/>
                <a:ext cx="470520" cy="383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434AA8-0E4B-4BC6-BC96-4F3D2C71BE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7451" y="97731"/>
                  <a:ext cx="506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225106-437D-451A-9BAA-A2FFAAD42AF4}"/>
                    </a:ext>
                  </a:extLst>
                </p14:cNvPr>
                <p14:cNvContentPartPr/>
                <p14:nvPr/>
              </p14:nvContentPartPr>
              <p14:xfrm>
                <a:off x="9704691" y="134451"/>
                <a:ext cx="518040" cy="30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225106-437D-451A-9BAA-A2FFAAD42A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7051" y="116811"/>
                  <a:ext cx="55368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EC51B77-C8C0-4CDA-B05B-6FDAE9F6AD5E}"/>
                  </a:ext>
                </a:extLst>
              </p14:cNvPr>
              <p14:cNvContentPartPr/>
              <p14:nvPr/>
            </p14:nvContentPartPr>
            <p14:xfrm>
              <a:off x="4576851" y="1937691"/>
              <a:ext cx="884880" cy="648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EC51B77-C8C0-4CDA-B05B-6FDAE9F6AD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58851" y="1902051"/>
                <a:ext cx="92052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26CB16-5463-4AE3-82B3-21415014BD49}"/>
                  </a:ext>
                </a:extLst>
              </p14:cNvPr>
              <p14:cNvContentPartPr/>
              <p14:nvPr/>
            </p14:nvContentPartPr>
            <p14:xfrm>
              <a:off x="4996971" y="2027691"/>
              <a:ext cx="362520" cy="4532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26CB16-5463-4AE3-82B3-21415014BD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79331" y="1991691"/>
                <a:ext cx="398160" cy="46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A28262-8E0F-433E-A35C-668425EFCE0D}"/>
                  </a:ext>
                </a:extLst>
              </p14:cNvPr>
              <p14:cNvContentPartPr/>
              <p14:nvPr/>
            </p14:nvContentPartPr>
            <p14:xfrm>
              <a:off x="923211" y="3767211"/>
              <a:ext cx="9702720" cy="1032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A28262-8E0F-433E-A35C-668425EFCE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211" y="3731211"/>
                <a:ext cx="973836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88A421-A5E3-4BD6-8315-F63EAA82E43B}"/>
                  </a:ext>
                </a:extLst>
              </p14:cNvPr>
              <p14:cNvContentPartPr/>
              <p14:nvPr/>
            </p14:nvContentPartPr>
            <p14:xfrm>
              <a:off x="820611" y="4417731"/>
              <a:ext cx="520560" cy="66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88A421-A5E3-4BD6-8315-F63EAA82E43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2611" y="4381731"/>
                <a:ext cx="55620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FBF836-CD6D-44A9-8D91-01133D37B8D4}"/>
                  </a:ext>
                </a:extLst>
              </p14:cNvPr>
              <p14:cNvContentPartPr/>
              <p14:nvPr/>
            </p14:nvContentPartPr>
            <p14:xfrm>
              <a:off x="551691" y="5440491"/>
              <a:ext cx="226440" cy="64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FBF836-CD6D-44A9-8D91-01133D37B8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051" y="5404851"/>
                <a:ext cx="262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40F8969-E8BA-40FC-976C-8DDA24CDF6A4}"/>
                  </a:ext>
                </a:extLst>
              </p14:cNvPr>
              <p14:cNvContentPartPr/>
              <p14:nvPr/>
            </p14:nvContentPartPr>
            <p14:xfrm>
              <a:off x="1004211" y="5286411"/>
              <a:ext cx="419040" cy="28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40F8969-E8BA-40FC-976C-8DDA24CDF6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6211" y="5250411"/>
                <a:ext cx="4546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E401D5-7F47-4633-BEB4-4E2CEBAE3A96}"/>
                  </a:ext>
                </a:extLst>
              </p14:cNvPr>
              <p14:cNvContentPartPr/>
              <p14:nvPr/>
            </p14:nvContentPartPr>
            <p14:xfrm>
              <a:off x="10800531" y="4172211"/>
              <a:ext cx="497520" cy="302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E401D5-7F47-4633-BEB4-4E2CEBAE3A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82531" y="4136211"/>
                <a:ext cx="5331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F80ECE-82B8-4EFC-9DB5-5F36425DA662}"/>
                  </a:ext>
                </a:extLst>
              </p14:cNvPr>
              <p14:cNvContentPartPr/>
              <p14:nvPr/>
            </p14:nvContentPartPr>
            <p14:xfrm>
              <a:off x="5576571" y="1547811"/>
              <a:ext cx="192960" cy="523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F80ECE-82B8-4EFC-9DB5-5F36425DA6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58931" y="1512171"/>
                <a:ext cx="2286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CCE4317-BF49-45B4-8661-4A122E853A61}"/>
                  </a:ext>
                </a:extLst>
              </p14:cNvPr>
              <p14:cNvContentPartPr/>
              <p14:nvPr/>
            </p14:nvContentPartPr>
            <p14:xfrm>
              <a:off x="5956371" y="1454571"/>
              <a:ext cx="127800" cy="472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CCE4317-BF49-45B4-8661-4A122E853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8731" y="1418571"/>
                <a:ext cx="163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87EC2C-FB88-451B-AA59-983D4A0D3B66}"/>
                  </a:ext>
                </a:extLst>
              </p14:cNvPr>
              <p14:cNvContentPartPr/>
              <p14:nvPr/>
            </p14:nvContentPartPr>
            <p14:xfrm>
              <a:off x="5676291" y="1701171"/>
              <a:ext cx="283320" cy="91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87EC2C-FB88-451B-AA59-983D4A0D3B6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8651" y="1665171"/>
                <a:ext cx="318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3B0940-33C6-4CE7-84C9-2C9810F86CF0}"/>
                  </a:ext>
                </a:extLst>
              </p14:cNvPr>
              <p14:cNvContentPartPr/>
              <p14:nvPr/>
            </p14:nvContentPartPr>
            <p14:xfrm>
              <a:off x="6245451" y="1461771"/>
              <a:ext cx="90360" cy="25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3B0940-33C6-4CE7-84C9-2C9810F86C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27451" y="1425771"/>
                <a:ext cx="126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B3697E-F320-483B-A3C5-1596E8331107}"/>
                  </a:ext>
                </a:extLst>
              </p14:cNvPr>
              <p14:cNvContentPartPr/>
              <p14:nvPr/>
            </p14:nvContentPartPr>
            <p14:xfrm>
              <a:off x="6435531" y="1475091"/>
              <a:ext cx="272880" cy="209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B3697E-F320-483B-A3C5-1596E83311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17531" y="1439451"/>
                <a:ext cx="308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442716-FC41-428F-8F5B-88850F959CCC}"/>
                  </a:ext>
                </a:extLst>
              </p14:cNvPr>
              <p14:cNvContentPartPr/>
              <p14:nvPr/>
            </p14:nvContentPartPr>
            <p14:xfrm>
              <a:off x="6753411" y="1348731"/>
              <a:ext cx="119160" cy="28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442716-FC41-428F-8F5B-88850F959C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35771" y="1312731"/>
                <a:ext cx="154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DB0ECF-D6FA-49C5-8B41-99409694CA30}"/>
                  </a:ext>
                </a:extLst>
              </p14:cNvPr>
              <p14:cNvContentPartPr/>
              <p14:nvPr/>
            </p14:nvContentPartPr>
            <p14:xfrm>
              <a:off x="6834771" y="1067931"/>
              <a:ext cx="261720" cy="761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DB0ECF-D6FA-49C5-8B41-99409694CA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7131" y="1032291"/>
                <a:ext cx="29736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146BE6-AA66-44C5-B76B-D3A10344ACB5}"/>
                  </a:ext>
                </a:extLst>
              </p14:cNvPr>
              <p14:cNvContentPartPr/>
              <p14:nvPr/>
            </p14:nvContentPartPr>
            <p14:xfrm>
              <a:off x="5323131" y="1448091"/>
              <a:ext cx="185400" cy="595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146BE6-AA66-44C5-B76B-D3A10344ACB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05491" y="1412451"/>
                <a:ext cx="2210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03E6F23-16EB-4089-BB54-5FC180CCAE01}"/>
                  </a:ext>
                </a:extLst>
              </p14:cNvPr>
              <p14:cNvContentPartPr/>
              <p14:nvPr/>
            </p14:nvContentPartPr>
            <p14:xfrm>
              <a:off x="5157891" y="4563531"/>
              <a:ext cx="26280" cy="35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03E6F23-16EB-4089-BB54-5FC180CCAE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40251" y="4545891"/>
                <a:ext cx="61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9BEF68F-5B7B-45BB-887F-F7C22119BE70}"/>
                  </a:ext>
                </a:extLst>
              </p14:cNvPr>
              <p14:cNvContentPartPr/>
              <p14:nvPr/>
            </p14:nvContentPartPr>
            <p14:xfrm>
              <a:off x="5266971" y="4699971"/>
              <a:ext cx="158400" cy="200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9BEF68F-5B7B-45BB-887F-F7C22119BE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49331" y="4682331"/>
                <a:ext cx="194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1F0621-B699-4BC4-9211-2E2843F94B70}"/>
                  </a:ext>
                </a:extLst>
              </p14:cNvPr>
              <p14:cNvContentPartPr/>
              <p14:nvPr/>
            </p14:nvContentPartPr>
            <p14:xfrm>
              <a:off x="3222531" y="4635891"/>
              <a:ext cx="152280" cy="10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1F0621-B699-4BC4-9211-2E2843F94B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04891" y="4617891"/>
                <a:ext cx="1879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0F480-C929-4A5A-AC79-AE82B10FE86F}"/>
              </a:ext>
            </a:extLst>
          </p:cNvPr>
          <p:cNvGrpSpPr/>
          <p:nvPr/>
        </p:nvGrpSpPr>
        <p:grpSpPr>
          <a:xfrm>
            <a:off x="2957931" y="4976811"/>
            <a:ext cx="550800" cy="302400"/>
            <a:chOff x="2957931" y="4976811"/>
            <a:chExt cx="5508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3ECA4E-09C0-4672-8D0F-B3B2DF3B029F}"/>
                    </a:ext>
                  </a:extLst>
                </p14:cNvPr>
                <p14:cNvContentPartPr/>
                <p14:nvPr/>
              </p14:nvContentPartPr>
              <p14:xfrm>
                <a:off x="2957931" y="5124051"/>
                <a:ext cx="17424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3ECA4E-09C0-4672-8D0F-B3B2DF3B02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40291" y="5106051"/>
                  <a:ext cx="209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E996E5-928D-44E8-82E6-5B4BACCE7BC3}"/>
                    </a:ext>
                  </a:extLst>
                </p14:cNvPr>
                <p14:cNvContentPartPr/>
                <p14:nvPr/>
              </p14:nvContentPartPr>
              <p14:xfrm>
                <a:off x="3263931" y="4987971"/>
                <a:ext cx="244800" cy="291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E996E5-928D-44E8-82E6-5B4BACCE7B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46291" y="4970331"/>
                  <a:ext cx="280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9C0163A-77D4-48A1-9568-FEB4D383BFE6}"/>
                    </a:ext>
                  </a:extLst>
                </p14:cNvPr>
                <p14:cNvContentPartPr/>
                <p14:nvPr/>
              </p14:nvContentPartPr>
              <p14:xfrm>
                <a:off x="3177531" y="4976811"/>
                <a:ext cx="253800" cy="20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9C0163A-77D4-48A1-9568-FEB4D383BF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59531" y="4959171"/>
                  <a:ext cx="2894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E1CBC4-0EBA-455C-89FA-92A96408B1F3}"/>
                  </a:ext>
                </a:extLst>
              </p14:cNvPr>
              <p14:cNvContentPartPr/>
              <p14:nvPr/>
            </p14:nvContentPartPr>
            <p14:xfrm>
              <a:off x="7495011" y="4308291"/>
              <a:ext cx="123840" cy="101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E1CBC4-0EBA-455C-89FA-92A96408B1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77371" y="4290651"/>
                <a:ext cx="15948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6C2D7DD-F33D-4657-A78A-35BF6D2BC0DF}"/>
              </a:ext>
            </a:extLst>
          </p:cNvPr>
          <p:cNvGrpSpPr/>
          <p:nvPr/>
        </p:nvGrpSpPr>
        <p:grpSpPr>
          <a:xfrm>
            <a:off x="7324011" y="4680531"/>
            <a:ext cx="438840" cy="327600"/>
            <a:chOff x="7324011" y="4680531"/>
            <a:chExt cx="4388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78E6CF-76ED-4CD9-9288-DDA2E4948117}"/>
                    </a:ext>
                  </a:extLst>
                </p14:cNvPr>
                <p14:cNvContentPartPr/>
                <p14:nvPr/>
              </p14:nvContentPartPr>
              <p14:xfrm>
                <a:off x="7426251" y="4710051"/>
                <a:ext cx="336600" cy="29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78E6CF-76ED-4CD9-9288-DDA2E49481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08611" y="4692411"/>
                  <a:ext cx="372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FE8A5B-92C3-4E0D-A0E5-37D383BE8C78}"/>
                    </a:ext>
                  </a:extLst>
                </p14:cNvPr>
                <p14:cNvContentPartPr/>
                <p14:nvPr/>
              </p14:nvContentPartPr>
              <p14:xfrm>
                <a:off x="7324011" y="4680531"/>
                <a:ext cx="343440" cy="54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FE8A5B-92C3-4E0D-A0E5-37D383BE8C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06011" y="4662891"/>
                  <a:ext cx="3790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D107ED-9FA7-49B4-80F3-53A4BA1F4013}"/>
                  </a:ext>
                </a:extLst>
              </p14:cNvPr>
              <p14:cNvContentPartPr/>
              <p14:nvPr/>
            </p14:nvContentPartPr>
            <p14:xfrm>
              <a:off x="8156691" y="1365651"/>
              <a:ext cx="300960" cy="306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D107ED-9FA7-49B4-80F3-53A4BA1F401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39051" y="1329651"/>
                <a:ext cx="3366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93C755-5752-4582-852F-A9BE16D8CD8E}"/>
                  </a:ext>
                </a:extLst>
              </p14:cNvPr>
              <p14:cNvContentPartPr/>
              <p14:nvPr/>
            </p14:nvContentPartPr>
            <p14:xfrm>
              <a:off x="8745291" y="1260531"/>
              <a:ext cx="265320" cy="106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93C755-5752-4582-852F-A9BE16D8CD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27651" y="1224531"/>
                <a:ext cx="300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A9518A7-3576-40A9-AAA6-CAB0E2F9E13A}"/>
                  </a:ext>
                </a:extLst>
              </p14:cNvPr>
              <p14:cNvContentPartPr/>
              <p14:nvPr/>
            </p14:nvContentPartPr>
            <p14:xfrm>
              <a:off x="8736291" y="1431171"/>
              <a:ext cx="567360" cy="162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A9518A7-3576-40A9-AAA6-CAB0E2F9E13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18651" y="1395531"/>
                <a:ext cx="6030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DAD8F5-AF2A-43A5-BBC5-19CECF03ECC8}"/>
                  </a:ext>
                </a:extLst>
              </p14:cNvPr>
              <p14:cNvContentPartPr/>
              <p14:nvPr/>
            </p14:nvContentPartPr>
            <p14:xfrm>
              <a:off x="9480051" y="1073331"/>
              <a:ext cx="272880" cy="297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DAD8F5-AF2A-43A5-BBC5-19CECF03EC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62411" y="1037691"/>
                <a:ext cx="308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220D89C-EDEC-4482-A68E-C49A4E0FDE4D}"/>
                  </a:ext>
                </a:extLst>
              </p14:cNvPr>
              <p14:cNvContentPartPr/>
              <p14:nvPr/>
            </p14:nvContentPartPr>
            <p14:xfrm>
              <a:off x="4951611" y="2846691"/>
              <a:ext cx="190800" cy="147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220D89C-EDEC-4482-A68E-C49A4E0FDE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33611" y="2811051"/>
                <a:ext cx="226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5DAC4F-5050-4522-A424-B6CFD08B9816}"/>
                  </a:ext>
                </a:extLst>
              </p14:cNvPr>
              <p14:cNvContentPartPr/>
              <p14:nvPr/>
            </p14:nvContentPartPr>
            <p14:xfrm>
              <a:off x="5304051" y="2670651"/>
              <a:ext cx="44280" cy="254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5DAC4F-5050-4522-A424-B6CFD08B98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86411" y="2634651"/>
                <a:ext cx="79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490016A-223E-4416-BEAF-78CD287FDA81}"/>
                  </a:ext>
                </a:extLst>
              </p14:cNvPr>
              <p14:cNvContentPartPr/>
              <p14:nvPr/>
            </p14:nvContentPartPr>
            <p14:xfrm>
              <a:off x="8419131" y="1801251"/>
              <a:ext cx="327600" cy="354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490016A-223E-4416-BEAF-78CD287FDA8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01131" y="1765611"/>
                <a:ext cx="363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E22018F-3B7A-4C70-949F-F85890BEFDAB}"/>
                  </a:ext>
                </a:extLst>
              </p14:cNvPr>
              <p14:cNvContentPartPr/>
              <p14:nvPr/>
            </p14:nvContentPartPr>
            <p14:xfrm>
              <a:off x="8917371" y="1809171"/>
              <a:ext cx="389880" cy="101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E22018F-3B7A-4C70-949F-F85890BEFDA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99731" y="1773171"/>
                <a:ext cx="425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C6795B2-67A1-479F-8AD6-F35AF4C1578F}"/>
                  </a:ext>
                </a:extLst>
              </p14:cNvPr>
              <p14:cNvContentPartPr/>
              <p14:nvPr/>
            </p14:nvContentPartPr>
            <p14:xfrm>
              <a:off x="8935371" y="2010051"/>
              <a:ext cx="343080" cy="90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C6795B2-67A1-479F-8AD6-F35AF4C157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17731" y="1974411"/>
                <a:ext cx="378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4D35E19-2FC6-4FE2-9312-790B3943A50F}"/>
                  </a:ext>
                </a:extLst>
              </p14:cNvPr>
              <p14:cNvContentPartPr/>
              <p14:nvPr/>
            </p14:nvContentPartPr>
            <p14:xfrm>
              <a:off x="9695691" y="1692531"/>
              <a:ext cx="202680" cy="424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4D35E19-2FC6-4FE2-9312-790B3943A50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77691" y="1656891"/>
                <a:ext cx="2383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72CB763-033B-47AC-BA30-060F59C7F0CB}"/>
                  </a:ext>
                </a:extLst>
              </p14:cNvPr>
              <p14:cNvContentPartPr/>
              <p14:nvPr/>
            </p14:nvContentPartPr>
            <p14:xfrm>
              <a:off x="9614331" y="1652211"/>
              <a:ext cx="185760" cy="50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72CB763-033B-47AC-BA30-060F59C7F0C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96691" y="1616211"/>
                <a:ext cx="221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438BDCB-E43E-4C5B-9A1E-9A48F0E90C4C}"/>
                  </a:ext>
                </a:extLst>
              </p14:cNvPr>
              <p14:cNvContentPartPr/>
              <p14:nvPr/>
            </p14:nvContentPartPr>
            <p14:xfrm>
              <a:off x="7450011" y="4126491"/>
              <a:ext cx="243360" cy="365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438BDCB-E43E-4C5B-9A1E-9A48F0E90C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32011" y="4090851"/>
                <a:ext cx="2790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8C0577-448F-4537-B4B9-F97F31DD2525}"/>
                  </a:ext>
                </a:extLst>
              </p14:cNvPr>
              <p14:cNvContentPartPr/>
              <p14:nvPr/>
            </p14:nvContentPartPr>
            <p14:xfrm>
              <a:off x="8454411" y="2371851"/>
              <a:ext cx="502560" cy="401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8C0577-448F-4537-B4B9-F97F31DD252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36771" y="2335851"/>
                <a:ext cx="5382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579AEBF-D04E-4827-98C5-EA4185E4C893}"/>
                  </a:ext>
                </a:extLst>
              </p14:cNvPr>
              <p14:cNvContentPartPr/>
              <p14:nvPr/>
            </p14:nvContentPartPr>
            <p14:xfrm>
              <a:off x="9261171" y="2498211"/>
              <a:ext cx="91080" cy="45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579AEBF-D04E-4827-98C5-EA4185E4C8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43531" y="2462211"/>
                <a:ext cx="126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E5790B-E28E-4A4E-9238-C4FA7DDC91FE}"/>
                  </a:ext>
                </a:extLst>
              </p14:cNvPr>
              <p14:cNvContentPartPr/>
              <p14:nvPr/>
            </p14:nvContentPartPr>
            <p14:xfrm>
              <a:off x="9206811" y="2679651"/>
              <a:ext cx="264600" cy="54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E5790B-E28E-4A4E-9238-C4FA7DDC91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89171" y="2643651"/>
                <a:ext cx="300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8D0507-806E-43AC-920C-CCFA4E1C4284}"/>
                  </a:ext>
                </a:extLst>
              </p14:cNvPr>
              <p14:cNvContentPartPr/>
              <p14:nvPr/>
            </p14:nvContentPartPr>
            <p14:xfrm>
              <a:off x="9614331" y="2526651"/>
              <a:ext cx="246240" cy="8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8D0507-806E-43AC-920C-CCFA4E1C428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96691" y="2491011"/>
                <a:ext cx="281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189C817-A53B-4DD9-924D-09383FF5187B}"/>
                  </a:ext>
                </a:extLst>
              </p14:cNvPr>
              <p14:cNvContentPartPr/>
              <p14:nvPr/>
            </p14:nvContentPartPr>
            <p14:xfrm>
              <a:off x="10040211" y="2223531"/>
              <a:ext cx="326520" cy="252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189C817-A53B-4DD9-924D-09383FF518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22211" y="2187891"/>
                <a:ext cx="362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E44028-BF33-4140-9685-B845E1DC3A16}"/>
                  </a:ext>
                </a:extLst>
              </p14:cNvPr>
              <p14:cNvContentPartPr/>
              <p14:nvPr/>
            </p14:nvContentPartPr>
            <p14:xfrm>
              <a:off x="9895131" y="2134251"/>
              <a:ext cx="316800" cy="74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E44028-BF33-4140-9685-B845E1DC3A1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77131" y="2098251"/>
                <a:ext cx="352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99DA87-723B-4A59-BECD-A483598352ED}"/>
                  </a:ext>
                </a:extLst>
              </p14:cNvPr>
              <p14:cNvContentPartPr/>
              <p14:nvPr/>
            </p14:nvContentPartPr>
            <p14:xfrm>
              <a:off x="10343691" y="1420731"/>
              <a:ext cx="293760" cy="334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99DA87-723B-4A59-BECD-A483598352E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25691" y="1385091"/>
                <a:ext cx="3294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D2BC8C7-03B5-411F-A517-1674CF301B2B}"/>
                  </a:ext>
                </a:extLst>
              </p14:cNvPr>
              <p14:cNvContentPartPr/>
              <p14:nvPr/>
            </p14:nvContentPartPr>
            <p14:xfrm>
              <a:off x="10862811" y="1291851"/>
              <a:ext cx="184680" cy="277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D2BC8C7-03B5-411F-A517-1674CF301B2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44811" y="1256211"/>
                <a:ext cx="220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A14B921-1FB0-496C-A93C-F1006D1FFC48}"/>
                  </a:ext>
                </a:extLst>
              </p14:cNvPr>
              <p14:cNvContentPartPr/>
              <p14:nvPr/>
            </p14:nvContentPartPr>
            <p14:xfrm>
              <a:off x="11073411" y="1131291"/>
              <a:ext cx="144720" cy="332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A14B921-1FB0-496C-A93C-F1006D1FFC4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55771" y="1095651"/>
                <a:ext cx="180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88B462D-AF0D-45AA-B8BC-AFAED09077C4}"/>
                  </a:ext>
                </a:extLst>
              </p14:cNvPr>
              <p14:cNvContentPartPr/>
              <p14:nvPr/>
            </p14:nvContentPartPr>
            <p14:xfrm>
              <a:off x="11406771" y="769131"/>
              <a:ext cx="81000" cy="468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88B462D-AF0D-45AA-B8BC-AFAED09077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88771" y="733131"/>
                <a:ext cx="1166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DAFC4D-B076-4450-A294-E7DF4405EA9B}"/>
                  </a:ext>
                </a:extLst>
              </p14:cNvPr>
              <p14:cNvContentPartPr/>
              <p14:nvPr/>
            </p14:nvContentPartPr>
            <p14:xfrm>
              <a:off x="11524851" y="924291"/>
              <a:ext cx="138240" cy="108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DAFC4D-B076-4450-A294-E7DF4405EA9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506851" y="888291"/>
                <a:ext cx="173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4AB351-BC92-46C4-AA4A-AF5B765D968F}"/>
                  </a:ext>
                </a:extLst>
              </p14:cNvPr>
              <p14:cNvContentPartPr/>
              <p14:nvPr/>
            </p14:nvContentPartPr>
            <p14:xfrm>
              <a:off x="11858931" y="550611"/>
              <a:ext cx="240480" cy="319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4AB351-BC92-46C4-AA4A-AF5B765D968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841291" y="514971"/>
                <a:ext cx="276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C556190-BF1E-4E5C-9A89-6EB80FEF4BF2}"/>
                  </a:ext>
                </a:extLst>
              </p14:cNvPr>
              <p14:cNvContentPartPr/>
              <p14:nvPr/>
            </p14:nvContentPartPr>
            <p14:xfrm>
              <a:off x="11932011" y="361611"/>
              <a:ext cx="200160" cy="317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C556190-BF1E-4E5C-9A89-6EB80FEF4BF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914011" y="325971"/>
                <a:ext cx="235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298CFE5-56D5-4505-A7C0-0DCF54685CDB}"/>
                  </a:ext>
                </a:extLst>
              </p14:cNvPr>
              <p14:cNvContentPartPr/>
              <p14:nvPr/>
            </p14:nvContentPartPr>
            <p14:xfrm>
              <a:off x="11178531" y="1572291"/>
              <a:ext cx="410760" cy="274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298CFE5-56D5-4505-A7C0-0DCF54685CD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160891" y="1536651"/>
                <a:ext cx="446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36D2712-E138-46ED-B166-134096169B1D}"/>
                  </a:ext>
                </a:extLst>
              </p14:cNvPr>
              <p14:cNvContentPartPr/>
              <p14:nvPr/>
            </p14:nvContentPartPr>
            <p14:xfrm>
              <a:off x="11316411" y="1769931"/>
              <a:ext cx="214920" cy="86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36D2712-E138-46ED-B166-134096169B1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298771" y="1733931"/>
                <a:ext cx="250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E3BE6EC-03BC-4308-A829-49736D647152}"/>
                  </a:ext>
                </a:extLst>
              </p14:cNvPr>
              <p14:cNvContentPartPr/>
              <p14:nvPr/>
            </p14:nvContentPartPr>
            <p14:xfrm>
              <a:off x="11752011" y="1255851"/>
              <a:ext cx="281520" cy="229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3BE6EC-03BC-4308-A829-49736D6471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734011" y="1219851"/>
                <a:ext cx="3171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C26552D-475C-4D53-A5E9-7C898D5BC13F}"/>
                  </a:ext>
                </a:extLst>
              </p14:cNvPr>
              <p14:cNvContentPartPr/>
              <p14:nvPr/>
            </p14:nvContentPartPr>
            <p14:xfrm>
              <a:off x="12062331" y="968211"/>
              <a:ext cx="94680" cy="203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C26552D-475C-4D53-A5E9-7C898D5BC13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044691" y="932571"/>
                <a:ext cx="130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1536CA0-7AC6-43A6-B6E2-E483339E79CD}"/>
                  </a:ext>
                </a:extLst>
              </p14:cNvPr>
              <p14:cNvContentPartPr/>
              <p14:nvPr/>
            </p14:nvContentPartPr>
            <p14:xfrm>
              <a:off x="12073131" y="696771"/>
              <a:ext cx="332640" cy="353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1536CA0-7AC6-43A6-B6E2-E483339E79C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055131" y="660771"/>
                <a:ext cx="3682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ECA64B3-3AF5-4CEB-A19B-EFB3A539F249}"/>
                  </a:ext>
                </a:extLst>
              </p14:cNvPr>
              <p14:cNvContentPartPr/>
              <p14:nvPr/>
            </p14:nvContentPartPr>
            <p14:xfrm>
              <a:off x="3193731" y="4606011"/>
              <a:ext cx="191880" cy="149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ECA64B3-3AF5-4CEB-A19B-EFB3A539F24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75731" y="4570371"/>
                <a:ext cx="227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D6E1D94-6C3D-49CC-A4D0-1B8210EAF728}"/>
                  </a:ext>
                </a:extLst>
              </p14:cNvPr>
              <p14:cNvContentPartPr/>
              <p14:nvPr/>
            </p14:nvContentPartPr>
            <p14:xfrm>
              <a:off x="3360051" y="2887731"/>
              <a:ext cx="1728000" cy="1784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D6E1D94-6C3D-49CC-A4D0-1B8210EAF72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42051" y="2852091"/>
                <a:ext cx="1763640" cy="18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C700097-9407-407C-AD4A-84F6D9A47917}"/>
                  </a:ext>
                </a:extLst>
              </p14:cNvPr>
              <p14:cNvContentPartPr/>
              <p14:nvPr/>
            </p14:nvContentPartPr>
            <p14:xfrm>
              <a:off x="5087691" y="2905731"/>
              <a:ext cx="2579760" cy="1396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C700097-9407-407C-AD4A-84F6D9A4791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70051" y="2869731"/>
                <a:ext cx="26154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6F7377F-E9D3-4896-8092-8BAB526DFD12}"/>
                  </a:ext>
                </a:extLst>
              </p14:cNvPr>
              <p14:cNvContentPartPr/>
              <p14:nvPr/>
            </p14:nvContentPartPr>
            <p14:xfrm>
              <a:off x="3232611" y="4380651"/>
              <a:ext cx="4489920" cy="354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6F7377F-E9D3-4896-8092-8BAB526DFD1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14971" y="4345011"/>
                <a:ext cx="45255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7B2704F-7FAE-4DEC-9608-1E9D67288C23}"/>
                  </a:ext>
                </a:extLst>
              </p14:cNvPr>
              <p14:cNvContentPartPr/>
              <p14:nvPr/>
            </p14:nvContentPartPr>
            <p14:xfrm>
              <a:off x="3673611" y="5629131"/>
              <a:ext cx="1380240" cy="77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7B2704F-7FAE-4DEC-9608-1E9D67288C2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655611" y="5593491"/>
                <a:ext cx="141588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D769500-8F2D-4922-B265-B84CC0FD45E1}"/>
                  </a:ext>
                </a:extLst>
              </p14:cNvPr>
              <p14:cNvContentPartPr/>
              <p14:nvPr/>
            </p14:nvContentPartPr>
            <p14:xfrm>
              <a:off x="4730571" y="5712291"/>
              <a:ext cx="505440" cy="483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D769500-8F2D-4922-B265-B84CC0FD45E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12931" y="5676291"/>
                <a:ext cx="5410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765EB97-377B-4503-A099-15928FE23A7E}"/>
                  </a:ext>
                </a:extLst>
              </p14:cNvPr>
              <p14:cNvContentPartPr/>
              <p14:nvPr/>
            </p14:nvContentPartPr>
            <p14:xfrm>
              <a:off x="5134491" y="5500611"/>
              <a:ext cx="1063440" cy="1143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765EB97-377B-4503-A099-15928FE23A7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16851" y="5464611"/>
                <a:ext cx="109908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D2EA6DC-3B2F-446C-8999-A791D3C5C6F5}"/>
                  </a:ext>
                </a:extLst>
              </p14:cNvPr>
              <p14:cNvContentPartPr/>
              <p14:nvPr/>
            </p14:nvContentPartPr>
            <p14:xfrm>
              <a:off x="6164811" y="5567571"/>
              <a:ext cx="146880" cy="126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D2EA6DC-3B2F-446C-8999-A791D3C5C6F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47171" y="5531571"/>
                <a:ext cx="182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23A98D4-41AB-483D-B3AB-441B23F226D2}"/>
                  </a:ext>
                </a:extLst>
              </p14:cNvPr>
              <p14:cNvContentPartPr/>
              <p14:nvPr/>
            </p14:nvContentPartPr>
            <p14:xfrm>
              <a:off x="6019371" y="5369211"/>
              <a:ext cx="245520" cy="307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23A98D4-41AB-483D-B3AB-441B23F226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001731" y="5333571"/>
                <a:ext cx="281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C2416D-CC97-49BC-942C-42B6AC329A9B}"/>
                  </a:ext>
                </a:extLst>
              </p14:cNvPr>
              <p14:cNvContentPartPr/>
              <p14:nvPr/>
            </p14:nvContentPartPr>
            <p14:xfrm>
              <a:off x="6129171" y="5291091"/>
              <a:ext cx="558360" cy="358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C2416D-CC97-49BC-942C-42B6AC329A9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111171" y="5255451"/>
                <a:ext cx="5940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BF3AA7C-DA72-4710-BB0A-529633216295}"/>
                  </a:ext>
                </a:extLst>
              </p14:cNvPr>
              <p14:cNvContentPartPr/>
              <p14:nvPr/>
            </p14:nvContentPartPr>
            <p14:xfrm>
              <a:off x="6260931" y="5522211"/>
              <a:ext cx="266760" cy="51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BF3AA7C-DA72-4710-BB0A-52963321629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243291" y="5486571"/>
                <a:ext cx="302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9299290-8FF6-4637-9B45-1C952BB2F295}"/>
                  </a:ext>
                </a:extLst>
              </p14:cNvPr>
              <p14:cNvContentPartPr/>
              <p14:nvPr/>
            </p14:nvContentPartPr>
            <p14:xfrm>
              <a:off x="5594931" y="5228811"/>
              <a:ext cx="360" cy="3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9299290-8FF6-4637-9B45-1C952BB2F29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76931" y="519317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EE9EB5B-A97E-49FE-ADED-E9BAB16C68A9}"/>
                  </a:ext>
                </a:extLst>
              </p14:cNvPr>
              <p14:cNvContentPartPr/>
              <p14:nvPr/>
            </p14:nvContentPartPr>
            <p14:xfrm>
              <a:off x="6726411" y="5418891"/>
              <a:ext cx="217440" cy="198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EE9EB5B-A97E-49FE-ADED-E9BAB16C68A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08771" y="5382891"/>
                <a:ext cx="253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C88E325-8172-4920-A41F-6031B3703252}"/>
                  </a:ext>
                </a:extLst>
              </p14:cNvPr>
              <p14:cNvContentPartPr/>
              <p14:nvPr/>
            </p14:nvContentPartPr>
            <p14:xfrm>
              <a:off x="6943851" y="5241771"/>
              <a:ext cx="226080" cy="428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C88E325-8172-4920-A41F-6031B370325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925851" y="5205771"/>
                <a:ext cx="2617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041DA4E-2C00-43A4-9F7F-374CEE00F1AB}"/>
                  </a:ext>
                </a:extLst>
              </p14:cNvPr>
              <p14:cNvContentPartPr/>
              <p14:nvPr/>
            </p14:nvContentPartPr>
            <p14:xfrm>
              <a:off x="7061571" y="5011011"/>
              <a:ext cx="498240" cy="606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041DA4E-2C00-43A4-9F7F-374CEE00F1A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043931" y="4975011"/>
                <a:ext cx="5338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B8FACDC-DA7B-4C94-9E38-5ABDB63CD18D}"/>
                  </a:ext>
                </a:extLst>
              </p14:cNvPr>
              <p14:cNvContentPartPr/>
              <p14:nvPr/>
            </p14:nvContentPartPr>
            <p14:xfrm>
              <a:off x="7450011" y="4932171"/>
              <a:ext cx="484920" cy="372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B8FACDC-DA7B-4C94-9E38-5ABDB63CD1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432371" y="4896171"/>
                <a:ext cx="5205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9D90E58-F822-408A-BA87-1D3171F59DD6}"/>
                  </a:ext>
                </a:extLst>
              </p14:cNvPr>
              <p14:cNvContentPartPr/>
              <p14:nvPr/>
            </p14:nvContentPartPr>
            <p14:xfrm>
              <a:off x="7026651" y="5739291"/>
              <a:ext cx="348480" cy="588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9D90E58-F822-408A-BA87-1D3171F59DD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009011" y="5703291"/>
                <a:ext cx="3841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6984A9F-7E4E-4E91-8269-6BDFFC2DF31F}"/>
                  </a:ext>
                </a:extLst>
              </p14:cNvPr>
              <p14:cNvContentPartPr/>
              <p14:nvPr/>
            </p14:nvContentPartPr>
            <p14:xfrm>
              <a:off x="7474491" y="5422131"/>
              <a:ext cx="373680" cy="917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6984A9F-7E4E-4E91-8269-6BDFFC2DF31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56851" y="5386131"/>
                <a:ext cx="40932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61FAD2-9EEB-4DBB-B3E0-5248D984726D}"/>
                  </a:ext>
                </a:extLst>
              </p14:cNvPr>
              <p14:cNvContentPartPr/>
              <p14:nvPr/>
            </p14:nvContentPartPr>
            <p14:xfrm>
              <a:off x="7916211" y="5510331"/>
              <a:ext cx="490320" cy="534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61FAD2-9EEB-4DBB-B3E0-5248D984726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898211" y="5474691"/>
                <a:ext cx="5259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10FDEBC-F89B-43AD-9ABC-41CC106A6549}"/>
                  </a:ext>
                </a:extLst>
              </p14:cNvPr>
              <p14:cNvContentPartPr/>
              <p14:nvPr/>
            </p14:nvContentPartPr>
            <p14:xfrm>
              <a:off x="8562411" y="5350131"/>
              <a:ext cx="475200" cy="391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10FDEBC-F89B-43AD-9ABC-41CC106A654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44771" y="5314131"/>
                <a:ext cx="5108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A15B6A3-E6AF-49E0-9A54-35857D6840D4}"/>
                  </a:ext>
                </a:extLst>
              </p14:cNvPr>
              <p14:cNvContentPartPr/>
              <p14:nvPr/>
            </p14:nvContentPartPr>
            <p14:xfrm>
              <a:off x="8908011" y="5056371"/>
              <a:ext cx="552240" cy="423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A15B6A3-E6AF-49E0-9A54-35857D6840D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90371" y="5020371"/>
                <a:ext cx="587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6BD1429-CB10-4E66-87A6-06AE4D0F36EC}"/>
                  </a:ext>
                </a:extLst>
              </p14:cNvPr>
              <p14:cNvContentPartPr/>
              <p14:nvPr/>
            </p14:nvContentPartPr>
            <p14:xfrm>
              <a:off x="8901891" y="5132691"/>
              <a:ext cx="387360" cy="1350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6BD1429-CB10-4E66-87A6-06AE4D0F36E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883891" y="5097051"/>
                <a:ext cx="423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2F4EF18-7BCE-44FE-B0AB-3B7548D7C8E5}"/>
                  </a:ext>
                </a:extLst>
              </p14:cNvPr>
              <p14:cNvContentPartPr/>
              <p14:nvPr/>
            </p14:nvContentPartPr>
            <p14:xfrm>
              <a:off x="9360891" y="4841811"/>
              <a:ext cx="695160" cy="6220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2F4EF18-7BCE-44FE-B0AB-3B7548D7C8E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342891" y="4805811"/>
                <a:ext cx="73080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052CF6-2B09-4559-9FFB-DAD4D811D68C}"/>
                  </a:ext>
                </a:extLst>
              </p14:cNvPr>
              <p14:cNvContentPartPr/>
              <p14:nvPr/>
            </p14:nvContentPartPr>
            <p14:xfrm>
              <a:off x="9985851" y="4948011"/>
              <a:ext cx="389160" cy="208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052CF6-2B09-4559-9FFB-DAD4D811D68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967851" y="4912371"/>
                <a:ext cx="4248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72D9F31-4537-4C70-BB26-7A70CFFD0359}"/>
                  </a:ext>
                </a:extLst>
              </p14:cNvPr>
              <p14:cNvContentPartPr/>
              <p14:nvPr/>
            </p14:nvContentPartPr>
            <p14:xfrm>
              <a:off x="10429011" y="4822731"/>
              <a:ext cx="922680" cy="366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72D9F31-4537-4C70-BB26-7A70CFFD035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411371" y="4787091"/>
                <a:ext cx="95832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9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6A7364-AB5C-4AF8-99AC-AE3E6E1757D5}"/>
              </a:ext>
            </a:extLst>
          </p:cNvPr>
          <p:cNvGrpSpPr/>
          <p:nvPr/>
        </p:nvGrpSpPr>
        <p:grpSpPr>
          <a:xfrm>
            <a:off x="71811" y="26865"/>
            <a:ext cx="1495080" cy="754560"/>
            <a:chOff x="71811" y="26865"/>
            <a:chExt cx="149508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8632C1-1586-4407-BECC-C07753B2142C}"/>
                    </a:ext>
                  </a:extLst>
                </p14:cNvPr>
                <p14:cNvContentPartPr/>
                <p14:nvPr/>
              </p14:nvContentPartPr>
              <p14:xfrm>
                <a:off x="198891" y="234945"/>
                <a:ext cx="88560" cy="54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8632C1-1586-4407-BECC-C07753B214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891" y="217305"/>
                  <a:ext cx="124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6EACF8-7CE6-41DA-809E-1C73B3F80AB8}"/>
                    </a:ext>
                  </a:extLst>
                </p14:cNvPr>
                <p14:cNvContentPartPr/>
                <p14:nvPr/>
              </p14:nvContentPartPr>
              <p14:xfrm>
                <a:off x="569691" y="153585"/>
                <a:ext cx="63360" cy="434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6EACF8-7CE6-41DA-809E-1C73B3F80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691" y="135945"/>
                  <a:ext cx="99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778D48-670C-4D28-A204-23D46B2ECA70}"/>
                    </a:ext>
                  </a:extLst>
                </p14:cNvPr>
                <p14:cNvContentPartPr/>
                <p14:nvPr/>
              </p14:nvContentPartPr>
              <p14:xfrm>
                <a:off x="234891" y="352665"/>
                <a:ext cx="313200" cy="4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778D48-670C-4D28-A204-23D46B2ECA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251" y="335025"/>
                  <a:ext cx="348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7D9259-9276-4D2A-9451-D1C84DB8E414}"/>
                    </a:ext>
                  </a:extLst>
                </p14:cNvPr>
                <p14:cNvContentPartPr/>
                <p14:nvPr/>
              </p14:nvContentPartPr>
              <p14:xfrm>
                <a:off x="830691" y="234945"/>
                <a:ext cx="45000" cy="19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7D9259-9276-4D2A-9451-D1C84DB8E4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051" y="217305"/>
                  <a:ext cx="80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ED45D0-7DFF-43D0-B7F2-452560EA7B60}"/>
                    </a:ext>
                  </a:extLst>
                </p14:cNvPr>
                <p14:cNvContentPartPr/>
                <p14:nvPr/>
              </p14:nvContentPartPr>
              <p14:xfrm>
                <a:off x="1004211" y="207945"/>
                <a:ext cx="199800" cy="12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ED45D0-7DFF-43D0-B7F2-452560EA7B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211" y="190305"/>
                  <a:ext cx="235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657A44-0B5C-4F52-8E2E-29BB01666683}"/>
                    </a:ext>
                  </a:extLst>
                </p14:cNvPr>
                <p14:cNvContentPartPr/>
                <p14:nvPr/>
              </p14:nvContentPartPr>
              <p14:xfrm>
                <a:off x="1267011" y="81225"/>
                <a:ext cx="82080" cy="23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657A44-0B5C-4F52-8E2E-29BB016666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9011" y="63225"/>
                  <a:ext cx="117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A16795-E661-4616-A3DE-009254D17CAD}"/>
                    </a:ext>
                  </a:extLst>
                </p14:cNvPr>
                <p14:cNvContentPartPr/>
                <p14:nvPr/>
              </p14:nvContentPartPr>
              <p14:xfrm>
                <a:off x="1484451" y="26865"/>
                <a:ext cx="82440" cy="39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A16795-E661-4616-A3DE-009254D17C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6451" y="8865"/>
                  <a:ext cx="118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C2B481-5568-460A-9869-9B2CAF27F60E}"/>
                    </a:ext>
                  </a:extLst>
                </p14:cNvPr>
                <p14:cNvContentPartPr/>
                <p14:nvPr/>
              </p14:nvContentPartPr>
              <p14:xfrm>
                <a:off x="71811" y="117171"/>
                <a:ext cx="9720" cy="65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C2B481-5568-460A-9869-9B2CAF27F6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1" y="99531"/>
                  <a:ext cx="45360" cy="69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51D80F-299A-40AF-B895-C7CA2273935E}"/>
              </a:ext>
            </a:extLst>
          </p:cNvPr>
          <p:cNvGrpSpPr/>
          <p:nvPr/>
        </p:nvGrpSpPr>
        <p:grpSpPr>
          <a:xfrm>
            <a:off x="1964331" y="216891"/>
            <a:ext cx="327960" cy="163440"/>
            <a:chOff x="1964331" y="216891"/>
            <a:chExt cx="3279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0EA659-300E-4A36-8CA8-BD47140757F5}"/>
                    </a:ext>
                  </a:extLst>
                </p14:cNvPr>
                <p14:cNvContentPartPr/>
                <p14:nvPr/>
              </p14:nvContentPartPr>
              <p14:xfrm>
                <a:off x="1964331" y="342891"/>
                <a:ext cx="327960" cy="3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0EA659-300E-4A36-8CA8-BD4714075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46691" y="325251"/>
                  <a:ext cx="363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99CD8E-75D1-4DB9-80F9-62F690CA0762}"/>
                    </a:ext>
                  </a:extLst>
                </p14:cNvPr>
                <p14:cNvContentPartPr/>
                <p14:nvPr/>
              </p14:nvContentPartPr>
              <p14:xfrm>
                <a:off x="2009691" y="216891"/>
                <a:ext cx="23436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99CD8E-75D1-4DB9-80F9-62F690CA07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1691" y="198891"/>
                  <a:ext cx="270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3D006A-71FF-4DC8-92C4-C09E7AE84491}"/>
              </a:ext>
            </a:extLst>
          </p:cNvPr>
          <p:cNvGrpSpPr/>
          <p:nvPr/>
        </p:nvGrpSpPr>
        <p:grpSpPr>
          <a:xfrm>
            <a:off x="2761371" y="31491"/>
            <a:ext cx="1764360" cy="648720"/>
            <a:chOff x="2761371" y="31491"/>
            <a:chExt cx="176436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1CEBF7-B1B4-4FA2-9E6A-D842CFA4E410}"/>
                    </a:ext>
                  </a:extLst>
                </p14:cNvPr>
                <p14:cNvContentPartPr/>
                <p14:nvPr/>
              </p14:nvContentPartPr>
              <p14:xfrm>
                <a:off x="2761371" y="153531"/>
                <a:ext cx="253440" cy="21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1CEBF7-B1B4-4FA2-9E6A-D842CFA4E4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3371" y="135531"/>
                  <a:ext cx="289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F970F5-48C2-4E87-BE12-D6894BB33955}"/>
                    </a:ext>
                  </a:extLst>
                </p14:cNvPr>
                <p14:cNvContentPartPr/>
                <p14:nvPr/>
              </p14:nvContentPartPr>
              <p14:xfrm>
                <a:off x="3210291" y="169371"/>
                <a:ext cx="240120" cy="21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F970F5-48C2-4E87-BE12-D6894BB339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2651" y="151731"/>
                  <a:ext cx="275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3AA652-EACC-48A8-B6CC-F2D45B0A3D8F}"/>
                    </a:ext>
                  </a:extLst>
                </p14:cNvPr>
                <p14:cNvContentPartPr/>
                <p14:nvPr/>
              </p14:nvContentPartPr>
              <p14:xfrm>
                <a:off x="3538611" y="187731"/>
                <a:ext cx="280440" cy="31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3AA652-EACC-48A8-B6CC-F2D45B0A3D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0971" y="169731"/>
                  <a:ext cx="316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8F81EB-5FC8-4967-A224-1B8EBD998094}"/>
                    </a:ext>
                  </a:extLst>
                </p14:cNvPr>
                <p14:cNvContentPartPr/>
                <p14:nvPr/>
              </p14:nvContentPartPr>
              <p14:xfrm>
                <a:off x="4027491" y="31491"/>
                <a:ext cx="260640" cy="25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8F81EB-5FC8-4967-A224-1B8EBD9980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9491" y="13491"/>
                  <a:ext cx="29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CFF4E8-DEB7-487A-B063-3E647ED99296}"/>
                    </a:ext>
                  </a:extLst>
                </p14:cNvPr>
                <p14:cNvContentPartPr/>
                <p14:nvPr/>
              </p14:nvContentPartPr>
              <p14:xfrm>
                <a:off x="4073931" y="354051"/>
                <a:ext cx="435600" cy="5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CFF4E8-DEB7-487A-B063-3E647ED992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5931" y="336411"/>
                  <a:ext cx="471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AD8652-824D-4D85-B183-6EEB3FA2BA9A}"/>
                    </a:ext>
                  </a:extLst>
                </p14:cNvPr>
                <p14:cNvContentPartPr/>
                <p14:nvPr/>
              </p14:nvContentPartPr>
              <p14:xfrm>
                <a:off x="4255011" y="524691"/>
                <a:ext cx="270720" cy="15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AD8652-824D-4D85-B183-6EEB3FA2BA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7011" y="506691"/>
                  <a:ext cx="3063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9639D2-BFE9-4D22-BDDF-7274625D2F49}"/>
              </a:ext>
            </a:extLst>
          </p:cNvPr>
          <p:cNvGrpSpPr/>
          <p:nvPr/>
        </p:nvGrpSpPr>
        <p:grpSpPr>
          <a:xfrm>
            <a:off x="5630931" y="72171"/>
            <a:ext cx="2493360" cy="474840"/>
            <a:chOff x="5630931" y="72171"/>
            <a:chExt cx="24933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88E4CB-7DAC-49A2-94E2-FECE69CB518E}"/>
                    </a:ext>
                  </a:extLst>
                </p14:cNvPr>
                <p14:cNvContentPartPr/>
                <p14:nvPr/>
              </p14:nvContentPartPr>
              <p14:xfrm>
                <a:off x="5630931" y="298611"/>
                <a:ext cx="91800" cy="19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88E4CB-7DAC-49A2-94E2-FECE69CB51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12931" y="280611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0044B9-1A1D-4999-A852-E462C233F1D1}"/>
                    </a:ext>
                  </a:extLst>
                </p14:cNvPr>
                <p14:cNvContentPartPr/>
                <p14:nvPr/>
              </p14:nvContentPartPr>
              <p14:xfrm>
                <a:off x="5992371" y="72171"/>
                <a:ext cx="577440" cy="47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0044B9-1A1D-4999-A852-E462C233F1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4731" y="54171"/>
                  <a:ext cx="613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AFBCF5-7929-4BA3-A0B7-1C2D354B76FC}"/>
                    </a:ext>
                  </a:extLst>
                </p14:cNvPr>
                <p14:cNvContentPartPr/>
                <p14:nvPr/>
              </p14:nvContentPartPr>
              <p14:xfrm>
                <a:off x="6472971" y="244251"/>
                <a:ext cx="9000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AFBCF5-7929-4BA3-A0B7-1C2D354B76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4971" y="226251"/>
                  <a:ext cx="12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F4F68C-383C-4A85-895F-7A8EC3B83022}"/>
                    </a:ext>
                  </a:extLst>
                </p14:cNvPr>
                <p14:cNvContentPartPr/>
                <p14:nvPr/>
              </p14:nvContentPartPr>
              <p14:xfrm>
                <a:off x="6600051" y="151011"/>
                <a:ext cx="87120" cy="28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F4F68C-383C-4A85-895F-7A8EC3B830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2051" y="133371"/>
                  <a:ext cx="122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8E2F64-7400-46D8-A8AD-B761DEA5A6ED}"/>
                    </a:ext>
                  </a:extLst>
                </p14:cNvPr>
                <p14:cNvContentPartPr/>
                <p14:nvPr/>
              </p14:nvContentPartPr>
              <p14:xfrm>
                <a:off x="6481611" y="328851"/>
                <a:ext cx="17172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8E2F64-7400-46D8-A8AD-B761DEA5A6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3971" y="311211"/>
                  <a:ext cx="207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A635E2-CF90-4E2E-A94D-9D561BEE5E4E}"/>
                    </a:ext>
                  </a:extLst>
                </p14:cNvPr>
                <p14:cNvContentPartPr/>
                <p14:nvPr/>
              </p14:nvContentPartPr>
              <p14:xfrm>
                <a:off x="6843771" y="144531"/>
                <a:ext cx="76680" cy="24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A635E2-CF90-4E2E-A94D-9D561BEE5E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6131" y="126891"/>
                  <a:ext cx="112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1F910B-EB40-437F-AEE6-FB6E97BF6520}"/>
                    </a:ext>
                  </a:extLst>
                </p14:cNvPr>
                <p14:cNvContentPartPr/>
                <p14:nvPr/>
              </p14:nvContentPartPr>
              <p14:xfrm>
                <a:off x="6970851" y="126171"/>
                <a:ext cx="295560" cy="21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1F910B-EB40-437F-AEE6-FB6E97BF65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2851" y="108531"/>
                  <a:ext cx="331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B7D743-217E-417B-9D55-A5E2446B1DDD}"/>
                    </a:ext>
                  </a:extLst>
                </p14:cNvPr>
                <p14:cNvContentPartPr/>
                <p14:nvPr/>
              </p14:nvContentPartPr>
              <p14:xfrm>
                <a:off x="7251291" y="81171"/>
                <a:ext cx="186120" cy="23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B7D743-217E-417B-9D55-A5E2446B1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3651" y="63531"/>
                  <a:ext cx="221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30174B-D627-4AE6-AEAC-40730D9C6D46}"/>
                    </a:ext>
                  </a:extLst>
                </p14:cNvPr>
                <p14:cNvContentPartPr/>
                <p14:nvPr/>
              </p14:nvContentPartPr>
              <p14:xfrm>
                <a:off x="7631811" y="216891"/>
                <a:ext cx="399960" cy="4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30174B-D627-4AE6-AEAC-40730D9C6D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14171" y="198891"/>
                  <a:ext cx="435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4B18CB-7C12-469F-94BE-D4EBD57DA3D1}"/>
                    </a:ext>
                  </a:extLst>
                </p14:cNvPr>
                <p14:cNvContentPartPr/>
                <p14:nvPr/>
              </p14:nvContentPartPr>
              <p14:xfrm>
                <a:off x="7640811" y="298611"/>
                <a:ext cx="483480" cy="8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4B18CB-7C12-469F-94BE-D4EBD57DA3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22811" y="280971"/>
                  <a:ext cx="5191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65C35B-4708-4D46-88D2-B15073356D63}"/>
              </a:ext>
            </a:extLst>
          </p:cNvPr>
          <p:cNvGrpSpPr/>
          <p:nvPr/>
        </p:nvGrpSpPr>
        <p:grpSpPr>
          <a:xfrm>
            <a:off x="8428491" y="115371"/>
            <a:ext cx="1794240" cy="383760"/>
            <a:chOff x="8428491" y="115371"/>
            <a:chExt cx="1794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CBDFE7-EA27-4E11-8A7D-720003B48A85}"/>
                    </a:ext>
                  </a:extLst>
                </p14:cNvPr>
                <p14:cNvContentPartPr/>
                <p14:nvPr/>
              </p14:nvContentPartPr>
              <p14:xfrm>
                <a:off x="8428491" y="291051"/>
                <a:ext cx="485640" cy="43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CBDFE7-EA27-4E11-8A7D-720003B48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0491" y="273411"/>
                  <a:ext cx="521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434AA8-0E4B-4BC6-BC96-4F3D2C71BEFA}"/>
                    </a:ext>
                  </a:extLst>
                </p14:cNvPr>
                <p14:cNvContentPartPr/>
                <p14:nvPr/>
              </p14:nvContentPartPr>
              <p14:xfrm>
                <a:off x="9035091" y="115371"/>
                <a:ext cx="470520" cy="383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434AA8-0E4B-4BC6-BC96-4F3D2C71BE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7451" y="97731"/>
                  <a:ext cx="506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225106-437D-451A-9BAA-A2FFAAD42AF4}"/>
                    </a:ext>
                  </a:extLst>
                </p14:cNvPr>
                <p14:cNvContentPartPr/>
                <p14:nvPr/>
              </p14:nvContentPartPr>
              <p14:xfrm>
                <a:off x="9704691" y="134451"/>
                <a:ext cx="518040" cy="30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225106-437D-451A-9BAA-A2FFAAD42A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7051" y="116811"/>
                  <a:ext cx="55368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EAC631-A998-4AF0-BDC7-6AB541ECFB06}"/>
                  </a:ext>
                </a:extLst>
              </p14:cNvPr>
              <p14:cNvContentPartPr/>
              <p14:nvPr/>
            </p14:nvContentPartPr>
            <p14:xfrm>
              <a:off x="5147451" y="1428291"/>
              <a:ext cx="973800" cy="68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EAC631-A998-4AF0-BDC7-6AB541ECFB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29451" y="1392291"/>
                <a:ext cx="100944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C62BDD-ECA3-47A0-AC3F-2A71FD812EA8}"/>
                  </a:ext>
                </a:extLst>
              </p14:cNvPr>
              <p14:cNvContentPartPr/>
              <p14:nvPr/>
            </p14:nvContentPartPr>
            <p14:xfrm>
              <a:off x="5512131" y="1493451"/>
              <a:ext cx="125280" cy="372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C62BDD-ECA3-47A0-AC3F-2A71FD812E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94491" y="1457451"/>
                <a:ext cx="160920" cy="38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5A1FC3-8C53-440A-90F4-5E59E2E6D0A2}"/>
                  </a:ext>
                </a:extLst>
              </p14:cNvPr>
              <p14:cNvContentPartPr/>
              <p14:nvPr/>
            </p14:nvContentPartPr>
            <p14:xfrm>
              <a:off x="841491" y="3006891"/>
              <a:ext cx="9930240" cy="10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5A1FC3-8C53-440A-90F4-5E59E2E6D0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851" y="2970891"/>
                <a:ext cx="996588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40289E-0AAD-4360-851C-C7B24A107FBF}"/>
                  </a:ext>
                </a:extLst>
              </p14:cNvPr>
              <p14:cNvContentPartPr/>
              <p14:nvPr/>
            </p14:nvContentPartPr>
            <p14:xfrm>
              <a:off x="687051" y="3648051"/>
              <a:ext cx="544320" cy="77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40289E-0AAD-4360-851C-C7B24A107F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9411" y="3612411"/>
                <a:ext cx="57996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168FC1-6331-45A2-A457-90C7A444845B}"/>
                  </a:ext>
                </a:extLst>
              </p14:cNvPr>
              <p14:cNvContentPartPr/>
              <p14:nvPr/>
            </p14:nvContentPartPr>
            <p14:xfrm>
              <a:off x="6249051" y="669411"/>
              <a:ext cx="486000" cy="645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168FC1-6331-45A2-A457-90C7A44484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31411" y="633771"/>
                <a:ext cx="5216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439E55-3D96-4A98-9CE6-630CDF86CFEB}"/>
                  </a:ext>
                </a:extLst>
              </p14:cNvPr>
              <p14:cNvContentPartPr/>
              <p14:nvPr/>
            </p14:nvContentPartPr>
            <p14:xfrm>
              <a:off x="6826131" y="814491"/>
              <a:ext cx="125280" cy="339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439E55-3D96-4A98-9CE6-630CDF86CF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08131" y="778851"/>
                <a:ext cx="1609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2C583B-CE52-4BF1-92CB-2B1B6ECE74DF}"/>
                  </a:ext>
                </a:extLst>
              </p14:cNvPr>
              <p14:cNvContentPartPr/>
              <p14:nvPr/>
            </p14:nvContentPartPr>
            <p14:xfrm>
              <a:off x="6988851" y="774171"/>
              <a:ext cx="163800" cy="323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2C583B-CE52-4BF1-92CB-2B1B6ECE74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70851" y="738531"/>
                <a:ext cx="1994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031BA24-F7EC-4047-BCCE-693EFC8217A1}"/>
                  </a:ext>
                </a:extLst>
              </p14:cNvPr>
              <p14:cNvContentPartPr/>
              <p14:nvPr/>
            </p14:nvContentPartPr>
            <p14:xfrm>
              <a:off x="6862131" y="913131"/>
              <a:ext cx="253800" cy="119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031BA24-F7EC-4047-BCCE-693EFC8217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44491" y="877491"/>
                <a:ext cx="289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FA2DD5-48FC-4AD7-9729-5BA98A748E8B}"/>
                  </a:ext>
                </a:extLst>
              </p14:cNvPr>
              <p14:cNvContentPartPr/>
              <p14:nvPr/>
            </p14:nvContentPartPr>
            <p14:xfrm>
              <a:off x="7314651" y="715131"/>
              <a:ext cx="153000" cy="316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FA2DD5-48FC-4AD7-9729-5BA98A748E8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96651" y="679131"/>
                <a:ext cx="1886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7347AB-E87D-4FD0-9C89-96196F2F0C87}"/>
                  </a:ext>
                </a:extLst>
              </p14:cNvPr>
              <p14:cNvContentPartPr/>
              <p14:nvPr/>
            </p14:nvContentPartPr>
            <p14:xfrm>
              <a:off x="7532451" y="651411"/>
              <a:ext cx="369000" cy="22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7347AB-E87D-4FD0-9C89-96196F2F0C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14451" y="615771"/>
                <a:ext cx="4046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7F286E4-6F50-4736-9889-E9D97FF1317A}"/>
                  </a:ext>
                </a:extLst>
              </p14:cNvPr>
              <p14:cNvContentPartPr/>
              <p14:nvPr/>
            </p14:nvContentPartPr>
            <p14:xfrm>
              <a:off x="7857891" y="506691"/>
              <a:ext cx="302760" cy="36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7F286E4-6F50-4736-9889-E9D97FF131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40251" y="470691"/>
                <a:ext cx="3384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BCBE8B2-41DD-4712-AE7F-633577FE3D51}"/>
                  </a:ext>
                </a:extLst>
              </p14:cNvPr>
              <p14:cNvContentPartPr/>
              <p14:nvPr/>
            </p14:nvContentPartPr>
            <p14:xfrm>
              <a:off x="714411" y="5060691"/>
              <a:ext cx="243360" cy="54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BCBE8B2-41DD-4712-AE7F-633577FE3D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771" y="5024691"/>
                <a:ext cx="279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1BAA310-0237-4EDE-806C-C906848E0C58}"/>
                  </a:ext>
                </a:extLst>
              </p14:cNvPr>
              <p14:cNvContentPartPr/>
              <p14:nvPr/>
            </p14:nvContentPartPr>
            <p14:xfrm>
              <a:off x="1357731" y="4599171"/>
              <a:ext cx="442440" cy="389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1BAA310-0237-4EDE-806C-C906848E0C5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9731" y="4563171"/>
                <a:ext cx="4780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7F5CF31-2D49-4B67-8503-113ECC382236}"/>
                  </a:ext>
                </a:extLst>
              </p14:cNvPr>
              <p14:cNvContentPartPr/>
              <p14:nvPr/>
            </p14:nvContentPartPr>
            <p14:xfrm>
              <a:off x="10972611" y="3830571"/>
              <a:ext cx="637560" cy="510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7F5CF31-2D49-4B67-8503-113ECC3822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54611" y="3794571"/>
                <a:ext cx="6732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23711B7-4313-41DF-A9A2-7FB4DB3CC23C}"/>
                  </a:ext>
                </a:extLst>
              </p14:cNvPr>
              <p14:cNvContentPartPr/>
              <p14:nvPr/>
            </p14:nvContentPartPr>
            <p14:xfrm>
              <a:off x="3330891" y="3733371"/>
              <a:ext cx="175680" cy="1486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23711B7-4313-41DF-A9A2-7FB4DB3CC2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12891" y="3697371"/>
                <a:ext cx="211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9245E8B-02F5-4B2E-943A-31D80DAB80F1}"/>
                  </a:ext>
                </a:extLst>
              </p14:cNvPr>
              <p14:cNvContentPartPr/>
              <p14:nvPr/>
            </p14:nvContentPartPr>
            <p14:xfrm>
              <a:off x="3087171" y="4317651"/>
              <a:ext cx="264600" cy="18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9245E8B-02F5-4B2E-943A-31D80DAB80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69171" y="4282011"/>
                <a:ext cx="300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8974366-55F1-4112-A7C8-539A00694936}"/>
                  </a:ext>
                </a:extLst>
              </p14:cNvPr>
              <p14:cNvContentPartPr/>
              <p14:nvPr/>
            </p14:nvContentPartPr>
            <p14:xfrm>
              <a:off x="3557331" y="4064571"/>
              <a:ext cx="222840" cy="370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8974366-55F1-4112-A7C8-539A0069493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39691" y="4028571"/>
                <a:ext cx="2584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C7DEA72-5974-4211-9F56-3BB1C5E8832B}"/>
                  </a:ext>
                </a:extLst>
              </p14:cNvPr>
              <p14:cNvContentPartPr/>
              <p14:nvPr/>
            </p14:nvContentPartPr>
            <p14:xfrm>
              <a:off x="3457971" y="4027851"/>
              <a:ext cx="226080" cy="55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C7DEA72-5974-4211-9F56-3BB1C5E8832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39971" y="3991851"/>
                <a:ext cx="261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1C43834-F789-48BE-A360-A110CB3F23DB}"/>
                  </a:ext>
                </a:extLst>
              </p14:cNvPr>
              <p14:cNvContentPartPr/>
              <p14:nvPr/>
            </p14:nvContentPartPr>
            <p14:xfrm>
              <a:off x="5448771" y="3657411"/>
              <a:ext cx="180720" cy="149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1C43834-F789-48BE-A360-A110CB3F23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31131" y="3621411"/>
                <a:ext cx="216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8475755-C3B1-4F12-95B8-C3509A2C0ACD}"/>
                  </a:ext>
                </a:extLst>
              </p14:cNvPr>
              <p14:cNvContentPartPr/>
              <p14:nvPr/>
            </p14:nvContentPartPr>
            <p14:xfrm>
              <a:off x="5731011" y="3945411"/>
              <a:ext cx="123840" cy="241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8475755-C3B1-4F12-95B8-C3509A2C0A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713371" y="3909771"/>
                <a:ext cx="159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A024582-6280-4A18-8CCD-843311A0AE77}"/>
                  </a:ext>
                </a:extLst>
              </p14:cNvPr>
              <p14:cNvContentPartPr/>
              <p14:nvPr/>
            </p14:nvContentPartPr>
            <p14:xfrm>
              <a:off x="7447851" y="3549051"/>
              <a:ext cx="201960" cy="65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A024582-6280-4A18-8CCD-843311A0AE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29851" y="3513051"/>
                <a:ext cx="237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507BD0-92B7-4502-BD5A-884D938F897B}"/>
                  </a:ext>
                </a:extLst>
              </p14:cNvPr>
              <p14:cNvContentPartPr/>
              <p14:nvPr/>
            </p14:nvContentPartPr>
            <p14:xfrm>
              <a:off x="7603731" y="3775131"/>
              <a:ext cx="254880" cy="297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507BD0-92B7-4502-BD5A-884D938F89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86091" y="3739131"/>
                <a:ext cx="2905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C64870B-88C1-49EB-B110-90F10F4F1372}"/>
                  </a:ext>
                </a:extLst>
              </p14:cNvPr>
              <p14:cNvContentPartPr/>
              <p14:nvPr/>
            </p14:nvContentPartPr>
            <p14:xfrm>
              <a:off x="7387371" y="3703851"/>
              <a:ext cx="454320" cy="44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C64870B-88C1-49EB-B110-90F10F4F137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69371" y="3667851"/>
                <a:ext cx="489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B85DF75-67A6-4A38-B4FC-8EB600AC2D03}"/>
                  </a:ext>
                </a:extLst>
              </p14:cNvPr>
              <p14:cNvContentPartPr/>
              <p14:nvPr/>
            </p14:nvContentPartPr>
            <p14:xfrm>
              <a:off x="5467851" y="2362131"/>
              <a:ext cx="216720" cy="28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B85DF75-67A6-4A38-B4FC-8EB600AC2D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50211" y="2326491"/>
                <a:ext cx="2523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0AC7E1-8ED7-4521-8EC8-8CCDD3010C9D}"/>
                  </a:ext>
                </a:extLst>
              </p14:cNvPr>
              <p14:cNvContentPartPr/>
              <p14:nvPr/>
            </p14:nvContentPartPr>
            <p14:xfrm>
              <a:off x="5739651" y="2183931"/>
              <a:ext cx="235800" cy="297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0AC7E1-8ED7-4521-8EC8-8CCDD3010C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21651" y="2147931"/>
                <a:ext cx="2714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1B17BDC-904E-487A-BA60-B3E6696EE33B}"/>
                  </a:ext>
                </a:extLst>
              </p14:cNvPr>
              <p14:cNvContentPartPr/>
              <p14:nvPr/>
            </p14:nvContentPartPr>
            <p14:xfrm>
              <a:off x="6119811" y="2162331"/>
              <a:ext cx="258120" cy="293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1B17BDC-904E-487A-BA60-B3E6696EE3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01811" y="2126331"/>
                <a:ext cx="2937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5A670A2-8B53-4095-8B33-EC3FF90FE87A}"/>
                  </a:ext>
                </a:extLst>
              </p14:cNvPr>
              <p14:cNvContentPartPr/>
              <p14:nvPr/>
            </p14:nvContentPartPr>
            <p14:xfrm>
              <a:off x="6119811" y="2137851"/>
              <a:ext cx="218880" cy="62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5A670A2-8B53-4095-8B33-EC3FF90FE8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01811" y="2101851"/>
                <a:ext cx="254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D9E2FA1-385A-4CEC-AFA3-331301D7DCD7}"/>
                  </a:ext>
                </a:extLst>
              </p14:cNvPr>
              <p14:cNvContentPartPr/>
              <p14:nvPr/>
            </p14:nvContentPartPr>
            <p14:xfrm>
              <a:off x="5501691" y="3508731"/>
              <a:ext cx="295560" cy="258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D9E2FA1-385A-4CEC-AFA3-331301D7DC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83691" y="3473091"/>
                <a:ext cx="331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F60CF90-4233-4F53-9FDE-1C588E7A3550}"/>
                  </a:ext>
                </a:extLst>
              </p14:cNvPr>
              <p14:cNvContentPartPr/>
              <p14:nvPr/>
            </p14:nvContentPartPr>
            <p14:xfrm>
              <a:off x="4897611" y="5151051"/>
              <a:ext cx="10800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F60CF90-4233-4F53-9FDE-1C588E7A35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79611" y="5115051"/>
                <a:ext cx="143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1A59C85-87E7-4B2E-8B9A-6B5FF25DB916}"/>
                  </a:ext>
                </a:extLst>
              </p14:cNvPr>
              <p14:cNvContentPartPr/>
              <p14:nvPr/>
            </p14:nvContentPartPr>
            <p14:xfrm>
              <a:off x="5078331" y="4986891"/>
              <a:ext cx="144720" cy="207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1A59C85-87E7-4B2E-8B9A-6B5FF25DB9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60691" y="4950891"/>
                <a:ext cx="180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45C9A4-72D8-44E5-96AA-6960596425CE}"/>
                  </a:ext>
                </a:extLst>
              </p14:cNvPr>
              <p14:cNvContentPartPr/>
              <p14:nvPr/>
            </p14:nvContentPartPr>
            <p14:xfrm>
              <a:off x="5323131" y="4951251"/>
              <a:ext cx="171360" cy="216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45C9A4-72D8-44E5-96AA-6960596425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05491" y="4915611"/>
                <a:ext cx="207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E52CC6B-BDFD-4C49-BBD7-FB4DE71434B3}"/>
                  </a:ext>
                </a:extLst>
              </p14:cNvPr>
              <p14:cNvContentPartPr/>
              <p14:nvPr/>
            </p14:nvContentPartPr>
            <p14:xfrm>
              <a:off x="5295771" y="4931811"/>
              <a:ext cx="51840" cy="29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E52CC6B-BDFD-4C49-BBD7-FB4DE71434B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78131" y="4896171"/>
                <a:ext cx="874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489172C-9AE6-4DCD-AFA3-39F55B28247B}"/>
                  </a:ext>
                </a:extLst>
              </p14:cNvPr>
              <p14:cNvContentPartPr/>
              <p14:nvPr/>
            </p14:nvContentPartPr>
            <p14:xfrm>
              <a:off x="5585571" y="5002731"/>
              <a:ext cx="12240" cy="219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489172C-9AE6-4DCD-AFA3-39F55B28247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67931" y="4967091"/>
                <a:ext cx="4788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09E7A7B-0EA3-4CF2-AF81-93962B4BE5EE}"/>
              </a:ext>
            </a:extLst>
          </p:cNvPr>
          <p:cNvGrpSpPr/>
          <p:nvPr/>
        </p:nvGrpSpPr>
        <p:grpSpPr>
          <a:xfrm>
            <a:off x="5105691" y="2425851"/>
            <a:ext cx="290160" cy="360"/>
            <a:chOff x="5105691" y="2425851"/>
            <a:chExt cx="2901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5591684-58C9-4588-AC4F-CE5F2106D42E}"/>
                    </a:ext>
                  </a:extLst>
                </p14:cNvPr>
                <p14:cNvContentPartPr/>
                <p14:nvPr/>
              </p14:nvContentPartPr>
              <p14:xfrm>
                <a:off x="5395491" y="2425851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5591684-58C9-4588-AC4F-CE5F2106D4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77491" y="24082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C3EF214-B0FA-44D2-A5CD-3DFD5E8F0985}"/>
                    </a:ext>
                  </a:extLst>
                </p14:cNvPr>
                <p14:cNvContentPartPr/>
                <p14:nvPr/>
              </p14:nvContentPartPr>
              <p14:xfrm>
                <a:off x="5270931" y="2425851"/>
                <a:ext cx="525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C3EF214-B0FA-44D2-A5CD-3DFD5E8F09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3291" y="2408211"/>
                  <a:ext cx="88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D63806-2922-45EE-8F93-472B2B6F40A3}"/>
                    </a:ext>
                  </a:extLst>
                </p14:cNvPr>
                <p14:cNvContentPartPr/>
                <p14:nvPr/>
              </p14:nvContentPartPr>
              <p14:xfrm>
                <a:off x="5105691" y="2425851"/>
                <a:ext cx="8208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D63806-2922-45EE-8F93-472B2B6F40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87691" y="2408211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D2702EF-8B27-4A28-9B69-D8C7F3C9C7C0}"/>
              </a:ext>
            </a:extLst>
          </p:cNvPr>
          <p:cNvGrpSpPr/>
          <p:nvPr/>
        </p:nvGrpSpPr>
        <p:grpSpPr>
          <a:xfrm>
            <a:off x="4475691" y="2443851"/>
            <a:ext cx="431280" cy="18720"/>
            <a:chOff x="4475691" y="2443851"/>
            <a:chExt cx="431280" cy="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0E56593-70E9-4F52-8730-C59112BC92C5}"/>
                    </a:ext>
                  </a:extLst>
                </p14:cNvPr>
                <p14:cNvContentPartPr/>
                <p14:nvPr/>
              </p14:nvContentPartPr>
              <p14:xfrm>
                <a:off x="4780251" y="2443851"/>
                <a:ext cx="12672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0E56593-70E9-4F52-8730-C59112BC92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62251" y="2426211"/>
                  <a:ext cx="16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87AAF0-8F03-4A5F-9E64-896728F4CF79}"/>
                    </a:ext>
                  </a:extLst>
                </p14:cNvPr>
                <p14:cNvContentPartPr/>
                <p14:nvPr/>
              </p14:nvContentPartPr>
              <p14:xfrm>
                <a:off x="4475691" y="2462211"/>
                <a:ext cx="15048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87AAF0-8F03-4A5F-9E64-896728F4CF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58051" y="2444211"/>
                  <a:ext cx="1861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12575BA-C767-4AB5-B6EA-AAD99BEF11E0}"/>
              </a:ext>
            </a:extLst>
          </p:cNvPr>
          <p:cNvGrpSpPr/>
          <p:nvPr/>
        </p:nvGrpSpPr>
        <p:grpSpPr>
          <a:xfrm>
            <a:off x="3576411" y="2453211"/>
            <a:ext cx="678960" cy="36720"/>
            <a:chOff x="3576411" y="2453211"/>
            <a:chExt cx="67896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5741781-B94E-4E59-AF94-24EB9ECC395F}"/>
                    </a:ext>
                  </a:extLst>
                </p14:cNvPr>
                <p14:cNvContentPartPr/>
                <p14:nvPr/>
              </p14:nvContentPartPr>
              <p14:xfrm>
                <a:off x="4155651" y="2471211"/>
                <a:ext cx="99720" cy="18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5741781-B94E-4E59-AF94-24EB9ECC39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38011" y="2453571"/>
                  <a:ext cx="135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4E508A6-137E-4F7A-91CC-A0320C268F5F}"/>
                    </a:ext>
                  </a:extLst>
                </p14:cNvPr>
                <p14:cNvContentPartPr/>
                <p14:nvPr/>
              </p14:nvContentPartPr>
              <p14:xfrm>
                <a:off x="3865851" y="2465091"/>
                <a:ext cx="199080" cy="24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4E508A6-137E-4F7A-91CC-A0320C268F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48211" y="2447451"/>
                  <a:ext cx="234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55F424-415E-4E41-8085-6BDC1B9DF74A}"/>
                    </a:ext>
                  </a:extLst>
                </p14:cNvPr>
                <p14:cNvContentPartPr/>
                <p14:nvPr/>
              </p14:nvContentPartPr>
              <p14:xfrm>
                <a:off x="3576411" y="2453211"/>
                <a:ext cx="153720" cy="14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55F424-415E-4E41-8085-6BDC1B9DF7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58411" y="2435571"/>
                  <a:ext cx="1893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C4CC266-C784-4BC7-8644-3DD4C194341B}"/>
                  </a:ext>
                </a:extLst>
              </p14:cNvPr>
              <p14:cNvContentPartPr/>
              <p14:nvPr/>
            </p14:nvContentPartPr>
            <p14:xfrm>
              <a:off x="3385611" y="3807531"/>
              <a:ext cx="360" cy="3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C4CC266-C784-4BC7-8644-3DD4C194341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67971" y="3789531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9D408CB-94FC-4966-8285-47FB1B926983}"/>
                  </a:ext>
                </a:extLst>
              </p14:cNvPr>
              <p14:cNvContentPartPr/>
              <p14:nvPr/>
            </p14:nvContentPartPr>
            <p14:xfrm>
              <a:off x="3351051" y="3538971"/>
              <a:ext cx="16920" cy="914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9D408CB-94FC-4966-8285-47FB1B92698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33051" y="3520971"/>
                <a:ext cx="52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B09437D-175A-4D81-B715-8E58B8E6D6A9}"/>
                  </a:ext>
                </a:extLst>
              </p14:cNvPr>
              <p14:cNvContentPartPr/>
              <p14:nvPr/>
            </p14:nvContentPartPr>
            <p14:xfrm>
              <a:off x="3349611" y="3304971"/>
              <a:ext cx="360" cy="99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B09437D-175A-4D81-B715-8E58B8E6D6A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31611" y="3286971"/>
                <a:ext cx="36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7E59913-94AD-4E8B-A3FA-0041E0B72949}"/>
                  </a:ext>
                </a:extLst>
              </p14:cNvPr>
              <p14:cNvContentPartPr/>
              <p14:nvPr/>
            </p14:nvContentPartPr>
            <p14:xfrm>
              <a:off x="3333411" y="3106611"/>
              <a:ext cx="7200" cy="71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7E59913-94AD-4E8B-A3FA-0041E0B729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15411" y="3088611"/>
                <a:ext cx="42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7EA417F-2A31-4990-9C82-CF0497C4E5D0}"/>
                  </a:ext>
                </a:extLst>
              </p14:cNvPr>
              <p14:cNvContentPartPr/>
              <p14:nvPr/>
            </p14:nvContentPartPr>
            <p14:xfrm>
              <a:off x="3322251" y="2861451"/>
              <a:ext cx="6120" cy="446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7EA417F-2A31-4990-9C82-CF0497C4E5D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04251" y="2843811"/>
                <a:ext cx="41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2594A4E-BF64-4CEE-A5CA-0CC0878C4A77}"/>
                  </a:ext>
                </a:extLst>
              </p14:cNvPr>
              <p14:cNvContentPartPr/>
              <p14:nvPr/>
            </p14:nvContentPartPr>
            <p14:xfrm>
              <a:off x="3331251" y="2663091"/>
              <a:ext cx="360" cy="61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2594A4E-BF64-4CEE-A5CA-0CC0878C4A7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13611" y="2645451"/>
                <a:ext cx="3600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442B043-1896-4A93-86DD-14644E770ED4}"/>
              </a:ext>
            </a:extLst>
          </p:cNvPr>
          <p:cNvGrpSpPr/>
          <p:nvPr/>
        </p:nvGrpSpPr>
        <p:grpSpPr>
          <a:xfrm>
            <a:off x="3340251" y="2489571"/>
            <a:ext cx="16560" cy="9360"/>
            <a:chOff x="3340251" y="2489571"/>
            <a:chExt cx="1656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65D49BF-A48B-4CDF-9DC2-64107A7AC8CA}"/>
                    </a:ext>
                  </a:extLst>
                </p14:cNvPr>
                <p14:cNvContentPartPr/>
                <p14:nvPr/>
              </p14:nvContentPartPr>
              <p14:xfrm>
                <a:off x="3340251" y="2494971"/>
                <a:ext cx="360" cy="3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65D49BF-A48B-4CDF-9DC2-64107A7AC8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22251" y="2476971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06BFCA-CC56-467D-A3F0-068268B84057}"/>
                    </a:ext>
                  </a:extLst>
                </p14:cNvPr>
                <p14:cNvContentPartPr/>
                <p14:nvPr/>
              </p14:nvContentPartPr>
              <p14:xfrm>
                <a:off x="3340251" y="2489571"/>
                <a:ext cx="1656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06BFCA-CC56-467D-A3F0-068268B8405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22251" y="2471571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3A62DDE-378B-4E73-9E11-63DB2AE12EC3}"/>
                  </a:ext>
                </a:extLst>
              </p14:cNvPr>
              <p14:cNvContentPartPr/>
              <p14:nvPr/>
            </p14:nvContentPartPr>
            <p14:xfrm>
              <a:off x="3603051" y="2474811"/>
              <a:ext cx="19080" cy="57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3A62DDE-378B-4E73-9E11-63DB2AE12EC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85051" y="2457171"/>
                <a:ext cx="547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14C49A1-2CA4-469A-BAB4-8D9F2121FBE7}"/>
                  </a:ext>
                </a:extLst>
              </p14:cNvPr>
              <p14:cNvContentPartPr/>
              <p14:nvPr/>
            </p14:nvContentPartPr>
            <p14:xfrm>
              <a:off x="5639931" y="5006331"/>
              <a:ext cx="3960" cy="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14C49A1-2CA4-469A-BAB4-8D9F2121FBE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622291" y="4988331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54FE9DE-ADD1-42B8-982B-EB5DF25AB58F}"/>
                  </a:ext>
                </a:extLst>
              </p14:cNvPr>
              <p14:cNvContentPartPr/>
              <p14:nvPr/>
            </p14:nvContentPartPr>
            <p14:xfrm>
              <a:off x="5875371" y="4997331"/>
              <a:ext cx="2484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54FE9DE-ADD1-42B8-982B-EB5DF25AB5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57731" y="4979691"/>
                <a:ext cx="6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EE72CBA-2CB0-49B0-9B06-0AB84E17804E}"/>
                  </a:ext>
                </a:extLst>
              </p14:cNvPr>
              <p14:cNvContentPartPr/>
              <p14:nvPr/>
            </p14:nvContentPartPr>
            <p14:xfrm>
              <a:off x="6083451" y="4952331"/>
              <a:ext cx="80640" cy="18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EE72CBA-2CB0-49B0-9B06-0AB84E17804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065811" y="4934331"/>
                <a:ext cx="11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D442478-042B-4A26-ADFF-179B8A3CFB1F}"/>
                  </a:ext>
                </a:extLst>
              </p14:cNvPr>
              <p14:cNvContentPartPr/>
              <p14:nvPr/>
            </p14:nvContentPartPr>
            <p14:xfrm>
              <a:off x="6436611" y="4926411"/>
              <a:ext cx="155160" cy="16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D442478-042B-4A26-ADFF-179B8A3CFB1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418971" y="4908411"/>
                <a:ext cx="19080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978D1C3-7716-4389-905C-9DF63982A4AE}"/>
              </a:ext>
            </a:extLst>
          </p:cNvPr>
          <p:cNvGrpSpPr/>
          <p:nvPr/>
        </p:nvGrpSpPr>
        <p:grpSpPr>
          <a:xfrm>
            <a:off x="6807771" y="4880691"/>
            <a:ext cx="360720" cy="44280"/>
            <a:chOff x="6807771" y="4880691"/>
            <a:chExt cx="36072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2B6B88B-75AB-4043-9B06-18B908639709}"/>
                    </a:ext>
                  </a:extLst>
                </p14:cNvPr>
                <p14:cNvContentPartPr/>
                <p14:nvPr/>
              </p14:nvContentPartPr>
              <p14:xfrm>
                <a:off x="6807771" y="4906971"/>
                <a:ext cx="145440" cy="18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2B6B88B-75AB-4043-9B06-18B9086397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90131" y="4889331"/>
                  <a:ext cx="181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733EAF-B5CF-4533-9C3D-57D8CA4E9550}"/>
                    </a:ext>
                  </a:extLst>
                </p14:cNvPr>
                <p14:cNvContentPartPr/>
                <p14:nvPr/>
              </p14:nvContentPartPr>
              <p14:xfrm>
                <a:off x="7106571" y="4880691"/>
                <a:ext cx="61920" cy="17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733EAF-B5CF-4533-9C3D-57D8CA4E95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88931" y="4862691"/>
                  <a:ext cx="975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D951330-CF75-480E-9ED5-7259B47A222D}"/>
                  </a:ext>
                </a:extLst>
              </p14:cNvPr>
              <p14:cNvContentPartPr/>
              <p14:nvPr/>
            </p14:nvContentPartPr>
            <p14:xfrm>
              <a:off x="7604451" y="3586851"/>
              <a:ext cx="360" cy="16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D951330-CF75-480E-9ED5-7259B47A222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586811" y="3568851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E09D77-7D1C-415B-884C-75A560C1B7F8}"/>
                  </a:ext>
                </a:extLst>
              </p14:cNvPr>
              <p14:cNvContentPartPr/>
              <p14:nvPr/>
            </p14:nvContentPartPr>
            <p14:xfrm>
              <a:off x="7667811" y="3829131"/>
              <a:ext cx="360" cy="33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E09D77-7D1C-415B-884C-75A560C1B7F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649811" y="3811491"/>
                <a:ext cx="360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E6798DE-1EE5-4045-8FE7-5B7BCD8E01B6}"/>
                  </a:ext>
                </a:extLst>
              </p14:cNvPr>
              <p14:cNvContentPartPr/>
              <p14:nvPr/>
            </p14:nvContentPartPr>
            <p14:xfrm>
              <a:off x="7695171" y="4073931"/>
              <a:ext cx="9000" cy="52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E6798DE-1EE5-4045-8FE7-5B7BCD8E01B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77171" y="4055931"/>
                <a:ext cx="44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D892775-CA53-4191-A240-6219B56E0757}"/>
                  </a:ext>
                </a:extLst>
              </p14:cNvPr>
              <p14:cNvContentPartPr/>
              <p14:nvPr/>
            </p14:nvContentPartPr>
            <p14:xfrm>
              <a:off x="7704171" y="4254651"/>
              <a:ext cx="360" cy="90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D892775-CA53-4191-A240-6219B56E075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86171" y="4237011"/>
                <a:ext cx="36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0C94B0E-3F3E-4185-8195-A4A193B085FD}"/>
                  </a:ext>
                </a:extLst>
              </p14:cNvPr>
              <p14:cNvContentPartPr/>
              <p14:nvPr/>
            </p14:nvContentPartPr>
            <p14:xfrm>
              <a:off x="7713171" y="4535451"/>
              <a:ext cx="9720" cy="806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0C94B0E-3F3E-4185-8195-A4A193B085F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695531" y="4517451"/>
                <a:ext cx="45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5D8637E-AF93-4589-A5CD-495F0B5EFA59}"/>
                  </a:ext>
                </a:extLst>
              </p14:cNvPr>
              <p14:cNvContentPartPr/>
              <p14:nvPr/>
            </p14:nvContentPartPr>
            <p14:xfrm>
              <a:off x="7731531" y="4698171"/>
              <a:ext cx="5760" cy="432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5D8637E-AF93-4589-A5CD-495F0B5EFA5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713531" y="4680531"/>
                <a:ext cx="41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840BF70-7D09-49DC-8723-EB3035A062A0}"/>
                  </a:ext>
                </a:extLst>
              </p14:cNvPr>
              <p14:cNvContentPartPr/>
              <p14:nvPr/>
            </p14:nvContentPartPr>
            <p14:xfrm>
              <a:off x="7169931" y="4897251"/>
              <a:ext cx="75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840BF70-7D09-49DC-8723-EB3035A062A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151931" y="4879611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933B3D1-D23A-413C-B6BB-E1307C32CD02}"/>
                  </a:ext>
                </a:extLst>
              </p14:cNvPr>
              <p14:cNvContentPartPr/>
              <p14:nvPr/>
            </p14:nvContentPartPr>
            <p14:xfrm>
              <a:off x="7369011" y="4888611"/>
              <a:ext cx="7128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933B3D1-D23A-413C-B6BB-E1307C32CD0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351371" y="4870611"/>
                <a:ext cx="1069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CDBAE35-D89A-44DC-B476-556F1C36726E}"/>
              </a:ext>
            </a:extLst>
          </p:cNvPr>
          <p:cNvGrpSpPr/>
          <p:nvPr/>
        </p:nvGrpSpPr>
        <p:grpSpPr>
          <a:xfrm>
            <a:off x="7613811" y="4870251"/>
            <a:ext cx="136080" cy="36720"/>
            <a:chOff x="7613811" y="4870251"/>
            <a:chExt cx="13608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1CE9E87-2640-449A-A05C-E73A45B144CA}"/>
                    </a:ext>
                  </a:extLst>
                </p14:cNvPr>
                <p14:cNvContentPartPr/>
                <p14:nvPr/>
              </p14:nvContentPartPr>
              <p14:xfrm>
                <a:off x="7749531" y="4870251"/>
                <a:ext cx="360" cy="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1CE9E87-2640-449A-A05C-E73A45B144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31891" y="4852611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415FDF0-D061-41CB-BDC7-3F2D4093E78B}"/>
                    </a:ext>
                  </a:extLst>
                </p14:cNvPr>
                <p14:cNvContentPartPr/>
                <p14:nvPr/>
              </p14:nvContentPartPr>
              <p14:xfrm>
                <a:off x="7613811" y="4906611"/>
                <a:ext cx="9900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415FDF0-D061-41CB-BDC7-3F2D4093E7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95811" y="4888971"/>
                  <a:ext cx="134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D768ACD-8E5E-4C9E-B172-DAB4BBE9098D}"/>
                  </a:ext>
                </a:extLst>
              </p14:cNvPr>
              <p14:cNvContentPartPr/>
              <p14:nvPr/>
            </p14:nvContentPartPr>
            <p14:xfrm>
              <a:off x="3320811" y="2431971"/>
              <a:ext cx="135720" cy="1234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D768ACD-8E5E-4C9E-B172-DAB4BBE9098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302811" y="2414331"/>
                <a:ext cx="171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DE03A12-D7C9-499C-8DE2-B67FC5C5ECB4}"/>
                  </a:ext>
                </a:extLst>
              </p14:cNvPr>
              <p14:cNvContentPartPr/>
              <p14:nvPr/>
            </p14:nvContentPartPr>
            <p14:xfrm>
              <a:off x="3330171" y="2461491"/>
              <a:ext cx="4482360" cy="2428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DE03A12-D7C9-499C-8DE2-B67FC5C5ECB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312531" y="2443491"/>
                <a:ext cx="4518000" cy="24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4C24E4F-AF32-4FE1-9149-FD11CB8D1C52}"/>
              </a:ext>
            </a:extLst>
          </p:cNvPr>
          <p:cNvGrpSpPr/>
          <p:nvPr/>
        </p:nvGrpSpPr>
        <p:grpSpPr>
          <a:xfrm>
            <a:off x="5730291" y="4681971"/>
            <a:ext cx="5419800" cy="2298240"/>
            <a:chOff x="5730291" y="4681971"/>
            <a:chExt cx="5419800" cy="2298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D977E88-9A6A-455F-B727-85D75DE97ADC}"/>
                    </a:ext>
                  </a:extLst>
                </p14:cNvPr>
                <p14:cNvContentPartPr/>
                <p14:nvPr/>
              </p14:nvContentPartPr>
              <p14:xfrm>
                <a:off x="5730291" y="5453091"/>
                <a:ext cx="527400" cy="892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D977E88-9A6A-455F-B727-85D75DE97AD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12651" y="5435451"/>
                  <a:ext cx="56304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9EF15AA-CBAB-4A50-9265-45A0E0BA234D}"/>
                    </a:ext>
                  </a:extLst>
                </p14:cNvPr>
                <p14:cNvContentPartPr/>
                <p14:nvPr/>
              </p14:nvContentPartPr>
              <p14:xfrm>
                <a:off x="6270291" y="5284251"/>
                <a:ext cx="965160" cy="656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9EF15AA-CBAB-4A50-9265-45A0E0BA234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52651" y="5266251"/>
                  <a:ext cx="10008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E3BE1CA-46D6-487A-A6B2-B9063FF50958}"/>
                    </a:ext>
                  </a:extLst>
                </p14:cNvPr>
                <p14:cNvContentPartPr/>
                <p14:nvPr/>
              </p14:nvContentPartPr>
              <p14:xfrm>
                <a:off x="7276491" y="4968171"/>
                <a:ext cx="1167120" cy="854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E3BE1CA-46D6-487A-A6B2-B9063FF509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58491" y="4950531"/>
                  <a:ext cx="120276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F7BBA7C-875D-4946-AA30-8762DA18FB51}"/>
                    </a:ext>
                  </a:extLst>
                </p14:cNvPr>
                <p14:cNvContentPartPr/>
                <p14:nvPr/>
              </p14:nvContentPartPr>
              <p14:xfrm>
                <a:off x="8315451" y="4769811"/>
                <a:ext cx="749520" cy="571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F7BBA7C-875D-4946-AA30-8762DA18FB5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97451" y="4751811"/>
                  <a:ext cx="7851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FE02853-9A29-467B-81F8-8A2AA335E208}"/>
                    </a:ext>
                  </a:extLst>
                </p14:cNvPr>
                <p14:cNvContentPartPr/>
                <p14:nvPr/>
              </p14:nvContentPartPr>
              <p14:xfrm>
                <a:off x="7280091" y="5857371"/>
                <a:ext cx="446400" cy="610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FE02853-9A29-467B-81F8-8A2AA335E20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62451" y="5839371"/>
                  <a:ext cx="4820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E3A3BA0-8954-4DCB-8CA5-4F28CBF3EB0B}"/>
                    </a:ext>
                  </a:extLst>
                </p14:cNvPr>
                <p14:cNvContentPartPr/>
                <p14:nvPr/>
              </p14:nvContentPartPr>
              <p14:xfrm>
                <a:off x="7901451" y="5563971"/>
                <a:ext cx="404280" cy="811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E3A3BA0-8954-4DCB-8CA5-4F28CBF3EB0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83811" y="5545971"/>
                  <a:ext cx="43992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7F86ED6-E82E-4C9D-AE97-B2DF2FDC178F}"/>
                    </a:ext>
                  </a:extLst>
                </p14:cNvPr>
                <p14:cNvContentPartPr/>
                <p14:nvPr/>
              </p14:nvContentPartPr>
              <p14:xfrm>
                <a:off x="8240931" y="5521491"/>
                <a:ext cx="801000" cy="424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7F86ED6-E82E-4C9D-AE97-B2DF2FDC17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22931" y="5503491"/>
                  <a:ext cx="8366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FFD50AF-8D01-4A8A-B8B4-3F1254E2E487}"/>
                    </a:ext>
                  </a:extLst>
                </p14:cNvPr>
                <p14:cNvContentPartPr/>
                <p14:nvPr/>
              </p14:nvContentPartPr>
              <p14:xfrm>
                <a:off x="8962011" y="5395491"/>
                <a:ext cx="281520" cy="335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FFD50AF-8D01-4A8A-B8B4-3F1254E2E48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44011" y="5377851"/>
                  <a:ext cx="317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43BE13-70C1-4C1D-B721-3754FD6BC1CE}"/>
                    </a:ext>
                  </a:extLst>
                </p14:cNvPr>
                <p14:cNvContentPartPr/>
                <p14:nvPr/>
              </p14:nvContentPartPr>
              <p14:xfrm>
                <a:off x="9405891" y="5024331"/>
                <a:ext cx="600840" cy="440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543BE13-70C1-4C1D-B721-3754FD6BC1C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88251" y="5006691"/>
                  <a:ext cx="6364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7A86657-2D0D-4388-B42F-F02BF119A62C}"/>
                    </a:ext>
                  </a:extLst>
                </p14:cNvPr>
                <p14:cNvContentPartPr/>
                <p14:nvPr/>
              </p14:nvContentPartPr>
              <p14:xfrm>
                <a:off x="9418491" y="4969971"/>
                <a:ext cx="332280" cy="302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7A86657-2D0D-4388-B42F-F02BF119A6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400491" y="4951971"/>
                  <a:ext cx="367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6B40E28-7D27-4675-A9D0-A17AFB20E391}"/>
                    </a:ext>
                  </a:extLst>
                </p14:cNvPr>
                <p14:cNvContentPartPr/>
                <p14:nvPr/>
              </p14:nvContentPartPr>
              <p14:xfrm>
                <a:off x="9858771" y="4845051"/>
                <a:ext cx="598680" cy="492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6B40E28-7D27-4675-A9D0-A17AFB20E39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40771" y="4827051"/>
                  <a:ext cx="6343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6549AB8-ED7A-4DD6-8C43-8FD3E2B83290}"/>
                    </a:ext>
                  </a:extLst>
                </p14:cNvPr>
                <p14:cNvContentPartPr/>
                <p14:nvPr/>
              </p14:nvContentPartPr>
              <p14:xfrm>
                <a:off x="10375011" y="4834251"/>
                <a:ext cx="391320" cy="25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6549AB8-ED7A-4DD6-8C43-8FD3E2B8329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357371" y="4816251"/>
                  <a:ext cx="426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7739B81-F720-4A73-AAA7-FB76F0382DA9}"/>
                    </a:ext>
                  </a:extLst>
                </p14:cNvPr>
                <p14:cNvContentPartPr/>
                <p14:nvPr/>
              </p14:nvContentPartPr>
              <p14:xfrm>
                <a:off x="10700811" y="4681971"/>
                <a:ext cx="449280" cy="346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7739B81-F720-4A73-AAA7-FB76F0382D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83171" y="4664331"/>
                  <a:ext cx="484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045A993-B2CD-4D56-965B-DA7392B8B1EF}"/>
                    </a:ext>
                  </a:extLst>
                </p14:cNvPr>
                <p14:cNvContentPartPr/>
                <p14:nvPr/>
              </p14:nvContentPartPr>
              <p14:xfrm>
                <a:off x="7876251" y="5410611"/>
                <a:ext cx="2356920" cy="1569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045A993-B2CD-4D56-965B-DA7392B8B1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58251" y="5392971"/>
                  <a:ext cx="2392560" cy="16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8B58FB5-9DB3-43FD-A8E7-6C7C5EE3FCF8}"/>
                    </a:ext>
                  </a:extLst>
                </p14:cNvPr>
                <p14:cNvContentPartPr/>
                <p14:nvPr/>
              </p14:nvContentPartPr>
              <p14:xfrm>
                <a:off x="8410131" y="5626611"/>
                <a:ext cx="1833480" cy="982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8B58FB5-9DB3-43FD-A8E7-6C7C5EE3FCF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392491" y="5608971"/>
                  <a:ext cx="1869120" cy="10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9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6AD-AC2B-4EE5-B9ED-37FCC7E04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Ruth  Hurwitz Stability Criterion</a:t>
            </a:r>
            <a:endParaRPr lang="th-TH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3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AF46A8-E0FF-4905-A36D-F309C1D2A604}"/>
                  </a:ext>
                </a:extLst>
              </p14:cNvPr>
              <p14:cNvContentPartPr/>
              <p14:nvPr/>
            </p14:nvContentPartPr>
            <p14:xfrm>
              <a:off x="2044971" y="633465"/>
              <a:ext cx="566280" cy="81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AF46A8-E0FF-4905-A36D-F309C1D2A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971" y="597465"/>
                <a:ext cx="6019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486DEA-17CF-484F-BAD4-ED6E822DE4FB}"/>
                  </a:ext>
                </a:extLst>
              </p14:cNvPr>
              <p14:cNvContentPartPr/>
              <p14:nvPr/>
            </p14:nvContentPartPr>
            <p14:xfrm>
              <a:off x="2905731" y="723825"/>
              <a:ext cx="707760" cy="22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486DEA-17CF-484F-BAD4-ED6E822DE4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731" y="688185"/>
                <a:ext cx="743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52B64D-00F0-46A4-989F-CD74A39607F7}"/>
                  </a:ext>
                </a:extLst>
              </p14:cNvPr>
              <p14:cNvContentPartPr/>
              <p14:nvPr/>
            </p14:nvContentPartPr>
            <p14:xfrm>
              <a:off x="3249891" y="642465"/>
              <a:ext cx="297000" cy="31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52B64D-00F0-46A4-989F-CD74A39607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251" y="606825"/>
                <a:ext cx="3326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CF6773-3C75-49AE-8896-65875E27DD36}"/>
                  </a:ext>
                </a:extLst>
              </p14:cNvPr>
              <p14:cNvContentPartPr/>
              <p14:nvPr/>
            </p14:nvContentPartPr>
            <p14:xfrm>
              <a:off x="3421971" y="375705"/>
              <a:ext cx="751680" cy="418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CF6773-3C75-49AE-8896-65875E27DD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4331" y="339705"/>
                <a:ext cx="7873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DBE444-2E8D-42E3-80FA-979B3D0669CD}"/>
                  </a:ext>
                </a:extLst>
              </p14:cNvPr>
              <p14:cNvContentPartPr/>
              <p14:nvPr/>
            </p14:nvContentPartPr>
            <p14:xfrm>
              <a:off x="3774771" y="198945"/>
              <a:ext cx="749160" cy="540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DBE444-2E8D-42E3-80FA-979B3D0669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7131" y="162945"/>
                <a:ext cx="7848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631785-C02C-4E03-AE1E-E06EFDC514C6}"/>
                  </a:ext>
                </a:extLst>
              </p14:cNvPr>
              <p14:cNvContentPartPr/>
              <p14:nvPr/>
            </p14:nvContentPartPr>
            <p14:xfrm>
              <a:off x="1629531" y="678465"/>
              <a:ext cx="545400" cy="73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631785-C02C-4E03-AE1E-E06EFDC514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1531" y="642825"/>
                <a:ext cx="5810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90F624-68F9-4E33-AD67-BED33B9817FA}"/>
                  </a:ext>
                </a:extLst>
              </p14:cNvPr>
              <p14:cNvContentPartPr/>
              <p14:nvPr/>
            </p14:nvContentPartPr>
            <p14:xfrm>
              <a:off x="1240011" y="839385"/>
              <a:ext cx="3508920" cy="894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90F624-68F9-4E33-AD67-BED33B9817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2011" y="803745"/>
                <a:ext cx="354456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0078A8-3751-4A2D-940F-669DBBB829EA}"/>
                  </a:ext>
                </a:extLst>
              </p14:cNvPr>
              <p14:cNvContentPartPr/>
              <p14:nvPr/>
            </p14:nvContentPartPr>
            <p14:xfrm>
              <a:off x="2006451" y="2007585"/>
              <a:ext cx="412920" cy="55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0078A8-3751-4A2D-940F-669DBBB829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8811" y="1971945"/>
                <a:ext cx="4485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667B9-9E52-4E8A-B195-DEDB00992537}"/>
                  </a:ext>
                </a:extLst>
              </p14:cNvPr>
              <p14:cNvContentPartPr/>
              <p14:nvPr/>
            </p14:nvContentPartPr>
            <p14:xfrm>
              <a:off x="2489211" y="2122785"/>
              <a:ext cx="659160" cy="194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667B9-9E52-4E8A-B195-DEDB009925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71571" y="2087145"/>
                <a:ext cx="6948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B0B8E6-2575-4537-A120-268E8B88D638}"/>
                  </a:ext>
                </a:extLst>
              </p14:cNvPr>
              <p14:cNvContentPartPr/>
              <p14:nvPr/>
            </p14:nvContentPartPr>
            <p14:xfrm>
              <a:off x="2806011" y="2054745"/>
              <a:ext cx="24552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B0B8E6-2575-4537-A120-268E8B88D6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8371" y="2019105"/>
                <a:ext cx="2811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D229DD-F42A-4F61-861E-0D6349095741}"/>
                  </a:ext>
                </a:extLst>
              </p14:cNvPr>
              <p14:cNvContentPartPr/>
              <p14:nvPr/>
            </p14:nvContentPartPr>
            <p14:xfrm>
              <a:off x="3023451" y="1883025"/>
              <a:ext cx="531720" cy="261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D229DD-F42A-4F61-861E-0D63490957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5451" y="1847025"/>
                <a:ext cx="567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7AC3EF-9699-4B60-8730-E5F1327110A0}"/>
                  </a:ext>
                </a:extLst>
              </p14:cNvPr>
              <p14:cNvContentPartPr/>
              <p14:nvPr/>
            </p14:nvContentPartPr>
            <p14:xfrm>
              <a:off x="3240531" y="1683585"/>
              <a:ext cx="619200" cy="24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7AC3EF-9699-4B60-8730-E5F1327110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22891" y="1647585"/>
                <a:ext cx="654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AC223-F947-446C-A598-649831FA4F80}"/>
                  </a:ext>
                </a:extLst>
              </p14:cNvPr>
              <p14:cNvContentPartPr/>
              <p14:nvPr/>
            </p14:nvContentPartPr>
            <p14:xfrm>
              <a:off x="1717731" y="2226825"/>
              <a:ext cx="412200" cy="531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AC223-F947-446C-A598-649831FA4F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00091" y="2190825"/>
                <a:ext cx="4478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59677C-3F2D-4E2B-A248-FB0AF37F0346}"/>
                  </a:ext>
                </a:extLst>
              </p14:cNvPr>
              <p14:cNvContentPartPr/>
              <p14:nvPr/>
            </p14:nvContentPartPr>
            <p14:xfrm>
              <a:off x="4031091" y="1501065"/>
              <a:ext cx="295560" cy="336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59677C-3F2D-4E2B-A248-FB0AF37F03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3091" y="1465425"/>
                <a:ext cx="331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9AD55A-81F3-405C-B902-F85AFB42E1C9}"/>
                  </a:ext>
                </a:extLst>
              </p14:cNvPr>
              <p14:cNvContentPartPr/>
              <p14:nvPr/>
            </p14:nvContentPartPr>
            <p14:xfrm>
              <a:off x="4357971" y="1357785"/>
              <a:ext cx="308520" cy="368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9AD55A-81F3-405C-B902-F85AFB42E1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0331" y="1321785"/>
                <a:ext cx="3441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DE1272-FEE3-44EF-931C-DAAF3895DDBB}"/>
                  </a:ext>
                </a:extLst>
              </p14:cNvPr>
              <p14:cNvContentPartPr/>
              <p14:nvPr/>
            </p14:nvContentPartPr>
            <p14:xfrm>
              <a:off x="4725891" y="1397745"/>
              <a:ext cx="215640" cy="150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DE1272-FEE3-44EF-931C-DAAF3895DD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7891" y="1361745"/>
                <a:ext cx="251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F956D3-2493-4794-99F2-8E382A0E344F}"/>
                  </a:ext>
                </a:extLst>
              </p14:cNvPr>
              <p14:cNvContentPartPr/>
              <p14:nvPr/>
            </p14:nvContentPartPr>
            <p14:xfrm>
              <a:off x="4643811" y="1330425"/>
              <a:ext cx="297000" cy="214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F956D3-2493-4794-99F2-8E382A0E34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26171" y="1294425"/>
                <a:ext cx="332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A442B5-36E1-45C7-87C9-F4C964843207}"/>
                  </a:ext>
                </a:extLst>
              </p14:cNvPr>
              <p14:cNvContentPartPr/>
              <p14:nvPr/>
            </p14:nvContentPartPr>
            <p14:xfrm>
              <a:off x="4906611" y="1048185"/>
              <a:ext cx="491760" cy="466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A442B5-36E1-45C7-87C9-F4C9648432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88971" y="1012545"/>
                <a:ext cx="5274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C2C302-ACCE-4F7C-A51C-CB0987141CE9}"/>
                  </a:ext>
                </a:extLst>
              </p14:cNvPr>
              <p14:cNvContentPartPr/>
              <p14:nvPr/>
            </p14:nvContentPartPr>
            <p14:xfrm>
              <a:off x="5178051" y="859905"/>
              <a:ext cx="556560" cy="464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C2C302-ACCE-4F7C-A51C-CB0987141C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60411" y="823905"/>
                <a:ext cx="5922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D6150C-633D-454E-9EFB-14C05A157C37}"/>
                  </a:ext>
                </a:extLst>
              </p14:cNvPr>
              <p14:cNvContentPartPr/>
              <p14:nvPr/>
            </p14:nvContentPartPr>
            <p14:xfrm>
              <a:off x="2371491" y="3253905"/>
              <a:ext cx="1205640" cy="140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D6150C-633D-454E-9EFB-14C05A157C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53851" y="3217905"/>
                <a:ext cx="1241280" cy="14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F0DF04-0536-4D8A-BA9E-AB8ACC7F6BB6}"/>
                  </a:ext>
                </a:extLst>
              </p14:cNvPr>
              <p14:cNvContentPartPr/>
              <p14:nvPr/>
            </p14:nvContentPartPr>
            <p14:xfrm>
              <a:off x="4028211" y="3322305"/>
              <a:ext cx="591120" cy="30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F0DF04-0536-4D8A-BA9E-AB8ACC7F6B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10571" y="3286305"/>
                <a:ext cx="626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B4966C-2661-4412-A88E-1D6732A8D92B}"/>
                  </a:ext>
                </a:extLst>
              </p14:cNvPr>
              <p14:cNvContentPartPr/>
              <p14:nvPr/>
            </p14:nvContentPartPr>
            <p14:xfrm>
              <a:off x="4309011" y="3577905"/>
              <a:ext cx="667080" cy="224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B4966C-2661-4412-A88E-1D6732A8D9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1011" y="3542265"/>
                <a:ext cx="7027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38A539-9601-4A1F-B2DF-92265CEC56FF}"/>
                  </a:ext>
                </a:extLst>
              </p14:cNvPr>
              <p14:cNvContentPartPr/>
              <p14:nvPr/>
            </p14:nvContentPartPr>
            <p14:xfrm>
              <a:off x="5621931" y="2856825"/>
              <a:ext cx="548280" cy="25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38A539-9601-4A1F-B2DF-92265CEC56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03931" y="2820825"/>
                <a:ext cx="583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D7EADC-1CEF-471D-8B5E-C10E83260CFE}"/>
                  </a:ext>
                </a:extLst>
              </p14:cNvPr>
              <p14:cNvContentPartPr/>
              <p14:nvPr/>
            </p14:nvContentPartPr>
            <p14:xfrm>
              <a:off x="6164811" y="2293065"/>
              <a:ext cx="909360" cy="60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D7EADC-1CEF-471D-8B5E-C10E83260C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47171" y="2257065"/>
                <a:ext cx="94500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9F95E69-9B6F-4E6D-B44E-5DF84EADF97C}"/>
                  </a:ext>
                </a:extLst>
              </p14:cNvPr>
              <p14:cNvContentPartPr/>
              <p14:nvPr/>
            </p14:nvContentPartPr>
            <p14:xfrm>
              <a:off x="3376611" y="5368545"/>
              <a:ext cx="773280" cy="784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9F95E69-9B6F-4E6D-B44E-5DF84EADF9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58611" y="5332545"/>
                <a:ext cx="80892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09DAFD-08FE-415D-82A3-DA34DDEF15EB}"/>
                  </a:ext>
                </a:extLst>
              </p14:cNvPr>
              <p14:cNvContentPartPr/>
              <p14:nvPr/>
            </p14:nvContentPartPr>
            <p14:xfrm>
              <a:off x="3639411" y="5090625"/>
              <a:ext cx="545760" cy="603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09DAFD-08FE-415D-82A3-DA34DDEF15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21411" y="5054985"/>
                <a:ext cx="58140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18B057-516B-49F6-AEB7-6921F2C849F4}"/>
                  </a:ext>
                </a:extLst>
              </p14:cNvPr>
              <p14:cNvContentPartPr/>
              <p14:nvPr/>
            </p14:nvContentPartPr>
            <p14:xfrm>
              <a:off x="4329171" y="5236425"/>
              <a:ext cx="469440" cy="37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18B057-516B-49F6-AEB7-6921F2C849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11171" y="5200425"/>
                <a:ext cx="5050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265FA7-0D3F-48A5-85AB-71C513DFDB49}"/>
                  </a:ext>
                </a:extLst>
              </p14:cNvPr>
              <p14:cNvContentPartPr/>
              <p14:nvPr/>
            </p14:nvContentPartPr>
            <p14:xfrm>
              <a:off x="4577211" y="4721265"/>
              <a:ext cx="726120" cy="528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265FA7-0D3F-48A5-85AB-71C513DFDB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59571" y="4685265"/>
                <a:ext cx="7617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6AC09CC-38BD-4089-8E3C-89946AFFA280}"/>
                  </a:ext>
                </a:extLst>
              </p14:cNvPr>
              <p14:cNvContentPartPr/>
              <p14:nvPr/>
            </p14:nvContentPartPr>
            <p14:xfrm>
              <a:off x="5332131" y="4360905"/>
              <a:ext cx="947160" cy="90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6AC09CC-38BD-4089-8E3C-89946AFFA2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14131" y="4325265"/>
                <a:ext cx="98280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418571-5D26-4D7B-A14E-278A2B7ED90F}"/>
                  </a:ext>
                </a:extLst>
              </p14:cNvPr>
              <p14:cNvContentPartPr/>
              <p14:nvPr/>
            </p14:nvContentPartPr>
            <p14:xfrm>
              <a:off x="6391611" y="3947625"/>
              <a:ext cx="610920" cy="615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418571-5D26-4D7B-A14E-278A2B7ED9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73611" y="3911985"/>
                <a:ext cx="6465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FDEFA7-F735-4F25-85A5-07B2D8493D5F}"/>
                  </a:ext>
                </a:extLst>
              </p14:cNvPr>
              <p14:cNvContentPartPr/>
              <p14:nvPr/>
            </p14:nvContentPartPr>
            <p14:xfrm>
              <a:off x="6681411" y="4317705"/>
              <a:ext cx="604800" cy="435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FDEFA7-F735-4F25-85A5-07B2D8493D5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63411" y="4282065"/>
                <a:ext cx="6404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2A8E570-8D9F-412F-A457-BCBAA068C618}"/>
                  </a:ext>
                </a:extLst>
              </p14:cNvPr>
              <p14:cNvContentPartPr/>
              <p14:nvPr/>
            </p14:nvContentPartPr>
            <p14:xfrm>
              <a:off x="7631811" y="3736665"/>
              <a:ext cx="197640" cy="210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2A8E570-8D9F-412F-A457-BCBAA068C6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14171" y="3700665"/>
                <a:ext cx="233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386401F-327B-462A-A2EB-0C4B8AC07CB0}"/>
                  </a:ext>
                </a:extLst>
              </p14:cNvPr>
              <p14:cNvContentPartPr/>
              <p14:nvPr/>
            </p14:nvContentPartPr>
            <p14:xfrm>
              <a:off x="7685811" y="3089745"/>
              <a:ext cx="848520" cy="451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386401F-327B-462A-A2EB-0C4B8AC07C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8171" y="3053745"/>
                <a:ext cx="8841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543013-40C4-4E43-8D2F-5F33ABA17CA2}"/>
                  </a:ext>
                </a:extLst>
              </p14:cNvPr>
              <p14:cNvContentPartPr/>
              <p14:nvPr/>
            </p14:nvContentPartPr>
            <p14:xfrm>
              <a:off x="8944371" y="3295305"/>
              <a:ext cx="69120" cy="11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543013-40C4-4E43-8D2F-5F33ABA17C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26731" y="3259305"/>
                <a:ext cx="104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4F2B0CF-0B78-4C74-A76F-4CA16414D8FA}"/>
                  </a:ext>
                </a:extLst>
              </p14:cNvPr>
              <p14:cNvContentPartPr/>
              <p14:nvPr/>
            </p14:nvContentPartPr>
            <p14:xfrm>
              <a:off x="9035091" y="2748825"/>
              <a:ext cx="231840" cy="211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F2B0CF-0B78-4C74-A76F-4CA16414D8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17451" y="2713185"/>
                <a:ext cx="267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F656-B9CB-4614-B998-BB0A9BFD2AF8}"/>
                  </a:ext>
                </a:extLst>
              </p14:cNvPr>
              <p14:cNvContentPartPr/>
              <p14:nvPr/>
            </p14:nvContentPartPr>
            <p14:xfrm>
              <a:off x="9270531" y="1957545"/>
              <a:ext cx="943920" cy="868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F656-B9CB-4614-B998-BB0A9BFD2A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52891" y="1921545"/>
                <a:ext cx="979560" cy="9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6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328830-4C07-4328-B0E1-5954DEBE5175}"/>
                  </a:ext>
                </a:extLst>
              </p14:cNvPr>
              <p14:cNvContentPartPr/>
              <p14:nvPr/>
            </p14:nvContentPartPr>
            <p14:xfrm>
              <a:off x="964971" y="768825"/>
              <a:ext cx="846360" cy="66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328830-4C07-4328-B0E1-5954DEBE5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971" y="732825"/>
                <a:ext cx="882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632BBD-9D92-4D9D-8264-D893E9927F9D}"/>
                  </a:ext>
                </a:extLst>
              </p14:cNvPr>
              <p14:cNvContentPartPr/>
              <p14:nvPr/>
            </p14:nvContentPartPr>
            <p14:xfrm>
              <a:off x="2014731" y="660105"/>
              <a:ext cx="378000" cy="35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632BBD-9D92-4D9D-8264-D893E9927F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091" y="624465"/>
                <a:ext cx="4136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F08B1D-FB25-4FA4-A0F1-54CFA4212E49}"/>
                  </a:ext>
                </a:extLst>
              </p14:cNvPr>
              <p14:cNvContentPartPr/>
              <p14:nvPr/>
            </p14:nvContentPartPr>
            <p14:xfrm>
              <a:off x="2398851" y="391185"/>
              <a:ext cx="855720" cy="44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F08B1D-FB25-4FA4-A0F1-54CFA4212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211" y="355545"/>
                <a:ext cx="8913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D3018D-8DAA-4A4D-8952-0FE6614582DD}"/>
                  </a:ext>
                </a:extLst>
              </p14:cNvPr>
              <p14:cNvContentPartPr/>
              <p14:nvPr/>
            </p14:nvContentPartPr>
            <p14:xfrm>
              <a:off x="1459611" y="1748745"/>
              <a:ext cx="960480" cy="55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D3018D-8DAA-4A4D-8952-0FE6614582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1611" y="1712745"/>
                <a:ext cx="9961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2DD5E6-FA3A-4E4A-B0CB-EB28F42339DD}"/>
                  </a:ext>
                </a:extLst>
              </p14:cNvPr>
              <p14:cNvContentPartPr/>
              <p14:nvPr/>
            </p14:nvContentPartPr>
            <p14:xfrm>
              <a:off x="2763531" y="1560105"/>
              <a:ext cx="573480" cy="39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2DD5E6-FA3A-4E4A-B0CB-EB28F42339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5891" y="1524105"/>
                <a:ext cx="6091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FD06EC-848C-4FA3-A976-7260E2C049D9}"/>
                  </a:ext>
                </a:extLst>
              </p14:cNvPr>
              <p14:cNvContentPartPr/>
              <p14:nvPr/>
            </p14:nvContentPartPr>
            <p14:xfrm>
              <a:off x="4059171" y="814905"/>
              <a:ext cx="1119240" cy="61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FD06EC-848C-4FA3-A976-7260E2C049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1531" y="778905"/>
                <a:ext cx="11548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F2696C-025D-48A2-B50B-AD1AC55A92A3}"/>
                  </a:ext>
                </a:extLst>
              </p14:cNvPr>
              <p14:cNvContentPartPr/>
              <p14:nvPr/>
            </p14:nvContentPartPr>
            <p14:xfrm>
              <a:off x="5318451" y="523665"/>
              <a:ext cx="615600" cy="54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F2696C-025D-48A2-B50B-AD1AC55A92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0811" y="488025"/>
                <a:ext cx="6512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193207-301B-4FFE-9831-ABBCF54E9557}"/>
                  </a:ext>
                </a:extLst>
              </p14:cNvPr>
              <p14:cNvContentPartPr/>
              <p14:nvPr/>
            </p14:nvContentPartPr>
            <p14:xfrm>
              <a:off x="6046011" y="379665"/>
              <a:ext cx="403200" cy="37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193207-301B-4FFE-9831-ABBCF54E95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8011" y="344025"/>
                <a:ext cx="4388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DC7500-8B2E-43CE-AC23-949F27E68C5F}"/>
                  </a:ext>
                </a:extLst>
              </p14:cNvPr>
              <p14:cNvContentPartPr/>
              <p14:nvPr/>
            </p14:nvContentPartPr>
            <p14:xfrm>
              <a:off x="6463971" y="334665"/>
              <a:ext cx="483480" cy="63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DC7500-8B2E-43CE-AC23-949F27E68C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6331" y="298665"/>
                <a:ext cx="51912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4EEF33-0B50-464C-BE15-17A56CAAF6E9}"/>
                  </a:ext>
                </a:extLst>
              </p14:cNvPr>
              <p14:cNvContentPartPr/>
              <p14:nvPr/>
            </p14:nvContentPartPr>
            <p14:xfrm>
              <a:off x="6699411" y="271305"/>
              <a:ext cx="408240" cy="51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4EEF33-0B50-464C-BE15-17A56CAAF6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1411" y="235665"/>
                <a:ext cx="4438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A6A410-FEF6-40F6-A9A3-2D8E3AC2833F}"/>
                  </a:ext>
                </a:extLst>
              </p14:cNvPr>
              <p14:cNvContentPartPr/>
              <p14:nvPr/>
            </p14:nvContentPartPr>
            <p14:xfrm>
              <a:off x="2279331" y="2918385"/>
              <a:ext cx="829800" cy="967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A6A410-FEF6-40F6-A9A3-2D8E3AC283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1691" y="2882385"/>
                <a:ext cx="86544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227A5D-DE1E-438B-AF66-E71476A51ED1}"/>
                  </a:ext>
                </a:extLst>
              </p14:cNvPr>
              <p14:cNvContentPartPr/>
              <p14:nvPr/>
            </p14:nvContentPartPr>
            <p14:xfrm>
              <a:off x="3227931" y="2912985"/>
              <a:ext cx="515520" cy="484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227A5D-DE1E-438B-AF66-E71476A51E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9931" y="2877345"/>
                <a:ext cx="5511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FF6793-28CF-4F18-8186-EAA4C84907F6}"/>
                  </a:ext>
                </a:extLst>
              </p14:cNvPr>
              <p14:cNvContentPartPr/>
              <p14:nvPr/>
            </p14:nvContentPartPr>
            <p14:xfrm>
              <a:off x="3693411" y="2416905"/>
              <a:ext cx="613440" cy="56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FF6793-28CF-4F18-8186-EAA4C84907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5411" y="2380905"/>
                <a:ext cx="64908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85CB0B-26FC-489D-B278-6E58BD34E24E}"/>
                  </a:ext>
                </a:extLst>
              </p14:cNvPr>
              <p14:cNvContentPartPr/>
              <p14:nvPr/>
            </p14:nvContentPartPr>
            <p14:xfrm>
              <a:off x="4318371" y="1933785"/>
              <a:ext cx="1208160" cy="84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85CB0B-26FC-489D-B278-6E58BD34E2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00371" y="1897785"/>
                <a:ext cx="124380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7A8ED4-48CD-4A58-983F-58A7C001DFBD}"/>
                  </a:ext>
                </a:extLst>
              </p14:cNvPr>
              <p14:cNvContentPartPr/>
              <p14:nvPr/>
            </p14:nvContentPartPr>
            <p14:xfrm>
              <a:off x="5968971" y="1785825"/>
              <a:ext cx="804240" cy="24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7A8ED4-48CD-4A58-983F-58A7C001DF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1331" y="1749825"/>
                <a:ext cx="8398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B23D71-8522-40DA-9A86-1245983510D7}"/>
                  </a:ext>
                </a:extLst>
              </p14:cNvPr>
              <p14:cNvContentPartPr/>
              <p14:nvPr/>
            </p14:nvContentPartPr>
            <p14:xfrm>
              <a:off x="6645051" y="1385865"/>
              <a:ext cx="856800" cy="41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B23D71-8522-40DA-9A86-1245983510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27051" y="1350225"/>
                <a:ext cx="8924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A835F0-AC54-4D30-986B-6D177B79AACE}"/>
                  </a:ext>
                </a:extLst>
              </p14:cNvPr>
              <p14:cNvContentPartPr/>
              <p14:nvPr/>
            </p14:nvContentPartPr>
            <p14:xfrm>
              <a:off x="7593651" y="774225"/>
              <a:ext cx="576720" cy="658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A835F0-AC54-4D30-986B-6D177B79AA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76011" y="738225"/>
                <a:ext cx="61236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409578-FA6A-4B67-830A-6FB1C24A321A}"/>
                  </a:ext>
                </a:extLst>
              </p14:cNvPr>
              <p14:cNvContentPartPr/>
              <p14:nvPr/>
            </p14:nvContentPartPr>
            <p14:xfrm>
              <a:off x="2817531" y="4304745"/>
              <a:ext cx="1084320" cy="1238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409578-FA6A-4B67-830A-6FB1C24A32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99891" y="4268745"/>
                <a:ext cx="1119960" cy="13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E85424-A237-43EA-BE86-4AE5F9725714}"/>
                  </a:ext>
                </a:extLst>
              </p14:cNvPr>
              <p14:cNvContentPartPr/>
              <p14:nvPr/>
            </p14:nvContentPartPr>
            <p14:xfrm>
              <a:off x="3897171" y="3887865"/>
              <a:ext cx="1482480" cy="109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E85424-A237-43EA-BE86-4AE5F97257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79531" y="3851865"/>
                <a:ext cx="151812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1207B1-6B66-41DC-9109-A43FB367F86C}"/>
                  </a:ext>
                </a:extLst>
              </p14:cNvPr>
              <p14:cNvContentPartPr/>
              <p14:nvPr/>
            </p14:nvContentPartPr>
            <p14:xfrm>
              <a:off x="5386131" y="3476385"/>
              <a:ext cx="615600" cy="492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1207B1-6B66-41DC-9109-A43FB367F8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8491" y="3440385"/>
                <a:ext cx="6512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29123C-52DB-4AB0-BBF0-0381211AB555}"/>
                  </a:ext>
                </a:extLst>
              </p14:cNvPr>
              <p14:cNvContentPartPr/>
              <p14:nvPr/>
            </p14:nvContentPartPr>
            <p14:xfrm>
              <a:off x="6096411" y="2708865"/>
              <a:ext cx="806400" cy="101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29123C-52DB-4AB0-BBF0-0381211AB5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8771" y="2673225"/>
                <a:ext cx="8420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172D2E-5958-442E-A4EC-FAFB1FAFD493}"/>
                  </a:ext>
                </a:extLst>
              </p14:cNvPr>
              <p14:cNvContentPartPr/>
              <p14:nvPr/>
            </p14:nvContentPartPr>
            <p14:xfrm>
              <a:off x="6217731" y="2842425"/>
              <a:ext cx="137520" cy="70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172D2E-5958-442E-A4EC-FAFB1FAFD4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00091" y="2806785"/>
                <a:ext cx="17316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FE87CB-256A-4932-BA17-9539B15A7889}"/>
                  </a:ext>
                </a:extLst>
              </p14:cNvPr>
              <p14:cNvContentPartPr/>
              <p14:nvPr/>
            </p14:nvContentPartPr>
            <p14:xfrm>
              <a:off x="7233291" y="2706705"/>
              <a:ext cx="396720" cy="111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FE87CB-256A-4932-BA17-9539B15A78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5291" y="2671065"/>
                <a:ext cx="432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892A31-BD00-459E-9B84-4916098A9A7D}"/>
                  </a:ext>
                </a:extLst>
              </p14:cNvPr>
              <p14:cNvContentPartPr/>
              <p14:nvPr/>
            </p14:nvContentPartPr>
            <p14:xfrm>
              <a:off x="7414731" y="2259225"/>
              <a:ext cx="670320" cy="255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892A31-BD00-459E-9B84-4916098A9A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96731" y="2223225"/>
                <a:ext cx="70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00D374-BA39-483A-95F7-6A27FBE1C3B6}"/>
                  </a:ext>
                </a:extLst>
              </p14:cNvPr>
              <p14:cNvContentPartPr/>
              <p14:nvPr/>
            </p14:nvContentPartPr>
            <p14:xfrm>
              <a:off x="6988851" y="2445705"/>
              <a:ext cx="360" cy="61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00D374-BA39-483A-95F7-6A27FBE1C3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1211" y="2410065"/>
                <a:ext cx="36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1C804A-7B8A-4099-91A7-D33B2FE44F7E}"/>
                  </a:ext>
                </a:extLst>
              </p14:cNvPr>
              <p14:cNvContentPartPr/>
              <p14:nvPr/>
            </p14:nvContentPartPr>
            <p14:xfrm>
              <a:off x="5045211" y="5409225"/>
              <a:ext cx="1814040" cy="94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1C804A-7B8A-4099-91A7-D33B2FE44F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27211" y="5373225"/>
                <a:ext cx="184968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A427F9-891B-48FD-8E48-B4E901EDF990}"/>
                  </a:ext>
                </a:extLst>
              </p14:cNvPr>
              <p14:cNvContentPartPr/>
              <p14:nvPr/>
            </p14:nvContentPartPr>
            <p14:xfrm>
              <a:off x="6838731" y="4400865"/>
              <a:ext cx="1574280" cy="120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A427F9-891B-48FD-8E48-B4E901EDF99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20731" y="4365225"/>
                <a:ext cx="1609920" cy="12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951BCA-EB27-46F7-A329-DE21892F0C0E}"/>
                  </a:ext>
                </a:extLst>
              </p14:cNvPr>
              <p14:cNvContentPartPr/>
              <p14:nvPr/>
            </p14:nvContentPartPr>
            <p14:xfrm>
              <a:off x="7425171" y="4345425"/>
              <a:ext cx="460440" cy="477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951BCA-EB27-46F7-A329-DE21892F0C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07171" y="4309425"/>
                <a:ext cx="4960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E1C75F6-349E-4F76-A488-65BC3265880F}"/>
                  </a:ext>
                </a:extLst>
              </p14:cNvPr>
              <p14:cNvContentPartPr/>
              <p14:nvPr/>
            </p14:nvContentPartPr>
            <p14:xfrm>
              <a:off x="7881291" y="3410865"/>
              <a:ext cx="1344960" cy="898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E1C75F6-349E-4F76-A488-65BC326588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63291" y="3375225"/>
                <a:ext cx="138060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5120A4-8B36-419C-91F7-A9E265377F47}"/>
                  </a:ext>
                </a:extLst>
              </p14:cNvPr>
              <p14:cNvContentPartPr/>
              <p14:nvPr/>
            </p14:nvContentPartPr>
            <p14:xfrm>
              <a:off x="8961651" y="2996505"/>
              <a:ext cx="724320" cy="309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5120A4-8B36-419C-91F7-A9E265377F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44011" y="2960505"/>
                <a:ext cx="759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F6E422D-9346-45AA-99E3-E8A1E136407B}"/>
                  </a:ext>
                </a:extLst>
              </p14:cNvPr>
              <p14:cNvContentPartPr/>
              <p14:nvPr/>
            </p14:nvContentPartPr>
            <p14:xfrm>
              <a:off x="8654571" y="2451105"/>
              <a:ext cx="1272960" cy="40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F6E422D-9346-45AA-99E3-E8A1E13640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6931" y="2415465"/>
                <a:ext cx="1308600" cy="4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0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BADA9D-62AE-45AE-A114-0E2CA4275367}"/>
                  </a:ext>
                </a:extLst>
              </p14:cNvPr>
              <p14:cNvContentPartPr/>
              <p14:nvPr/>
            </p14:nvContentPartPr>
            <p14:xfrm>
              <a:off x="778491" y="160065"/>
              <a:ext cx="811800" cy="106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BADA9D-62AE-45AE-A114-0E2CA4275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91" y="124425"/>
                <a:ext cx="84744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D0D1F8-58AC-4310-A4E4-E67833E91AD4}"/>
                  </a:ext>
                </a:extLst>
              </p14:cNvPr>
              <p14:cNvContentPartPr/>
              <p14:nvPr/>
            </p14:nvContentPartPr>
            <p14:xfrm>
              <a:off x="1634211" y="293625"/>
              <a:ext cx="1568160" cy="76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D0D1F8-58AC-4310-A4E4-E67833E91A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211" y="257985"/>
                <a:ext cx="16038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BB1AC-F136-4C98-ACE6-C5298E7E2915}"/>
                  </a:ext>
                </a:extLst>
              </p14:cNvPr>
              <p14:cNvContentPartPr/>
              <p14:nvPr/>
            </p14:nvContentPartPr>
            <p14:xfrm>
              <a:off x="3238371" y="298665"/>
              <a:ext cx="520200" cy="29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BB1AC-F136-4C98-ACE6-C5298E7E2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371" y="262665"/>
                <a:ext cx="5558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09E1D5-D88E-4469-A41B-9A9C030FB0FC}"/>
                  </a:ext>
                </a:extLst>
              </p14:cNvPr>
              <p14:cNvContentPartPr/>
              <p14:nvPr/>
            </p14:nvContentPartPr>
            <p14:xfrm>
              <a:off x="3186531" y="373545"/>
              <a:ext cx="300960" cy="3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09E1D5-D88E-4469-A41B-9A9C030FB0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8891" y="337905"/>
                <a:ext cx="336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61C542-DF86-4D84-B594-1087DB023319}"/>
                  </a:ext>
                </a:extLst>
              </p14:cNvPr>
              <p14:cNvContentPartPr/>
              <p14:nvPr/>
            </p14:nvContentPartPr>
            <p14:xfrm>
              <a:off x="4905531" y="354825"/>
              <a:ext cx="541800" cy="50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61C542-DF86-4D84-B594-1087DB0233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7891" y="319185"/>
                <a:ext cx="5774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F32C15-E397-4A4A-8929-C3D3AEE53328}"/>
                  </a:ext>
                </a:extLst>
              </p14:cNvPr>
              <p14:cNvContentPartPr/>
              <p14:nvPr/>
            </p14:nvContentPartPr>
            <p14:xfrm>
              <a:off x="4951971" y="609705"/>
              <a:ext cx="407160" cy="15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F32C15-E397-4A4A-8929-C3D3AEE533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3971" y="573705"/>
                <a:ext cx="442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255135-4284-458B-A54B-320EC9E326C1}"/>
                  </a:ext>
                </a:extLst>
              </p14:cNvPr>
              <p14:cNvContentPartPr/>
              <p14:nvPr/>
            </p14:nvContentPartPr>
            <p14:xfrm>
              <a:off x="5513211" y="597105"/>
              <a:ext cx="172800" cy="8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255135-4284-458B-A54B-320EC9E326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5211" y="561105"/>
                <a:ext cx="208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490770-317F-444B-8481-225CE1705FB5}"/>
                  </a:ext>
                </a:extLst>
              </p14:cNvPr>
              <p14:cNvContentPartPr/>
              <p14:nvPr/>
            </p14:nvContentPartPr>
            <p14:xfrm>
              <a:off x="5279571" y="399825"/>
              <a:ext cx="16560" cy="1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490770-317F-444B-8481-225CE1705F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1931" y="364185"/>
                <a:ext cx="52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04CD80-BAA9-4781-AEA2-CED8FC449502}"/>
                  </a:ext>
                </a:extLst>
              </p14:cNvPr>
              <p14:cNvContentPartPr/>
              <p14:nvPr/>
            </p14:nvContentPartPr>
            <p14:xfrm>
              <a:off x="5893731" y="324945"/>
              <a:ext cx="628200" cy="18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04CD80-BAA9-4781-AEA2-CED8FC4495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5731" y="289305"/>
                <a:ext cx="663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FCF3A4-E08C-4949-99EC-D9C8EC724FB4}"/>
                  </a:ext>
                </a:extLst>
              </p14:cNvPr>
              <p14:cNvContentPartPr/>
              <p14:nvPr/>
            </p14:nvContentPartPr>
            <p14:xfrm>
              <a:off x="6467571" y="328545"/>
              <a:ext cx="556560" cy="36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FCF3A4-E08C-4949-99EC-D9C8EC724F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9571" y="292545"/>
                <a:ext cx="5922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CA46ED-6504-4CA5-973D-25EEFF4A18CC}"/>
                  </a:ext>
                </a:extLst>
              </p14:cNvPr>
              <p14:cNvContentPartPr/>
              <p14:nvPr/>
            </p14:nvContentPartPr>
            <p14:xfrm>
              <a:off x="8256051" y="459585"/>
              <a:ext cx="692640" cy="337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CA46ED-6504-4CA5-973D-25EEFF4A18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8411" y="423945"/>
                <a:ext cx="7282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2A91D5-07F4-4BCF-B59F-3CD4B573E596}"/>
                  </a:ext>
                </a:extLst>
              </p14:cNvPr>
              <p14:cNvContentPartPr/>
              <p14:nvPr/>
            </p14:nvContentPartPr>
            <p14:xfrm>
              <a:off x="9221571" y="314145"/>
              <a:ext cx="495720" cy="40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2A91D5-07F4-4BCF-B59F-3CD4B573E5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3571" y="278505"/>
                <a:ext cx="531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532F3E-7745-43A6-9428-AB3731339A36}"/>
                  </a:ext>
                </a:extLst>
              </p14:cNvPr>
              <p14:cNvContentPartPr/>
              <p14:nvPr/>
            </p14:nvContentPartPr>
            <p14:xfrm>
              <a:off x="1402731" y="2320785"/>
              <a:ext cx="830520" cy="70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532F3E-7745-43A6-9428-AB3731339A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85091" y="2284785"/>
                <a:ext cx="86616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5C6F46-8A22-4515-901C-7140E97A10F9}"/>
                  </a:ext>
                </a:extLst>
              </p14:cNvPr>
              <p14:cNvContentPartPr/>
              <p14:nvPr/>
            </p14:nvContentPartPr>
            <p14:xfrm>
              <a:off x="2527371" y="2106585"/>
              <a:ext cx="723240" cy="419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5C6F46-8A22-4515-901C-7140E97A10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09731" y="2070945"/>
                <a:ext cx="7588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2F56B5-A72B-4694-B361-EC179B26061D}"/>
                  </a:ext>
                </a:extLst>
              </p14:cNvPr>
              <p14:cNvContentPartPr/>
              <p14:nvPr/>
            </p14:nvContentPartPr>
            <p14:xfrm>
              <a:off x="2942091" y="1841265"/>
              <a:ext cx="576360" cy="561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2F56B5-A72B-4694-B361-EC179B2606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24091" y="1805265"/>
                <a:ext cx="6120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4A9020-B971-4835-A535-434EB306C6A2}"/>
                  </a:ext>
                </a:extLst>
              </p14:cNvPr>
              <p14:cNvContentPartPr/>
              <p14:nvPr/>
            </p14:nvContentPartPr>
            <p14:xfrm>
              <a:off x="3349611" y="1587825"/>
              <a:ext cx="700920" cy="56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4A9020-B971-4835-A535-434EB306C6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31611" y="1551825"/>
                <a:ext cx="7365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1B722C-14E9-4310-9E4B-5BA2BC1F4DFB}"/>
                  </a:ext>
                </a:extLst>
              </p14:cNvPr>
              <p14:cNvContentPartPr/>
              <p14:nvPr/>
            </p14:nvContentPartPr>
            <p14:xfrm>
              <a:off x="4189851" y="1451025"/>
              <a:ext cx="779040" cy="446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1B722C-14E9-4310-9E4B-5BA2BC1F4D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72211" y="1415025"/>
                <a:ext cx="8146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433798-CE68-4E22-B4D2-EF2EB80F592E}"/>
                  </a:ext>
                </a:extLst>
              </p14:cNvPr>
              <p14:cNvContentPartPr/>
              <p14:nvPr/>
            </p14:nvContentPartPr>
            <p14:xfrm>
              <a:off x="5295771" y="1321425"/>
              <a:ext cx="543240" cy="52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433798-CE68-4E22-B4D2-EF2EB80F59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78131" y="1285785"/>
                <a:ext cx="5788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1641DC-AC75-4711-9785-4E88A7C51FD3}"/>
                  </a:ext>
                </a:extLst>
              </p14:cNvPr>
              <p14:cNvContentPartPr/>
              <p14:nvPr/>
            </p14:nvContentPartPr>
            <p14:xfrm>
              <a:off x="5576571" y="1240065"/>
              <a:ext cx="1992240" cy="49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1641DC-AC75-4711-9785-4E88A7C51F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8931" y="1204065"/>
                <a:ext cx="20278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0F963A-25C8-4C75-B0C0-9C37B862A226}"/>
                  </a:ext>
                </a:extLst>
              </p14:cNvPr>
              <p14:cNvContentPartPr/>
              <p14:nvPr/>
            </p14:nvContentPartPr>
            <p14:xfrm>
              <a:off x="6853131" y="1354185"/>
              <a:ext cx="936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0F963A-25C8-4C75-B0C0-9C37B862A2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35131" y="1318185"/>
                <a:ext cx="45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043D5D-4E86-401A-87D2-D44389E13383}"/>
                  </a:ext>
                </a:extLst>
              </p14:cNvPr>
              <p14:cNvContentPartPr/>
              <p14:nvPr/>
            </p14:nvContentPartPr>
            <p14:xfrm>
              <a:off x="6032331" y="1085985"/>
              <a:ext cx="322920" cy="260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043D5D-4E86-401A-87D2-D44389E133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4691" y="1050345"/>
                <a:ext cx="3585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0A9D94-EB86-4DFB-BCFF-02FBA99BD650}"/>
                  </a:ext>
                </a:extLst>
              </p14:cNvPr>
              <p14:cNvContentPartPr/>
              <p14:nvPr/>
            </p14:nvContentPartPr>
            <p14:xfrm>
              <a:off x="2988531" y="2981025"/>
              <a:ext cx="1419120" cy="644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0A9D94-EB86-4DFB-BCFF-02FBA99BD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70891" y="2945025"/>
                <a:ext cx="145476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6D2D4B-A6EF-4364-B954-6F408826E2F3}"/>
                  </a:ext>
                </a:extLst>
              </p14:cNvPr>
              <p14:cNvContentPartPr/>
              <p14:nvPr/>
            </p14:nvContentPartPr>
            <p14:xfrm>
              <a:off x="4150971" y="2826945"/>
              <a:ext cx="768960" cy="248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6D2D4B-A6EF-4364-B954-6F408826E2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32971" y="2790945"/>
                <a:ext cx="804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184987-2D83-4ECC-B17E-B58CEC22EF91}"/>
                  </a:ext>
                </a:extLst>
              </p14:cNvPr>
              <p14:cNvContentPartPr/>
              <p14:nvPr/>
            </p14:nvContentPartPr>
            <p14:xfrm>
              <a:off x="4950171" y="2554425"/>
              <a:ext cx="749160" cy="47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184987-2D83-4ECC-B17E-B58CEC22EF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32531" y="2518785"/>
                <a:ext cx="78480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B8036AC-5187-4C88-8A3B-D8DECDD409ED}"/>
                  </a:ext>
                </a:extLst>
              </p14:cNvPr>
              <p14:cNvContentPartPr/>
              <p14:nvPr/>
            </p14:nvContentPartPr>
            <p14:xfrm>
              <a:off x="5386491" y="2127465"/>
              <a:ext cx="848880" cy="58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B8036AC-5187-4C88-8A3B-D8DECDD409E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8491" y="2091465"/>
                <a:ext cx="8845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495F81-4A76-49A9-BE9F-D22743E8209C}"/>
                  </a:ext>
                </a:extLst>
              </p14:cNvPr>
              <p14:cNvContentPartPr/>
              <p14:nvPr/>
            </p14:nvContentPartPr>
            <p14:xfrm>
              <a:off x="5620851" y="2409705"/>
              <a:ext cx="353520" cy="215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495F81-4A76-49A9-BE9F-D22743E820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02851" y="2374065"/>
                <a:ext cx="3891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72CCD4-E478-4336-AACF-DD6E0C5A28F3}"/>
                  </a:ext>
                </a:extLst>
              </p14:cNvPr>
              <p14:cNvContentPartPr/>
              <p14:nvPr/>
            </p14:nvContentPartPr>
            <p14:xfrm>
              <a:off x="6355251" y="2362545"/>
              <a:ext cx="253080" cy="196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72CCD4-E478-4336-AACF-DD6E0C5A28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7251" y="2326905"/>
                <a:ext cx="2887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F81A5D9-8AB4-4750-901C-60959B590F60}"/>
                  </a:ext>
                </a:extLst>
              </p14:cNvPr>
              <p14:cNvContentPartPr/>
              <p14:nvPr/>
            </p14:nvContentPartPr>
            <p14:xfrm>
              <a:off x="5766651" y="2185425"/>
              <a:ext cx="16560" cy="1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F81A5D9-8AB4-4750-901C-60959B590F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48651" y="2149425"/>
                <a:ext cx="52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3042418-49D6-41A9-912E-60E6155BA43B}"/>
                  </a:ext>
                </a:extLst>
              </p14:cNvPr>
              <p14:cNvContentPartPr/>
              <p14:nvPr/>
            </p14:nvContentPartPr>
            <p14:xfrm>
              <a:off x="6629931" y="1892025"/>
              <a:ext cx="494640" cy="322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3042418-49D6-41A9-912E-60E6155BA4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12291" y="1856025"/>
                <a:ext cx="5302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6C97BC-D924-4B14-BAE2-1B4216C14F5B}"/>
                  </a:ext>
                </a:extLst>
              </p14:cNvPr>
              <p14:cNvContentPartPr/>
              <p14:nvPr/>
            </p14:nvContentPartPr>
            <p14:xfrm>
              <a:off x="7333011" y="1492425"/>
              <a:ext cx="633960" cy="510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6C97BC-D924-4B14-BAE2-1B4216C14F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15371" y="1456425"/>
                <a:ext cx="6696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929E40D-EB43-42DE-9299-BD4AB88BAEF5}"/>
                  </a:ext>
                </a:extLst>
              </p14:cNvPr>
              <p14:cNvContentPartPr/>
              <p14:nvPr/>
            </p14:nvContentPartPr>
            <p14:xfrm>
              <a:off x="4165371" y="3850785"/>
              <a:ext cx="1453680" cy="874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929E40D-EB43-42DE-9299-BD4AB88BAE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7731" y="3815145"/>
                <a:ext cx="148932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8089407-3A35-4212-930D-602EDE932641}"/>
                  </a:ext>
                </a:extLst>
              </p14:cNvPr>
              <p14:cNvContentPartPr/>
              <p14:nvPr/>
            </p14:nvContentPartPr>
            <p14:xfrm>
              <a:off x="5606811" y="3566745"/>
              <a:ext cx="631800" cy="343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8089407-3A35-4212-930D-602EDE9326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89171" y="3531105"/>
                <a:ext cx="6674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B6EE7C6-EE84-479F-BFB3-D5BAE1FE1978}"/>
                  </a:ext>
                </a:extLst>
              </p14:cNvPr>
              <p14:cNvContentPartPr/>
              <p14:nvPr/>
            </p14:nvContentPartPr>
            <p14:xfrm>
              <a:off x="6065451" y="3446505"/>
              <a:ext cx="943920" cy="265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B6EE7C6-EE84-479F-BFB3-D5BAE1FE19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47451" y="3410865"/>
                <a:ext cx="979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4B6D2AF-4D1F-4B97-AB28-67A6DAC32349}"/>
                  </a:ext>
                </a:extLst>
              </p14:cNvPr>
              <p14:cNvContentPartPr/>
              <p14:nvPr/>
            </p14:nvContentPartPr>
            <p14:xfrm>
              <a:off x="6880491" y="3095865"/>
              <a:ext cx="269640" cy="149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4B6D2AF-4D1F-4B97-AB28-67A6DAC323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2491" y="3060225"/>
                <a:ext cx="305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356AC-82F5-48C8-978C-BBE0E50D5DE3}"/>
                  </a:ext>
                </a:extLst>
              </p14:cNvPr>
              <p14:cNvContentPartPr/>
              <p14:nvPr/>
            </p14:nvContentPartPr>
            <p14:xfrm>
              <a:off x="7109811" y="2770065"/>
              <a:ext cx="409320" cy="50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356AC-82F5-48C8-978C-BBE0E50D5D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92171" y="2734065"/>
                <a:ext cx="4449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BF6A71-C90D-41A5-8C3B-5018E2FAB4A8}"/>
                  </a:ext>
                </a:extLst>
              </p14:cNvPr>
              <p14:cNvContentPartPr/>
              <p14:nvPr/>
            </p14:nvContentPartPr>
            <p14:xfrm>
              <a:off x="7567011" y="2656665"/>
              <a:ext cx="564840" cy="242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BF6A71-C90D-41A5-8C3B-5018E2FAB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49011" y="2620665"/>
                <a:ext cx="600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61B3212-54C7-4B00-91BE-AB7B45A154E2}"/>
                  </a:ext>
                </a:extLst>
              </p14:cNvPr>
              <p14:cNvContentPartPr/>
              <p14:nvPr/>
            </p14:nvContentPartPr>
            <p14:xfrm>
              <a:off x="7975611" y="2416905"/>
              <a:ext cx="733320" cy="314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61B3212-54C7-4B00-91BE-AB7B45A154E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57971" y="2380905"/>
                <a:ext cx="768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1F373BF-AAF6-4FD1-9B3D-8C1545D9F414}"/>
                  </a:ext>
                </a:extLst>
              </p14:cNvPr>
              <p14:cNvContentPartPr/>
              <p14:nvPr/>
            </p14:nvContentPartPr>
            <p14:xfrm>
              <a:off x="8328771" y="2290185"/>
              <a:ext cx="801720" cy="24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1F373BF-AAF6-4FD1-9B3D-8C1545D9F4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11131" y="2254185"/>
                <a:ext cx="8373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C0DEAB-078B-480D-B21A-9AF95A05E03A}"/>
                  </a:ext>
                </a:extLst>
              </p14:cNvPr>
              <p14:cNvContentPartPr/>
              <p14:nvPr/>
            </p14:nvContentPartPr>
            <p14:xfrm>
              <a:off x="8808651" y="1948905"/>
              <a:ext cx="1095120" cy="993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C0DEAB-078B-480D-B21A-9AF95A05E03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90651" y="1913265"/>
                <a:ext cx="113076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302B246-CAB4-4C1D-984E-5BECCACEF406}"/>
                  </a:ext>
                </a:extLst>
              </p14:cNvPr>
              <p14:cNvContentPartPr/>
              <p14:nvPr/>
            </p14:nvContentPartPr>
            <p14:xfrm>
              <a:off x="2583531" y="5423985"/>
              <a:ext cx="280800" cy="81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302B246-CAB4-4C1D-984E-5BECCACEF40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65531" y="5388345"/>
                <a:ext cx="31644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DB22BBB-113F-41F2-B76E-52C60EF1B9C4}"/>
                  </a:ext>
                </a:extLst>
              </p14:cNvPr>
              <p14:cNvContentPartPr/>
              <p14:nvPr/>
            </p14:nvContentPartPr>
            <p14:xfrm>
              <a:off x="3032451" y="5241465"/>
              <a:ext cx="510480" cy="711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DB22BBB-113F-41F2-B76E-52C60EF1B9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4811" y="5205465"/>
                <a:ext cx="54612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42A5091-E8C9-4A0A-B5C9-B12BF2A74D61}"/>
                  </a:ext>
                </a:extLst>
              </p14:cNvPr>
              <p14:cNvContentPartPr/>
              <p14:nvPr/>
            </p14:nvContentPartPr>
            <p14:xfrm>
              <a:off x="2842371" y="5628105"/>
              <a:ext cx="303120" cy="256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42A5091-E8C9-4A0A-B5C9-B12BF2A74D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24731" y="5592465"/>
                <a:ext cx="3387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1F5D1C8-DD82-498F-B660-2A9F02B561CD}"/>
                  </a:ext>
                </a:extLst>
              </p14:cNvPr>
              <p14:cNvContentPartPr/>
              <p14:nvPr/>
            </p14:nvContentPartPr>
            <p14:xfrm>
              <a:off x="3838491" y="5069745"/>
              <a:ext cx="497520" cy="383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1F5D1C8-DD82-498F-B660-2A9F02B561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20491" y="5033745"/>
                <a:ext cx="5331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45CCC1B-6E5D-41CC-915D-4784A5A83B12}"/>
                  </a:ext>
                </a:extLst>
              </p14:cNvPr>
              <p14:cNvContentPartPr/>
              <p14:nvPr/>
            </p14:nvContentPartPr>
            <p14:xfrm>
              <a:off x="4311891" y="5114745"/>
              <a:ext cx="241200" cy="23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45CCC1B-6E5D-41CC-915D-4784A5A83B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94251" y="5079105"/>
                <a:ext cx="2768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BDAE3E5-D668-4F31-8863-7CF1AF89C25D}"/>
                  </a:ext>
                </a:extLst>
              </p14:cNvPr>
              <p14:cNvContentPartPr/>
              <p14:nvPr/>
            </p14:nvContentPartPr>
            <p14:xfrm>
              <a:off x="4381371" y="4915665"/>
              <a:ext cx="529560" cy="389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DAE3E5-D668-4F31-8863-7CF1AF89C2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63731" y="4880025"/>
                <a:ext cx="5652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C1E50A-4256-46FA-9D95-313854A3BAF9}"/>
                  </a:ext>
                </a:extLst>
              </p14:cNvPr>
              <p14:cNvContentPartPr/>
              <p14:nvPr/>
            </p14:nvContentPartPr>
            <p14:xfrm>
              <a:off x="5458851" y="5121945"/>
              <a:ext cx="792720" cy="128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C1E50A-4256-46FA-9D95-313854A3BA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1211" y="5086305"/>
                <a:ext cx="828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ED55D2-BCE7-4FE2-B668-8381032D1CC4}"/>
                  </a:ext>
                </a:extLst>
              </p14:cNvPr>
              <p14:cNvContentPartPr/>
              <p14:nvPr/>
            </p14:nvContentPartPr>
            <p14:xfrm>
              <a:off x="5685291" y="5440185"/>
              <a:ext cx="892440" cy="100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ED55D2-BCE7-4FE2-B668-8381032D1CC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67291" y="5404185"/>
                <a:ext cx="928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9427D1-20C1-4FA3-BAB8-5431DC50519C}"/>
                  </a:ext>
                </a:extLst>
              </p14:cNvPr>
              <p14:cNvContentPartPr/>
              <p14:nvPr/>
            </p14:nvContentPartPr>
            <p14:xfrm>
              <a:off x="7802091" y="3999825"/>
              <a:ext cx="562320" cy="857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9427D1-20C1-4FA3-BAB8-5431DC50519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84451" y="3963825"/>
                <a:ext cx="59796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2EB6FC-592F-40E1-B537-E077529A42FD}"/>
                  </a:ext>
                </a:extLst>
              </p14:cNvPr>
              <p14:cNvContentPartPr/>
              <p14:nvPr/>
            </p14:nvContentPartPr>
            <p14:xfrm>
              <a:off x="8464851" y="4316625"/>
              <a:ext cx="619200" cy="92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2EB6FC-592F-40E1-B537-E077529A42F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46851" y="4280985"/>
                <a:ext cx="654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E8F8A8-B6E1-49C1-AF99-D1ED62E2145E}"/>
                  </a:ext>
                </a:extLst>
              </p14:cNvPr>
              <p14:cNvContentPartPr/>
              <p14:nvPr/>
            </p14:nvContentPartPr>
            <p14:xfrm>
              <a:off x="8609571" y="4127985"/>
              <a:ext cx="269280" cy="392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E8F8A8-B6E1-49C1-AF99-D1ED62E2145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91571" y="4092345"/>
                <a:ext cx="3049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0F58442-77CD-451F-8335-6A1A30867300}"/>
                  </a:ext>
                </a:extLst>
              </p14:cNvPr>
              <p14:cNvContentPartPr/>
              <p14:nvPr/>
            </p14:nvContentPartPr>
            <p14:xfrm>
              <a:off x="9007731" y="3855105"/>
              <a:ext cx="745200" cy="469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0F58442-77CD-451F-8335-6A1A3086730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90091" y="3819105"/>
                <a:ext cx="7808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05B4424-8939-4F2A-A390-0374504110A9}"/>
                  </a:ext>
                </a:extLst>
              </p14:cNvPr>
              <p14:cNvContentPartPr/>
              <p14:nvPr/>
            </p14:nvContentPartPr>
            <p14:xfrm>
              <a:off x="9451611" y="3276945"/>
              <a:ext cx="601920" cy="967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05B4424-8939-4F2A-A390-0374504110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33611" y="3241305"/>
                <a:ext cx="63756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0E71F4-EE47-438D-8A01-7930894CF64A}"/>
                  </a:ext>
                </a:extLst>
              </p14:cNvPr>
              <p14:cNvContentPartPr/>
              <p14:nvPr/>
            </p14:nvContentPartPr>
            <p14:xfrm>
              <a:off x="7260651" y="4010265"/>
              <a:ext cx="270000" cy="827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0E71F4-EE47-438D-8A01-7930894CF6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2651" y="3974625"/>
                <a:ext cx="30564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9816FD-55BC-4240-A916-9B045C804D11}"/>
                  </a:ext>
                </a:extLst>
              </p14:cNvPr>
              <p14:cNvContentPartPr/>
              <p14:nvPr/>
            </p14:nvContentPartPr>
            <p14:xfrm>
              <a:off x="7577451" y="4870665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9816FD-55BC-4240-A916-9B045C804D1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59451" y="4834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08F5C4-3925-4706-9F40-8C6E5CB22B1A}"/>
                  </a:ext>
                </a:extLst>
              </p14:cNvPr>
              <p14:cNvContentPartPr/>
              <p14:nvPr/>
            </p14:nvContentPartPr>
            <p14:xfrm>
              <a:off x="7324731" y="3768705"/>
              <a:ext cx="243720" cy="1065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08F5C4-3925-4706-9F40-8C6E5CB22B1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07091" y="3733065"/>
                <a:ext cx="27936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039177-E3E8-4CB2-B82C-3B3D72A07D4E}"/>
                  </a:ext>
                </a:extLst>
              </p14:cNvPr>
              <p14:cNvContentPartPr/>
              <p14:nvPr/>
            </p14:nvContentPartPr>
            <p14:xfrm>
              <a:off x="6952491" y="4442625"/>
              <a:ext cx="4401720" cy="971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039177-E3E8-4CB2-B82C-3B3D72A07D4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34851" y="4406625"/>
                <a:ext cx="443736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F29E55-D184-45CF-9A02-AA68F981C6C0}"/>
                  </a:ext>
                </a:extLst>
              </p14:cNvPr>
              <p14:cNvContentPartPr/>
              <p14:nvPr/>
            </p14:nvContentPartPr>
            <p14:xfrm>
              <a:off x="7902171" y="5517945"/>
              <a:ext cx="312840" cy="751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F29E55-D184-45CF-9A02-AA68F981C6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84531" y="5481945"/>
                <a:ext cx="34848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74DBB2-C54C-4865-BB2E-583FA12D45CA}"/>
                  </a:ext>
                </a:extLst>
              </p14:cNvPr>
              <p14:cNvContentPartPr/>
              <p14:nvPr/>
            </p14:nvContentPartPr>
            <p14:xfrm>
              <a:off x="8365131" y="5777505"/>
              <a:ext cx="352800" cy="215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74DBB2-C54C-4865-BB2E-583FA12D45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47491" y="5741505"/>
                <a:ext cx="388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4F680C-57AF-492D-AD01-57A207167899}"/>
                  </a:ext>
                </a:extLst>
              </p14:cNvPr>
              <p14:cNvContentPartPr/>
              <p14:nvPr/>
            </p14:nvContentPartPr>
            <p14:xfrm>
              <a:off x="8461251" y="5669865"/>
              <a:ext cx="223560" cy="37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4F680C-57AF-492D-AD01-57A20716789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43251" y="5634225"/>
                <a:ext cx="259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AD8101-E135-4CC8-8AF9-4C1B56F068F9}"/>
                  </a:ext>
                </a:extLst>
              </p14:cNvPr>
              <p14:cNvContentPartPr/>
              <p14:nvPr/>
            </p14:nvContentPartPr>
            <p14:xfrm>
              <a:off x="8618571" y="5522265"/>
              <a:ext cx="322200" cy="298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AD8101-E135-4CC8-8AF9-4C1B56F068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00931" y="5486625"/>
                <a:ext cx="357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B1C30E2-B596-495D-B753-2E4913F828E2}"/>
                  </a:ext>
                </a:extLst>
              </p14:cNvPr>
              <p14:cNvContentPartPr/>
              <p14:nvPr/>
            </p14:nvContentPartPr>
            <p14:xfrm>
              <a:off x="8600571" y="5214465"/>
              <a:ext cx="545040" cy="685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B1C30E2-B596-495D-B753-2E4913F828E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82571" y="5178465"/>
                <a:ext cx="58068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BF88CF-7DEF-426D-A822-9CCAFCD0319B}"/>
                  </a:ext>
                </a:extLst>
              </p14:cNvPr>
              <p14:cNvContentPartPr/>
              <p14:nvPr/>
            </p14:nvContentPartPr>
            <p14:xfrm>
              <a:off x="7613811" y="5404545"/>
              <a:ext cx="229320" cy="788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BF88CF-7DEF-426D-A822-9CCAFCD0319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95811" y="5368905"/>
                <a:ext cx="26496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1189783-6A66-4794-896D-2F10731DE08A}"/>
                  </a:ext>
                </a:extLst>
              </p14:cNvPr>
              <p14:cNvContentPartPr/>
              <p14:nvPr/>
            </p14:nvContentPartPr>
            <p14:xfrm>
              <a:off x="9801531" y="5087745"/>
              <a:ext cx="369000" cy="725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1189783-6A66-4794-896D-2F10731DE08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83891" y="5052105"/>
                <a:ext cx="40464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F13632-EB90-48E0-A3CE-AF59E6842757}"/>
                  </a:ext>
                </a:extLst>
              </p14:cNvPr>
              <p14:cNvContentPartPr/>
              <p14:nvPr/>
            </p14:nvContentPartPr>
            <p14:xfrm>
              <a:off x="10488051" y="5015385"/>
              <a:ext cx="295560" cy="708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F13632-EB90-48E0-A3CE-AF59E684275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70411" y="4979385"/>
                <a:ext cx="33120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CF66576-024E-4D8E-8997-0093613A80E6}"/>
                  </a:ext>
                </a:extLst>
              </p14:cNvPr>
              <p14:cNvContentPartPr/>
              <p14:nvPr/>
            </p14:nvContentPartPr>
            <p14:xfrm>
              <a:off x="10836531" y="5216625"/>
              <a:ext cx="426240" cy="315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CF66576-024E-4D8E-8997-0093613A80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18891" y="5180985"/>
                <a:ext cx="461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D4E325-6489-4B22-A75C-C8B0BB3FAD35}"/>
                  </a:ext>
                </a:extLst>
              </p14:cNvPr>
              <p14:cNvContentPartPr/>
              <p14:nvPr/>
            </p14:nvContentPartPr>
            <p14:xfrm>
              <a:off x="10881891" y="5234625"/>
              <a:ext cx="431280" cy="415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D4E325-6489-4B22-A75C-C8B0BB3FAD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863891" y="5198625"/>
                <a:ext cx="4669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0A6ABAE-33F0-4DE8-B345-399472E58DFD}"/>
                  </a:ext>
                </a:extLst>
              </p14:cNvPr>
              <p14:cNvContentPartPr/>
              <p14:nvPr/>
            </p14:nvContentPartPr>
            <p14:xfrm>
              <a:off x="11226051" y="5048505"/>
              <a:ext cx="500040" cy="519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0A6ABAE-33F0-4DE8-B345-399472E58D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208051" y="5012865"/>
                <a:ext cx="53568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425EF11-3DB3-40F4-8C1F-AA9189DBF915}"/>
                  </a:ext>
                </a:extLst>
              </p14:cNvPr>
              <p14:cNvContentPartPr/>
              <p14:nvPr/>
            </p14:nvContentPartPr>
            <p14:xfrm>
              <a:off x="11561211" y="4843305"/>
              <a:ext cx="369360" cy="680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425EF11-3DB3-40F4-8C1F-AA9189DBF91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543211" y="4807305"/>
                <a:ext cx="405000" cy="75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476B81A-59BC-4564-96B0-3AE213EB528E}"/>
              </a:ext>
            </a:extLst>
          </p:cNvPr>
          <p:cNvGrpSpPr/>
          <p:nvPr/>
        </p:nvGrpSpPr>
        <p:grpSpPr>
          <a:xfrm>
            <a:off x="9637731" y="53865"/>
            <a:ext cx="2457720" cy="4210200"/>
            <a:chOff x="9637731" y="53865"/>
            <a:chExt cx="2457720" cy="4210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26D63EC-E67F-4CDE-9C3B-C82777E2E5D8}"/>
                    </a:ext>
                  </a:extLst>
                </p14:cNvPr>
                <p14:cNvContentPartPr/>
                <p14:nvPr/>
              </p14:nvContentPartPr>
              <p14:xfrm>
                <a:off x="9637731" y="1529145"/>
                <a:ext cx="411840" cy="172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26D63EC-E67F-4CDE-9C3B-C82777E2E5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19731" y="1511145"/>
                  <a:ext cx="447480" cy="17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663B2B-1CE5-4D5E-945D-BBFD0485324C}"/>
                    </a:ext>
                  </a:extLst>
                </p14:cNvPr>
                <p14:cNvContentPartPr/>
                <p14:nvPr/>
              </p14:nvContentPartPr>
              <p14:xfrm>
                <a:off x="10026171" y="695025"/>
                <a:ext cx="773280" cy="518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663B2B-1CE5-4D5E-945D-BBFD048532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8531" y="677025"/>
                  <a:ext cx="8089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21D9AC2-BA6E-4E1A-81B4-54FE3196A678}"/>
                    </a:ext>
                  </a:extLst>
                </p14:cNvPr>
                <p14:cNvContentPartPr/>
                <p14:nvPr/>
              </p14:nvContentPartPr>
              <p14:xfrm>
                <a:off x="10818531" y="241065"/>
                <a:ext cx="779400" cy="56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21D9AC2-BA6E-4E1A-81B4-54FE3196A6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00891" y="223065"/>
                  <a:ext cx="8150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1559A4-0E1F-4AC4-9D62-EC4EEC507F6F}"/>
                    </a:ext>
                  </a:extLst>
                </p14:cNvPr>
                <p14:cNvContentPartPr/>
                <p14:nvPr/>
              </p14:nvContentPartPr>
              <p14:xfrm>
                <a:off x="11582091" y="264465"/>
                <a:ext cx="180360" cy="19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1559A4-0E1F-4AC4-9D62-EC4EEC507F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64091" y="246465"/>
                  <a:ext cx="21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EBABF1-F030-42D1-B45F-EE15B74B59F7}"/>
                    </a:ext>
                  </a:extLst>
                </p14:cNvPr>
                <p14:cNvContentPartPr/>
                <p14:nvPr/>
              </p14:nvContentPartPr>
              <p14:xfrm>
                <a:off x="11921931" y="53865"/>
                <a:ext cx="119520" cy="316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EBABF1-F030-42D1-B45F-EE15B74B59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903931" y="36225"/>
                  <a:ext cx="155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B00DC5-F1FB-4A51-B4DB-C8F44A377DFA}"/>
                    </a:ext>
                  </a:extLst>
                </p14:cNvPr>
                <p14:cNvContentPartPr/>
                <p14:nvPr/>
              </p14:nvContentPartPr>
              <p14:xfrm>
                <a:off x="10690371" y="563625"/>
                <a:ext cx="1070640" cy="81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B00DC5-F1FB-4A51-B4DB-C8F44A377D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2731" y="545985"/>
                  <a:ext cx="110628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7BF1BF-3570-4639-8B96-D174E8572C15}"/>
                    </a:ext>
                  </a:extLst>
                </p14:cNvPr>
                <p14:cNvContentPartPr/>
                <p14:nvPr/>
              </p14:nvContentPartPr>
              <p14:xfrm>
                <a:off x="10592811" y="1774305"/>
                <a:ext cx="282960" cy="445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7BF1BF-3570-4639-8B96-D174E8572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75171" y="1756305"/>
                  <a:ext cx="3186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836EE2-EA3A-45DE-B6F5-E3FDE6BBF6FA}"/>
                    </a:ext>
                  </a:extLst>
                </p14:cNvPr>
                <p14:cNvContentPartPr/>
                <p14:nvPr/>
              </p14:nvContentPartPr>
              <p14:xfrm>
                <a:off x="10972611" y="1719225"/>
                <a:ext cx="113760" cy="18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836EE2-EA3A-45DE-B6F5-E3FDE6BBF6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54611" y="1701225"/>
                  <a:ext cx="149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347BE4B-7B7F-411E-949B-77DFCB1C1170}"/>
                    </a:ext>
                  </a:extLst>
                </p14:cNvPr>
                <p14:cNvContentPartPr/>
                <p14:nvPr/>
              </p14:nvContentPartPr>
              <p14:xfrm>
                <a:off x="11008971" y="1843425"/>
                <a:ext cx="143640" cy="150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347BE4B-7B7F-411E-949B-77DFCB1C117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90971" y="1825425"/>
                  <a:ext cx="179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694DAB-C926-4CFF-A032-1F96C9DB9FA9}"/>
                    </a:ext>
                  </a:extLst>
                </p14:cNvPr>
                <p14:cNvContentPartPr/>
                <p14:nvPr/>
              </p14:nvContentPartPr>
              <p14:xfrm>
                <a:off x="11316411" y="1539945"/>
                <a:ext cx="78480" cy="12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694DAB-C926-4CFF-A032-1F96C9DB9F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98771" y="1521945"/>
                  <a:ext cx="114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5BF8CE-3834-4A78-B08A-9B2B35C5A60C}"/>
                    </a:ext>
                  </a:extLst>
                </p14:cNvPr>
                <p14:cNvContentPartPr/>
                <p14:nvPr/>
              </p14:nvContentPartPr>
              <p14:xfrm>
                <a:off x="11298411" y="1065105"/>
                <a:ext cx="543600" cy="51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5BF8CE-3834-4A78-B08A-9B2B35C5A6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80411" y="1047105"/>
                  <a:ext cx="5792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4B4772-F011-4913-8FD1-0EBF10B6470B}"/>
                    </a:ext>
                  </a:extLst>
                </p14:cNvPr>
                <p14:cNvContentPartPr/>
                <p14:nvPr/>
              </p14:nvContentPartPr>
              <p14:xfrm>
                <a:off x="10360611" y="2372265"/>
                <a:ext cx="474120" cy="795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4B4772-F011-4913-8FD1-0EBF10B64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42611" y="2354265"/>
                  <a:ext cx="5097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34E8FA-C094-447F-B816-E71BCCB6FBEC}"/>
                    </a:ext>
                  </a:extLst>
                </p14:cNvPr>
                <p14:cNvContentPartPr/>
                <p14:nvPr/>
              </p14:nvContentPartPr>
              <p14:xfrm>
                <a:off x="10825011" y="2534625"/>
                <a:ext cx="175680" cy="263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34E8FA-C094-447F-B816-E71BCCB6FB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07371" y="2516625"/>
                  <a:ext cx="211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B1590F-1452-43DD-985A-1680534630FB}"/>
                    </a:ext>
                  </a:extLst>
                </p14:cNvPr>
                <p14:cNvContentPartPr/>
                <p14:nvPr/>
              </p14:nvContentPartPr>
              <p14:xfrm>
                <a:off x="11008971" y="2281185"/>
                <a:ext cx="196920" cy="28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B1590F-1452-43DD-985A-1680534630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90971" y="2263545"/>
                  <a:ext cx="232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F150F2-4A87-4603-9706-843D4E3C0A33}"/>
                    </a:ext>
                  </a:extLst>
                </p14:cNvPr>
                <p14:cNvContentPartPr/>
                <p14:nvPr/>
              </p14:nvContentPartPr>
              <p14:xfrm>
                <a:off x="11248011" y="2001465"/>
                <a:ext cx="378360" cy="461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F150F2-4A87-4603-9706-843D4E3C0A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30011" y="1983465"/>
                  <a:ext cx="4140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68DF1B-4DE6-411A-BAC9-BCB7B313F6F8}"/>
                    </a:ext>
                  </a:extLst>
                </p14:cNvPr>
                <p14:cNvContentPartPr/>
                <p14:nvPr/>
              </p14:nvContentPartPr>
              <p14:xfrm>
                <a:off x="10700811" y="2216385"/>
                <a:ext cx="949320" cy="115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68DF1B-4DE6-411A-BAC9-BCB7B313F6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83171" y="2198745"/>
                  <a:ext cx="984960" cy="11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E02790-515F-46F6-A57B-72477CCAC10B}"/>
                    </a:ext>
                  </a:extLst>
                </p14:cNvPr>
                <p14:cNvContentPartPr/>
                <p14:nvPr/>
              </p14:nvContentPartPr>
              <p14:xfrm>
                <a:off x="10600371" y="3674385"/>
                <a:ext cx="381600" cy="589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E02790-515F-46F6-A57B-72477CCAC1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82731" y="3656385"/>
                  <a:ext cx="417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80DE09-56E4-4242-91A8-F9A151237AA3}"/>
                    </a:ext>
                  </a:extLst>
                </p14:cNvPr>
                <p14:cNvContentPartPr/>
                <p14:nvPr/>
              </p14:nvContentPartPr>
              <p14:xfrm>
                <a:off x="11026971" y="3587985"/>
                <a:ext cx="158400" cy="23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80DE09-56E4-4242-91A8-F9A151237A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08971" y="3569985"/>
                  <a:ext cx="19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686924-0EC1-422E-B762-924A6DCF82C2}"/>
                    </a:ext>
                  </a:extLst>
                </p14:cNvPr>
                <p14:cNvContentPartPr/>
                <p14:nvPr/>
              </p14:nvContentPartPr>
              <p14:xfrm>
                <a:off x="11108331" y="3681585"/>
                <a:ext cx="218520" cy="21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686924-0EC1-422E-B762-924A6DCF82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90691" y="3663945"/>
                  <a:ext cx="254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D20FA3-C7F7-47D1-BFFE-913D4466E0E2}"/>
                    </a:ext>
                  </a:extLst>
                </p14:cNvPr>
                <p14:cNvContentPartPr/>
                <p14:nvPr/>
              </p14:nvContentPartPr>
              <p14:xfrm>
                <a:off x="11334411" y="3436785"/>
                <a:ext cx="115560" cy="12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D20FA3-C7F7-47D1-BFFE-913D4466E0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16771" y="3418785"/>
                  <a:ext cx="151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146D89-C197-43EC-8DEB-A444C4B01E72}"/>
                    </a:ext>
                  </a:extLst>
                </p14:cNvPr>
                <p14:cNvContentPartPr/>
                <p14:nvPr/>
              </p14:nvContentPartPr>
              <p14:xfrm>
                <a:off x="11407131" y="3095865"/>
                <a:ext cx="288000" cy="32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146D89-C197-43EC-8DEB-A444C4B01E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89131" y="3078225"/>
                  <a:ext cx="323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64BC34-901C-4D35-8AF7-D76A0B98FDFE}"/>
                    </a:ext>
                  </a:extLst>
                </p14:cNvPr>
                <p14:cNvContentPartPr/>
                <p14:nvPr/>
              </p14:nvContentPartPr>
              <p14:xfrm>
                <a:off x="11787291" y="3249945"/>
                <a:ext cx="74520" cy="179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64BC34-901C-4D35-8AF7-D76A0B98FD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69291" y="3232305"/>
                  <a:ext cx="110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D8454C8-5B28-4B11-89C3-9A56F788E8ED}"/>
                    </a:ext>
                  </a:extLst>
                </p14:cNvPr>
                <p14:cNvContentPartPr/>
                <p14:nvPr/>
              </p14:nvContentPartPr>
              <p14:xfrm>
                <a:off x="11741931" y="3041865"/>
                <a:ext cx="42120" cy="109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D8454C8-5B28-4B11-89C3-9A56F788E8E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24291" y="3023865"/>
                  <a:ext cx="77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A09B92-52DD-489A-9D76-EEB17EA22DBC}"/>
                    </a:ext>
                  </a:extLst>
                </p14:cNvPr>
                <p14:cNvContentPartPr/>
                <p14:nvPr/>
              </p14:nvContentPartPr>
              <p14:xfrm>
                <a:off x="11588211" y="2488185"/>
                <a:ext cx="507240" cy="42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A09B92-52DD-489A-9D76-EEB17EA22D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70211" y="2470185"/>
                  <a:ext cx="54288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B90A438-B2B7-4234-9741-FF35A240158D}"/>
              </a:ext>
            </a:extLst>
          </p:cNvPr>
          <p:cNvPicPr>
            <a:picLocks noChangeAspect="1"/>
          </p:cNvPicPr>
          <p:nvPr/>
        </p:nvPicPr>
        <p:blipFill>
          <a:blip r:embed="rId186"/>
          <a:stretch>
            <a:fillRect/>
          </a:stretch>
        </p:blipFill>
        <p:spPr>
          <a:xfrm>
            <a:off x="1191309" y="2110515"/>
            <a:ext cx="4467225" cy="272415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64220-7536-4F46-8CF9-D9473659AF3A}"/>
              </a:ext>
            </a:extLst>
          </p:cNvPr>
          <p:cNvGrpSpPr/>
          <p:nvPr/>
        </p:nvGrpSpPr>
        <p:grpSpPr>
          <a:xfrm>
            <a:off x="1879011" y="873945"/>
            <a:ext cx="9960480" cy="3739320"/>
            <a:chOff x="1879011" y="873945"/>
            <a:chExt cx="9960480" cy="37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299183B-581E-446A-A012-4D346FBFDD17}"/>
                    </a:ext>
                  </a:extLst>
                </p14:cNvPr>
                <p14:cNvContentPartPr/>
                <p14:nvPr/>
              </p14:nvContentPartPr>
              <p14:xfrm>
                <a:off x="1879011" y="873945"/>
                <a:ext cx="9960480" cy="3739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299183B-581E-446A-A012-4D346FBFDD1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61371" y="856305"/>
                  <a:ext cx="9996120" cy="37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4F00AB-6079-43D4-ABD0-5C92A5CDC23A}"/>
                    </a:ext>
                  </a:extLst>
                </p14:cNvPr>
                <p14:cNvContentPartPr/>
                <p14:nvPr/>
              </p14:nvContentPartPr>
              <p14:xfrm>
                <a:off x="2109411" y="2670345"/>
                <a:ext cx="505080" cy="96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4F00AB-6079-43D4-ABD0-5C92A5CDC2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91771" y="2652345"/>
                  <a:ext cx="54072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C83BED-BE11-4895-B6B5-62E508943437}"/>
                    </a:ext>
                  </a:extLst>
                </p14:cNvPr>
                <p14:cNvContentPartPr/>
                <p14:nvPr/>
              </p14:nvContentPartPr>
              <p14:xfrm>
                <a:off x="2703051" y="2775825"/>
                <a:ext cx="7803000" cy="57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C83BED-BE11-4895-B6B5-62E5089434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85411" y="2757825"/>
                  <a:ext cx="7838640" cy="61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671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4EF41-D7BE-44D4-B692-8E5D2B78513D}"/>
              </a:ext>
            </a:extLst>
          </p:cNvPr>
          <p:cNvGrpSpPr/>
          <p:nvPr/>
        </p:nvGrpSpPr>
        <p:grpSpPr>
          <a:xfrm>
            <a:off x="458811" y="149265"/>
            <a:ext cx="8664120" cy="6033960"/>
            <a:chOff x="458811" y="149265"/>
            <a:chExt cx="8664120" cy="6033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09506A-8FCB-4437-A476-415DC948B6E4}"/>
                    </a:ext>
                  </a:extLst>
                </p14:cNvPr>
                <p14:cNvContentPartPr/>
                <p14:nvPr/>
              </p14:nvContentPartPr>
              <p14:xfrm>
                <a:off x="458811" y="405585"/>
                <a:ext cx="868320" cy="61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09506A-8FCB-4437-A476-415DC948B6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171" y="387945"/>
                  <a:ext cx="90396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860209-4596-41A7-B701-8819A4D8B07A}"/>
                    </a:ext>
                  </a:extLst>
                </p14:cNvPr>
                <p14:cNvContentPartPr/>
                <p14:nvPr/>
              </p14:nvContentPartPr>
              <p14:xfrm>
                <a:off x="1492731" y="296865"/>
                <a:ext cx="628560" cy="39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860209-4596-41A7-B701-8819A4D8B0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4731" y="278865"/>
                  <a:ext cx="6642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7ECBB6-DE6D-43CD-A409-9E17ACD7E2CD}"/>
                    </a:ext>
                  </a:extLst>
                </p14:cNvPr>
                <p14:cNvContentPartPr/>
                <p14:nvPr/>
              </p14:nvContentPartPr>
              <p14:xfrm>
                <a:off x="2235771" y="149265"/>
                <a:ext cx="631440" cy="37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7ECBB6-DE6D-43CD-A409-9E17ACD7E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7771" y="131265"/>
                  <a:ext cx="667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990162-9BDD-46E4-B628-657E02DABF5A}"/>
                    </a:ext>
                  </a:extLst>
                </p14:cNvPr>
                <p14:cNvContentPartPr/>
                <p14:nvPr/>
              </p14:nvContentPartPr>
              <p14:xfrm>
                <a:off x="3518091" y="316665"/>
                <a:ext cx="484920" cy="29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990162-9BDD-46E4-B628-657E02DABF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0091" y="299025"/>
                  <a:ext cx="520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9A08ED-84AB-4A30-9DF0-79F633C8EA2D}"/>
                    </a:ext>
                  </a:extLst>
                </p14:cNvPr>
                <p14:cNvContentPartPr/>
                <p14:nvPr/>
              </p14:nvContentPartPr>
              <p14:xfrm>
                <a:off x="4179771" y="206145"/>
                <a:ext cx="344880" cy="24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9A08ED-84AB-4A30-9DF0-79F633C8EA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2131" y="188505"/>
                  <a:ext cx="380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37B39-98CB-47BD-B95E-D067F584F818}"/>
                    </a:ext>
                  </a:extLst>
                </p14:cNvPr>
                <p14:cNvContentPartPr/>
                <p14:nvPr/>
              </p14:nvContentPartPr>
              <p14:xfrm>
                <a:off x="1636731" y="1823265"/>
                <a:ext cx="1750680" cy="87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37B39-98CB-47BD-B95E-D067F584F8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9091" y="1805625"/>
                  <a:ext cx="178632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5B1B22-DDA7-42A7-B1EC-58C5752C5F79}"/>
                    </a:ext>
                  </a:extLst>
                </p14:cNvPr>
                <p14:cNvContentPartPr/>
                <p14:nvPr/>
              </p14:nvContentPartPr>
              <p14:xfrm>
                <a:off x="3606651" y="1835865"/>
                <a:ext cx="681120" cy="51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5B1B22-DDA7-42A7-B1EC-58C5752C5F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8651" y="1817865"/>
                  <a:ext cx="7167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6946C8-26C7-44E2-B41F-51E142132608}"/>
                    </a:ext>
                  </a:extLst>
                </p14:cNvPr>
                <p14:cNvContentPartPr/>
                <p14:nvPr/>
              </p14:nvContentPartPr>
              <p14:xfrm>
                <a:off x="4321251" y="1075545"/>
                <a:ext cx="1060200" cy="98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6946C8-26C7-44E2-B41F-51E142132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3611" y="1057905"/>
                  <a:ext cx="109584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54459B-A94E-44B0-9B62-B796128AF4D3}"/>
                    </a:ext>
                  </a:extLst>
                </p14:cNvPr>
                <p14:cNvContentPartPr/>
                <p14:nvPr/>
              </p14:nvContentPartPr>
              <p14:xfrm>
                <a:off x="2752011" y="4001265"/>
                <a:ext cx="487800" cy="29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54459B-A94E-44B0-9B62-B796128AF4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4371" y="3983625"/>
                  <a:ext cx="523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2A82DF-BFC1-4044-B961-4A63AEC0D3E7}"/>
                    </a:ext>
                  </a:extLst>
                </p14:cNvPr>
                <p14:cNvContentPartPr/>
                <p14:nvPr/>
              </p14:nvContentPartPr>
              <p14:xfrm>
                <a:off x="3150171" y="3627585"/>
                <a:ext cx="1060920" cy="47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2A82DF-BFC1-4044-B961-4A63AEC0D3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2531" y="3609945"/>
                  <a:ext cx="10965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3939-E696-49FD-901B-8D916CDCE5B2}"/>
                    </a:ext>
                  </a:extLst>
                </p14:cNvPr>
                <p14:cNvContentPartPr/>
                <p14:nvPr/>
              </p14:nvContentPartPr>
              <p14:xfrm>
                <a:off x="2561931" y="3774825"/>
                <a:ext cx="6300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3939-E696-49FD-901B-8D916CDCE5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3931" y="3757185"/>
                  <a:ext cx="98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136394-6A6E-4042-A3B8-DD1E5F0D0304}"/>
                    </a:ext>
                  </a:extLst>
                </p14:cNvPr>
                <p14:cNvContentPartPr/>
                <p14:nvPr/>
              </p14:nvContentPartPr>
              <p14:xfrm>
                <a:off x="4841811" y="2842785"/>
                <a:ext cx="939240" cy="74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136394-6A6E-4042-A3B8-DD1E5F0D03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3811" y="2825145"/>
                  <a:ext cx="97488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97F55D-C068-46C4-85E6-F9FD38A1253A}"/>
                    </a:ext>
                  </a:extLst>
                </p14:cNvPr>
                <p14:cNvContentPartPr/>
                <p14:nvPr/>
              </p14:nvContentPartPr>
              <p14:xfrm>
                <a:off x="5667291" y="1606545"/>
                <a:ext cx="1281960" cy="147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97F55D-C068-46C4-85E6-F9FD38A125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9651" y="1588545"/>
                  <a:ext cx="131760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1A7A71-7F42-48DE-A5DC-9DC80974A3FD}"/>
                    </a:ext>
                  </a:extLst>
                </p14:cNvPr>
                <p14:cNvContentPartPr/>
                <p14:nvPr/>
              </p14:nvContentPartPr>
              <p14:xfrm>
                <a:off x="6346251" y="1925865"/>
                <a:ext cx="204120" cy="14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1A7A71-7F42-48DE-A5DC-9DC80974A3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28611" y="1908225"/>
                  <a:ext cx="23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5190BF-D97E-499D-B97F-D8DEC11E20F9}"/>
                    </a:ext>
                  </a:extLst>
                </p14:cNvPr>
                <p14:cNvContentPartPr/>
                <p14:nvPr/>
              </p14:nvContentPartPr>
              <p14:xfrm>
                <a:off x="6607251" y="1321425"/>
                <a:ext cx="1513080" cy="57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5190BF-D97E-499D-B97F-D8DEC11E20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9611" y="1303425"/>
                  <a:ext cx="15487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ED5AD5-F631-4375-95B3-BC6A5B298256}"/>
                    </a:ext>
                  </a:extLst>
                </p14:cNvPr>
                <p14:cNvContentPartPr/>
                <p14:nvPr/>
              </p14:nvContentPartPr>
              <p14:xfrm>
                <a:off x="7631811" y="1140345"/>
                <a:ext cx="1054800" cy="42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ED5AD5-F631-4375-95B3-BC6A5B2982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4171" y="1122705"/>
                  <a:ext cx="1090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FE2F1D-BAB8-4A35-9D2D-5EE0A60ACC49}"/>
                    </a:ext>
                  </a:extLst>
                </p14:cNvPr>
                <p14:cNvContentPartPr/>
                <p14:nvPr/>
              </p14:nvContentPartPr>
              <p14:xfrm>
                <a:off x="2480211" y="1813185"/>
                <a:ext cx="6642720" cy="437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FE2F1D-BAB8-4A35-9D2D-5EE0A60ACC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2571" y="1795545"/>
                  <a:ext cx="6678360" cy="440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885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E6E3F81-62A6-40A6-A6DA-4461EF3B9761}"/>
              </a:ext>
            </a:extLst>
          </p:cNvPr>
          <p:cNvGrpSpPr/>
          <p:nvPr/>
        </p:nvGrpSpPr>
        <p:grpSpPr>
          <a:xfrm>
            <a:off x="515691" y="278145"/>
            <a:ext cx="10153080" cy="5654520"/>
            <a:chOff x="515691" y="278145"/>
            <a:chExt cx="10153080" cy="56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4AE4BE-00B8-453F-99E2-4BDF9B78070B}"/>
                    </a:ext>
                  </a:extLst>
                </p14:cNvPr>
                <p14:cNvContentPartPr/>
                <p14:nvPr/>
              </p14:nvContentPartPr>
              <p14:xfrm>
                <a:off x="676251" y="620505"/>
                <a:ext cx="905040" cy="62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4AE4BE-00B8-453F-99E2-4BDF9B7807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251" y="602865"/>
                  <a:ext cx="9406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68742B-1FFE-423C-802F-0CB8104DD2B3}"/>
                    </a:ext>
                  </a:extLst>
                </p14:cNvPr>
                <p14:cNvContentPartPr/>
                <p14:nvPr/>
              </p14:nvContentPartPr>
              <p14:xfrm>
                <a:off x="1409211" y="491265"/>
                <a:ext cx="384480" cy="22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68742B-1FFE-423C-802F-0CB8104DD2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1571" y="473265"/>
                  <a:ext cx="42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1F8CCD-9F07-40FF-9E7F-7E08E0E49BC5}"/>
                    </a:ext>
                  </a:extLst>
                </p14:cNvPr>
                <p14:cNvContentPartPr/>
                <p14:nvPr/>
              </p14:nvContentPartPr>
              <p14:xfrm>
                <a:off x="2045691" y="278145"/>
                <a:ext cx="662760" cy="24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1F8CCD-9F07-40FF-9E7F-7E08E0E49B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8051" y="260145"/>
                  <a:ext cx="698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25CB85-F5D1-4F01-B864-5971D005CA6D}"/>
                    </a:ext>
                  </a:extLst>
                </p14:cNvPr>
                <p14:cNvContentPartPr/>
                <p14:nvPr/>
              </p14:nvContentPartPr>
              <p14:xfrm>
                <a:off x="515691" y="2153385"/>
                <a:ext cx="1112040" cy="47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25CB85-F5D1-4F01-B864-5971D005CA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691" y="2135385"/>
                  <a:ext cx="11476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F28A1B-BF41-4671-8A6C-5A6506500CCC}"/>
                    </a:ext>
                  </a:extLst>
                </p14:cNvPr>
                <p14:cNvContentPartPr/>
                <p14:nvPr/>
              </p14:nvContentPartPr>
              <p14:xfrm>
                <a:off x="1738251" y="1682145"/>
                <a:ext cx="675000" cy="51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F28A1B-BF41-4671-8A6C-5A6506500C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0251" y="1664505"/>
                  <a:ext cx="7106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8D329A-9CC0-42D0-A3C4-B93F57590A24}"/>
                    </a:ext>
                  </a:extLst>
                </p14:cNvPr>
                <p14:cNvContentPartPr/>
                <p14:nvPr/>
              </p14:nvContentPartPr>
              <p14:xfrm>
                <a:off x="3425211" y="1299465"/>
                <a:ext cx="642240" cy="88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8D329A-9CC0-42D0-A3C4-B93F57590A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7211" y="1281825"/>
                  <a:ext cx="67788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87E4D3-8D0C-40AE-93A1-4716A32A4994}"/>
                    </a:ext>
                  </a:extLst>
                </p14:cNvPr>
                <p14:cNvContentPartPr/>
                <p14:nvPr/>
              </p14:nvContentPartPr>
              <p14:xfrm>
                <a:off x="4110651" y="1107945"/>
                <a:ext cx="875520" cy="57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87E4D3-8D0C-40AE-93A1-4716A32A4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3011" y="1090305"/>
                  <a:ext cx="9111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4D4F69-F023-48F8-9F3B-C35D5E4A7D23}"/>
                    </a:ext>
                  </a:extLst>
                </p14:cNvPr>
                <p14:cNvContentPartPr/>
                <p14:nvPr/>
              </p14:nvContentPartPr>
              <p14:xfrm>
                <a:off x="4831731" y="1292265"/>
                <a:ext cx="455040" cy="32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4D4F69-F023-48F8-9F3B-C35D5E4A7D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4091" y="1274625"/>
                  <a:ext cx="490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011740-AD43-47C3-BE03-ADA70BF7AB93}"/>
                    </a:ext>
                  </a:extLst>
                </p14:cNvPr>
                <p14:cNvContentPartPr/>
                <p14:nvPr/>
              </p14:nvContentPartPr>
              <p14:xfrm>
                <a:off x="5250411" y="576945"/>
                <a:ext cx="994680" cy="69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011740-AD43-47C3-BE03-ADA70BF7AB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32771" y="559305"/>
                  <a:ext cx="10303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33CAD7-0E83-488A-A0F5-0ED96A09FA38}"/>
                    </a:ext>
                  </a:extLst>
                </p14:cNvPr>
                <p14:cNvContentPartPr/>
                <p14:nvPr/>
              </p14:nvContentPartPr>
              <p14:xfrm>
                <a:off x="1879731" y="3652785"/>
                <a:ext cx="1072080" cy="86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33CAD7-0E83-488A-A0F5-0ED96A09FA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2091" y="3635145"/>
                  <a:ext cx="110772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64A7EB-B2B2-49AB-8C1B-CE6A731B24AD}"/>
                    </a:ext>
                  </a:extLst>
                </p14:cNvPr>
                <p14:cNvContentPartPr/>
                <p14:nvPr/>
              </p14:nvContentPartPr>
              <p14:xfrm>
                <a:off x="2833371" y="3114945"/>
                <a:ext cx="1098720" cy="95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64A7EB-B2B2-49AB-8C1B-CE6A731B24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5731" y="3097305"/>
                  <a:ext cx="113436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37BCFC-1BB9-4132-B826-5BD611D1D757}"/>
                    </a:ext>
                  </a:extLst>
                </p14:cNvPr>
                <p14:cNvContentPartPr/>
                <p14:nvPr/>
              </p14:nvContentPartPr>
              <p14:xfrm>
                <a:off x="4625811" y="2228265"/>
                <a:ext cx="1605240" cy="84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37BCFC-1BB9-4132-B826-5BD611D1D7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8171" y="2210265"/>
                  <a:ext cx="164088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18BFDB-9A5B-49D5-98DF-08E43F15CFB1}"/>
                    </a:ext>
                  </a:extLst>
                </p14:cNvPr>
                <p14:cNvContentPartPr/>
                <p14:nvPr/>
              </p14:nvContentPartPr>
              <p14:xfrm>
                <a:off x="6550011" y="1629585"/>
                <a:ext cx="610920" cy="426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18BFDB-9A5B-49D5-98DF-08E43F15CF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2011" y="1611585"/>
                  <a:ext cx="646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9D09DD-4710-4D59-A4D2-ED3A64871A0F}"/>
                    </a:ext>
                  </a:extLst>
                </p14:cNvPr>
                <p14:cNvContentPartPr/>
                <p14:nvPr/>
              </p14:nvContentPartPr>
              <p14:xfrm>
                <a:off x="6765651" y="997065"/>
                <a:ext cx="1220760" cy="101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9D09DD-4710-4D59-A4D2-ED3A64871A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48011" y="979425"/>
                  <a:ext cx="125640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4B52F0-95B2-4843-825B-E8430789EFD1}"/>
                    </a:ext>
                  </a:extLst>
                </p14:cNvPr>
                <p14:cNvContentPartPr/>
                <p14:nvPr/>
              </p14:nvContentPartPr>
              <p14:xfrm>
                <a:off x="2942091" y="5876505"/>
                <a:ext cx="399600" cy="5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4B52F0-95B2-4843-825B-E8430789EF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24091" y="5858865"/>
                  <a:ext cx="435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17C228-1A37-4A79-9E0F-940CB4242648}"/>
                    </a:ext>
                  </a:extLst>
                </p14:cNvPr>
                <p14:cNvContentPartPr/>
                <p14:nvPr/>
              </p14:nvContentPartPr>
              <p14:xfrm>
                <a:off x="2843091" y="5826825"/>
                <a:ext cx="63000" cy="4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17C228-1A37-4A79-9E0F-940CB42426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5451" y="5808825"/>
                  <a:ext cx="98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39BDDC-744A-4BB6-851A-3BB8A7D7C47F}"/>
                    </a:ext>
                  </a:extLst>
                </p14:cNvPr>
                <p14:cNvContentPartPr/>
                <p14:nvPr/>
              </p14:nvContentPartPr>
              <p14:xfrm>
                <a:off x="3258891" y="5339025"/>
                <a:ext cx="810000" cy="37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39BDDC-744A-4BB6-851A-3BB8A7D7C4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0891" y="5321025"/>
                  <a:ext cx="8456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AAED51-B9FE-49A3-B88A-1AA9097C4F83}"/>
                    </a:ext>
                  </a:extLst>
                </p14:cNvPr>
                <p14:cNvContentPartPr/>
                <p14:nvPr/>
              </p14:nvContentPartPr>
              <p14:xfrm>
                <a:off x="2507211" y="5681745"/>
                <a:ext cx="36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AAED51-B9FE-49A3-B88A-1AA9097C4F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9571" y="5663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2C2BF8-7AC6-42AF-B1E5-899270D0B384}"/>
                    </a:ext>
                  </a:extLst>
                </p14:cNvPr>
                <p14:cNvContentPartPr/>
                <p14:nvPr/>
              </p14:nvContentPartPr>
              <p14:xfrm>
                <a:off x="4856931" y="4068225"/>
                <a:ext cx="1510200" cy="101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2C2BF8-7AC6-42AF-B1E5-899270D0B3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8931" y="4050585"/>
                  <a:ext cx="154584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C62509-778C-406C-B265-A6C5CC79B4EF}"/>
                    </a:ext>
                  </a:extLst>
                </p14:cNvPr>
                <p14:cNvContentPartPr/>
                <p14:nvPr/>
              </p14:nvContentPartPr>
              <p14:xfrm>
                <a:off x="6092091" y="3490785"/>
                <a:ext cx="590040" cy="84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C62509-778C-406C-B265-A6C5CC79B4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4451" y="3473145"/>
                  <a:ext cx="62568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AB2C7F-567F-4624-BCC6-626CF4848603}"/>
                    </a:ext>
                  </a:extLst>
                </p14:cNvPr>
                <p14:cNvContentPartPr/>
                <p14:nvPr/>
              </p14:nvContentPartPr>
              <p14:xfrm>
                <a:off x="6264531" y="3662865"/>
                <a:ext cx="253080" cy="24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AB2C7F-567F-4624-BCC6-626CF48486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46531" y="3645225"/>
                  <a:ext cx="288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2E4407-568C-4971-95F6-4AC8EB42223A}"/>
                    </a:ext>
                  </a:extLst>
                </p14:cNvPr>
                <p14:cNvContentPartPr/>
                <p14:nvPr/>
              </p14:nvContentPartPr>
              <p14:xfrm>
                <a:off x="6527331" y="3222585"/>
                <a:ext cx="520200" cy="29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2E4407-568C-4971-95F6-4AC8EB4222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9331" y="3204945"/>
                  <a:ext cx="555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AAE723-01E4-4090-9022-650AB8111719}"/>
                    </a:ext>
                  </a:extLst>
                </p14:cNvPr>
                <p14:cNvContentPartPr/>
                <p14:nvPr/>
              </p14:nvContentPartPr>
              <p14:xfrm>
                <a:off x="6228531" y="3013065"/>
                <a:ext cx="533880" cy="46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AAE723-01E4-4090-9022-650AB81117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10891" y="2995425"/>
                  <a:ext cx="5695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2C5140-B0FB-4335-ACBA-5C4916DC399C}"/>
                    </a:ext>
                  </a:extLst>
                </p14:cNvPr>
                <p14:cNvContentPartPr/>
                <p14:nvPr/>
              </p14:nvContentPartPr>
              <p14:xfrm>
                <a:off x="6917211" y="2763585"/>
                <a:ext cx="783720" cy="29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2C5140-B0FB-4335-ACBA-5C4916DC39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9211" y="2745945"/>
                  <a:ext cx="819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7DABD-FEB3-4E7E-B7DE-C977284771E3}"/>
                    </a:ext>
                  </a:extLst>
                </p14:cNvPr>
                <p14:cNvContentPartPr/>
                <p14:nvPr/>
              </p14:nvContentPartPr>
              <p14:xfrm>
                <a:off x="7295571" y="2120265"/>
                <a:ext cx="561960" cy="62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7DABD-FEB3-4E7E-B7DE-C977284771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77931" y="2102625"/>
                  <a:ext cx="5976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F3C247-F968-4E18-8281-D14E84FF54AB}"/>
                    </a:ext>
                  </a:extLst>
                </p14:cNvPr>
                <p14:cNvContentPartPr/>
                <p14:nvPr/>
              </p14:nvContentPartPr>
              <p14:xfrm>
                <a:off x="7405371" y="2120265"/>
                <a:ext cx="354240" cy="51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F3C247-F968-4E18-8281-D14E84FF54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7371" y="2102625"/>
                  <a:ext cx="3898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5FA146-9B55-4D23-9556-B9B116360111}"/>
                    </a:ext>
                  </a:extLst>
                </p14:cNvPr>
                <p14:cNvContentPartPr/>
                <p14:nvPr/>
              </p14:nvContentPartPr>
              <p14:xfrm>
                <a:off x="7776531" y="2172465"/>
                <a:ext cx="334800" cy="10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5FA146-9B55-4D23-9556-B9B1163601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58891" y="2154825"/>
                  <a:ext cx="370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EB7DC2-D7BA-4923-9DAB-E6A3CDCA882B}"/>
                    </a:ext>
                  </a:extLst>
                </p14:cNvPr>
                <p14:cNvContentPartPr/>
                <p14:nvPr/>
              </p14:nvContentPartPr>
              <p14:xfrm>
                <a:off x="7964451" y="1240785"/>
                <a:ext cx="855720" cy="62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EB7DC2-D7BA-4923-9DAB-E6A3CDCA88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46811" y="1222785"/>
                  <a:ext cx="8913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BB8D36-799A-4C84-8603-9E71EFA52B53}"/>
                    </a:ext>
                  </a:extLst>
                </p14:cNvPr>
                <p14:cNvContentPartPr/>
                <p14:nvPr/>
              </p14:nvContentPartPr>
              <p14:xfrm>
                <a:off x="7740171" y="2215665"/>
                <a:ext cx="472320" cy="9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BB8D36-799A-4C84-8603-9E71EFA52B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2531" y="2198025"/>
                  <a:ext cx="507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C3E4E1-A2CB-46FD-8262-9DC1DC4EC14C}"/>
                    </a:ext>
                  </a:extLst>
                </p14:cNvPr>
                <p14:cNvContentPartPr/>
                <p14:nvPr/>
              </p14:nvContentPartPr>
              <p14:xfrm>
                <a:off x="5694291" y="279225"/>
                <a:ext cx="4974480" cy="530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C3E4E1-A2CB-46FD-8262-9DC1DC4EC1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6651" y="261225"/>
                  <a:ext cx="5010120" cy="534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80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940601E-EA0A-4E7E-86EF-5B51EE559DC2}"/>
              </a:ext>
            </a:extLst>
          </p:cNvPr>
          <p:cNvGrpSpPr/>
          <p:nvPr/>
        </p:nvGrpSpPr>
        <p:grpSpPr>
          <a:xfrm>
            <a:off x="515691" y="-19215"/>
            <a:ext cx="11691000" cy="6584959"/>
            <a:chOff x="515691" y="-19215"/>
            <a:chExt cx="11691000" cy="65849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1423DC-B576-46F0-A288-0975A843FA28}"/>
                    </a:ext>
                  </a:extLst>
                </p14:cNvPr>
                <p14:cNvContentPartPr/>
                <p14:nvPr/>
              </p14:nvContentPartPr>
              <p14:xfrm>
                <a:off x="515691" y="700785"/>
                <a:ext cx="710640" cy="72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1423DC-B576-46F0-A288-0975A843FA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691" y="683145"/>
                  <a:ext cx="7462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22FBAA-5538-46C1-9EC2-AD0D5F8B1134}"/>
                    </a:ext>
                  </a:extLst>
                </p14:cNvPr>
                <p14:cNvContentPartPr/>
                <p14:nvPr/>
              </p14:nvContentPartPr>
              <p14:xfrm>
                <a:off x="705771" y="1008225"/>
                <a:ext cx="28440" cy="4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22FBAA-5538-46C1-9EC2-AD0D5F8B11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131" y="990585"/>
                  <a:ext cx="64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38D778-D247-4B61-8647-12E83D64E1DE}"/>
                    </a:ext>
                  </a:extLst>
                </p14:cNvPr>
                <p14:cNvContentPartPr/>
                <p14:nvPr/>
              </p14:nvContentPartPr>
              <p14:xfrm>
                <a:off x="964251" y="621225"/>
                <a:ext cx="453600" cy="492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38D778-D247-4B61-8647-12E83D64E1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6251" y="603225"/>
                  <a:ext cx="4892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6E6C1A-7169-4052-A826-D4D02801B552}"/>
                    </a:ext>
                  </a:extLst>
                </p14:cNvPr>
                <p14:cNvContentPartPr/>
                <p14:nvPr/>
              </p14:nvContentPartPr>
              <p14:xfrm>
                <a:off x="1158651" y="443385"/>
                <a:ext cx="549720" cy="60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6E6C1A-7169-4052-A826-D4D02801B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1011" y="425385"/>
                  <a:ext cx="5853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AF38F8-9188-43F2-A166-837951CE3082}"/>
                    </a:ext>
                  </a:extLst>
                </p14:cNvPr>
                <p14:cNvContentPartPr/>
                <p14:nvPr/>
              </p14:nvContentPartPr>
              <p14:xfrm>
                <a:off x="1375731" y="325665"/>
                <a:ext cx="536760" cy="44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AF38F8-9188-43F2-A166-837951CE30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8091" y="308025"/>
                  <a:ext cx="5724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D7E253-E5EF-43F1-BD2A-3582A7F68140}"/>
                    </a:ext>
                  </a:extLst>
                </p14:cNvPr>
                <p14:cNvContentPartPr/>
                <p14:nvPr/>
              </p14:nvContentPartPr>
              <p14:xfrm>
                <a:off x="1954971" y="597105"/>
                <a:ext cx="160920" cy="19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D7E253-E5EF-43F1-BD2A-3582A7F681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331" y="579105"/>
                  <a:ext cx="19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AADCD7-376C-4DEF-8C96-9FC3101FB434}"/>
                    </a:ext>
                  </a:extLst>
                </p14:cNvPr>
                <p14:cNvContentPartPr/>
                <p14:nvPr/>
              </p14:nvContentPartPr>
              <p14:xfrm>
                <a:off x="1665531" y="425025"/>
                <a:ext cx="360" cy="9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AADCD7-376C-4DEF-8C96-9FC3101FB4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891" y="4073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D8200B-BC46-4359-ABF8-3E7915E15702}"/>
                    </a:ext>
                  </a:extLst>
                </p14:cNvPr>
                <p14:cNvContentPartPr/>
                <p14:nvPr/>
              </p14:nvContentPartPr>
              <p14:xfrm>
                <a:off x="2271051" y="441225"/>
                <a:ext cx="967320" cy="32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D8200B-BC46-4359-ABF8-3E7915E157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3051" y="423585"/>
                  <a:ext cx="1002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D60DE5-B42A-4060-AF04-1C0C0D280282}"/>
                    </a:ext>
                  </a:extLst>
                </p14:cNvPr>
                <p14:cNvContentPartPr/>
                <p14:nvPr/>
              </p14:nvContentPartPr>
              <p14:xfrm>
                <a:off x="3032451" y="307665"/>
                <a:ext cx="43236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D60DE5-B42A-4060-AF04-1C0C0D2802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14811" y="289665"/>
                  <a:ext cx="468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731F4C-4FE3-4FDF-BC0C-D0FAF11A7EC7}"/>
                    </a:ext>
                  </a:extLst>
                </p14:cNvPr>
                <p14:cNvContentPartPr/>
                <p14:nvPr/>
              </p14:nvContentPartPr>
              <p14:xfrm>
                <a:off x="3095811" y="418905"/>
                <a:ext cx="155160" cy="8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731F4C-4FE3-4FDF-BC0C-D0FAF11A7E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8171" y="401265"/>
                  <a:ext cx="19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5813B6-B45C-4B00-AAAA-45CB237310F1}"/>
                    </a:ext>
                  </a:extLst>
                </p14:cNvPr>
                <p14:cNvContentPartPr/>
                <p14:nvPr/>
              </p14:nvContentPartPr>
              <p14:xfrm>
                <a:off x="3494331" y="461385"/>
                <a:ext cx="119520" cy="5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5813B6-B45C-4B00-AAAA-45CB237310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6331" y="443385"/>
                  <a:ext cx="155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E37972-EC12-47E4-A506-11044F1B100A}"/>
                    </a:ext>
                  </a:extLst>
                </p14:cNvPr>
                <p14:cNvContentPartPr/>
                <p14:nvPr/>
              </p14:nvContentPartPr>
              <p14:xfrm>
                <a:off x="3240531" y="79785"/>
                <a:ext cx="1783440" cy="50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E37972-EC12-47E4-A506-11044F1B10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2891" y="62145"/>
                  <a:ext cx="1819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88CB6F-9322-46A2-8913-978C760227BD}"/>
                    </a:ext>
                  </a:extLst>
                </p14:cNvPr>
                <p14:cNvContentPartPr/>
                <p14:nvPr/>
              </p14:nvContentPartPr>
              <p14:xfrm>
                <a:off x="5532291" y="-19215"/>
                <a:ext cx="606960" cy="76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88CB6F-9322-46A2-8913-978C760227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14291" y="-37215"/>
                  <a:ext cx="64260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601AC2-305D-4FD5-A77A-631EF24FA94B}"/>
                    </a:ext>
                  </a:extLst>
                </p14:cNvPr>
                <p14:cNvContentPartPr/>
                <p14:nvPr/>
              </p14:nvContentPartPr>
              <p14:xfrm>
                <a:off x="5902371" y="388504"/>
                <a:ext cx="369360" cy="156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601AC2-305D-4FD5-A77A-631EF24FA9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4731" y="370504"/>
                  <a:ext cx="405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A8208D-1B36-423D-A75D-6AC85E8E4CEE}"/>
                    </a:ext>
                  </a:extLst>
                </p14:cNvPr>
                <p14:cNvContentPartPr/>
                <p14:nvPr/>
              </p14:nvContentPartPr>
              <p14:xfrm>
                <a:off x="1903491" y="1758304"/>
                <a:ext cx="433080" cy="48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A8208D-1B36-423D-A75D-6AC85E8E4C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85851" y="1740304"/>
                  <a:ext cx="4687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DA883E-7496-4CFE-AAAB-148A46FA68C4}"/>
                    </a:ext>
                  </a:extLst>
                </p14:cNvPr>
                <p14:cNvContentPartPr/>
                <p14:nvPr/>
              </p14:nvContentPartPr>
              <p14:xfrm>
                <a:off x="1493451" y="1647784"/>
                <a:ext cx="1068480" cy="96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DA883E-7496-4CFE-AAAB-148A46FA68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5811" y="1630144"/>
                  <a:ext cx="110412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8F414C-A0E1-438E-9620-09E0FAD11A91}"/>
                    </a:ext>
                  </a:extLst>
                </p14:cNvPr>
                <p14:cNvContentPartPr/>
                <p14:nvPr/>
              </p14:nvContentPartPr>
              <p14:xfrm>
                <a:off x="2507211" y="1620064"/>
                <a:ext cx="453960" cy="51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8F414C-A0E1-438E-9620-09E0FAD11A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9571" y="1602064"/>
                  <a:ext cx="489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E8EE4A-5E4A-4EA3-B578-D91DEAD4C05D}"/>
                    </a:ext>
                  </a:extLst>
                </p14:cNvPr>
                <p14:cNvContentPartPr/>
                <p14:nvPr/>
              </p14:nvContentPartPr>
              <p14:xfrm>
                <a:off x="2226771" y="1384984"/>
                <a:ext cx="482400" cy="30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E8EE4A-5E4A-4EA3-B578-D91DEAD4C0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09131" y="1367344"/>
                  <a:ext cx="51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6CB2F4-60A5-4682-9996-C2ACFA9F6CAD}"/>
                    </a:ext>
                  </a:extLst>
                </p14:cNvPr>
                <p14:cNvContentPartPr/>
                <p14:nvPr/>
              </p14:nvContentPartPr>
              <p14:xfrm>
                <a:off x="2902851" y="1194904"/>
                <a:ext cx="512280" cy="78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6CB2F4-60A5-4682-9996-C2ACFA9F6C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85211" y="1176904"/>
                  <a:ext cx="54792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49DC5D-EFC9-481F-A0A4-689ED42F03D6}"/>
                    </a:ext>
                  </a:extLst>
                </p14:cNvPr>
                <p14:cNvContentPartPr/>
                <p14:nvPr/>
              </p14:nvContentPartPr>
              <p14:xfrm>
                <a:off x="3104811" y="1559944"/>
                <a:ext cx="315000" cy="124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49DC5D-EFC9-481F-A0A4-689ED42F03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7171" y="1541944"/>
                  <a:ext cx="350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C7C00A-2B35-4128-9342-482F12B8CF56}"/>
                    </a:ext>
                  </a:extLst>
                </p14:cNvPr>
                <p14:cNvContentPartPr/>
                <p14:nvPr/>
              </p14:nvContentPartPr>
              <p14:xfrm>
                <a:off x="3648051" y="1194904"/>
                <a:ext cx="267480" cy="43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C7C00A-2B35-4128-9342-482F12B8CF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0411" y="1176904"/>
                  <a:ext cx="3031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0A977C-89DD-480A-AA2F-71AB00E9A6A8}"/>
                    </a:ext>
                  </a:extLst>
                </p14:cNvPr>
                <p14:cNvContentPartPr/>
                <p14:nvPr/>
              </p14:nvContentPartPr>
              <p14:xfrm>
                <a:off x="3439971" y="983944"/>
                <a:ext cx="389160" cy="25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0A977C-89DD-480A-AA2F-71AB00E9A6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1971" y="965944"/>
                  <a:ext cx="424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BB9E11-CEEC-4743-878B-2228A25DCDCA}"/>
                    </a:ext>
                  </a:extLst>
                </p14:cNvPr>
                <p14:cNvContentPartPr/>
                <p14:nvPr/>
              </p14:nvContentPartPr>
              <p14:xfrm>
                <a:off x="1611171" y="800704"/>
                <a:ext cx="4506480" cy="2874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BB9E11-CEEC-4743-878B-2228A25DCD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3531" y="783064"/>
                  <a:ext cx="4542120" cy="29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05ACC6-643E-4FAD-A364-8AFA4DEB4233}"/>
                    </a:ext>
                  </a:extLst>
                </p14:cNvPr>
                <p14:cNvContentPartPr/>
                <p14:nvPr/>
              </p14:nvContentPartPr>
              <p14:xfrm>
                <a:off x="1755891" y="860464"/>
                <a:ext cx="4940640" cy="28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05ACC6-643E-4FAD-A364-8AFA4DEB42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38251" y="842824"/>
                  <a:ext cx="4976280" cy="29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606B6C-D0D5-44F9-B4E6-3E90231C9328}"/>
                    </a:ext>
                  </a:extLst>
                </p14:cNvPr>
                <p14:cNvContentPartPr/>
                <p14:nvPr/>
              </p14:nvContentPartPr>
              <p14:xfrm>
                <a:off x="2751651" y="3766024"/>
                <a:ext cx="225720" cy="28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606B6C-D0D5-44F9-B4E6-3E90231C93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3651" y="3748024"/>
                  <a:ext cx="261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D91186-137D-4B54-A042-91BB8A019B7B}"/>
                    </a:ext>
                  </a:extLst>
                </p14:cNvPr>
                <p14:cNvContentPartPr/>
                <p14:nvPr/>
              </p14:nvContentPartPr>
              <p14:xfrm>
                <a:off x="2734011" y="3485224"/>
                <a:ext cx="1243800" cy="9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D91186-137D-4B54-A042-91BB8A019B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6011" y="3467584"/>
                  <a:ext cx="127944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700EF4-70AB-4561-A372-C6B7E4668CAA}"/>
                    </a:ext>
                  </a:extLst>
                </p14:cNvPr>
                <p14:cNvContentPartPr/>
                <p14:nvPr/>
              </p14:nvContentPartPr>
              <p14:xfrm>
                <a:off x="4089051" y="2789704"/>
                <a:ext cx="977040" cy="111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700EF4-70AB-4561-A372-C6B7E4668C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1051" y="2771704"/>
                  <a:ext cx="101268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40CF89-A613-42CA-B04B-2691DF1D9B01}"/>
                    </a:ext>
                  </a:extLst>
                </p14:cNvPr>
                <p14:cNvContentPartPr/>
                <p14:nvPr/>
              </p14:nvContentPartPr>
              <p14:xfrm>
                <a:off x="5051331" y="3123424"/>
                <a:ext cx="232560" cy="18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40CF89-A613-42CA-B04B-2691DF1D9B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33691" y="3105424"/>
                  <a:ext cx="268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533559-C3F4-4135-9CA2-3FF1EDEDDCA4}"/>
                    </a:ext>
                  </a:extLst>
                </p14:cNvPr>
                <p14:cNvContentPartPr/>
                <p14:nvPr/>
              </p14:nvContentPartPr>
              <p14:xfrm>
                <a:off x="4852251" y="2483344"/>
                <a:ext cx="1815120" cy="118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533559-C3F4-4135-9CA2-3FF1EDEDDC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34611" y="2465704"/>
                  <a:ext cx="185076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A7B98F-02A8-4682-B8BC-279C79D292A5}"/>
                    </a:ext>
                  </a:extLst>
                </p14:cNvPr>
                <p14:cNvContentPartPr/>
                <p14:nvPr/>
              </p14:nvContentPartPr>
              <p14:xfrm>
                <a:off x="6436611" y="2034064"/>
                <a:ext cx="1095840" cy="71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A7B98F-02A8-4682-B8BC-279C79D292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18971" y="2016424"/>
                  <a:ext cx="11314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DFC31E-3734-48F7-A63F-20F5DE62AF73}"/>
                    </a:ext>
                  </a:extLst>
                </p14:cNvPr>
                <p14:cNvContentPartPr/>
                <p14:nvPr/>
              </p14:nvContentPartPr>
              <p14:xfrm>
                <a:off x="6466131" y="2454184"/>
                <a:ext cx="297000" cy="10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DFC31E-3734-48F7-A63F-20F5DE62AF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8131" y="2436544"/>
                  <a:ext cx="332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50102F-9EF1-4656-BE4A-E735BE940A8D}"/>
                    </a:ext>
                  </a:extLst>
                </p14:cNvPr>
                <p14:cNvContentPartPr/>
                <p14:nvPr/>
              </p14:nvContentPartPr>
              <p14:xfrm>
                <a:off x="7562691" y="1707544"/>
                <a:ext cx="790200" cy="711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50102F-9EF1-4656-BE4A-E735BE940A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44691" y="1689904"/>
                  <a:ext cx="8258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58C263-797F-492A-925E-595DEA3C3ED2}"/>
                    </a:ext>
                  </a:extLst>
                </p14:cNvPr>
                <p14:cNvContentPartPr/>
                <p14:nvPr/>
              </p14:nvContentPartPr>
              <p14:xfrm>
                <a:off x="8093331" y="1494064"/>
                <a:ext cx="612360" cy="60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58C263-797F-492A-925E-595DEA3C3E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5691" y="1476424"/>
                  <a:ext cx="6480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6836DB-F6B8-4AC3-AF4C-921C7BF50B0F}"/>
                    </a:ext>
                  </a:extLst>
                </p14:cNvPr>
                <p14:cNvContentPartPr/>
                <p14:nvPr/>
              </p14:nvContentPartPr>
              <p14:xfrm>
                <a:off x="8768331" y="1384984"/>
                <a:ext cx="498600" cy="42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6836DB-F6B8-4AC3-AF4C-921C7BF50B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0691" y="1367344"/>
                  <a:ext cx="534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26B361-D4B7-4B82-B2CD-16879925F348}"/>
                    </a:ext>
                  </a:extLst>
                </p14:cNvPr>
                <p14:cNvContentPartPr/>
                <p14:nvPr/>
              </p14:nvContentPartPr>
              <p14:xfrm>
                <a:off x="9385371" y="1158544"/>
                <a:ext cx="530280" cy="24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26B361-D4B7-4B82-B2CD-16879925F3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67371" y="1140544"/>
                  <a:ext cx="565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A524B5-825E-467A-B90A-6849B72B196E}"/>
                    </a:ext>
                  </a:extLst>
                </p14:cNvPr>
                <p14:cNvContentPartPr/>
                <p14:nvPr/>
              </p14:nvContentPartPr>
              <p14:xfrm>
                <a:off x="9765891" y="522784"/>
                <a:ext cx="1330920" cy="77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A524B5-825E-467A-B90A-6849B72B19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8251" y="505144"/>
                  <a:ext cx="136656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FCCC32-113E-48AD-8597-80AD16940CFC}"/>
                    </a:ext>
                  </a:extLst>
                </p14:cNvPr>
                <p14:cNvContentPartPr/>
                <p14:nvPr/>
              </p14:nvContentPartPr>
              <p14:xfrm>
                <a:off x="11053971" y="587944"/>
                <a:ext cx="114120" cy="9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FCCC32-113E-48AD-8597-80AD16940C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36331" y="570304"/>
                  <a:ext cx="149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EEE7D0-56FC-446C-8ADE-0071E31C7D50}"/>
                    </a:ext>
                  </a:extLst>
                </p14:cNvPr>
                <p14:cNvContentPartPr/>
                <p14:nvPr/>
              </p14:nvContentPartPr>
              <p14:xfrm>
                <a:off x="10780371" y="483184"/>
                <a:ext cx="2520" cy="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EEE7D0-56FC-446C-8ADE-0071E31C7D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62371" y="465184"/>
                  <a:ext cx="38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DDA373-0583-4A45-B313-08A8CD9E2F74}"/>
                    </a:ext>
                  </a:extLst>
                </p14:cNvPr>
                <p14:cNvContentPartPr/>
                <p14:nvPr/>
              </p14:nvContentPartPr>
              <p14:xfrm>
                <a:off x="11126691" y="295984"/>
                <a:ext cx="641160" cy="339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DDA373-0583-4A45-B313-08A8CD9E2F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08691" y="278344"/>
                  <a:ext cx="676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B46363-9258-4988-88FA-09D89FC0EFCE}"/>
                    </a:ext>
                  </a:extLst>
                </p14:cNvPr>
                <p14:cNvContentPartPr/>
                <p14:nvPr/>
              </p14:nvContentPartPr>
              <p14:xfrm>
                <a:off x="11530971" y="-7496"/>
                <a:ext cx="675720" cy="839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B46363-9258-4988-88FA-09D89FC0EF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13331" y="-25496"/>
                  <a:ext cx="71136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E7E838-2067-4305-8726-091786183FBB}"/>
                    </a:ext>
                  </a:extLst>
                </p14:cNvPr>
                <p14:cNvContentPartPr/>
                <p14:nvPr/>
              </p14:nvContentPartPr>
              <p14:xfrm>
                <a:off x="2878731" y="5086144"/>
                <a:ext cx="767160" cy="59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E7E838-2067-4305-8726-091786183F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60731" y="5068504"/>
                  <a:ext cx="802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DAE29B-9942-487C-B635-89A9F093D777}"/>
                    </a:ext>
                  </a:extLst>
                </p14:cNvPr>
                <p14:cNvContentPartPr/>
                <p14:nvPr/>
              </p14:nvContentPartPr>
              <p14:xfrm>
                <a:off x="3313251" y="4794904"/>
                <a:ext cx="944280" cy="679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DAE29B-9942-487C-B635-89A9F093D7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5251" y="4776904"/>
                  <a:ext cx="9799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4B9FDC-7B8F-49F0-9329-05558F109948}"/>
                    </a:ext>
                  </a:extLst>
                </p14:cNvPr>
                <p14:cNvContentPartPr/>
                <p14:nvPr/>
              </p14:nvContentPartPr>
              <p14:xfrm>
                <a:off x="4788891" y="4363264"/>
                <a:ext cx="666000" cy="57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4B9FDC-7B8F-49F0-9329-05558F109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71251" y="4345624"/>
                  <a:ext cx="7016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87EB55-5D2B-4370-A518-55EBCC73D377}"/>
                    </a:ext>
                  </a:extLst>
                </p14:cNvPr>
                <p14:cNvContentPartPr/>
                <p14:nvPr/>
              </p14:nvContentPartPr>
              <p14:xfrm>
                <a:off x="4788891" y="4745584"/>
                <a:ext cx="680040" cy="44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87EB55-5D2B-4370-A518-55EBCC73D3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71251" y="4727584"/>
                  <a:ext cx="715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5C97F5-B00D-48F2-8768-FCF1CB6F3609}"/>
                    </a:ext>
                  </a:extLst>
                </p14:cNvPr>
                <p14:cNvContentPartPr/>
                <p14:nvPr/>
              </p14:nvContentPartPr>
              <p14:xfrm>
                <a:off x="4555251" y="4137544"/>
                <a:ext cx="457200" cy="46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5C97F5-B00D-48F2-8768-FCF1CB6F36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7251" y="4119544"/>
                  <a:ext cx="492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364B93-C293-4F89-A087-4C3E40315E27}"/>
                    </a:ext>
                  </a:extLst>
                </p14:cNvPr>
                <p14:cNvContentPartPr/>
                <p14:nvPr/>
              </p14:nvContentPartPr>
              <p14:xfrm>
                <a:off x="5633451" y="4437064"/>
                <a:ext cx="817920" cy="30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364B93-C293-4F89-A087-4C3E40315E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15811" y="4419064"/>
                  <a:ext cx="853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04AEEB-217C-477C-9242-6B01DFD5B496}"/>
                    </a:ext>
                  </a:extLst>
                </p14:cNvPr>
                <p14:cNvContentPartPr/>
                <p14:nvPr/>
              </p14:nvContentPartPr>
              <p14:xfrm>
                <a:off x="6309171" y="4200544"/>
                <a:ext cx="534240" cy="326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04AEEB-217C-477C-9242-6B01DFD5B4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91531" y="4182544"/>
                  <a:ext cx="569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0CC42F-16A6-4B49-8071-6D2A3358A4CC}"/>
                    </a:ext>
                  </a:extLst>
                </p14:cNvPr>
                <p14:cNvContentPartPr/>
                <p14:nvPr/>
              </p14:nvContentPartPr>
              <p14:xfrm>
                <a:off x="6521211" y="3940984"/>
                <a:ext cx="1218960" cy="76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0CC42F-16A6-4B49-8071-6D2A3358A4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3571" y="3922984"/>
                  <a:ext cx="12546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42AC08-81ED-46D3-AED3-371CE8723BC2}"/>
                    </a:ext>
                  </a:extLst>
                </p14:cNvPr>
                <p14:cNvContentPartPr/>
                <p14:nvPr/>
              </p14:nvContentPartPr>
              <p14:xfrm>
                <a:off x="7133571" y="3772864"/>
                <a:ext cx="305640" cy="222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42AC08-81ED-46D3-AED3-371CE8723B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15931" y="3754864"/>
                  <a:ext cx="341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D0BBD9-1FB5-4CB7-B7D4-739D481D6515}"/>
                    </a:ext>
                  </a:extLst>
                </p14:cNvPr>
                <p14:cNvContentPartPr/>
                <p14:nvPr/>
              </p14:nvContentPartPr>
              <p14:xfrm>
                <a:off x="6538131" y="3874744"/>
                <a:ext cx="288360" cy="17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D0BBD9-1FB5-4CB7-B7D4-739D481D65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20131" y="3856744"/>
                  <a:ext cx="324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7D20FA-2C1B-4738-BE20-03131E482C33}"/>
                    </a:ext>
                  </a:extLst>
                </p14:cNvPr>
                <p14:cNvContentPartPr/>
                <p14:nvPr/>
              </p14:nvContentPartPr>
              <p14:xfrm>
                <a:off x="9630171" y="1828504"/>
                <a:ext cx="446040" cy="630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7D20FA-2C1B-4738-BE20-03131E482C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531" y="1810504"/>
                  <a:ext cx="4816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00EC5B-6B2F-4AE5-A483-1D0EADC84A43}"/>
                    </a:ext>
                  </a:extLst>
                </p14:cNvPr>
                <p14:cNvContentPartPr/>
                <p14:nvPr/>
              </p14:nvContentPartPr>
              <p14:xfrm>
                <a:off x="9690291" y="1891864"/>
                <a:ext cx="703080" cy="126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00EC5B-6B2F-4AE5-A483-1D0EADC84A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72291" y="1873864"/>
                  <a:ext cx="73872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79AEC2-23B3-429D-82E2-9D89C6CC5DDC}"/>
                    </a:ext>
                  </a:extLst>
                </p14:cNvPr>
                <p14:cNvContentPartPr/>
                <p14:nvPr/>
              </p14:nvContentPartPr>
              <p14:xfrm>
                <a:off x="3774771" y="5972824"/>
                <a:ext cx="762840" cy="59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79AEC2-23B3-429D-82E2-9D89C6CC5D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57131" y="5954824"/>
                  <a:ext cx="7984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0C1F73-911E-42CB-AF7B-26CD1EF306CD}"/>
                    </a:ext>
                  </a:extLst>
                </p14:cNvPr>
                <p14:cNvContentPartPr/>
                <p14:nvPr/>
              </p14:nvContentPartPr>
              <p14:xfrm>
                <a:off x="4444731" y="5812264"/>
                <a:ext cx="695520" cy="47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0C1F73-911E-42CB-AF7B-26CD1EF306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27091" y="5794264"/>
                  <a:ext cx="7311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13F67C-B5C8-4B49-BA24-6F2E90ED7B2A}"/>
                    </a:ext>
                  </a:extLst>
                </p14:cNvPr>
                <p14:cNvContentPartPr/>
                <p14:nvPr/>
              </p14:nvContentPartPr>
              <p14:xfrm>
                <a:off x="5789691" y="5225104"/>
                <a:ext cx="709560" cy="897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13F67C-B5C8-4B49-BA24-6F2E90ED7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2051" y="5207104"/>
                  <a:ext cx="74520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7706526-6764-4791-A151-BE617E6ACF7B}"/>
                    </a:ext>
                  </a:extLst>
                </p14:cNvPr>
                <p14:cNvContentPartPr/>
                <p14:nvPr/>
              </p14:nvContentPartPr>
              <p14:xfrm>
                <a:off x="6525531" y="5395384"/>
                <a:ext cx="582120" cy="708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7706526-6764-4791-A151-BE617E6ACF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7891" y="5377384"/>
                  <a:ext cx="6177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E04142-A580-49EB-BFAC-D4FF33ECB849}"/>
                    </a:ext>
                  </a:extLst>
                </p14:cNvPr>
                <p14:cNvContentPartPr/>
                <p14:nvPr/>
              </p14:nvContentPartPr>
              <p14:xfrm>
                <a:off x="6916491" y="5229424"/>
                <a:ext cx="562320" cy="41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E04142-A580-49EB-BFAC-D4FF33ECB8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98491" y="5211784"/>
                  <a:ext cx="597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ABC9FC-08E1-453A-9077-E05EFECAB855}"/>
                    </a:ext>
                  </a:extLst>
                </p14:cNvPr>
                <p14:cNvContentPartPr/>
                <p14:nvPr/>
              </p14:nvContentPartPr>
              <p14:xfrm>
                <a:off x="7375131" y="4876984"/>
                <a:ext cx="467280" cy="373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ABC9FC-08E1-453A-9077-E05EFECAB8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57131" y="4859344"/>
                  <a:ext cx="502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374A9E-3A67-4AE1-86C6-B2DA0B956A1B}"/>
                    </a:ext>
                  </a:extLst>
                </p14:cNvPr>
                <p14:cNvContentPartPr/>
                <p14:nvPr/>
              </p14:nvContentPartPr>
              <p14:xfrm>
                <a:off x="8003331" y="4338784"/>
                <a:ext cx="1221120" cy="54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374A9E-3A67-4AE1-86C6-B2DA0B956A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85331" y="4320784"/>
                  <a:ext cx="1256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43536A-C936-41FC-83DE-17FBBE051CB5}"/>
                    </a:ext>
                  </a:extLst>
                </p14:cNvPr>
                <p14:cNvContentPartPr/>
                <p14:nvPr/>
              </p14:nvContentPartPr>
              <p14:xfrm>
                <a:off x="10700811" y="2652544"/>
                <a:ext cx="89280" cy="947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43536A-C936-41FC-83DE-17FBBE051C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82811" y="2634544"/>
                  <a:ext cx="12492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9800FF-9DAE-429E-8B23-AE5424A6F83C}"/>
                    </a:ext>
                  </a:extLst>
                </p14:cNvPr>
                <p14:cNvContentPartPr/>
                <p14:nvPr/>
              </p14:nvContentPartPr>
              <p14:xfrm>
                <a:off x="11006811" y="2652544"/>
                <a:ext cx="69840" cy="837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9800FF-9DAE-429E-8B23-AE5424A6F8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88811" y="2634544"/>
                  <a:ext cx="105480" cy="87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222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BF2A37-C96A-45F4-AEF4-B7128B55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" y="167015"/>
            <a:ext cx="7300552" cy="3735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A3B25D-0862-4631-85F5-D7F1392D2679}"/>
                  </a:ext>
                </a:extLst>
              </p14:cNvPr>
              <p14:cNvContentPartPr/>
              <p14:nvPr/>
            </p14:nvContentPartPr>
            <p14:xfrm>
              <a:off x="1774251" y="3539025"/>
              <a:ext cx="9253080" cy="74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A3B25D-0862-4631-85F5-D7F1392D26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251" y="3521025"/>
                <a:ext cx="92887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94B1D2-406C-4473-A9B2-125FD2C21ECB}"/>
                  </a:ext>
                </a:extLst>
              </p14:cNvPr>
              <p14:cNvContentPartPr/>
              <p14:nvPr/>
            </p14:nvContentPartPr>
            <p14:xfrm>
              <a:off x="1634211" y="3919705"/>
              <a:ext cx="448200" cy="59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94B1D2-406C-4473-A9B2-125FD2C21E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6211" y="3901705"/>
                <a:ext cx="4838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4400FC-BF9C-48F7-B39E-B95F26B97181}"/>
                  </a:ext>
                </a:extLst>
              </p14:cNvPr>
              <p14:cNvContentPartPr/>
              <p14:nvPr/>
            </p14:nvContentPartPr>
            <p14:xfrm>
              <a:off x="10727811" y="3398065"/>
              <a:ext cx="533520" cy="43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4400FC-BF9C-48F7-B39E-B95F26B971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09799" y="3380065"/>
                <a:ext cx="569184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70FA6D-D8B5-400C-8B7D-A071B1DD782C}"/>
                  </a:ext>
                </a:extLst>
              </p14:cNvPr>
              <p14:cNvContentPartPr/>
              <p14:nvPr/>
            </p14:nvContentPartPr>
            <p14:xfrm>
              <a:off x="11114451" y="3777145"/>
              <a:ext cx="470160" cy="846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70FA6D-D8B5-400C-8B7D-A071B1DD78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6451" y="3759153"/>
                <a:ext cx="505800" cy="88162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B9C6A56-B61F-4D2D-8D34-0B04F8A62FAD}"/>
              </a:ext>
            </a:extLst>
          </p:cNvPr>
          <p:cNvGrpSpPr/>
          <p:nvPr/>
        </p:nvGrpSpPr>
        <p:grpSpPr>
          <a:xfrm>
            <a:off x="4682691" y="138265"/>
            <a:ext cx="1870200" cy="6745520"/>
            <a:chOff x="4682691" y="138265"/>
            <a:chExt cx="1870200" cy="67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C1AABB-7DCF-4961-96EB-E4B1176F90BD}"/>
                    </a:ext>
                  </a:extLst>
                </p14:cNvPr>
                <p14:cNvContentPartPr/>
                <p14:nvPr/>
              </p14:nvContentPartPr>
              <p14:xfrm>
                <a:off x="5033331" y="389025"/>
                <a:ext cx="1388880" cy="64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E1DC47-611E-48D3-8E65-2C210B16A6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15691" y="371385"/>
                  <a:ext cx="1424520" cy="65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F4196C-8F7D-48E9-A253-E38F0408B523}"/>
                    </a:ext>
                  </a:extLst>
                </p14:cNvPr>
                <p14:cNvContentPartPr/>
                <p14:nvPr/>
              </p14:nvContentPartPr>
              <p14:xfrm>
                <a:off x="4682691" y="291985"/>
                <a:ext cx="790200" cy="70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6F13BD-E1B5-4305-A349-148D4A3D14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64691" y="273985"/>
                  <a:ext cx="8258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8B6120-4915-4EB1-A28A-3816E9B4C71F}"/>
                    </a:ext>
                  </a:extLst>
                </p14:cNvPr>
                <p14:cNvContentPartPr/>
                <p14:nvPr/>
              </p14:nvContentPartPr>
              <p14:xfrm>
                <a:off x="5666931" y="332305"/>
                <a:ext cx="209160" cy="49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2CE76F-24C4-4EA7-8685-69635ED1F8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9291" y="314665"/>
                  <a:ext cx="244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B19FD6-010E-4B04-978C-FE059E7A1430}"/>
                    </a:ext>
                  </a:extLst>
                </p14:cNvPr>
                <p14:cNvContentPartPr/>
                <p14:nvPr/>
              </p14:nvContentPartPr>
              <p14:xfrm>
                <a:off x="5513211" y="235105"/>
                <a:ext cx="36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06F861-AF1B-474C-A95F-F016E21E72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95211" y="217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330E26-FD9E-4B7B-94E8-12762E3EC1B5}"/>
                    </a:ext>
                  </a:extLst>
                </p14:cNvPr>
                <p14:cNvContentPartPr/>
                <p14:nvPr/>
              </p14:nvContentPartPr>
              <p14:xfrm>
                <a:off x="5978691" y="138265"/>
                <a:ext cx="57420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AE302-ED66-4140-892B-D08253F420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60691" y="120265"/>
                  <a:ext cx="609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4CE40D-9347-4AA9-8219-5C50942A811F}"/>
              </a:ext>
            </a:extLst>
          </p:cNvPr>
          <p:cNvGrpSpPr/>
          <p:nvPr/>
        </p:nvGrpSpPr>
        <p:grpSpPr>
          <a:xfrm>
            <a:off x="8124651" y="311065"/>
            <a:ext cx="3115080" cy="1734840"/>
            <a:chOff x="8124651" y="311065"/>
            <a:chExt cx="3115080" cy="17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1D487A-0FAD-4BF8-92A4-0D064B39B77B}"/>
                    </a:ext>
                  </a:extLst>
                </p14:cNvPr>
                <p14:cNvContentPartPr/>
                <p14:nvPr/>
              </p14:nvContentPartPr>
              <p14:xfrm>
                <a:off x="8124651" y="941065"/>
                <a:ext cx="847080" cy="86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73F1ED-F587-4CE2-9688-CF5325A3A2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7011" y="923425"/>
                  <a:ext cx="8827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29CF24-01EF-4C80-8F48-CEBF77295E59}"/>
                    </a:ext>
                  </a:extLst>
                </p14:cNvPr>
                <p14:cNvContentPartPr/>
                <p14:nvPr/>
              </p14:nvContentPartPr>
              <p14:xfrm>
                <a:off x="9007731" y="1231945"/>
                <a:ext cx="172080" cy="10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1667A4-78DA-4090-81F2-BA57E23041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90091" y="1214305"/>
                  <a:ext cx="20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E0525A-DA86-4208-8BB0-5B77F914DA3E}"/>
                    </a:ext>
                  </a:extLst>
                </p14:cNvPr>
                <p14:cNvContentPartPr/>
                <p14:nvPr/>
              </p14:nvContentPartPr>
              <p14:xfrm>
                <a:off x="9243171" y="575665"/>
                <a:ext cx="372240" cy="68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E2F225-D956-43D4-B08D-4EE54D305E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5171" y="557665"/>
                  <a:ext cx="407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C7567E-53F1-4997-8BC5-7084A338AFEB}"/>
                    </a:ext>
                  </a:extLst>
                </p14:cNvPr>
                <p14:cNvContentPartPr/>
                <p14:nvPr/>
              </p14:nvContentPartPr>
              <p14:xfrm>
                <a:off x="9559971" y="633625"/>
                <a:ext cx="42444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FB5EE-BD29-4D47-BED9-1E279895B7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42331" y="615625"/>
                  <a:ext cx="46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EC6492-7DA8-4138-9B1F-500305428722}"/>
                    </a:ext>
                  </a:extLst>
                </p14:cNvPr>
                <p14:cNvContentPartPr/>
                <p14:nvPr/>
              </p14:nvContentPartPr>
              <p14:xfrm>
                <a:off x="10003491" y="649465"/>
                <a:ext cx="214560" cy="14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1B8449-EFB1-4B92-A5F3-FFA0377203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85851" y="631465"/>
                  <a:ext cx="250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A5A1E0-1CF2-46FB-B1D8-9AE7CBA33346}"/>
                    </a:ext>
                  </a:extLst>
                </p14:cNvPr>
                <p14:cNvContentPartPr/>
                <p14:nvPr/>
              </p14:nvContentPartPr>
              <p14:xfrm>
                <a:off x="10211931" y="503305"/>
                <a:ext cx="504720" cy="25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7A38B9-A23C-489C-940F-A0BEEDDF1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3931" y="485305"/>
                  <a:ext cx="54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55579F-F197-4242-8DEF-8091DCE6D062}"/>
                    </a:ext>
                  </a:extLst>
                </p14:cNvPr>
                <p14:cNvContentPartPr/>
                <p14:nvPr/>
              </p14:nvContentPartPr>
              <p14:xfrm>
                <a:off x="10734291" y="311065"/>
                <a:ext cx="45504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53F003-B324-453F-AE36-6B3E03AEFC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16651" y="293065"/>
                  <a:ext cx="49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F01E75-A687-4D5C-9BF7-787673692A8C}"/>
                    </a:ext>
                  </a:extLst>
                </p14:cNvPr>
                <p14:cNvContentPartPr/>
                <p14:nvPr/>
              </p14:nvContentPartPr>
              <p14:xfrm>
                <a:off x="8807931" y="573865"/>
                <a:ext cx="2299320" cy="144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FE8BEB-F883-4578-AB13-20BFBFB679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0291" y="555865"/>
                  <a:ext cx="2334960" cy="14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1071EA-D533-4B3F-9800-7A550363DF3B}"/>
                    </a:ext>
                  </a:extLst>
                </p14:cNvPr>
                <p14:cNvContentPartPr/>
                <p14:nvPr/>
              </p14:nvContentPartPr>
              <p14:xfrm>
                <a:off x="9089091" y="614185"/>
                <a:ext cx="2150640" cy="143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F9395F-0B49-4285-A7A6-2FAE672272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71451" y="596545"/>
                  <a:ext cx="2186280" cy="146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0E735F-DDDF-4294-A5AC-6D7604B2A9E5}"/>
                  </a:ext>
                </a:extLst>
              </p14:cNvPr>
              <p14:cNvContentPartPr/>
              <p14:nvPr/>
            </p14:nvContentPartPr>
            <p14:xfrm>
              <a:off x="5645331" y="3983065"/>
              <a:ext cx="39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0E735F-DDDF-4294-A5AC-6D7604B2A9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25531" y="3965065"/>
                <a:ext cx="43164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0E939D4-B0C9-4755-8E54-5FBB30EAA283}"/>
              </a:ext>
            </a:extLst>
          </p:cNvPr>
          <p:cNvGrpSpPr/>
          <p:nvPr/>
        </p:nvGrpSpPr>
        <p:grpSpPr>
          <a:xfrm>
            <a:off x="4924971" y="4062625"/>
            <a:ext cx="317160" cy="446040"/>
            <a:chOff x="4924971" y="4062625"/>
            <a:chExt cx="317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BB7493-5944-4BCC-9577-D967FD52F6B6}"/>
                    </a:ext>
                  </a:extLst>
                </p14:cNvPr>
                <p14:cNvContentPartPr/>
                <p14:nvPr/>
              </p14:nvContentPartPr>
              <p14:xfrm>
                <a:off x="5106051" y="4062625"/>
                <a:ext cx="55440" cy="18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E9A26-0E60-4474-8609-7D259A8FF2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8051" y="4044625"/>
                  <a:ext cx="91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D8FD61-67A2-4817-947A-8D10892EF26D}"/>
                    </a:ext>
                  </a:extLst>
                </p14:cNvPr>
                <p14:cNvContentPartPr/>
                <p14:nvPr/>
              </p14:nvContentPartPr>
              <p14:xfrm>
                <a:off x="4924971" y="4476985"/>
                <a:ext cx="166680" cy="3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3C8D98-60CC-447B-AA8D-B62824FB21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06971" y="4459345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6B8ADE-BBBD-4BC2-8AD7-43A987ABD474}"/>
                    </a:ext>
                  </a:extLst>
                </p14:cNvPr>
                <p14:cNvContentPartPr/>
                <p14:nvPr/>
              </p14:nvContentPartPr>
              <p14:xfrm>
                <a:off x="5241771" y="4354225"/>
                <a:ext cx="360" cy="140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8483AB-8F95-4347-893B-AB8205C329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23771" y="4336585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95FE71-8754-4342-8833-AC72AF5DA4E9}"/>
                  </a:ext>
                </a:extLst>
              </p14:cNvPr>
              <p14:cNvContentPartPr/>
              <p14:nvPr/>
            </p14:nvContentPartPr>
            <p14:xfrm>
              <a:off x="4118931" y="4173145"/>
              <a:ext cx="360" cy="99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95FE71-8754-4342-8833-AC72AF5DA4E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00931" y="4155145"/>
                <a:ext cx="36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3ACAD0C-E685-4048-9A73-C09B69201A01}"/>
                  </a:ext>
                </a:extLst>
              </p14:cNvPr>
              <p14:cNvContentPartPr/>
              <p14:nvPr/>
            </p14:nvContentPartPr>
            <p14:xfrm>
              <a:off x="3901851" y="4730785"/>
              <a:ext cx="76320" cy="6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3ACAD0C-E685-4048-9A73-C09B69201A0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83936" y="4712785"/>
                <a:ext cx="111793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586818-3EBB-43F0-ACBD-FEF63CAB0E16}"/>
                  </a:ext>
                </a:extLst>
              </p14:cNvPr>
              <p14:cNvContentPartPr/>
              <p14:nvPr/>
            </p14:nvContentPartPr>
            <p14:xfrm>
              <a:off x="4173291" y="4470505"/>
              <a:ext cx="138240" cy="185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586818-3EBB-43F0-ACBD-FEF63CAB0E1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55291" y="4452505"/>
                <a:ext cx="173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E7E6CC-EB71-47B4-8E97-691CE1B8C093}"/>
                  </a:ext>
                </a:extLst>
              </p14:cNvPr>
              <p14:cNvContentPartPr/>
              <p14:nvPr/>
            </p14:nvContentPartPr>
            <p14:xfrm>
              <a:off x="2951091" y="4236505"/>
              <a:ext cx="18000" cy="90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E7E6CC-EB71-47B4-8E97-691CE1B8C0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33091" y="4218433"/>
                <a:ext cx="53640" cy="12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3F93754-ABA4-4E88-BD69-D2877A1C5F72}"/>
              </a:ext>
            </a:extLst>
          </p:cNvPr>
          <p:cNvGrpSpPr/>
          <p:nvPr/>
        </p:nvGrpSpPr>
        <p:grpSpPr>
          <a:xfrm>
            <a:off x="2561931" y="4545385"/>
            <a:ext cx="572400" cy="468360"/>
            <a:chOff x="2561931" y="4545385"/>
            <a:chExt cx="57240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7F8FAF-3F52-4ED4-8658-00EAA976667F}"/>
                    </a:ext>
                  </a:extLst>
                </p14:cNvPr>
                <p14:cNvContentPartPr/>
                <p14:nvPr/>
              </p14:nvContentPartPr>
              <p14:xfrm>
                <a:off x="2561931" y="4791265"/>
                <a:ext cx="56160" cy="5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0F8FD1-9782-4A75-8CC3-6E7A884F72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43931" y="4773265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34EF04-DAB6-4ECC-B33F-874506B4E3D2}"/>
                    </a:ext>
                  </a:extLst>
                </p14:cNvPr>
                <p14:cNvContentPartPr/>
                <p14:nvPr/>
              </p14:nvContentPartPr>
              <p14:xfrm>
                <a:off x="2770011" y="4545385"/>
                <a:ext cx="364320" cy="46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51506-AEA4-4998-8CBC-E0370158D5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52371" y="4527385"/>
                  <a:ext cx="39996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5AA482-0C32-44C6-879A-6E0E41315A6B}"/>
              </a:ext>
            </a:extLst>
          </p:cNvPr>
          <p:cNvGrpSpPr/>
          <p:nvPr/>
        </p:nvGrpSpPr>
        <p:grpSpPr>
          <a:xfrm>
            <a:off x="6192171" y="3765625"/>
            <a:ext cx="166320" cy="610200"/>
            <a:chOff x="6192171" y="3765625"/>
            <a:chExt cx="166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2E4DB1-3D70-4521-9265-2C0D58A5EC5D}"/>
                    </a:ext>
                  </a:extLst>
                </p14:cNvPr>
                <p14:cNvContentPartPr/>
                <p14:nvPr/>
              </p14:nvContentPartPr>
              <p14:xfrm>
                <a:off x="6192171" y="3765625"/>
                <a:ext cx="53640" cy="25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8D9A34-A99E-45F9-BAFD-9D04F4C89B3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74531" y="3747985"/>
                  <a:ext cx="89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6A5C61-56A1-4E05-BC10-98257F8529F3}"/>
                    </a:ext>
                  </a:extLst>
                </p14:cNvPr>
                <p14:cNvContentPartPr/>
                <p14:nvPr/>
              </p14:nvContentPartPr>
              <p14:xfrm>
                <a:off x="6300891" y="4200505"/>
                <a:ext cx="5760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1650A-6AA1-47DD-8761-DEFDDC5289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82891" y="4182505"/>
                  <a:ext cx="932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F681F1-73C1-443B-9245-9F7D67585ABD}"/>
              </a:ext>
            </a:extLst>
          </p:cNvPr>
          <p:cNvGrpSpPr/>
          <p:nvPr/>
        </p:nvGrpSpPr>
        <p:grpSpPr>
          <a:xfrm>
            <a:off x="7142931" y="3774985"/>
            <a:ext cx="289440" cy="680760"/>
            <a:chOff x="7142931" y="3774985"/>
            <a:chExt cx="2894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8A6A60-979C-469E-9C01-653A46BDC56E}"/>
                    </a:ext>
                  </a:extLst>
                </p14:cNvPr>
                <p14:cNvContentPartPr/>
                <p14:nvPr/>
              </p14:nvContentPartPr>
              <p14:xfrm>
                <a:off x="7142931" y="3774985"/>
                <a:ext cx="45720" cy="22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6C740-4200-4810-A2DB-A7A002DC38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24931" y="3757345"/>
                  <a:ext cx="8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A7A366-3B10-4F30-9C1B-18963BEE667B}"/>
                    </a:ext>
                  </a:extLst>
                </p14:cNvPr>
                <p14:cNvContentPartPr/>
                <p14:nvPr/>
              </p14:nvContentPartPr>
              <p14:xfrm>
                <a:off x="7151931" y="4290145"/>
                <a:ext cx="280440" cy="16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CCEE89-44D5-49F2-9840-A1F6C6717F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33931" y="4272505"/>
                  <a:ext cx="3160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023CD1-CA69-49A1-882A-2063CFF7B81A}"/>
              </a:ext>
            </a:extLst>
          </p:cNvPr>
          <p:cNvGrpSpPr/>
          <p:nvPr/>
        </p:nvGrpSpPr>
        <p:grpSpPr>
          <a:xfrm>
            <a:off x="8292771" y="3639265"/>
            <a:ext cx="351720" cy="855720"/>
            <a:chOff x="8292771" y="3639265"/>
            <a:chExt cx="35172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008B1F-6109-481C-A1CD-D8AE62E7A1AB}"/>
                    </a:ext>
                  </a:extLst>
                </p14:cNvPr>
                <p14:cNvContentPartPr/>
                <p14:nvPr/>
              </p14:nvContentPartPr>
              <p14:xfrm>
                <a:off x="8374131" y="3639265"/>
                <a:ext cx="81360" cy="32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390881-D1A9-4B00-955C-96B32547C7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6131" y="3621265"/>
                  <a:ext cx="117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9A3985-5C13-4B2F-84DD-6ECF98F5FC6A}"/>
                    </a:ext>
                  </a:extLst>
                </p14:cNvPr>
                <p14:cNvContentPartPr/>
                <p14:nvPr/>
              </p14:nvContentPartPr>
              <p14:xfrm>
                <a:off x="8292771" y="4146865"/>
                <a:ext cx="351720" cy="34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16AC1-3107-496F-8219-31D4838826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74771" y="4128865"/>
                  <a:ext cx="3873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3A93EE-4793-4817-A2C9-A98A311CDDCE}"/>
              </a:ext>
            </a:extLst>
          </p:cNvPr>
          <p:cNvGrpSpPr/>
          <p:nvPr/>
        </p:nvGrpSpPr>
        <p:grpSpPr>
          <a:xfrm>
            <a:off x="5531211" y="3114025"/>
            <a:ext cx="278640" cy="254160"/>
            <a:chOff x="5531211" y="3114025"/>
            <a:chExt cx="278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894292-721C-4DCB-895F-6BCE92EA5E71}"/>
                    </a:ext>
                  </a:extLst>
                </p14:cNvPr>
                <p14:cNvContentPartPr/>
                <p14:nvPr/>
              </p14:nvContentPartPr>
              <p14:xfrm>
                <a:off x="5531211" y="3325345"/>
                <a:ext cx="116640" cy="4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4C1556-A72E-4A31-B589-F04EC0DC14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13571" y="3307345"/>
                  <a:ext cx="15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64996B-CE66-462B-9674-8EDC90FDDD3E}"/>
                    </a:ext>
                  </a:extLst>
                </p14:cNvPr>
                <p14:cNvContentPartPr/>
                <p14:nvPr/>
              </p14:nvContentPartPr>
              <p14:xfrm>
                <a:off x="5757651" y="3114025"/>
                <a:ext cx="52200" cy="20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35F8CC-1A7A-4CCF-AC79-AE7D85800B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40011" y="3096025"/>
                  <a:ext cx="878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16D7F1-C1AA-4978-92FD-D698BA65BB22}"/>
              </a:ext>
            </a:extLst>
          </p:cNvPr>
          <p:cNvGrpSpPr/>
          <p:nvPr/>
        </p:nvGrpSpPr>
        <p:grpSpPr>
          <a:xfrm>
            <a:off x="5286771" y="2264065"/>
            <a:ext cx="478800" cy="252720"/>
            <a:chOff x="5286771" y="2264065"/>
            <a:chExt cx="4788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597CC3-8566-4D8D-9CFA-62760308C52C}"/>
                    </a:ext>
                  </a:extLst>
                </p14:cNvPr>
                <p14:cNvContentPartPr/>
                <p14:nvPr/>
              </p14:nvContentPartPr>
              <p14:xfrm>
                <a:off x="5286771" y="2436865"/>
                <a:ext cx="188280" cy="7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3EEA04-E512-44C8-9A8E-B40F5CC01D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9131" y="2419225"/>
                  <a:ext cx="22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3D92E3-2281-4538-B26F-47BC3AB9DBE1}"/>
                    </a:ext>
                  </a:extLst>
                </p14:cNvPr>
                <p14:cNvContentPartPr/>
                <p14:nvPr/>
              </p14:nvContentPartPr>
              <p14:xfrm>
                <a:off x="5549211" y="2264065"/>
                <a:ext cx="216360" cy="24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74F385-B0A6-45A2-84EA-8B6A03C21DE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31571" y="2246065"/>
                  <a:ext cx="2520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E9F015-0C89-4DF3-9343-65DC22A67D14}"/>
              </a:ext>
            </a:extLst>
          </p:cNvPr>
          <p:cNvGrpSpPr/>
          <p:nvPr/>
        </p:nvGrpSpPr>
        <p:grpSpPr>
          <a:xfrm>
            <a:off x="5160411" y="1385665"/>
            <a:ext cx="491400" cy="290160"/>
            <a:chOff x="5160411" y="1385665"/>
            <a:chExt cx="4914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DA7E9E-8439-475A-B51C-714225CA4645}"/>
                    </a:ext>
                  </a:extLst>
                </p14:cNvPr>
                <p14:cNvContentPartPr/>
                <p14:nvPr/>
              </p14:nvContentPartPr>
              <p14:xfrm>
                <a:off x="5160411" y="1525345"/>
                <a:ext cx="18612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A52F1-C398-49FA-9E7E-6041A0A59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42411" y="1507345"/>
                  <a:ext cx="22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6AED9B-1410-4BE3-B4CC-D3C79542D6A3}"/>
                    </a:ext>
                  </a:extLst>
                </p14:cNvPr>
                <p14:cNvContentPartPr/>
                <p14:nvPr/>
              </p14:nvContentPartPr>
              <p14:xfrm>
                <a:off x="5413491" y="1385665"/>
                <a:ext cx="238320" cy="290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CF37B3-AFAF-4D1E-AA2B-F3C3AAE789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95851" y="1367665"/>
                  <a:ext cx="27396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332205-1E35-4988-A2DA-E40E92128BD5}"/>
                  </a:ext>
                </a:extLst>
              </p14:cNvPr>
              <p14:cNvContentPartPr/>
              <p14:nvPr/>
            </p14:nvContentPartPr>
            <p14:xfrm>
              <a:off x="5712291" y="4636825"/>
              <a:ext cx="270720" cy="107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332205-1E35-4988-A2DA-E40E92128BD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94291" y="4618825"/>
                <a:ext cx="306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D9E05F-51CE-43DF-9952-1CD62BA06902}"/>
                  </a:ext>
                </a:extLst>
              </p14:cNvPr>
              <p14:cNvContentPartPr/>
              <p14:nvPr/>
            </p14:nvContentPartPr>
            <p14:xfrm>
              <a:off x="5006331" y="4934185"/>
              <a:ext cx="189720" cy="72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D9E05F-51CE-43DF-9952-1CD62BA069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88331" y="4916095"/>
                <a:ext cx="225360" cy="10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56692E-2E86-43BC-B48C-73ED38F2B7D4}"/>
                  </a:ext>
                </a:extLst>
              </p14:cNvPr>
              <p14:cNvContentPartPr/>
              <p14:nvPr/>
            </p14:nvContentPartPr>
            <p14:xfrm>
              <a:off x="5404491" y="4698385"/>
              <a:ext cx="69840" cy="145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56692E-2E86-43BC-B48C-73ED38F2B7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386398" y="4680385"/>
                <a:ext cx="105665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50A25B6-6E54-4796-841C-552E98D57DD1}"/>
                  </a:ext>
                </a:extLst>
              </p14:cNvPr>
              <p14:cNvContentPartPr/>
              <p14:nvPr/>
            </p14:nvContentPartPr>
            <p14:xfrm>
              <a:off x="5676291" y="5395345"/>
              <a:ext cx="290160" cy="82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50A25B6-6E54-4796-841C-552E98D57D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58291" y="5377266"/>
                <a:ext cx="325800" cy="118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FFE4E7-097F-4EF8-9C13-A965ED42E677}"/>
                  </a:ext>
                </a:extLst>
              </p14:cNvPr>
              <p14:cNvContentPartPr/>
              <p14:nvPr/>
            </p14:nvContentPartPr>
            <p14:xfrm>
              <a:off x="4689531" y="5549425"/>
              <a:ext cx="162000" cy="82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FFE4E7-097F-4EF8-9C13-A965ED42E67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71531" y="5531425"/>
                <a:ext cx="197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3E8ED5D-D3FD-4AD7-9CD1-524C10C46A18}"/>
                  </a:ext>
                </a:extLst>
              </p14:cNvPr>
              <p14:cNvContentPartPr/>
              <p14:nvPr/>
            </p14:nvContentPartPr>
            <p14:xfrm>
              <a:off x="5124051" y="5385625"/>
              <a:ext cx="317880" cy="199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3E8ED5D-D3FD-4AD7-9CD1-524C10C46A1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06071" y="5367657"/>
                <a:ext cx="353480" cy="23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A1A5EF-BB81-40C6-B677-DE6DCDEB98D0}"/>
                  </a:ext>
                </a:extLst>
              </p14:cNvPr>
              <p14:cNvContentPartPr/>
              <p14:nvPr/>
            </p14:nvContentPartPr>
            <p14:xfrm>
              <a:off x="5984091" y="6022105"/>
              <a:ext cx="232920" cy="88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A1A5EF-BB81-40C6-B677-DE6DCDEB98D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66091" y="6004105"/>
                <a:ext cx="2685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73C4067-A1E2-4CDF-96C6-E9CD877C1D31}"/>
              </a:ext>
            </a:extLst>
          </p:cNvPr>
          <p:cNvGrpSpPr/>
          <p:nvPr/>
        </p:nvGrpSpPr>
        <p:grpSpPr>
          <a:xfrm>
            <a:off x="5151051" y="6108145"/>
            <a:ext cx="515160" cy="410400"/>
            <a:chOff x="5151051" y="6108145"/>
            <a:chExt cx="51516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0F6C82-EFB9-4A32-9843-60BE5D03956E}"/>
                    </a:ext>
                  </a:extLst>
                </p14:cNvPr>
                <p14:cNvContentPartPr/>
                <p14:nvPr/>
              </p14:nvContentPartPr>
              <p14:xfrm>
                <a:off x="5151051" y="6439345"/>
                <a:ext cx="85320" cy="7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4198F2-2FE0-4512-A043-92864B1F581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33411" y="6421705"/>
                  <a:ext cx="120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EDB614-5EDF-49DB-A82C-D8C6200E319C}"/>
                    </a:ext>
                  </a:extLst>
                </p14:cNvPr>
                <p14:cNvContentPartPr/>
                <p14:nvPr/>
              </p14:nvContentPartPr>
              <p14:xfrm>
                <a:off x="5413491" y="6108145"/>
                <a:ext cx="252720" cy="35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5E74EA-AB77-4890-8653-53DB74536C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95851" y="6090145"/>
                  <a:ext cx="288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614040B-9288-4005-A522-AF3DD2EFE810}"/>
                  </a:ext>
                </a:extLst>
              </p14:cNvPr>
              <p14:cNvContentPartPr/>
              <p14:nvPr/>
            </p14:nvContentPartPr>
            <p14:xfrm>
              <a:off x="3767211" y="3970825"/>
              <a:ext cx="633960" cy="54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614040B-9288-4005-A522-AF3DD2EFE81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49211" y="3934801"/>
                <a:ext cx="669600" cy="619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5D93E8-5B90-43F1-B4EA-EE82D74B91D3}"/>
                  </a:ext>
                </a:extLst>
              </p14:cNvPr>
              <p14:cNvContentPartPr/>
              <p14:nvPr/>
            </p14:nvContentPartPr>
            <p14:xfrm>
              <a:off x="2727891" y="3965065"/>
              <a:ext cx="468000" cy="528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5D93E8-5B90-43F1-B4EA-EE82D74B91D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09877" y="3929065"/>
                <a:ext cx="503667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0776C5-9671-4720-BE92-48937BE297D5}"/>
                  </a:ext>
                </a:extLst>
              </p14:cNvPr>
              <p14:cNvContentPartPr/>
              <p14:nvPr/>
            </p14:nvContentPartPr>
            <p14:xfrm>
              <a:off x="2734011" y="3919705"/>
              <a:ext cx="612000" cy="738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0776C5-9671-4720-BE92-48937BE297D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716022" y="3883687"/>
                <a:ext cx="647619" cy="809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F8B892-2D90-4D56-BC4A-8FAE52975085}"/>
                  </a:ext>
                </a:extLst>
              </p14:cNvPr>
              <p14:cNvContentPartPr/>
              <p14:nvPr/>
            </p14:nvContentPartPr>
            <p14:xfrm>
              <a:off x="2217771" y="4263865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F8B892-2D90-4D56-BC4A-8FAE5297508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99771" y="4227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D1AA112-763D-4A83-9144-D448B274AAEC}"/>
                  </a:ext>
                </a:extLst>
              </p14:cNvPr>
              <p14:cNvContentPartPr/>
              <p14:nvPr/>
            </p14:nvContentPartPr>
            <p14:xfrm>
              <a:off x="2164851" y="4028425"/>
              <a:ext cx="180000" cy="580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D1AA112-763D-4A83-9144-D448B274AAE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146851" y="3992425"/>
                <a:ext cx="2156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6426A7C-7DD8-4FE5-8FC4-5C31F0C24AEC}"/>
                  </a:ext>
                </a:extLst>
              </p14:cNvPr>
              <p14:cNvContentPartPr/>
              <p14:nvPr/>
            </p14:nvContentPartPr>
            <p14:xfrm>
              <a:off x="2190411" y="4082785"/>
              <a:ext cx="181800" cy="361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6426A7C-7DD8-4FE5-8FC4-5C31F0C24AE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172411" y="4046785"/>
                <a:ext cx="21744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059BF93C-3BFE-4FE2-93AB-4EFBACFC041A}"/>
              </a:ext>
            </a:extLst>
          </p:cNvPr>
          <p:cNvGrpSpPr/>
          <p:nvPr/>
        </p:nvGrpSpPr>
        <p:grpSpPr>
          <a:xfrm>
            <a:off x="1918971" y="4662385"/>
            <a:ext cx="317880" cy="289440"/>
            <a:chOff x="1918971" y="4662385"/>
            <a:chExt cx="3178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B87B13-32A4-4494-8177-BB76B89C4499}"/>
                    </a:ext>
                  </a:extLst>
                </p14:cNvPr>
                <p14:cNvContentPartPr/>
                <p14:nvPr/>
              </p14:nvContentPartPr>
              <p14:xfrm>
                <a:off x="1918971" y="4823305"/>
                <a:ext cx="133560" cy="3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0607AA-992C-400D-97D9-69DE0C8FDF4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00971" y="4805305"/>
                  <a:ext cx="169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16E0B0-B6A2-4576-A19D-FFFECF84BAE3}"/>
                    </a:ext>
                  </a:extLst>
                </p14:cNvPr>
                <p14:cNvContentPartPr/>
                <p14:nvPr/>
              </p14:nvContentPartPr>
              <p14:xfrm>
                <a:off x="2109051" y="4662385"/>
                <a:ext cx="127800" cy="28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2E4133-7BC8-41B4-9E2B-38493AD753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91411" y="4644385"/>
                  <a:ext cx="16344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E701DBF-F0B0-4AFC-9C0B-163479F304FA}"/>
                  </a:ext>
                </a:extLst>
              </p14:cNvPr>
              <p14:cNvContentPartPr/>
              <p14:nvPr/>
            </p14:nvContentPartPr>
            <p14:xfrm>
              <a:off x="5231331" y="1682305"/>
              <a:ext cx="399600" cy="50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E701DBF-F0B0-4AFC-9C0B-163479F304F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213331" y="1646305"/>
                <a:ext cx="4352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A1EB04E-949F-4C70-8727-31EDED94EEE3}"/>
                  </a:ext>
                </a:extLst>
              </p14:cNvPr>
              <p14:cNvContentPartPr/>
              <p14:nvPr/>
            </p14:nvContentPartPr>
            <p14:xfrm>
              <a:off x="4499451" y="1502665"/>
              <a:ext cx="81720" cy="248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A1EB04E-949F-4C70-8727-31EDED94EEE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481451" y="1466665"/>
                <a:ext cx="117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4472616-70D3-4A0D-B6DD-45685B80726F}"/>
                  </a:ext>
                </a:extLst>
              </p14:cNvPr>
              <p14:cNvContentPartPr/>
              <p14:nvPr/>
            </p14:nvContentPartPr>
            <p14:xfrm>
              <a:off x="4381371" y="1529665"/>
              <a:ext cx="352440" cy="67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4472616-70D3-4A0D-B6DD-45685B8072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3731" y="1493665"/>
                <a:ext cx="388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8C5E0E-F9DB-453A-8CB9-CFFAD5CFCE67}"/>
                  </a:ext>
                </a:extLst>
              </p14:cNvPr>
              <p14:cNvContentPartPr/>
              <p14:nvPr/>
            </p14:nvContentPartPr>
            <p14:xfrm>
              <a:off x="3495411" y="1611025"/>
              <a:ext cx="135000" cy="286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8C5E0E-F9DB-453A-8CB9-CFFAD5CFCE6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477411" y="1575385"/>
                <a:ext cx="1706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E8A26BE-5885-47A4-94ED-C92ABE0C28A9}"/>
                  </a:ext>
                </a:extLst>
              </p14:cNvPr>
              <p14:cNvContentPartPr/>
              <p14:nvPr/>
            </p14:nvContentPartPr>
            <p14:xfrm>
              <a:off x="3430971" y="1602025"/>
              <a:ext cx="524520" cy="212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E8A26BE-5885-47A4-94ED-C92ABE0C28A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12971" y="1566385"/>
                <a:ext cx="56016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44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62858C3-A949-4FC3-8C0F-1206DC797CB9}"/>
              </a:ext>
            </a:extLst>
          </p:cNvPr>
          <p:cNvGrpSpPr/>
          <p:nvPr/>
        </p:nvGrpSpPr>
        <p:grpSpPr>
          <a:xfrm>
            <a:off x="654651" y="-10575"/>
            <a:ext cx="10681560" cy="6375079"/>
            <a:chOff x="654651" y="-10575"/>
            <a:chExt cx="10681560" cy="63750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1E1BD1-EA34-40CB-93EB-43192AFD5A49}"/>
                    </a:ext>
                  </a:extLst>
                </p14:cNvPr>
                <p14:cNvContentPartPr/>
                <p14:nvPr/>
              </p14:nvContentPartPr>
              <p14:xfrm>
                <a:off x="654651" y="374625"/>
                <a:ext cx="498240" cy="68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1E1BD1-EA34-40CB-93EB-43192AFD5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011" y="356625"/>
                  <a:ext cx="5338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CCB93E-1AE6-4264-A182-456DF93A8A14}"/>
                    </a:ext>
                  </a:extLst>
                </p14:cNvPr>
                <p14:cNvContentPartPr/>
                <p14:nvPr/>
              </p14:nvContentPartPr>
              <p14:xfrm>
                <a:off x="1247211" y="568665"/>
                <a:ext cx="258120" cy="226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CCB93E-1AE6-4264-A182-456DF93A8A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9211" y="550665"/>
                  <a:ext cx="29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0B2AB4-62D6-460F-914A-A695179A1D93}"/>
                    </a:ext>
                  </a:extLst>
                </p14:cNvPr>
                <p14:cNvContentPartPr/>
                <p14:nvPr/>
              </p14:nvContentPartPr>
              <p14:xfrm>
                <a:off x="2217771" y="394785"/>
                <a:ext cx="603360" cy="57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0B2AB4-62D6-460F-914A-A695179A1D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131" y="377145"/>
                  <a:ext cx="6390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BAF9FA-1ED1-4A53-9F2E-BBC75E429D4F}"/>
                    </a:ext>
                  </a:extLst>
                </p14:cNvPr>
                <p14:cNvContentPartPr/>
                <p14:nvPr/>
              </p14:nvContentPartPr>
              <p14:xfrm>
                <a:off x="2534931" y="-10575"/>
                <a:ext cx="1108800" cy="83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BAF9FA-1ED1-4A53-9F2E-BBC75E429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931" y="-28215"/>
                  <a:ext cx="11444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C7CE7D-854E-40DD-9767-336C6430A0FF}"/>
                    </a:ext>
                  </a:extLst>
                </p14:cNvPr>
                <p14:cNvContentPartPr/>
                <p14:nvPr/>
              </p14:nvContentPartPr>
              <p14:xfrm>
                <a:off x="3195531" y="343864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C7CE7D-854E-40DD-9767-336C6430A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7531" y="3262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4EFD4D-4868-41BE-BE87-F00EAC8EA602}"/>
                    </a:ext>
                  </a:extLst>
                </p14:cNvPr>
                <p14:cNvContentPartPr/>
                <p14:nvPr/>
              </p14:nvContentPartPr>
              <p14:xfrm>
                <a:off x="2786571" y="379864"/>
                <a:ext cx="273240" cy="17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4EFD4D-4868-41BE-BE87-F00EAC8EA6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8931" y="362224"/>
                  <a:ext cx="308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B86658-3126-4E5B-A9B6-7CFCF5A49A27}"/>
                    </a:ext>
                  </a:extLst>
                </p14:cNvPr>
                <p14:cNvContentPartPr/>
                <p14:nvPr/>
              </p14:nvContentPartPr>
              <p14:xfrm>
                <a:off x="1113291" y="1823104"/>
                <a:ext cx="910800" cy="66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B86658-3126-4E5B-A9B6-7CFCF5A49A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5651" y="1805464"/>
                  <a:ext cx="9464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12C6EE-58FB-46E4-BD0F-50DE5CA23310}"/>
                    </a:ext>
                  </a:extLst>
                </p14:cNvPr>
                <p14:cNvContentPartPr/>
                <p14:nvPr/>
              </p14:nvContentPartPr>
              <p14:xfrm>
                <a:off x="2071611" y="1767664"/>
                <a:ext cx="474840" cy="18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12C6EE-58FB-46E4-BD0F-50DE5CA233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3611" y="1750024"/>
                  <a:ext cx="510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CBED6F-A296-483C-BD13-6AD6B1948E9A}"/>
                    </a:ext>
                  </a:extLst>
                </p14:cNvPr>
                <p14:cNvContentPartPr/>
                <p14:nvPr/>
              </p14:nvContentPartPr>
              <p14:xfrm>
                <a:off x="2417211" y="1260064"/>
                <a:ext cx="1360800" cy="93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CBED6F-A296-483C-BD13-6AD6B1948E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9211" y="1242064"/>
                  <a:ext cx="139644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1079E9-B82A-47BE-9DDB-8C49A429F0AD}"/>
                    </a:ext>
                  </a:extLst>
                </p14:cNvPr>
                <p14:cNvContentPartPr/>
                <p14:nvPr/>
              </p14:nvContentPartPr>
              <p14:xfrm>
                <a:off x="1493451" y="3318904"/>
                <a:ext cx="988200" cy="75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1079E9-B82A-47BE-9DDB-8C49A429F0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5811" y="3300904"/>
                  <a:ext cx="102384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ED4430-7331-47CC-8CDC-D0DCE3DE2119}"/>
                    </a:ext>
                  </a:extLst>
                </p14:cNvPr>
                <p14:cNvContentPartPr/>
                <p14:nvPr/>
              </p14:nvContentPartPr>
              <p14:xfrm>
                <a:off x="2397771" y="2993104"/>
                <a:ext cx="635760" cy="45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ED4430-7331-47CC-8CDC-D0DCE3DE21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0131" y="2975104"/>
                  <a:ext cx="671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3096C9-5F12-47B8-8CDB-06F0CA404C0F}"/>
                    </a:ext>
                  </a:extLst>
                </p14:cNvPr>
                <p14:cNvContentPartPr/>
                <p14:nvPr/>
              </p14:nvContentPartPr>
              <p14:xfrm>
                <a:off x="4217931" y="1934344"/>
                <a:ext cx="1063440" cy="55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3096C9-5F12-47B8-8CDB-06F0CA404C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9931" y="1916344"/>
                  <a:ext cx="10990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3D9191-0395-4184-B376-CDE461DA2152}"/>
                    </a:ext>
                  </a:extLst>
                </p14:cNvPr>
                <p14:cNvContentPartPr/>
                <p14:nvPr/>
              </p14:nvContentPartPr>
              <p14:xfrm>
                <a:off x="5042691" y="1710424"/>
                <a:ext cx="653400" cy="26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3D9191-0395-4184-B376-CDE461DA21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4691" y="1692424"/>
                  <a:ext cx="689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E40BAC-789C-434A-81EA-1B95F35B93F1}"/>
                    </a:ext>
                  </a:extLst>
                </p14:cNvPr>
                <p14:cNvContentPartPr/>
                <p14:nvPr/>
              </p14:nvContentPartPr>
              <p14:xfrm>
                <a:off x="2589651" y="4787704"/>
                <a:ext cx="865440" cy="71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E40BAC-789C-434A-81EA-1B95F35B93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72011" y="4770064"/>
                  <a:ext cx="9010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AAF414-F461-415E-B264-764964B5C6E2}"/>
                    </a:ext>
                  </a:extLst>
                </p14:cNvPr>
                <p14:cNvContentPartPr/>
                <p14:nvPr/>
              </p14:nvContentPartPr>
              <p14:xfrm>
                <a:off x="3556611" y="4553704"/>
                <a:ext cx="471960" cy="35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AAF414-F461-415E-B264-764964B5C6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8971" y="4535704"/>
                  <a:ext cx="507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E0E2CE-8C95-4B9F-B9FF-740BD3528FB8}"/>
                    </a:ext>
                  </a:extLst>
                </p14:cNvPr>
                <p14:cNvContentPartPr/>
                <p14:nvPr/>
              </p14:nvContentPartPr>
              <p14:xfrm>
                <a:off x="3621051" y="4263904"/>
                <a:ext cx="651960" cy="29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E0E2CE-8C95-4B9F-B9FF-740BD3528F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3411" y="4245904"/>
                  <a:ext cx="687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43DD81-954E-4A86-BCE2-76F0CB7999D7}"/>
                    </a:ext>
                  </a:extLst>
                </p14:cNvPr>
                <p14:cNvContentPartPr/>
                <p14:nvPr/>
              </p14:nvContentPartPr>
              <p14:xfrm>
                <a:off x="4245291" y="2691784"/>
                <a:ext cx="1915920" cy="171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43DD81-954E-4A86-BCE2-76F0CB7999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27651" y="2674144"/>
                  <a:ext cx="1951560" cy="17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344973-1484-484C-88D5-A55928C674CB}"/>
                    </a:ext>
                  </a:extLst>
                </p14:cNvPr>
                <p14:cNvContentPartPr/>
                <p14:nvPr/>
              </p14:nvContentPartPr>
              <p14:xfrm>
                <a:off x="5340051" y="2788264"/>
                <a:ext cx="245880" cy="27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344973-1484-484C-88D5-A55928C674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2051" y="2770264"/>
                  <a:ext cx="281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E77A3C-411C-4BCB-BD65-C987FDCF86F1}"/>
                    </a:ext>
                  </a:extLst>
                </p14:cNvPr>
                <p14:cNvContentPartPr/>
                <p14:nvPr/>
              </p14:nvContentPartPr>
              <p14:xfrm>
                <a:off x="6074451" y="2093464"/>
                <a:ext cx="579600" cy="41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E77A3C-411C-4BCB-BD65-C987FDCF86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6811" y="2075824"/>
                  <a:ext cx="615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92D9FE-0EE1-4478-9E66-322C4B514AE9}"/>
                    </a:ext>
                  </a:extLst>
                </p14:cNvPr>
                <p14:cNvContentPartPr/>
                <p14:nvPr/>
              </p14:nvContentPartPr>
              <p14:xfrm>
                <a:off x="6987411" y="1019944"/>
                <a:ext cx="939240" cy="74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92D9FE-0EE1-4478-9E66-322C4B514A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9411" y="1001944"/>
                  <a:ext cx="97488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F74FC4-ADF4-458A-89F4-5112F520A528}"/>
                    </a:ext>
                  </a:extLst>
                </p14:cNvPr>
                <p14:cNvContentPartPr/>
                <p14:nvPr/>
              </p14:nvContentPartPr>
              <p14:xfrm>
                <a:off x="3960531" y="4905424"/>
                <a:ext cx="1640880" cy="1160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F74FC4-ADF4-458A-89F4-5112F520A5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2531" y="4887784"/>
                  <a:ext cx="167652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343EDE-6BAD-4594-93B7-552F3ED763F0}"/>
                    </a:ext>
                  </a:extLst>
                </p14:cNvPr>
                <p14:cNvContentPartPr/>
                <p14:nvPr/>
              </p14:nvContentPartPr>
              <p14:xfrm>
                <a:off x="5378571" y="4507624"/>
                <a:ext cx="734760" cy="40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343EDE-6BAD-4594-93B7-552F3ED763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0931" y="4489624"/>
                  <a:ext cx="7704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0C4EB3-54FB-4ABE-BE33-629E05948475}"/>
                    </a:ext>
                  </a:extLst>
                </p14:cNvPr>
                <p14:cNvContentPartPr/>
                <p14:nvPr/>
              </p14:nvContentPartPr>
              <p14:xfrm>
                <a:off x="5866371" y="3625624"/>
                <a:ext cx="1090800" cy="72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0C4EB3-54FB-4ABE-BE33-629E059484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371" y="3607984"/>
                  <a:ext cx="11264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D9BCDE-404C-452D-BA5A-4FAE7AF6D942}"/>
                    </a:ext>
                  </a:extLst>
                </p14:cNvPr>
                <p14:cNvContentPartPr/>
                <p14:nvPr/>
              </p14:nvContentPartPr>
              <p14:xfrm>
                <a:off x="7151931" y="2476144"/>
                <a:ext cx="499680" cy="43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D9BCDE-404C-452D-BA5A-4FAE7AF6D9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33931" y="2458504"/>
                  <a:ext cx="535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E36A25-4591-48DC-9B54-1329153E6CF3}"/>
                    </a:ext>
                  </a:extLst>
                </p14:cNvPr>
                <p14:cNvContentPartPr/>
                <p14:nvPr/>
              </p14:nvContentPartPr>
              <p14:xfrm>
                <a:off x="7269651" y="2335384"/>
                <a:ext cx="1117800" cy="49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E36A25-4591-48DC-9B54-1329153E6C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51651" y="2317744"/>
                  <a:ext cx="11534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AB3051-EEC9-4A1E-8C0B-62A317148473}"/>
                    </a:ext>
                  </a:extLst>
                </p14:cNvPr>
                <p14:cNvContentPartPr/>
                <p14:nvPr/>
              </p14:nvContentPartPr>
              <p14:xfrm>
                <a:off x="8489331" y="1910224"/>
                <a:ext cx="490680" cy="362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AB3051-EEC9-4A1E-8C0B-62A3171484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71691" y="1892584"/>
                  <a:ext cx="526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322861-A210-484A-84E0-DEF6746C207E}"/>
                    </a:ext>
                  </a:extLst>
                </p14:cNvPr>
                <p14:cNvContentPartPr/>
                <p14:nvPr/>
              </p14:nvContentPartPr>
              <p14:xfrm>
                <a:off x="7320771" y="2326384"/>
                <a:ext cx="456120" cy="39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322861-A210-484A-84E0-DEF6746C20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03131" y="2308384"/>
                  <a:ext cx="491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449F8E-038A-4808-9FA5-AED581C99E69}"/>
                    </a:ext>
                  </a:extLst>
                </p14:cNvPr>
                <p14:cNvContentPartPr/>
                <p14:nvPr/>
              </p14:nvContentPartPr>
              <p14:xfrm>
                <a:off x="5623011" y="5600944"/>
                <a:ext cx="723240" cy="76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449F8E-038A-4808-9FA5-AED581C99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5371" y="5583304"/>
                  <a:ext cx="7588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16309B-781D-42F1-92FD-C19705DACC09}"/>
                    </a:ext>
                  </a:extLst>
                </p14:cNvPr>
                <p14:cNvContentPartPr/>
                <p14:nvPr/>
              </p14:nvContentPartPr>
              <p14:xfrm>
                <a:off x="6364251" y="4835224"/>
                <a:ext cx="891360" cy="88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16309B-781D-42F1-92FD-C19705DACC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6251" y="4817584"/>
                  <a:ext cx="92700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5AA92F-B59E-496A-AE15-4F505C56EF34}"/>
                    </a:ext>
                  </a:extLst>
                </p14:cNvPr>
                <p14:cNvContentPartPr/>
                <p14:nvPr/>
              </p14:nvContentPartPr>
              <p14:xfrm>
                <a:off x="7649811" y="4041784"/>
                <a:ext cx="955080" cy="675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5AA92F-B59E-496A-AE15-4F505C56EF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2171" y="4024144"/>
                  <a:ext cx="9907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20325A-D372-48CE-9D3C-ACBC237D1F8D}"/>
                    </a:ext>
                  </a:extLst>
                </p14:cNvPr>
                <p14:cNvContentPartPr/>
                <p14:nvPr/>
              </p14:nvContentPartPr>
              <p14:xfrm>
                <a:off x="8669691" y="3440224"/>
                <a:ext cx="501840" cy="43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20325A-D372-48CE-9D3C-ACBC237D1F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1691" y="3422224"/>
                  <a:ext cx="537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6860EE-15B5-4ED1-9CB1-B57B54057F17}"/>
                    </a:ext>
                  </a:extLst>
                </p14:cNvPr>
                <p14:cNvContentPartPr/>
                <p14:nvPr/>
              </p14:nvContentPartPr>
              <p14:xfrm>
                <a:off x="9007731" y="2966464"/>
                <a:ext cx="917640" cy="56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6860EE-15B5-4ED1-9CB1-B57B54057F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90091" y="2948824"/>
                  <a:ext cx="9532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AD95F7-A239-40D3-A2E9-DC2A419C520C}"/>
                    </a:ext>
                  </a:extLst>
                </p14:cNvPr>
                <p14:cNvContentPartPr/>
                <p14:nvPr/>
              </p14:nvContentPartPr>
              <p14:xfrm>
                <a:off x="9889371" y="2563624"/>
                <a:ext cx="144000" cy="3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AD95F7-A239-40D3-A2E9-DC2A419C52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71731" y="2545984"/>
                  <a:ext cx="179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B944CD-368F-4FBC-9496-D26321574650}"/>
                    </a:ext>
                  </a:extLst>
                </p14:cNvPr>
                <p14:cNvContentPartPr/>
                <p14:nvPr/>
              </p14:nvContentPartPr>
              <p14:xfrm>
                <a:off x="9994491" y="2232424"/>
                <a:ext cx="574920" cy="286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B944CD-368F-4FBC-9496-D263215746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76851" y="2214424"/>
                  <a:ext cx="610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AD1F69-45F5-4851-93D6-903B308C9115}"/>
                    </a:ext>
                  </a:extLst>
                </p14:cNvPr>
                <p14:cNvContentPartPr/>
                <p14:nvPr/>
              </p14:nvContentPartPr>
              <p14:xfrm>
                <a:off x="9665091" y="2290024"/>
                <a:ext cx="12960" cy="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AD1F69-45F5-4851-93D6-903B308C91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47091" y="2272384"/>
                  <a:ext cx="48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0911DA-B61C-42F6-B89B-A777AA8F5826}"/>
                    </a:ext>
                  </a:extLst>
                </p14:cNvPr>
                <p14:cNvContentPartPr/>
                <p14:nvPr/>
              </p14:nvContentPartPr>
              <p14:xfrm>
                <a:off x="7612011" y="5232664"/>
                <a:ext cx="1546200" cy="938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0911DA-B61C-42F6-B89B-A777AA8F58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94011" y="5214664"/>
                  <a:ext cx="15818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0B82C1-2F55-4DB5-BBD7-A20F94FBD32E}"/>
                    </a:ext>
                  </a:extLst>
                </p14:cNvPr>
                <p14:cNvContentPartPr/>
                <p14:nvPr/>
              </p14:nvContentPartPr>
              <p14:xfrm>
                <a:off x="8921691" y="4472344"/>
                <a:ext cx="812880" cy="75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0B82C1-2F55-4DB5-BBD7-A20F94FBD3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4051" y="4454344"/>
                  <a:ext cx="84852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EA99AF-696C-4F88-8814-4F2FCD78B1B6}"/>
                    </a:ext>
                  </a:extLst>
                </p14:cNvPr>
                <p14:cNvContentPartPr/>
                <p14:nvPr/>
              </p14:nvContentPartPr>
              <p14:xfrm>
                <a:off x="9107451" y="4817944"/>
                <a:ext cx="14328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EA99AF-696C-4F88-8814-4F2FCD78B1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89451" y="4800304"/>
                  <a:ext cx="178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CD6C1A-90D2-4432-ACF8-470E58F17961}"/>
                    </a:ext>
                  </a:extLst>
                </p14:cNvPr>
                <p14:cNvContentPartPr/>
                <p14:nvPr/>
              </p14:nvContentPartPr>
              <p14:xfrm>
                <a:off x="9397251" y="4327264"/>
                <a:ext cx="464400" cy="265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CD6C1A-90D2-4432-ACF8-470E58F179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9251" y="4309624"/>
                  <a:ext cx="500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CDF9AD-0A13-4DDE-8A07-92A70EF9C635}"/>
                    </a:ext>
                  </a:extLst>
                </p14:cNvPr>
                <p14:cNvContentPartPr/>
                <p14:nvPr/>
              </p14:nvContentPartPr>
              <p14:xfrm>
                <a:off x="9161811" y="4100824"/>
                <a:ext cx="315720" cy="38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CDF9AD-0A13-4DDE-8A07-92A70EF9C6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3811" y="4082824"/>
                  <a:ext cx="351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FAB906-7FEC-49B8-BF84-4599435EB6F9}"/>
                    </a:ext>
                  </a:extLst>
                </p14:cNvPr>
                <p14:cNvContentPartPr/>
                <p14:nvPr/>
              </p14:nvContentPartPr>
              <p14:xfrm>
                <a:off x="9523611" y="3928744"/>
                <a:ext cx="857160" cy="38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FAB906-7FEC-49B8-BF84-4599435EB6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5971" y="3910744"/>
                  <a:ext cx="892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A26F44-14F5-431B-8FFA-6B04674970C6}"/>
                    </a:ext>
                  </a:extLst>
                </p14:cNvPr>
                <p14:cNvContentPartPr/>
                <p14:nvPr/>
              </p14:nvContentPartPr>
              <p14:xfrm>
                <a:off x="10138851" y="3418624"/>
                <a:ext cx="626760" cy="48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A26F44-14F5-431B-8FFA-6B04674970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1211" y="3400624"/>
                  <a:ext cx="6624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D4A6C6-B9AB-49F7-A4F3-985CD34336A5}"/>
                    </a:ext>
                  </a:extLst>
                </p14:cNvPr>
                <p14:cNvContentPartPr/>
                <p14:nvPr/>
              </p14:nvContentPartPr>
              <p14:xfrm>
                <a:off x="10220931" y="3528064"/>
                <a:ext cx="196200" cy="27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D4A6C6-B9AB-49F7-A4F3-985CD34336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03291" y="3510424"/>
                  <a:ext cx="231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7571D-AE03-4161-8B5B-0FA671CAE6E4}"/>
                    </a:ext>
                  </a:extLst>
                </p14:cNvPr>
                <p14:cNvContentPartPr/>
                <p14:nvPr/>
              </p14:nvContentPartPr>
              <p14:xfrm>
                <a:off x="10528731" y="2652904"/>
                <a:ext cx="807480" cy="61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7571D-AE03-4161-8B5B-0FA671CAE6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10731" y="2634904"/>
                  <a:ext cx="843120" cy="64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469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A55060-A100-408E-82EB-BAFF946A4D1F}"/>
                  </a:ext>
                </a:extLst>
              </p14:cNvPr>
              <p14:cNvContentPartPr/>
              <p14:nvPr/>
            </p14:nvContentPartPr>
            <p14:xfrm>
              <a:off x="492651" y="2919105"/>
              <a:ext cx="863280" cy="139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A55060-A100-408E-82EB-BAFF946A4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11" y="2883465"/>
                <a:ext cx="89892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6F6D0C-2BE5-4850-9A4C-19DE093BFAA3}"/>
                  </a:ext>
                </a:extLst>
              </p14:cNvPr>
              <p14:cNvContentPartPr/>
              <p14:nvPr/>
            </p14:nvContentPartPr>
            <p14:xfrm>
              <a:off x="1249371" y="3447585"/>
              <a:ext cx="579960" cy="44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6F6D0C-2BE5-4850-9A4C-19DE093BFA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371" y="3411585"/>
                <a:ext cx="615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122136-3415-4C1C-8F4C-0C2CE0A606CD}"/>
                  </a:ext>
                </a:extLst>
              </p14:cNvPr>
              <p14:cNvContentPartPr/>
              <p14:nvPr/>
            </p14:nvContentPartPr>
            <p14:xfrm>
              <a:off x="316251" y="689985"/>
              <a:ext cx="892440" cy="58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122136-3415-4C1C-8F4C-0C2CE0A60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611" y="654345"/>
                <a:ext cx="9280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310062-0099-4F52-A9FB-9D2FDA04067D}"/>
                  </a:ext>
                </a:extLst>
              </p14:cNvPr>
              <p14:cNvContentPartPr/>
              <p14:nvPr/>
            </p14:nvContentPartPr>
            <p14:xfrm>
              <a:off x="1246851" y="25785"/>
              <a:ext cx="1296720" cy="63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310062-0099-4F52-A9FB-9D2FDA040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9211" y="-10215"/>
                <a:ext cx="133236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1C92D5-178A-49E5-A8AF-99B61EEB64E9}"/>
                  </a:ext>
                </a:extLst>
              </p14:cNvPr>
              <p14:cNvContentPartPr/>
              <p14:nvPr/>
            </p14:nvContentPartPr>
            <p14:xfrm>
              <a:off x="805491" y="1388944"/>
              <a:ext cx="476280" cy="47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1C92D5-178A-49E5-A8AF-99B61EEB64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491" y="1352944"/>
                <a:ext cx="51192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0C82CB-25B4-4D45-AD1A-00B8D6F54C86}"/>
                  </a:ext>
                </a:extLst>
              </p14:cNvPr>
              <p14:cNvContentPartPr/>
              <p14:nvPr/>
            </p14:nvContentPartPr>
            <p14:xfrm>
              <a:off x="778491" y="1327384"/>
              <a:ext cx="799920" cy="48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0C82CB-25B4-4D45-AD1A-00B8D6F54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491" y="1291384"/>
                <a:ext cx="8355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DA95D-2357-4570-A3CC-F93BA61E2582}"/>
                  </a:ext>
                </a:extLst>
              </p14:cNvPr>
              <p14:cNvContentPartPr/>
              <p14:nvPr/>
            </p14:nvContentPartPr>
            <p14:xfrm>
              <a:off x="1517211" y="876664"/>
              <a:ext cx="375840" cy="66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DA95D-2357-4570-A3CC-F93BA61E25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9211" y="840664"/>
                <a:ext cx="41148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CE100F-396E-4444-8313-B7E74D4E155A}"/>
                  </a:ext>
                </a:extLst>
              </p14:cNvPr>
              <p14:cNvContentPartPr/>
              <p14:nvPr/>
            </p14:nvContentPartPr>
            <p14:xfrm>
              <a:off x="1909971" y="1095184"/>
              <a:ext cx="168840" cy="11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CE100F-396E-4444-8313-B7E74D4E15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1971" y="1059184"/>
                <a:ext cx="2044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A0A26C-9753-4B39-9629-B423E4635A1C}"/>
                  </a:ext>
                </a:extLst>
              </p14:cNvPr>
              <p14:cNvContentPartPr/>
              <p14:nvPr/>
            </p14:nvContentPartPr>
            <p14:xfrm>
              <a:off x="1719531" y="95946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A0A26C-9753-4B39-9629-B423E4635A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1891" y="9234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2AB842-DB60-479D-9FA5-1B9F5BC139DD}"/>
                  </a:ext>
                </a:extLst>
              </p14:cNvPr>
              <p14:cNvContentPartPr/>
              <p14:nvPr/>
            </p14:nvContentPartPr>
            <p14:xfrm>
              <a:off x="2189331" y="751024"/>
              <a:ext cx="372240" cy="19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2AB842-DB60-479D-9FA5-1B9F5BC139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1691" y="715024"/>
                <a:ext cx="407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ECD0A8-5453-42F7-8EEE-F0EF8875422F}"/>
                  </a:ext>
                </a:extLst>
              </p14:cNvPr>
              <p14:cNvContentPartPr/>
              <p14:nvPr/>
            </p14:nvContentPartPr>
            <p14:xfrm>
              <a:off x="1610811" y="3092464"/>
              <a:ext cx="490320" cy="51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ECD0A8-5453-42F7-8EEE-F0EF887542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3171" y="3056464"/>
                <a:ext cx="5259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A0BF42-5CF0-4DE2-B4BF-3FD075488CAD}"/>
                  </a:ext>
                </a:extLst>
              </p14:cNvPr>
              <p14:cNvContentPartPr/>
              <p14:nvPr/>
            </p14:nvContentPartPr>
            <p14:xfrm>
              <a:off x="1674531" y="2833264"/>
              <a:ext cx="911880" cy="44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A0BF42-5CF0-4DE2-B4BF-3FD075488C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56531" y="2797624"/>
                <a:ext cx="9475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51C4D4-19F8-4BB6-B2C4-3E5AA9C52EB3}"/>
                  </a:ext>
                </a:extLst>
              </p14:cNvPr>
              <p14:cNvContentPartPr/>
              <p14:nvPr/>
            </p14:nvContentPartPr>
            <p14:xfrm>
              <a:off x="1810251" y="2958184"/>
              <a:ext cx="279720" cy="40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51C4D4-19F8-4BB6-B2C4-3E5AA9C52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2611" y="2922544"/>
                <a:ext cx="315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E99014-134D-4899-8D32-A20B1BB71501}"/>
                  </a:ext>
                </a:extLst>
              </p14:cNvPr>
              <p14:cNvContentPartPr/>
              <p14:nvPr/>
            </p14:nvContentPartPr>
            <p14:xfrm>
              <a:off x="3162411" y="1916704"/>
              <a:ext cx="621000" cy="55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E99014-134D-4899-8D32-A20B1BB715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44411" y="1881064"/>
                <a:ext cx="6566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8EEB81-42E9-42C7-868A-027C193FC9F4}"/>
                  </a:ext>
                </a:extLst>
              </p14:cNvPr>
              <p14:cNvContentPartPr/>
              <p14:nvPr/>
            </p14:nvContentPartPr>
            <p14:xfrm>
              <a:off x="3475971" y="1792144"/>
              <a:ext cx="489600" cy="35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8EEB81-42E9-42C7-868A-027C193FC9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58331" y="1756504"/>
                <a:ext cx="5252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FA515E-ED05-47CE-91D0-FA1FC97A15B6}"/>
                  </a:ext>
                </a:extLst>
              </p14:cNvPr>
              <p14:cNvContentPartPr/>
              <p14:nvPr/>
            </p14:nvContentPartPr>
            <p14:xfrm>
              <a:off x="3557691" y="2061424"/>
              <a:ext cx="154080" cy="22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FA515E-ED05-47CE-91D0-FA1FC97A15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39691" y="2025424"/>
                <a:ext cx="189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CAB732-16FA-451E-A1F5-F0C3A1415298}"/>
                  </a:ext>
                </a:extLst>
              </p14:cNvPr>
              <p14:cNvContentPartPr/>
              <p14:nvPr/>
            </p14:nvContentPartPr>
            <p14:xfrm>
              <a:off x="3965211" y="1911664"/>
              <a:ext cx="234720" cy="96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CAB732-16FA-451E-A1F5-F0C3A14152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7211" y="1875664"/>
                <a:ext cx="270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861A26-D3AC-43B8-AD00-28998743A034}"/>
                  </a:ext>
                </a:extLst>
              </p14:cNvPr>
              <p14:cNvContentPartPr/>
              <p14:nvPr/>
            </p14:nvContentPartPr>
            <p14:xfrm>
              <a:off x="4191291" y="1710784"/>
              <a:ext cx="271440" cy="37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861A26-D3AC-43B8-AD00-28998743A0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73291" y="1674784"/>
                <a:ext cx="3070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B901BB-522C-4D4C-8F3B-186FC0A893E1}"/>
                  </a:ext>
                </a:extLst>
              </p14:cNvPr>
              <p14:cNvContentPartPr/>
              <p14:nvPr/>
            </p14:nvContentPartPr>
            <p14:xfrm>
              <a:off x="4354371" y="1141624"/>
              <a:ext cx="399600" cy="43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B901BB-522C-4D4C-8F3B-186FC0A893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6731" y="1105624"/>
                <a:ext cx="4352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3230D6-C4C2-478F-AD35-9C1C83365097}"/>
                  </a:ext>
                </a:extLst>
              </p14:cNvPr>
              <p14:cNvContentPartPr/>
              <p14:nvPr/>
            </p14:nvContentPartPr>
            <p14:xfrm>
              <a:off x="4743531" y="840664"/>
              <a:ext cx="473040" cy="44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3230D6-C4C2-478F-AD35-9C1C833650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5531" y="804664"/>
                <a:ext cx="5086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FEB01E-AD83-4D02-AB78-F1AC8A47281F}"/>
                  </a:ext>
                </a:extLst>
              </p14:cNvPr>
              <p14:cNvContentPartPr/>
              <p14:nvPr/>
            </p14:nvContentPartPr>
            <p14:xfrm>
              <a:off x="5268771" y="832744"/>
              <a:ext cx="210960" cy="135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FEB01E-AD83-4D02-AB78-F1AC8A4728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50771" y="796744"/>
                <a:ext cx="246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F88D27-0638-408A-9D4B-6B034973A8F3}"/>
                  </a:ext>
                </a:extLst>
              </p14:cNvPr>
              <p14:cNvContentPartPr/>
              <p14:nvPr/>
            </p14:nvContentPartPr>
            <p14:xfrm>
              <a:off x="5160411" y="796384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F88D27-0638-408A-9D4B-6B034973A8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2411" y="7607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7A22F0-2E6E-4077-A119-5CA71DB0F58B}"/>
                  </a:ext>
                </a:extLst>
              </p14:cNvPr>
              <p14:cNvContentPartPr/>
              <p14:nvPr/>
            </p14:nvContentPartPr>
            <p14:xfrm>
              <a:off x="5187411" y="497584"/>
              <a:ext cx="614160" cy="307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7A22F0-2E6E-4077-A119-5CA71DB0F5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69411" y="461944"/>
                <a:ext cx="64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95D161-9575-4ACA-8FB2-57D9F03F3126}"/>
                  </a:ext>
                </a:extLst>
              </p14:cNvPr>
              <p14:cNvContentPartPr/>
              <p14:nvPr/>
            </p14:nvContentPartPr>
            <p14:xfrm>
              <a:off x="5313771" y="475264"/>
              <a:ext cx="235440" cy="22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95D161-9575-4ACA-8FB2-57D9F03F31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96131" y="439624"/>
                <a:ext cx="271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B9A1374-4112-4DFF-89BE-DC1FFE49B6B5}"/>
                  </a:ext>
                </a:extLst>
              </p14:cNvPr>
              <p14:cNvContentPartPr/>
              <p14:nvPr/>
            </p14:nvContentPartPr>
            <p14:xfrm>
              <a:off x="5812011" y="127864"/>
              <a:ext cx="979560" cy="1022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B9A1374-4112-4DFF-89BE-DC1FFE49B6B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94371" y="91864"/>
                <a:ext cx="101520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C5511C-9CA5-4C0C-AB6F-D8B2D8C7760F}"/>
                  </a:ext>
                </a:extLst>
              </p14:cNvPr>
              <p14:cNvContentPartPr/>
              <p14:nvPr/>
            </p14:nvContentPartPr>
            <p14:xfrm>
              <a:off x="1900971" y="4663504"/>
              <a:ext cx="1249200" cy="1280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C5511C-9CA5-4C0C-AB6F-D8B2D8C7760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83331" y="4627864"/>
                <a:ext cx="128484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884B36-FED0-4BAE-8642-AE7D40721697}"/>
                  </a:ext>
                </a:extLst>
              </p14:cNvPr>
              <p14:cNvContentPartPr/>
              <p14:nvPr/>
            </p14:nvContentPartPr>
            <p14:xfrm>
              <a:off x="2715651" y="4897504"/>
              <a:ext cx="1043280" cy="514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884B36-FED0-4BAE-8642-AE7D4072169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98011" y="4861504"/>
                <a:ext cx="10789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4853E9-4E4B-44C0-BD6A-141A26460971}"/>
                  </a:ext>
                </a:extLst>
              </p14:cNvPr>
              <p14:cNvContentPartPr/>
              <p14:nvPr/>
            </p14:nvContentPartPr>
            <p14:xfrm>
              <a:off x="2887371" y="4948984"/>
              <a:ext cx="429840" cy="419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4853E9-4E4B-44C0-BD6A-141A2646097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69731" y="4913344"/>
                <a:ext cx="4654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71AA99-4A7C-4C70-9DE7-F2745A95F24F}"/>
                  </a:ext>
                </a:extLst>
              </p14:cNvPr>
              <p14:cNvContentPartPr/>
              <p14:nvPr/>
            </p14:nvContentPartPr>
            <p14:xfrm>
              <a:off x="3577851" y="4453984"/>
              <a:ext cx="476640" cy="543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71AA99-4A7C-4C70-9DE7-F2745A95F24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59851" y="4417984"/>
                <a:ext cx="5122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810EBD-353D-4A90-9E1D-BB20E4AADEFD}"/>
                  </a:ext>
                </a:extLst>
              </p14:cNvPr>
              <p14:cNvContentPartPr/>
              <p14:nvPr/>
            </p14:nvContentPartPr>
            <p14:xfrm>
              <a:off x="3457971" y="4032784"/>
              <a:ext cx="1303560" cy="446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810EBD-353D-4A90-9E1D-BB20E4AADEF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439971" y="3996784"/>
                <a:ext cx="1339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CFCF74-95AA-42FA-93C6-35302ED8227D}"/>
                  </a:ext>
                </a:extLst>
              </p14:cNvPr>
              <p14:cNvContentPartPr/>
              <p14:nvPr/>
            </p14:nvContentPartPr>
            <p14:xfrm>
              <a:off x="4734531" y="4001104"/>
              <a:ext cx="141840" cy="30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CFCF74-95AA-42FA-93C6-35302ED8227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16891" y="3965464"/>
                <a:ext cx="1774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37B609-CA65-49FD-91FA-AA07063D345F}"/>
                  </a:ext>
                </a:extLst>
              </p14:cNvPr>
              <p14:cNvContentPartPr/>
              <p14:nvPr/>
            </p14:nvContentPartPr>
            <p14:xfrm>
              <a:off x="4245651" y="3711304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37B609-CA65-49FD-91FA-AA07063D34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8011" y="36756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D13C93-E4B7-412E-9A39-7900BDF13A83}"/>
                  </a:ext>
                </a:extLst>
              </p14:cNvPr>
              <p14:cNvContentPartPr/>
              <p14:nvPr/>
            </p14:nvContentPartPr>
            <p14:xfrm>
              <a:off x="4237371" y="2043064"/>
              <a:ext cx="3008160" cy="1823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D13C93-E4B7-412E-9A39-7900BDF13A8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19731" y="2007424"/>
                <a:ext cx="3043800" cy="18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A71184-1D7A-4846-BA38-4F8F9E18D4AA}"/>
                  </a:ext>
                </a:extLst>
              </p14:cNvPr>
              <p14:cNvContentPartPr/>
              <p14:nvPr/>
            </p14:nvContentPartPr>
            <p14:xfrm>
              <a:off x="5253291" y="2489104"/>
              <a:ext cx="260280" cy="200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A71184-1D7A-4846-BA38-4F8F9E18D4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5291" y="2453464"/>
                <a:ext cx="295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8234B1-33DB-46F0-B944-69DF5E943B97}"/>
                  </a:ext>
                </a:extLst>
              </p14:cNvPr>
              <p14:cNvContentPartPr/>
              <p14:nvPr/>
            </p14:nvContentPartPr>
            <p14:xfrm>
              <a:off x="4857651" y="2959984"/>
              <a:ext cx="39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8234B1-33DB-46F0-B944-69DF5E943B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40011" y="292434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9A1A3D9-EDF4-416F-868F-3ED241A2FA74}"/>
                  </a:ext>
                </a:extLst>
              </p14:cNvPr>
              <p14:cNvContentPartPr/>
              <p14:nvPr/>
            </p14:nvContentPartPr>
            <p14:xfrm>
              <a:off x="4281651" y="5243824"/>
              <a:ext cx="810000" cy="761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9A1A3D9-EDF4-416F-868F-3ED241A2FA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63651" y="5208184"/>
                <a:ext cx="84564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BACE92-A6EA-4689-895A-4B5998A948CE}"/>
                  </a:ext>
                </a:extLst>
              </p14:cNvPr>
              <p14:cNvContentPartPr/>
              <p14:nvPr/>
            </p14:nvContentPartPr>
            <p14:xfrm>
              <a:off x="4861251" y="4699504"/>
              <a:ext cx="929520" cy="841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BACE92-A6EA-4689-895A-4B5998A948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43251" y="4663864"/>
                <a:ext cx="96516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10DE3C-73B9-4ABE-AD32-487F7176F349}"/>
                  </a:ext>
                </a:extLst>
              </p14:cNvPr>
              <p14:cNvContentPartPr/>
              <p14:nvPr/>
            </p14:nvContentPartPr>
            <p14:xfrm>
              <a:off x="5846211" y="4965184"/>
              <a:ext cx="201240" cy="10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10DE3C-73B9-4ABE-AD32-487F7176F3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28211" y="4929544"/>
                <a:ext cx="236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BD770B-DBD7-412B-9BD6-4977F406A8A4}"/>
                  </a:ext>
                </a:extLst>
              </p14:cNvPr>
              <p14:cNvContentPartPr/>
              <p14:nvPr/>
            </p14:nvContentPartPr>
            <p14:xfrm>
              <a:off x="5494851" y="4622464"/>
              <a:ext cx="360" cy="3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BD770B-DBD7-412B-9BD6-4977F406A8A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77211" y="45864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130AD-3962-477C-90CF-5B1F50CA005C}"/>
                  </a:ext>
                </a:extLst>
              </p14:cNvPr>
              <p14:cNvContentPartPr/>
              <p14:nvPr/>
            </p14:nvContentPartPr>
            <p14:xfrm>
              <a:off x="5712291" y="4236544"/>
              <a:ext cx="913680" cy="575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130AD-3962-477C-90CF-5B1F50CA00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94291" y="4200904"/>
                <a:ext cx="9493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5308CEC-1B71-405D-8D20-71C22F5F9C3A}"/>
                  </a:ext>
                </a:extLst>
              </p14:cNvPr>
              <p14:cNvContentPartPr/>
              <p14:nvPr/>
            </p14:nvContentPartPr>
            <p14:xfrm>
              <a:off x="5954931" y="4471984"/>
              <a:ext cx="237960" cy="151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5308CEC-1B71-405D-8D20-71C22F5F9C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36931" y="4436344"/>
                <a:ext cx="273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274A5A9-0453-4CB9-B08B-B133ACDABA6D}"/>
                  </a:ext>
                </a:extLst>
              </p14:cNvPr>
              <p14:cNvContentPartPr/>
              <p14:nvPr/>
            </p14:nvContentPartPr>
            <p14:xfrm>
              <a:off x="6679251" y="3446344"/>
              <a:ext cx="1464120" cy="1035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274A5A9-0453-4CB9-B08B-B133ACDABA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61251" y="3410704"/>
                <a:ext cx="1499760" cy="11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D96F5B-5310-4974-87BA-F79558570E2D}"/>
                  </a:ext>
                </a:extLst>
              </p14:cNvPr>
              <p14:cNvContentPartPr/>
              <p14:nvPr/>
            </p14:nvContentPartPr>
            <p14:xfrm>
              <a:off x="7993971" y="3385504"/>
              <a:ext cx="488160" cy="155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D96F5B-5310-4974-87BA-F79558570E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75971" y="3349864"/>
                <a:ext cx="523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6049FB-9776-4FAA-8C47-62B9EB652EA0}"/>
                  </a:ext>
                </a:extLst>
              </p14:cNvPr>
              <p14:cNvContentPartPr/>
              <p14:nvPr/>
            </p14:nvContentPartPr>
            <p14:xfrm>
              <a:off x="7780131" y="3219184"/>
              <a:ext cx="5760" cy="3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6049FB-9776-4FAA-8C47-62B9EB652E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62131" y="3183184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E6C8A8-D69C-44BF-8D0A-415EA2D9639E}"/>
                  </a:ext>
                </a:extLst>
              </p14:cNvPr>
              <p14:cNvContentPartPr/>
              <p14:nvPr/>
            </p14:nvContentPartPr>
            <p14:xfrm>
              <a:off x="8641971" y="2922904"/>
              <a:ext cx="725400" cy="338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E6C8A8-D69C-44BF-8D0A-415EA2D963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23971" y="2887264"/>
                <a:ext cx="7610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6578F00-7B4F-4E05-A47D-E7AF1682B519}"/>
                  </a:ext>
                </a:extLst>
              </p14:cNvPr>
              <p14:cNvContentPartPr/>
              <p14:nvPr/>
            </p14:nvContentPartPr>
            <p14:xfrm>
              <a:off x="9089091" y="2513224"/>
              <a:ext cx="890280" cy="330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6578F00-7B4F-4E05-A47D-E7AF1682B5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1451" y="2477224"/>
                <a:ext cx="9259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B5832D-35C6-4E45-A912-B6A1CB64920F}"/>
                  </a:ext>
                </a:extLst>
              </p14:cNvPr>
              <p14:cNvContentPartPr/>
              <p14:nvPr/>
            </p14:nvContentPartPr>
            <p14:xfrm>
              <a:off x="5639931" y="2941984"/>
              <a:ext cx="4400280" cy="3920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B5832D-35C6-4E45-A912-B6A1CB64920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22291" y="2906344"/>
                <a:ext cx="4435920" cy="39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77A392-8C6B-4C2B-954A-A07D7E2356AB}"/>
                  </a:ext>
                </a:extLst>
              </p14:cNvPr>
              <p14:cNvContentPartPr/>
              <p14:nvPr/>
            </p14:nvContentPartPr>
            <p14:xfrm>
              <a:off x="597771" y="301545"/>
              <a:ext cx="567360" cy="64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77A392-8C6B-4C2B-954A-A07D7E235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771" y="265905"/>
                <a:ext cx="60300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FB218D-14F9-4D5F-AD3A-F822D3C13BB8}"/>
                  </a:ext>
                </a:extLst>
              </p14:cNvPr>
              <p14:cNvContentPartPr/>
              <p14:nvPr/>
            </p14:nvContentPartPr>
            <p14:xfrm>
              <a:off x="923211" y="533025"/>
              <a:ext cx="370440" cy="64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FB218D-14F9-4D5F-AD3A-F822D3C13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11" y="497385"/>
                <a:ext cx="4060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E14580-9BA4-4F80-8D0C-A121CE472012}"/>
                  </a:ext>
                </a:extLst>
              </p14:cNvPr>
              <p14:cNvContentPartPr/>
              <p14:nvPr/>
            </p14:nvContentPartPr>
            <p14:xfrm>
              <a:off x="1601811" y="590625"/>
              <a:ext cx="6120" cy="2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E14580-9BA4-4F80-8D0C-A121CE4720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4171" y="554985"/>
                <a:ext cx="417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B81CC0-8D72-4688-8A9C-8D71DB313F80}"/>
                  </a:ext>
                </a:extLst>
              </p14:cNvPr>
              <p14:cNvContentPartPr/>
              <p14:nvPr/>
            </p14:nvContentPartPr>
            <p14:xfrm>
              <a:off x="1605771" y="928665"/>
              <a:ext cx="123480" cy="8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B81CC0-8D72-4688-8A9C-8D71DB313F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8131" y="892665"/>
                <a:ext cx="159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9624FE-5230-404D-A26F-8C516D2553D3}"/>
                  </a:ext>
                </a:extLst>
              </p14:cNvPr>
              <p14:cNvContentPartPr/>
              <p14:nvPr/>
            </p14:nvContentPartPr>
            <p14:xfrm>
              <a:off x="2570931" y="519705"/>
              <a:ext cx="600120" cy="48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9624FE-5230-404D-A26F-8C516D2553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2931" y="484065"/>
                <a:ext cx="6357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87A42A-3F2C-4245-AD97-8A2357E6A389}"/>
                  </a:ext>
                </a:extLst>
              </p14:cNvPr>
              <p14:cNvContentPartPr/>
              <p14:nvPr/>
            </p14:nvContentPartPr>
            <p14:xfrm>
              <a:off x="2670291" y="704385"/>
              <a:ext cx="342720" cy="10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87A42A-3F2C-4245-AD97-8A2357E6A3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2291" y="668385"/>
                <a:ext cx="378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7AB01F-CF1F-4CF9-B163-BF8108BBDFDC}"/>
                  </a:ext>
                </a:extLst>
              </p14:cNvPr>
              <p14:cNvContentPartPr/>
              <p14:nvPr/>
            </p14:nvContentPartPr>
            <p14:xfrm>
              <a:off x="3373371" y="388665"/>
              <a:ext cx="227160" cy="53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7AB01F-CF1F-4CF9-B163-BF8108BBDF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5731" y="353025"/>
                <a:ext cx="2628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B41A9F-0ED0-419F-BDCC-10F315EB6008}"/>
                  </a:ext>
                </a:extLst>
              </p14:cNvPr>
              <p14:cNvContentPartPr/>
              <p14:nvPr/>
            </p14:nvContentPartPr>
            <p14:xfrm>
              <a:off x="3711411" y="226665"/>
              <a:ext cx="207000" cy="486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B41A9F-0ED0-419F-BDCC-10F315EB60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3771" y="191025"/>
                <a:ext cx="2426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234D9B-97A3-400D-AFBC-0CD32F27FB8A}"/>
                  </a:ext>
                </a:extLst>
              </p14:cNvPr>
              <p14:cNvContentPartPr/>
              <p14:nvPr/>
            </p14:nvContentPartPr>
            <p14:xfrm>
              <a:off x="4073931" y="171585"/>
              <a:ext cx="186480" cy="446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234D9B-97A3-400D-AFBC-0CD32F27FB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5931" y="135945"/>
                <a:ext cx="2221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474576-F6C7-436F-86D2-ACFC81C88A9C}"/>
                  </a:ext>
                </a:extLst>
              </p14:cNvPr>
              <p14:cNvContentPartPr/>
              <p14:nvPr/>
            </p14:nvContentPartPr>
            <p14:xfrm>
              <a:off x="4282011" y="163665"/>
              <a:ext cx="665280" cy="974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474576-F6C7-436F-86D2-ACFC81C88A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64011" y="128025"/>
                <a:ext cx="70092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21D8EA-7015-460F-B264-42E7FCD5D1CB}"/>
                  </a:ext>
                </a:extLst>
              </p14:cNvPr>
              <p14:cNvContentPartPr/>
              <p14:nvPr/>
            </p14:nvContentPartPr>
            <p14:xfrm>
              <a:off x="5630931" y="52785"/>
              <a:ext cx="691200" cy="74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21D8EA-7015-460F-B264-42E7FCD5D1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2931" y="16785"/>
                <a:ext cx="7268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E95E08-83A8-4EA6-B443-78C7348037A9}"/>
                  </a:ext>
                </a:extLst>
              </p14:cNvPr>
              <p14:cNvContentPartPr/>
              <p14:nvPr/>
            </p14:nvContentPartPr>
            <p14:xfrm>
              <a:off x="6373251" y="179758"/>
              <a:ext cx="607320" cy="42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E95E08-83A8-4EA6-B443-78C7348037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55611" y="144118"/>
                <a:ext cx="6429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DA074E-F008-4527-89E7-3951017268C1}"/>
                  </a:ext>
                </a:extLst>
              </p14:cNvPr>
              <p14:cNvContentPartPr/>
              <p14:nvPr/>
            </p14:nvContentPartPr>
            <p14:xfrm>
              <a:off x="7061571" y="54118"/>
              <a:ext cx="244080" cy="459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DA074E-F008-4527-89E7-3951017268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43571" y="18118"/>
                <a:ext cx="2797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50BFE3-F0AB-489D-A9BC-611AEE7A0AB6}"/>
                  </a:ext>
                </a:extLst>
              </p14:cNvPr>
              <p14:cNvContentPartPr/>
              <p14:nvPr/>
            </p14:nvContentPartPr>
            <p14:xfrm>
              <a:off x="7242291" y="17758"/>
              <a:ext cx="758880" cy="38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50BFE3-F0AB-489D-A9BC-611AEE7A0A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24651" y="-17882"/>
                <a:ext cx="794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DE7B5E4-F718-4DCE-A858-7255F8B7F70C}"/>
                  </a:ext>
                </a:extLst>
              </p14:cNvPr>
              <p14:cNvContentPartPr/>
              <p14:nvPr/>
            </p14:nvContentPartPr>
            <p14:xfrm>
              <a:off x="7115571" y="26704"/>
              <a:ext cx="398880" cy="269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DE7B5E4-F718-4DCE-A858-7255F8B7F7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97571" y="-8936"/>
                <a:ext cx="434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D197CA-97AD-4939-92C6-09312C835146}"/>
                  </a:ext>
                </a:extLst>
              </p14:cNvPr>
              <p14:cNvContentPartPr/>
              <p14:nvPr/>
            </p14:nvContentPartPr>
            <p14:xfrm>
              <a:off x="8611371" y="348184"/>
              <a:ext cx="447120" cy="29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D197CA-97AD-4939-92C6-09312C8351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93731" y="312544"/>
                <a:ext cx="4827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F6F20E-4889-4FF7-8FB2-8CA06DF900FF}"/>
                  </a:ext>
                </a:extLst>
              </p14:cNvPr>
              <p14:cNvContentPartPr/>
              <p14:nvPr/>
            </p14:nvContentPartPr>
            <p14:xfrm>
              <a:off x="9044091" y="259624"/>
              <a:ext cx="363960" cy="33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F6F20E-4889-4FF7-8FB2-8CA06DF900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26091" y="223984"/>
                <a:ext cx="399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B18931-70E9-415B-80FB-4344F1995505}"/>
                  </a:ext>
                </a:extLst>
              </p14:cNvPr>
              <p14:cNvContentPartPr/>
              <p14:nvPr/>
            </p14:nvContentPartPr>
            <p14:xfrm>
              <a:off x="9532971" y="405064"/>
              <a:ext cx="53280" cy="57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B18931-70E9-415B-80FB-4344F19955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15331" y="369064"/>
                <a:ext cx="88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BD7CE6-1E2D-4CDC-84CC-7641ED41962A}"/>
                  </a:ext>
                </a:extLst>
              </p14:cNvPr>
              <p14:cNvContentPartPr/>
              <p14:nvPr/>
            </p14:nvContentPartPr>
            <p14:xfrm>
              <a:off x="9433251" y="63064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BD7CE6-1E2D-4CDC-84CC-7641ED4196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15611" y="27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B95CE0-1E4E-4E3D-B3E0-34A5A82633E1}"/>
                  </a:ext>
                </a:extLst>
              </p14:cNvPr>
              <p14:cNvContentPartPr/>
              <p14:nvPr/>
            </p14:nvContentPartPr>
            <p14:xfrm>
              <a:off x="9632691" y="108424"/>
              <a:ext cx="344160" cy="402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B95CE0-1E4E-4E3D-B3E0-34A5A82633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14691" y="72424"/>
                <a:ext cx="379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94C8624-05A5-40EF-ABEF-A0AAD3D827E5}"/>
                  </a:ext>
                </a:extLst>
              </p14:cNvPr>
              <p14:cNvContentPartPr/>
              <p14:nvPr/>
            </p14:nvContentPartPr>
            <p14:xfrm>
              <a:off x="9682011" y="289504"/>
              <a:ext cx="15012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94C8624-05A5-40EF-ABEF-A0AAD3D827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4371" y="253504"/>
                <a:ext cx="185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D3FD65-A81E-48AF-9FF2-46DC89C7DC65}"/>
                  </a:ext>
                </a:extLst>
              </p14:cNvPr>
              <p14:cNvContentPartPr/>
              <p14:nvPr/>
            </p14:nvContentPartPr>
            <p14:xfrm>
              <a:off x="9870651" y="156304"/>
              <a:ext cx="813960" cy="36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D3FD65-A81E-48AF-9FF2-46DC89C7DC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53011" y="120664"/>
                <a:ext cx="8496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73D988-A193-410F-A91F-CDDE121A8D80}"/>
                  </a:ext>
                </a:extLst>
              </p14:cNvPr>
              <p14:cNvContentPartPr/>
              <p14:nvPr/>
            </p14:nvContentPartPr>
            <p14:xfrm>
              <a:off x="10700811" y="216784"/>
              <a:ext cx="49680" cy="131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73D988-A193-410F-A91F-CDDE121A8D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83171" y="181144"/>
                <a:ext cx="853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4E077A-93B6-45F1-BBFE-B422EA5221E3}"/>
                  </a:ext>
                </a:extLst>
              </p14:cNvPr>
              <p14:cNvContentPartPr/>
              <p14:nvPr/>
            </p14:nvContentPartPr>
            <p14:xfrm>
              <a:off x="10925451" y="126424"/>
              <a:ext cx="847800" cy="294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4E077A-93B6-45F1-BBFE-B422EA5221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07451" y="90784"/>
                <a:ext cx="883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359908-C3E3-445E-8422-A087E7714DE3}"/>
                  </a:ext>
                </a:extLst>
              </p14:cNvPr>
              <p14:cNvContentPartPr/>
              <p14:nvPr/>
            </p14:nvContentPartPr>
            <p14:xfrm>
              <a:off x="600291" y="1651744"/>
              <a:ext cx="675000" cy="462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359908-C3E3-445E-8422-A087E7714D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2651" y="1615744"/>
                <a:ext cx="7106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9A47891-ACC4-4B13-A82E-F8F673F08D1C}"/>
                  </a:ext>
                </a:extLst>
              </p14:cNvPr>
              <p14:cNvContentPartPr/>
              <p14:nvPr/>
            </p14:nvContentPartPr>
            <p14:xfrm>
              <a:off x="1421091" y="1846864"/>
              <a:ext cx="667440" cy="413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9A47891-ACC4-4B13-A82E-F8F673F08D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03091" y="1810864"/>
                <a:ext cx="7030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5D3927-4C1F-40CC-9B47-28650B645E9D}"/>
                  </a:ext>
                </a:extLst>
              </p14:cNvPr>
              <p14:cNvContentPartPr/>
              <p14:nvPr/>
            </p14:nvContentPartPr>
            <p14:xfrm>
              <a:off x="1958211" y="1578664"/>
              <a:ext cx="586440" cy="667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5D3927-4C1F-40CC-9B47-28650B645E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40211" y="1543024"/>
                <a:ext cx="62208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FDABD4-01D0-467A-ADDA-23805939BE0C}"/>
                  </a:ext>
                </a:extLst>
              </p14:cNvPr>
              <p14:cNvContentPartPr/>
              <p14:nvPr/>
            </p14:nvContentPartPr>
            <p14:xfrm>
              <a:off x="3304251" y="1597384"/>
              <a:ext cx="1014840" cy="545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FDABD4-01D0-467A-ADDA-23805939BE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6611" y="1561744"/>
                <a:ext cx="1050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81578F-5962-402C-B638-51BCAE369339}"/>
                  </a:ext>
                </a:extLst>
              </p14:cNvPr>
              <p14:cNvContentPartPr/>
              <p14:nvPr/>
            </p14:nvContentPartPr>
            <p14:xfrm>
              <a:off x="4417731" y="1682344"/>
              <a:ext cx="613080" cy="31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81578F-5962-402C-B638-51BCAE3693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00091" y="1646704"/>
                <a:ext cx="648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C1B6BA-DDEC-4A4A-84F6-46E6AF5749BB}"/>
                  </a:ext>
                </a:extLst>
              </p14:cNvPr>
              <p14:cNvContentPartPr/>
              <p14:nvPr/>
            </p14:nvContentPartPr>
            <p14:xfrm>
              <a:off x="5175891" y="899704"/>
              <a:ext cx="1220040" cy="904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C1B6BA-DDEC-4A4A-84F6-46E6AF5749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7891" y="863704"/>
                <a:ext cx="125568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23D63D-4D10-443F-8D7D-FD0A17D0987A}"/>
                  </a:ext>
                </a:extLst>
              </p14:cNvPr>
              <p14:cNvContentPartPr/>
              <p14:nvPr/>
            </p14:nvContentPartPr>
            <p14:xfrm>
              <a:off x="6554331" y="1160704"/>
              <a:ext cx="781920" cy="718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23D63D-4D10-443F-8D7D-FD0A17D098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6331" y="1125064"/>
                <a:ext cx="8175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1C1702-A6B4-4B0E-8120-0F276242014D}"/>
                  </a:ext>
                </a:extLst>
              </p14:cNvPr>
              <p14:cNvContentPartPr/>
              <p14:nvPr/>
            </p14:nvContentPartPr>
            <p14:xfrm>
              <a:off x="7315011" y="1071784"/>
              <a:ext cx="1340640" cy="1137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1C1702-A6B4-4B0E-8120-0F27624201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7011" y="1036144"/>
                <a:ext cx="137628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F40489-1C7B-42BF-9BE1-C0A5AE9CAE43}"/>
                  </a:ext>
                </a:extLst>
              </p14:cNvPr>
              <p14:cNvContentPartPr/>
              <p14:nvPr/>
            </p14:nvContentPartPr>
            <p14:xfrm>
              <a:off x="8618571" y="902944"/>
              <a:ext cx="480240" cy="649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F40489-1C7B-42BF-9BE1-C0A5AE9CAE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00931" y="867304"/>
                <a:ext cx="5158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96FAF6-0034-4E61-82E0-A6FAA4E36FAF}"/>
                  </a:ext>
                </a:extLst>
              </p14:cNvPr>
              <p14:cNvContentPartPr/>
              <p14:nvPr/>
            </p14:nvContentPartPr>
            <p14:xfrm>
              <a:off x="8690931" y="1275184"/>
              <a:ext cx="265680" cy="92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96FAF6-0034-4E61-82E0-A6FAA4E36F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72931" y="1239184"/>
                <a:ext cx="301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2C682EB-34D3-418B-8121-7AD205C9F820}"/>
                  </a:ext>
                </a:extLst>
              </p14:cNvPr>
              <p14:cNvContentPartPr/>
              <p14:nvPr/>
            </p14:nvContentPartPr>
            <p14:xfrm>
              <a:off x="9328851" y="1032904"/>
              <a:ext cx="1469880" cy="45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2C682EB-34D3-418B-8121-7AD205C9F8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11211" y="996904"/>
                <a:ext cx="15055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4834ED-5A1D-4C08-B227-E048A228FA84}"/>
                  </a:ext>
                </a:extLst>
              </p14:cNvPr>
              <p14:cNvContentPartPr/>
              <p14:nvPr/>
            </p14:nvContentPartPr>
            <p14:xfrm>
              <a:off x="1026171" y="3047464"/>
              <a:ext cx="236880" cy="410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4834ED-5A1D-4C08-B227-E048A228FA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8171" y="3011464"/>
                <a:ext cx="2725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01EBE76-9FCA-42FE-96E4-3BF1177AAC8C}"/>
                  </a:ext>
                </a:extLst>
              </p14:cNvPr>
              <p14:cNvContentPartPr/>
              <p14:nvPr/>
            </p14:nvContentPartPr>
            <p14:xfrm>
              <a:off x="1653291" y="2644984"/>
              <a:ext cx="230040" cy="795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01EBE76-9FCA-42FE-96E4-3BF1177AAC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35651" y="2609344"/>
                <a:ext cx="26568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4D6BB2-6391-4986-89D3-4E25FAB93B08}"/>
                  </a:ext>
                </a:extLst>
              </p14:cNvPr>
              <p14:cNvContentPartPr/>
              <p14:nvPr/>
            </p14:nvContentPartPr>
            <p14:xfrm>
              <a:off x="1477971" y="2589184"/>
              <a:ext cx="540720" cy="51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4D6BB2-6391-4986-89D3-4E25FAB93B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60331" y="2553184"/>
                <a:ext cx="5763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41EFA7A-1B46-4054-991E-7AB24A7EBA5B}"/>
                  </a:ext>
                </a:extLst>
              </p14:cNvPr>
              <p14:cNvContentPartPr/>
              <p14:nvPr/>
            </p14:nvContentPartPr>
            <p14:xfrm>
              <a:off x="1085931" y="2730304"/>
              <a:ext cx="360" cy="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41EFA7A-1B46-4054-991E-7AB24A7EBA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8291" y="26943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A23C21-201E-43A7-AD45-204A79DDC64F}"/>
                  </a:ext>
                </a:extLst>
              </p14:cNvPr>
              <p14:cNvContentPartPr/>
              <p14:nvPr/>
            </p14:nvContentPartPr>
            <p14:xfrm>
              <a:off x="2679651" y="2694304"/>
              <a:ext cx="583560" cy="836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A23C21-201E-43A7-AD45-204A79DDC64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61651" y="2658664"/>
                <a:ext cx="619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A58964-4251-4D08-8856-4373ACFA9672}"/>
                  </a:ext>
                </a:extLst>
              </p14:cNvPr>
              <p14:cNvContentPartPr/>
              <p14:nvPr/>
            </p14:nvContentPartPr>
            <p14:xfrm>
              <a:off x="3258891" y="2656144"/>
              <a:ext cx="513360" cy="588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A58964-4251-4D08-8856-4373ACFA967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40891" y="2620144"/>
                <a:ext cx="54900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18F0BF-4E6A-4FF5-B0D5-924EBAC5BF10}"/>
                  </a:ext>
                </a:extLst>
              </p14:cNvPr>
              <p14:cNvContentPartPr/>
              <p14:nvPr/>
            </p14:nvContentPartPr>
            <p14:xfrm>
              <a:off x="3213531" y="2926504"/>
              <a:ext cx="294120" cy="13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18F0BF-4E6A-4FF5-B0D5-924EBAC5BF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95891" y="2890504"/>
                <a:ext cx="329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792A12-F389-498B-BF20-32ACFE89B6B1}"/>
                  </a:ext>
                </a:extLst>
              </p14:cNvPr>
              <p14:cNvContentPartPr/>
              <p14:nvPr/>
            </p14:nvContentPartPr>
            <p14:xfrm>
              <a:off x="3797451" y="2797264"/>
              <a:ext cx="489960" cy="378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792A12-F389-498B-BF20-32ACFE89B6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9811" y="2761264"/>
                <a:ext cx="5256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D30D3D3-89CD-49F3-A275-0E63AA34E689}"/>
                  </a:ext>
                </a:extLst>
              </p14:cNvPr>
              <p14:cNvContentPartPr/>
              <p14:nvPr/>
            </p14:nvContentPartPr>
            <p14:xfrm>
              <a:off x="4236651" y="2471464"/>
              <a:ext cx="879840" cy="64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D30D3D3-89CD-49F3-A275-0E63AA34E68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19011" y="2435464"/>
                <a:ext cx="91548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55525DB-B6A1-49F2-885F-E9540C659263}"/>
                  </a:ext>
                </a:extLst>
              </p14:cNvPr>
              <p14:cNvContentPartPr/>
              <p14:nvPr/>
            </p14:nvContentPartPr>
            <p14:xfrm>
              <a:off x="5024331" y="2398744"/>
              <a:ext cx="366480" cy="500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55525DB-B6A1-49F2-885F-E9540C6592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06691" y="2363104"/>
                <a:ext cx="4021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BEAA2C-3926-4282-B9A8-FF1DFBBC0E72}"/>
                  </a:ext>
                </a:extLst>
              </p14:cNvPr>
              <p14:cNvContentPartPr/>
              <p14:nvPr/>
            </p14:nvContentPartPr>
            <p14:xfrm>
              <a:off x="5643891" y="2326384"/>
              <a:ext cx="864000" cy="402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BEAA2C-3926-4282-B9A8-FF1DFBBC0E7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26251" y="2290744"/>
                <a:ext cx="8996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B87701-D8E3-4DD9-81B7-8514344AFD99}"/>
                  </a:ext>
                </a:extLst>
              </p14:cNvPr>
              <p14:cNvContentPartPr/>
              <p14:nvPr/>
            </p14:nvContentPartPr>
            <p14:xfrm>
              <a:off x="7402851" y="2142064"/>
              <a:ext cx="1321920" cy="694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B87701-D8E3-4DD9-81B7-8514344AFD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85211" y="2106064"/>
                <a:ext cx="135756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EA9BAA-D26D-4888-A69A-B6249A3E2B76}"/>
                  </a:ext>
                </a:extLst>
              </p14:cNvPr>
              <p14:cNvContentPartPr/>
              <p14:nvPr/>
            </p14:nvContentPartPr>
            <p14:xfrm>
              <a:off x="9433251" y="2218744"/>
              <a:ext cx="662040" cy="541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EA9BAA-D26D-4888-A69A-B6249A3E2B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15611" y="2182744"/>
                <a:ext cx="69768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7B7CE0-BCE4-4EDB-9BD6-EDDCBB2D93F0}"/>
                  </a:ext>
                </a:extLst>
              </p14:cNvPr>
              <p14:cNvContentPartPr/>
              <p14:nvPr/>
            </p14:nvContentPartPr>
            <p14:xfrm>
              <a:off x="10136691" y="1719064"/>
              <a:ext cx="396360" cy="399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7B7CE0-BCE4-4EDB-9BD6-EDDCBB2D93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18691" y="1683424"/>
                <a:ext cx="4320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3E74D2-F85C-45A1-B5E7-9A47B5EAEAD8}"/>
                  </a:ext>
                </a:extLst>
              </p14:cNvPr>
              <p14:cNvContentPartPr/>
              <p14:nvPr/>
            </p14:nvContentPartPr>
            <p14:xfrm>
              <a:off x="10782171" y="1629424"/>
              <a:ext cx="487440" cy="541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3E74D2-F85C-45A1-B5E7-9A47B5EAEAD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64531" y="1593424"/>
                <a:ext cx="5230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BB0C07-B0CE-464E-B307-DAC4449BA732}"/>
                  </a:ext>
                </a:extLst>
              </p14:cNvPr>
              <p14:cNvContentPartPr/>
              <p14:nvPr/>
            </p14:nvContentPartPr>
            <p14:xfrm>
              <a:off x="10650411" y="1874584"/>
              <a:ext cx="427320" cy="6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BB0C07-B0CE-464E-B307-DAC4449BA73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32411" y="1838584"/>
                <a:ext cx="462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261A53-CE9A-4940-9C05-B1C6E84C52B4}"/>
                  </a:ext>
                </a:extLst>
              </p14:cNvPr>
              <p14:cNvContentPartPr/>
              <p14:nvPr/>
            </p14:nvContentPartPr>
            <p14:xfrm>
              <a:off x="1961451" y="4094704"/>
              <a:ext cx="583920" cy="615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261A53-CE9A-4940-9C05-B1C6E84C52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43811" y="4058704"/>
                <a:ext cx="61956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FE41E86-DF58-4A68-A092-8539C21E0B0A}"/>
                  </a:ext>
                </a:extLst>
              </p14:cNvPr>
              <p14:cNvContentPartPr/>
              <p14:nvPr/>
            </p14:nvContentPartPr>
            <p14:xfrm>
              <a:off x="2615571" y="4112704"/>
              <a:ext cx="516600" cy="591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FE41E86-DF58-4A68-A092-8539C21E0B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97931" y="4076704"/>
                <a:ext cx="5522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C39A626-33E4-4D5F-8560-B767005D1F22}"/>
                  </a:ext>
                </a:extLst>
              </p14:cNvPr>
              <p14:cNvContentPartPr/>
              <p14:nvPr/>
            </p14:nvContentPartPr>
            <p14:xfrm>
              <a:off x="2552931" y="4357864"/>
              <a:ext cx="411840" cy="159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39A626-33E4-4D5F-8560-B767005D1F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34931" y="4322224"/>
                <a:ext cx="447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EBEEAF4-73FE-4B27-8487-DD67B9DDFD90}"/>
                  </a:ext>
                </a:extLst>
              </p14:cNvPr>
              <p14:cNvContentPartPr/>
              <p14:nvPr/>
            </p14:nvContentPartPr>
            <p14:xfrm>
              <a:off x="2755971" y="4145824"/>
              <a:ext cx="601200" cy="518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EBEEAF4-73FE-4B27-8487-DD67B9DDFD9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38331" y="4110184"/>
                <a:ext cx="636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7A9931-66CE-410E-8386-CE32547A948A}"/>
                  </a:ext>
                </a:extLst>
              </p14:cNvPr>
              <p14:cNvContentPartPr/>
              <p14:nvPr/>
            </p14:nvContentPartPr>
            <p14:xfrm>
              <a:off x="3304251" y="3747664"/>
              <a:ext cx="727200" cy="725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7A9931-66CE-410E-8386-CE32547A948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86611" y="3712024"/>
                <a:ext cx="76284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7630B0C-A203-477A-A3DC-1418476F4D2C}"/>
                  </a:ext>
                </a:extLst>
              </p14:cNvPr>
              <p14:cNvContentPartPr/>
              <p14:nvPr/>
            </p14:nvContentPartPr>
            <p14:xfrm>
              <a:off x="3865491" y="3872584"/>
              <a:ext cx="410040" cy="514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7630B0C-A203-477A-A3DC-1418476F4D2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47851" y="3836944"/>
                <a:ext cx="4456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B6020C-4D9D-40DC-8AFA-E48582AF9550}"/>
                  </a:ext>
                </a:extLst>
              </p14:cNvPr>
              <p14:cNvContentPartPr/>
              <p14:nvPr/>
            </p14:nvContentPartPr>
            <p14:xfrm>
              <a:off x="4336371" y="3929824"/>
              <a:ext cx="742320" cy="348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B6020C-4D9D-40DC-8AFA-E48582AF95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18371" y="3893824"/>
                <a:ext cx="777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1BD4944-786B-40E3-8C21-EEE5C1A96930}"/>
                  </a:ext>
                </a:extLst>
              </p14:cNvPr>
              <p14:cNvContentPartPr/>
              <p14:nvPr/>
            </p14:nvContentPartPr>
            <p14:xfrm>
              <a:off x="5214411" y="3802024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1BD4944-786B-40E3-8C21-EEE5C1A969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6411" y="37663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E1BF099-6D48-4C54-B7F5-613D637978DF}"/>
                  </a:ext>
                </a:extLst>
              </p14:cNvPr>
              <p14:cNvContentPartPr/>
              <p14:nvPr/>
            </p14:nvContentPartPr>
            <p14:xfrm>
              <a:off x="5214411" y="4118824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E1BF099-6D48-4C54-B7F5-613D637978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6411" y="4083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AAF67D-DD5F-4AD7-B56D-49B6733F80CE}"/>
                  </a:ext>
                </a:extLst>
              </p14:cNvPr>
              <p14:cNvContentPartPr/>
              <p14:nvPr/>
            </p14:nvContentPartPr>
            <p14:xfrm>
              <a:off x="3864051" y="5168224"/>
              <a:ext cx="661320" cy="894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AAF67D-DD5F-4AD7-B56D-49B6733F80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46051" y="5132584"/>
                <a:ext cx="69696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ED5123C-5191-4EA9-9032-35DF514EACE5}"/>
                  </a:ext>
                </a:extLst>
              </p14:cNvPr>
              <p14:cNvContentPartPr/>
              <p14:nvPr/>
            </p14:nvContentPartPr>
            <p14:xfrm>
              <a:off x="4137291" y="4727224"/>
              <a:ext cx="572760" cy="269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ED5123C-5191-4EA9-9032-35DF514EAC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19291" y="4691584"/>
                <a:ext cx="608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5FB6260-8E8E-451D-879B-28E5F551CE56}"/>
                  </a:ext>
                </a:extLst>
              </p14:cNvPr>
              <p14:cNvContentPartPr/>
              <p14:nvPr/>
            </p14:nvContentPartPr>
            <p14:xfrm>
              <a:off x="4922451" y="5460904"/>
              <a:ext cx="735480" cy="9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5FB6260-8E8E-451D-879B-28E5F551CE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04451" y="5425264"/>
                <a:ext cx="771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02C1CFA-2969-4B93-AE8C-EFFAFE69D0CE}"/>
                  </a:ext>
                </a:extLst>
              </p14:cNvPr>
              <p14:cNvContentPartPr/>
              <p14:nvPr/>
            </p14:nvContentPartPr>
            <p14:xfrm>
              <a:off x="5328891" y="5175424"/>
              <a:ext cx="167400" cy="554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02C1CFA-2969-4B93-AE8C-EFFAFE69D0C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10891" y="5139784"/>
                <a:ext cx="2030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61ED02-F157-416C-BB23-DFF3AE813808}"/>
                  </a:ext>
                </a:extLst>
              </p14:cNvPr>
              <p14:cNvContentPartPr/>
              <p14:nvPr/>
            </p14:nvContentPartPr>
            <p14:xfrm>
              <a:off x="5857371" y="4997224"/>
              <a:ext cx="697680" cy="712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61ED02-F157-416C-BB23-DFF3AE8138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39371" y="4961224"/>
                <a:ext cx="7333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50DFD9-0887-4DB9-BCAF-BC610FA6EEFF}"/>
                  </a:ext>
                </a:extLst>
              </p14:cNvPr>
              <p14:cNvContentPartPr/>
              <p14:nvPr/>
            </p14:nvContentPartPr>
            <p14:xfrm>
              <a:off x="6643971" y="4653064"/>
              <a:ext cx="474120" cy="835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50DFD9-0887-4DB9-BCAF-BC610FA6EEF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26331" y="4617424"/>
                <a:ext cx="5097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F155376-199C-484B-972B-E23B5916F26A}"/>
                  </a:ext>
                </a:extLst>
              </p14:cNvPr>
              <p14:cNvContentPartPr/>
              <p14:nvPr/>
            </p14:nvContentPartPr>
            <p14:xfrm>
              <a:off x="6472971" y="4238704"/>
              <a:ext cx="317520" cy="282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F155376-199C-484B-972B-E23B5916F2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54971" y="4202704"/>
                <a:ext cx="3531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FAE4C20-DE93-4BB4-A0D7-123001E56C2D}"/>
                  </a:ext>
                </a:extLst>
              </p14:cNvPr>
              <p14:cNvContentPartPr/>
              <p14:nvPr/>
            </p14:nvContentPartPr>
            <p14:xfrm>
              <a:off x="7486731" y="5099464"/>
              <a:ext cx="568080" cy="160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FAE4C20-DE93-4BB4-A0D7-123001E56C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69091" y="5063464"/>
                <a:ext cx="603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4C4FDD-D8E5-4834-9D7B-211E9CA64887}"/>
                  </a:ext>
                </a:extLst>
              </p14:cNvPr>
              <p14:cNvContentPartPr/>
              <p14:nvPr/>
            </p14:nvContentPartPr>
            <p14:xfrm>
              <a:off x="7848171" y="4879144"/>
              <a:ext cx="74160" cy="500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4C4FDD-D8E5-4834-9D7B-211E9CA6488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30171" y="4843504"/>
                <a:ext cx="1098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5C1EE59-8035-4623-A513-BAE8C22F2D10}"/>
                  </a:ext>
                </a:extLst>
              </p14:cNvPr>
              <p14:cNvContentPartPr/>
              <p14:nvPr/>
            </p14:nvContentPartPr>
            <p14:xfrm>
              <a:off x="8102331" y="4707424"/>
              <a:ext cx="462600" cy="716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5C1EE59-8035-4623-A513-BAE8C22F2D1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084691" y="4671784"/>
                <a:ext cx="49824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CF6AB5-80C3-4005-898B-D86F6C818931}"/>
                  </a:ext>
                </a:extLst>
              </p14:cNvPr>
              <p14:cNvContentPartPr/>
              <p14:nvPr/>
            </p14:nvContentPartPr>
            <p14:xfrm>
              <a:off x="8788491" y="4426984"/>
              <a:ext cx="295920" cy="636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CF6AB5-80C3-4005-898B-D86F6C81893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70851" y="4390984"/>
                <a:ext cx="3315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05398E-C5BD-4155-AABD-24BFDBB2C69E}"/>
                  </a:ext>
                </a:extLst>
              </p14:cNvPr>
              <p14:cNvContentPartPr/>
              <p14:nvPr/>
            </p14:nvContentPartPr>
            <p14:xfrm>
              <a:off x="9270531" y="4547224"/>
              <a:ext cx="472680" cy="18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05398E-C5BD-4155-AABD-24BFDBB2C69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52891" y="4511224"/>
                <a:ext cx="508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165F2FA-B15F-4A39-95A2-5EDE3AD43433}"/>
                  </a:ext>
                </a:extLst>
              </p14:cNvPr>
              <p14:cNvContentPartPr/>
              <p14:nvPr/>
            </p14:nvContentPartPr>
            <p14:xfrm>
              <a:off x="9442251" y="4471984"/>
              <a:ext cx="191880" cy="384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165F2FA-B15F-4A39-95A2-5EDE3AD4343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24611" y="4436344"/>
                <a:ext cx="227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498A3C-3572-4720-BEC3-656059BB11F5}"/>
                  </a:ext>
                </a:extLst>
              </p14:cNvPr>
              <p14:cNvContentPartPr/>
              <p14:nvPr/>
            </p14:nvContentPartPr>
            <p14:xfrm>
              <a:off x="10003851" y="4017664"/>
              <a:ext cx="411120" cy="731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498A3C-3572-4720-BEC3-656059BB11F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85851" y="3981664"/>
                <a:ext cx="446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678E7BD-EBEA-4394-946E-271D66136AC9}"/>
                  </a:ext>
                </a:extLst>
              </p14:cNvPr>
              <p14:cNvContentPartPr/>
              <p14:nvPr/>
            </p14:nvContentPartPr>
            <p14:xfrm>
              <a:off x="10601091" y="4127824"/>
              <a:ext cx="284400" cy="118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678E7BD-EBEA-4394-946E-271D66136AC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83451" y="4092184"/>
                <a:ext cx="320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8D2958C-EBCB-40E8-BE88-2F66C1F12DB2}"/>
                  </a:ext>
                </a:extLst>
              </p14:cNvPr>
              <p14:cNvContentPartPr/>
              <p14:nvPr/>
            </p14:nvContentPartPr>
            <p14:xfrm>
              <a:off x="10637451" y="4304584"/>
              <a:ext cx="364680" cy="197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D2958C-EBCB-40E8-BE88-2F66C1F12D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19451" y="4268944"/>
                <a:ext cx="400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A750F02-593F-42E1-891E-9EF8B1308CD4}"/>
                  </a:ext>
                </a:extLst>
              </p14:cNvPr>
              <p14:cNvContentPartPr/>
              <p14:nvPr/>
            </p14:nvContentPartPr>
            <p14:xfrm>
              <a:off x="11142891" y="3910744"/>
              <a:ext cx="304920" cy="399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A750F02-593F-42E1-891E-9EF8B1308C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24891" y="3874744"/>
                <a:ext cx="340560" cy="4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72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BFE672-426A-4DBF-BFAF-2A0DF0B25A9F}"/>
                  </a:ext>
                </a:extLst>
              </p14:cNvPr>
              <p14:cNvContentPartPr/>
              <p14:nvPr/>
            </p14:nvContentPartPr>
            <p14:xfrm>
              <a:off x="551691" y="252945"/>
              <a:ext cx="264240" cy="45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BFE672-426A-4DBF-BFAF-2A0DF0B25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051" y="216945"/>
                <a:ext cx="2998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21236A-24A7-42CA-9B1E-A863099FF871}"/>
                  </a:ext>
                </a:extLst>
              </p14:cNvPr>
              <p14:cNvContentPartPr/>
              <p14:nvPr/>
            </p14:nvContentPartPr>
            <p14:xfrm>
              <a:off x="994851" y="20025"/>
              <a:ext cx="451800" cy="59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21236A-24A7-42CA-9B1E-A863099FF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211" y="-15975"/>
                <a:ext cx="4874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F26CC0-3471-4EE8-A6F3-314E96613AD5}"/>
                  </a:ext>
                </a:extLst>
              </p14:cNvPr>
              <p14:cNvContentPartPr/>
              <p14:nvPr/>
            </p14:nvContentPartPr>
            <p14:xfrm>
              <a:off x="615051" y="493984"/>
              <a:ext cx="889920" cy="51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F26CC0-3471-4EE8-A6F3-314E96613A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411" y="457984"/>
                <a:ext cx="9255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446C-448C-4DC4-BE47-8DC2F2497039}"/>
                  </a:ext>
                </a:extLst>
              </p14:cNvPr>
              <p14:cNvContentPartPr/>
              <p14:nvPr/>
            </p14:nvContentPartPr>
            <p14:xfrm>
              <a:off x="941211" y="730504"/>
              <a:ext cx="439560" cy="17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446C-448C-4DC4-BE47-8DC2F2497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3571" y="694504"/>
                <a:ext cx="475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F47816-3603-4877-B40D-63D88060130D}"/>
                  </a:ext>
                </a:extLst>
              </p14:cNvPr>
              <p14:cNvContentPartPr/>
              <p14:nvPr/>
            </p14:nvContentPartPr>
            <p14:xfrm>
              <a:off x="2311371" y="377704"/>
              <a:ext cx="434880" cy="57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F47816-3603-4877-B40D-63D8806013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3731" y="342064"/>
                <a:ext cx="47052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AB5DD8-E75C-4339-ACCD-6B6613FE3B96}"/>
                  </a:ext>
                </a:extLst>
              </p14:cNvPr>
              <p14:cNvContentPartPr/>
              <p14:nvPr/>
            </p14:nvContentPartPr>
            <p14:xfrm>
              <a:off x="2570571" y="61984"/>
              <a:ext cx="335160" cy="40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AB5DD8-E75C-4339-ACCD-6B6613FE3B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2931" y="26344"/>
                <a:ext cx="3708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5A31A7-4470-4442-AC83-6CFEFFD1F559}"/>
                  </a:ext>
                </a:extLst>
              </p14:cNvPr>
              <p14:cNvContentPartPr/>
              <p14:nvPr/>
            </p14:nvContentPartPr>
            <p14:xfrm>
              <a:off x="3195531" y="732664"/>
              <a:ext cx="447480" cy="46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5A31A7-4470-4442-AC83-6CFEFFD1F5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7531" y="697024"/>
                <a:ext cx="483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508C53-0153-4556-9C44-B2545899F27F}"/>
                  </a:ext>
                </a:extLst>
              </p14:cNvPr>
              <p14:cNvContentPartPr/>
              <p14:nvPr/>
            </p14:nvContentPartPr>
            <p14:xfrm>
              <a:off x="3340611" y="651304"/>
              <a:ext cx="53640" cy="21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508C53-0153-4556-9C44-B2545899F2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2611" y="615664"/>
                <a:ext cx="892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69DBBA-BBEC-426D-9D63-9FD572B6A6AB}"/>
                  </a:ext>
                </a:extLst>
              </p14:cNvPr>
              <p14:cNvContentPartPr/>
              <p14:nvPr/>
            </p14:nvContentPartPr>
            <p14:xfrm>
              <a:off x="3784131" y="425224"/>
              <a:ext cx="343080" cy="36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69DBBA-BBEC-426D-9D63-9FD572B6A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6131" y="389584"/>
                <a:ext cx="378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6A4EE4-2791-47D1-B818-B0E80AB0BE23}"/>
                  </a:ext>
                </a:extLst>
              </p14:cNvPr>
              <p14:cNvContentPartPr/>
              <p14:nvPr/>
            </p14:nvContentPartPr>
            <p14:xfrm>
              <a:off x="4407651" y="333424"/>
              <a:ext cx="329400" cy="42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6A4EE4-2791-47D1-B818-B0E80AB0BE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9651" y="297424"/>
                <a:ext cx="3650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594FB8-CBAB-4B74-A509-520EF5D0AAC2}"/>
                  </a:ext>
                </a:extLst>
              </p14:cNvPr>
              <p14:cNvContentPartPr/>
              <p14:nvPr/>
            </p14:nvContentPartPr>
            <p14:xfrm>
              <a:off x="4454091" y="106984"/>
              <a:ext cx="355320" cy="112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594FB8-CBAB-4B74-A509-520EF5D0AA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36091" y="70984"/>
                <a:ext cx="390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74415E-68A4-410E-BCAB-6C2950537F97}"/>
                  </a:ext>
                </a:extLst>
              </p14:cNvPr>
              <p14:cNvContentPartPr/>
              <p14:nvPr/>
            </p14:nvContentPartPr>
            <p14:xfrm>
              <a:off x="5042691" y="550504"/>
              <a:ext cx="418680" cy="1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74415E-68A4-410E-BCAB-6C2950537F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4691" y="514864"/>
                <a:ext cx="4543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235A3F-BFC0-4B1F-B013-2995EE6D723F}"/>
                  </a:ext>
                </a:extLst>
              </p14:cNvPr>
              <p14:cNvContentPartPr/>
              <p14:nvPr/>
            </p14:nvContentPartPr>
            <p14:xfrm>
              <a:off x="5214411" y="361864"/>
              <a:ext cx="124560" cy="339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235A3F-BFC0-4B1F-B013-2995EE6D72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6411" y="326224"/>
                <a:ext cx="160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FA1F6F-1CB0-4093-A347-D83FC19A7B3F}"/>
                  </a:ext>
                </a:extLst>
              </p14:cNvPr>
              <p14:cNvContentPartPr/>
              <p14:nvPr/>
            </p14:nvContentPartPr>
            <p14:xfrm>
              <a:off x="5520411" y="352504"/>
              <a:ext cx="500400" cy="415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FA1F6F-1CB0-4093-A347-D83FC19A7B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02771" y="316864"/>
                <a:ext cx="5360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54ADD6-5DA1-4B82-91DE-06D90163A4DA}"/>
                  </a:ext>
                </a:extLst>
              </p14:cNvPr>
              <p14:cNvContentPartPr/>
              <p14:nvPr/>
            </p14:nvContentPartPr>
            <p14:xfrm>
              <a:off x="6147891" y="147304"/>
              <a:ext cx="251640" cy="512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54ADD6-5DA1-4B82-91DE-06D90163A4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9891" y="111664"/>
                <a:ext cx="2872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92AFEF2-20EA-43DA-8FF8-325B35717C92}"/>
                  </a:ext>
                </a:extLst>
              </p14:cNvPr>
              <p14:cNvContentPartPr/>
              <p14:nvPr/>
            </p14:nvContentPartPr>
            <p14:xfrm>
              <a:off x="6681411" y="514864"/>
              <a:ext cx="244440" cy="55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92AFEF2-20EA-43DA-8FF8-325B35717C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3411" y="478864"/>
                <a:ext cx="280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DB5DB3-E398-4913-963A-1595342E8343}"/>
                  </a:ext>
                </a:extLst>
              </p14:cNvPr>
              <p14:cNvContentPartPr/>
              <p14:nvPr/>
            </p14:nvContentPartPr>
            <p14:xfrm>
              <a:off x="6672051" y="352504"/>
              <a:ext cx="250200" cy="37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DB5DB3-E398-4913-963A-1595342E8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54051" y="316864"/>
                <a:ext cx="2858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08CD9A-4C80-4B99-AC4B-E84A52373FDE}"/>
                  </a:ext>
                </a:extLst>
              </p14:cNvPr>
              <p14:cNvContentPartPr/>
              <p14:nvPr/>
            </p14:nvContentPartPr>
            <p14:xfrm>
              <a:off x="7106571" y="168544"/>
              <a:ext cx="546840" cy="59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08CD9A-4C80-4B99-AC4B-E84A52373F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88931" y="132904"/>
                <a:ext cx="5824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B7344A-4E28-4045-BFB4-A39E3D88FBDF}"/>
                  </a:ext>
                </a:extLst>
              </p14:cNvPr>
              <p14:cNvContentPartPr/>
              <p14:nvPr/>
            </p14:nvContentPartPr>
            <p14:xfrm>
              <a:off x="8048331" y="210664"/>
              <a:ext cx="482400" cy="187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B7344A-4E28-4045-BFB4-A39E3D88FB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0331" y="175024"/>
                <a:ext cx="518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94E541-26F0-4C8B-90D6-CC61B96A8B78}"/>
                  </a:ext>
                </a:extLst>
              </p14:cNvPr>
              <p14:cNvContentPartPr/>
              <p14:nvPr/>
            </p14:nvContentPartPr>
            <p14:xfrm>
              <a:off x="8029971" y="424864"/>
              <a:ext cx="624240" cy="64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94E541-26F0-4C8B-90D6-CC61B96A8B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12331" y="388864"/>
                <a:ext cx="659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81055B-BE86-4DAF-9787-D86BAD1D6787}"/>
                  </a:ext>
                </a:extLst>
              </p14:cNvPr>
              <p14:cNvContentPartPr/>
              <p14:nvPr/>
            </p14:nvContentPartPr>
            <p14:xfrm>
              <a:off x="8961291" y="144424"/>
              <a:ext cx="477360" cy="45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81055B-BE86-4DAF-9787-D86BAD1D67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43291" y="108784"/>
                <a:ext cx="5130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9BC4E1-9B42-42BA-81F7-7E48E713C534}"/>
                  </a:ext>
                </a:extLst>
              </p14:cNvPr>
              <p14:cNvContentPartPr/>
              <p14:nvPr/>
            </p14:nvContentPartPr>
            <p14:xfrm>
              <a:off x="1754811" y="2072584"/>
              <a:ext cx="456480" cy="599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9BC4E1-9B42-42BA-81F7-7E48E713C5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37171" y="2036944"/>
                <a:ext cx="4921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C7DF6B-B032-4994-85BF-F0BC668100D3}"/>
                  </a:ext>
                </a:extLst>
              </p14:cNvPr>
              <p14:cNvContentPartPr/>
              <p14:nvPr/>
            </p14:nvContentPartPr>
            <p14:xfrm>
              <a:off x="2109051" y="1721224"/>
              <a:ext cx="400680" cy="397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C7DF6B-B032-4994-85BF-F0BC668100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91411" y="1685584"/>
                <a:ext cx="4363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4E1ABF-8460-4B89-AA25-04EFA95A76CC}"/>
                  </a:ext>
                </a:extLst>
              </p14:cNvPr>
              <p14:cNvContentPartPr/>
              <p14:nvPr/>
            </p14:nvContentPartPr>
            <p14:xfrm>
              <a:off x="1744011" y="3286144"/>
              <a:ext cx="410760" cy="63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4E1ABF-8460-4B89-AA25-04EFA95A76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26371" y="3250144"/>
                <a:ext cx="4464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AD09E96-9260-429F-B237-FBE86A58DEDB}"/>
                  </a:ext>
                </a:extLst>
              </p14:cNvPr>
              <p14:cNvContentPartPr/>
              <p14:nvPr/>
            </p14:nvContentPartPr>
            <p14:xfrm>
              <a:off x="2145411" y="3009664"/>
              <a:ext cx="270720" cy="151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AD09E96-9260-429F-B237-FBE86A58DE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27411" y="2973664"/>
                <a:ext cx="306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31644C-3CE3-4829-8AE8-2F89635C50E1}"/>
                  </a:ext>
                </a:extLst>
              </p14:cNvPr>
              <p14:cNvContentPartPr/>
              <p14:nvPr/>
            </p14:nvContentPartPr>
            <p14:xfrm>
              <a:off x="3340251" y="1909864"/>
              <a:ext cx="72000" cy="217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31644C-3CE3-4829-8AE8-2F89635C50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2251" y="1874224"/>
                <a:ext cx="107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8A8BF4-EF6B-4965-956B-4EB75BE34008}"/>
                  </a:ext>
                </a:extLst>
              </p14:cNvPr>
              <p14:cNvContentPartPr/>
              <p14:nvPr/>
            </p14:nvContentPartPr>
            <p14:xfrm>
              <a:off x="4789611" y="1561744"/>
              <a:ext cx="403920" cy="50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8A8BF4-EF6B-4965-956B-4EB75BE340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71611" y="1525744"/>
                <a:ext cx="4395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039719-16C7-4744-991C-B3048F2DF28B}"/>
                  </a:ext>
                </a:extLst>
              </p14:cNvPr>
              <p14:cNvContentPartPr/>
              <p14:nvPr/>
            </p14:nvContentPartPr>
            <p14:xfrm>
              <a:off x="2942091" y="3069784"/>
              <a:ext cx="610560" cy="428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039719-16C7-4744-991C-B3048F2DF2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24091" y="3033784"/>
                <a:ext cx="6462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7BFD459-E048-43E6-B7A8-CE9FF415095B}"/>
                  </a:ext>
                </a:extLst>
              </p14:cNvPr>
              <p14:cNvContentPartPr/>
              <p14:nvPr/>
            </p14:nvContentPartPr>
            <p14:xfrm>
              <a:off x="5169051" y="2700064"/>
              <a:ext cx="569520" cy="783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7BFD459-E048-43E6-B7A8-CE9FF41509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51411" y="2664064"/>
                <a:ext cx="60516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CD063E-6213-483A-ADAD-253186C0B41B}"/>
                  </a:ext>
                </a:extLst>
              </p14:cNvPr>
              <p14:cNvContentPartPr/>
              <p14:nvPr/>
            </p14:nvContentPartPr>
            <p14:xfrm>
              <a:off x="6473331" y="1352584"/>
              <a:ext cx="434880" cy="468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CD063E-6213-483A-ADAD-253186C0B4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55331" y="1316584"/>
                <a:ext cx="47052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2C12E4D-034D-45FF-9A24-7E231F5DB32E}"/>
                  </a:ext>
                </a:extLst>
              </p14:cNvPr>
              <p14:cNvContentPartPr/>
              <p14:nvPr/>
            </p14:nvContentPartPr>
            <p14:xfrm>
              <a:off x="6929451" y="2615824"/>
              <a:ext cx="587880" cy="528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2C12E4D-034D-45FF-9A24-7E231F5DB3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11451" y="2580184"/>
                <a:ext cx="62352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188434-A699-4391-8BE3-EBD6FB690604}"/>
                  </a:ext>
                </a:extLst>
              </p14:cNvPr>
              <p14:cNvContentPartPr/>
              <p14:nvPr/>
            </p14:nvContentPartPr>
            <p14:xfrm>
              <a:off x="1920051" y="4517704"/>
              <a:ext cx="228240" cy="579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188434-A699-4391-8BE3-EBD6FB6906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2051" y="4481704"/>
                <a:ext cx="2638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9D7FE5-1282-4417-BECD-CEC4138738A5}"/>
                  </a:ext>
                </a:extLst>
              </p14:cNvPr>
              <p14:cNvContentPartPr/>
              <p14:nvPr/>
            </p14:nvContentPartPr>
            <p14:xfrm>
              <a:off x="2127051" y="4137184"/>
              <a:ext cx="33840" cy="228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9D7FE5-1282-4417-BECD-CEC4138738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9411" y="4101184"/>
                <a:ext cx="694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CF68EF1-CFFC-492D-8A40-41AEA9112688}"/>
                  </a:ext>
                </a:extLst>
              </p14:cNvPr>
              <p14:cNvContentPartPr/>
              <p14:nvPr/>
            </p14:nvContentPartPr>
            <p14:xfrm>
              <a:off x="1971891" y="5606704"/>
              <a:ext cx="147960" cy="501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CF68EF1-CFFC-492D-8A40-41AEA91126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54251" y="5570704"/>
                <a:ext cx="1836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BB16B86-9400-4E73-AB37-CE889AEE4E67}"/>
                  </a:ext>
                </a:extLst>
              </p14:cNvPr>
              <p14:cNvContentPartPr/>
              <p14:nvPr/>
            </p14:nvContentPartPr>
            <p14:xfrm>
              <a:off x="2226771" y="5332024"/>
              <a:ext cx="93240" cy="165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BB16B86-9400-4E73-AB37-CE889AEE4E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09131" y="5296024"/>
                <a:ext cx="128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92BD9E-DCFD-46C0-9907-B1C6722C6F94}"/>
                  </a:ext>
                </a:extLst>
              </p14:cNvPr>
              <p14:cNvContentPartPr/>
              <p14:nvPr/>
            </p14:nvContentPartPr>
            <p14:xfrm>
              <a:off x="2624931" y="1556704"/>
              <a:ext cx="520560" cy="3960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92BD9E-DCFD-46C0-9907-B1C6722C6F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06931" y="1521064"/>
                <a:ext cx="556200" cy="40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75E6B5-6793-4041-B975-44522B6E0318}"/>
                  </a:ext>
                </a:extLst>
              </p14:cNvPr>
              <p14:cNvContentPartPr/>
              <p14:nvPr/>
            </p14:nvContentPartPr>
            <p14:xfrm>
              <a:off x="2797371" y="2849464"/>
              <a:ext cx="971640" cy="744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75E6B5-6793-4041-B975-44522B6E03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9731" y="2831824"/>
                <a:ext cx="1007280" cy="78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443980A-594F-4B06-A007-294342A90F62}"/>
              </a:ext>
            </a:extLst>
          </p:cNvPr>
          <p:cNvGrpSpPr/>
          <p:nvPr/>
        </p:nvGrpSpPr>
        <p:grpSpPr>
          <a:xfrm>
            <a:off x="8655651" y="1257904"/>
            <a:ext cx="2899800" cy="2296800"/>
            <a:chOff x="8655651" y="1257904"/>
            <a:chExt cx="2899800" cy="22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2E7584-464E-4A82-A5B5-7024E2D84344}"/>
                    </a:ext>
                  </a:extLst>
                </p14:cNvPr>
                <p14:cNvContentPartPr/>
                <p14:nvPr/>
              </p14:nvContentPartPr>
              <p14:xfrm>
                <a:off x="8655651" y="2643904"/>
                <a:ext cx="339480" cy="19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2E7584-464E-4A82-A5B5-7024E2D843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8011" y="2625904"/>
                  <a:ext cx="375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5AA14E-E12F-4E62-8E1B-B666F43B7410}"/>
                    </a:ext>
                  </a:extLst>
                </p14:cNvPr>
                <p14:cNvContentPartPr/>
                <p14:nvPr/>
              </p14:nvContentPartPr>
              <p14:xfrm>
                <a:off x="9125451" y="2500624"/>
                <a:ext cx="172080" cy="7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5AA14E-E12F-4E62-8E1B-B666F43B74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07811" y="2482984"/>
                  <a:ext cx="207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2C505C-F4BB-4643-95FC-787541A90A74}"/>
                    </a:ext>
                  </a:extLst>
                </p14:cNvPr>
                <p14:cNvContentPartPr/>
                <p14:nvPr/>
              </p14:nvContentPartPr>
              <p14:xfrm>
                <a:off x="9143451" y="2611504"/>
                <a:ext cx="244440" cy="15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2C505C-F4BB-4643-95FC-787541A90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25811" y="2593504"/>
                  <a:ext cx="280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3ABBEB-E81A-47B3-A611-83E4F7A8F44B}"/>
                    </a:ext>
                  </a:extLst>
                </p14:cNvPr>
                <p14:cNvContentPartPr/>
                <p14:nvPr/>
              </p14:nvContentPartPr>
              <p14:xfrm>
                <a:off x="9532971" y="2124064"/>
                <a:ext cx="306720" cy="335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3ABBEB-E81A-47B3-A611-83E4F7A8F4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15331" y="2106064"/>
                  <a:ext cx="342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117917-1E3C-44E4-BE5B-6BCAFC36B6FD}"/>
                    </a:ext>
                  </a:extLst>
                </p14:cNvPr>
                <p14:cNvContentPartPr/>
                <p14:nvPr/>
              </p14:nvContentPartPr>
              <p14:xfrm>
                <a:off x="9872091" y="2027584"/>
                <a:ext cx="68760" cy="23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117917-1E3C-44E4-BE5B-6BCAFC36B6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54091" y="2009944"/>
                  <a:ext cx="104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83C61A-AA80-41B2-84B1-083E7A7E667C}"/>
                    </a:ext>
                  </a:extLst>
                </p14:cNvPr>
                <p14:cNvContentPartPr/>
                <p14:nvPr/>
              </p14:nvContentPartPr>
              <p14:xfrm>
                <a:off x="9804771" y="2126584"/>
                <a:ext cx="181800" cy="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83C61A-AA80-41B2-84B1-083E7A7E66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6771" y="2108584"/>
                  <a:ext cx="21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172695-2DC8-4811-9689-87165999BF73}"/>
                    </a:ext>
                  </a:extLst>
                </p14:cNvPr>
                <p14:cNvContentPartPr/>
                <p14:nvPr/>
              </p14:nvContentPartPr>
              <p14:xfrm>
                <a:off x="10067211" y="1792144"/>
                <a:ext cx="308520" cy="289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172695-2DC8-4811-9689-87165999BF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9211" y="1774504"/>
                  <a:ext cx="344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3D1533-339E-428D-A230-674D8487F63B}"/>
                    </a:ext>
                  </a:extLst>
                </p14:cNvPr>
                <p14:cNvContentPartPr/>
                <p14:nvPr/>
              </p14:nvContentPartPr>
              <p14:xfrm>
                <a:off x="10438371" y="1876024"/>
                <a:ext cx="139320" cy="11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3D1533-339E-428D-A230-674D8487F6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20731" y="1858024"/>
                  <a:ext cx="174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475F11-3F32-4776-8190-16C7BB6CFF6A}"/>
                    </a:ext>
                  </a:extLst>
                </p14:cNvPr>
                <p14:cNvContentPartPr/>
                <p14:nvPr/>
              </p14:nvContentPartPr>
              <p14:xfrm>
                <a:off x="10637451" y="1439344"/>
                <a:ext cx="328680" cy="426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475F11-3F32-4776-8190-16C7BB6CFF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19811" y="1421704"/>
                  <a:ext cx="364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0FDD8E-6299-428B-8683-60A30BEC2820}"/>
                    </a:ext>
                  </a:extLst>
                </p14:cNvPr>
                <p14:cNvContentPartPr/>
                <p14:nvPr/>
              </p14:nvContentPartPr>
              <p14:xfrm>
                <a:off x="11046411" y="1303264"/>
                <a:ext cx="17280" cy="356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0FDD8E-6299-428B-8683-60A30BEC28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28411" y="1285264"/>
                  <a:ext cx="529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473623-F73F-4FB3-A895-DC3FB4EF8E2A}"/>
                    </a:ext>
                  </a:extLst>
                </p14:cNvPr>
                <p14:cNvContentPartPr/>
                <p14:nvPr/>
              </p14:nvContentPartPr>
              <p14:xfrm>
                <a:off x="10891251" y="1375624"/>
                <a:ext cx="444240" cy="20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473623-F73F-4FB3-A895-DC3FB4EF8E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73251" y="1357984"/>
                  <a:ext cx="479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6AC474-DF48-4109-8EAF-A9F35D2FDBFC}"/>
                    </a:ext>
                  </a:extLst>
                </p14:cNvPr>
                <p14:cNvContentPartPr/>
                <p14:nvPr/>
              </p14:nvContentPartPr>
              <p14:xfrm>
                <a:off x="11180691" y="1257904"/>
                <a:ext cx="205920" cy="18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6AC474-DF48-4109-8EAF-A9F35D2FDB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62691" y="1240264"/>
                  <a:ext cx="241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CAE327-E8A1-4DDA-B474-C8DA3D8C2DC6}"/>
                    </a:ext>
                  </a:extLst>
                </p14:cNvPr>
                <p14:cNvContentPartPr/>
                <p14:nvPr/>
              </p14:nvContentPartPr>
              <p14:xfrm>
                <a:off x="9659691" y="1674064"/>
                <a:ext cx="1895760" cy="92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CAE327-E8A1-4DDA-B474-C8DA3D8C2D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1691" y="1656424"/>
                  <a:ext cx="19314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7DD506-1D5F-45B7-8F17-EC34CEDC5750}"/>
                    </a:ext>
                  </a:extLst>
                </p14:cNvPr>
                <p14:cNvContentPartPr/>
                <p14:nvPr/>
              </p14:nvContentPartPr>
              <p14:xfrm>
                <a:off x="10483731" y="2353744"/>
                <a:ext cx="465840" cy="281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7DD506-1D5F-45B7-8F17-EC34CEDC57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65731" y="2335744"/>
                  <a:ext cx="501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EB8602-1BC4-416D-93A4-543D6BFD3820}"/>
                    </a:ext>
                  </a:extLst>
                </p14:cNvPr>
                <p14:cNvContentPartPr/>
                <p14:nvPr/>
              </p14:nvContentPartPr>
              <p14:xfrm>
                <a:off x="9622251" y="3000304"/>
                <a:ext cx="249120" cy="95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EB8602-1BC4-416D-93A4-543D6BFD38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04611" y="2982664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73E012-C742-4B7F-A012-65899C1E4420}"/>
                    </a:ext>
                  </a:extLst>
                </p14:cNvPr>
                <p14:cNvContentPartPr/>
                <p14:nvPr/>
              </p14:nvContentPartPr>
              <p14:xfrm>
                <a:off x="9677691" y="3159064"/>
                <a:ext cx="195120" cy="6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73E012-C742-4B7F-A012-65899C1E44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60051" y="3141424"/>
                  <a:ext cx="230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1B2355-747D-4A87-90A1-8664D14BEBB1}"/>
                    </a:ext>
                  </a:extLst>
                </p14:cNvPr>
                <p14:cNvContentPartPr/>
                <p14:nvPr/>
              </p14:nvContentPartPr>
              <p14:xfrm>
                <a:off x="10087731" y="2685304"/>
                <a:ext cx="636120" cy="346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1B2355-747D-4A87-90A1-8664D14BEB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69731" y="2667304"/>
                  <a:ext cx="671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06C42B-1537-4974-8DAF-4F746944A6DE}"/>
                    </a:ext>
                  </a:extLst>
                </p14:cNvPr>
                <p14:cNvContentPartPr/>
                <p14:nvPr/>
              </p14:nvContentPartPr>
              <p14:xfrm>
                <a:off x="10465371" y="3089584"/>
                <a:ext cx="240840" cy="12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06C42B-1537-4974-8DAF-4F746944A6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47731" y="3071584"/>
                  <a:ext cx="276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99D091-34D0-468C-89BB-58D678FCCEB4}"/>
                    </a:ext>
                  </a:extLst>
                </p14:cNvPr>
                <p14:cNvContentPartPr/>
                <p14:nvPr/>
              </p14:nvContentPartPr>
              <p14:xfrm>
                <a:off x="10492371" y="3319624"/>
                <a:ext cx="398880" cy="235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99D091-34D0-468C-89BB-58D678FCCE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74731" y="3301624"/>
                  <a:ext cx="4345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4028DB-AFA0-4AD1-B2AE-1E3CD0EFCF50}"/>
              </a:ext>
            </a:extLst>
          </p:cNvPr>
          <p:cNvGrpSpPr/>
          <p:nvPr/>
        </p:nvGrpSpPr>
        <p:grpSpPr>
          <a:xfrm>
            <a:off x="3067371" y="4227544"/>
            <a:ext cx="1090440" cy="689400"/>
            <a:chOff x="3067371" y="4227544"/>
            <a:chExt cx="1090440" cy="6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75C9E3-50F9-447E-AFEE-FB8B491824EB}"/>
                    </a:ext>
                  </a:extLst>
                </p14:cNvPr>
                <p14:cNvContentPartPr/>
                <p14:nvPr/>
              </p14:nvContentPartPr>
              <p14:xfrm>
                <a:off x="3067371" y="4227544"/>
                <a:ext cx="320760" cy="37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75C9E3-50F9-447E-AFEE-FB8B491824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49371" y="4209904"/>
                  <a:ext cx="356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FF5FF4-6F8E-4C77-A6F6-CA22E94426B4}"/>
                    </a:ext>
                  </a:extLst>
                </p14:cNvPr>
                <p14:cNvContentPartPr/>
                <p14:nvPr/>
              </p14:nvContentPartPr>
              <p14:xfrm>
                <a:off x="3423051" y="4245544"/>
                <a:ext cx="307080" cy="611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FF5FF4-6F8E-4C77-A6F6-CA22E94426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05411" y="4227904"/>
                  <a:ext cx="3427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8DE63E-8B6A-434B-AB9B-F1ACB51101D4}"/>
                    </a:ext>
                  </a:extLst>
                </p14:cNvPr>
                <p14:cNvContentPartPr/>
                <p14:nvPr/>
              </p14:nvContentPartPr>
              <p14:xfrm>
                <a:off x="3612051" y="4570264"/>
                <a:ext cx="545760" cy="346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8DE63E-8B6A-434B-AB9B-F1ACB51101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94051" y="4552624"/>
                  <a:ext cx="58140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6BC9C3D-A232-4EE7-9FED-055123114CF7}"/>
                  </a:ext>
                </a:extLst>
              </p14:cNvPr>
              <p14:cNvContentPartPr/>
              <p14:nvPr/>
            </p14:nvContentPartPr>
            <p14:xfrm>
              <a:off x="3585051" y="1843624"/>
              <a:ext cx="2593440" cy="1234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6BC9C3D-A232-4EE7-9FED-055123114C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67051" y="1825624"/>
                <a:ext cx="262908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1A6D896-CC6D-4B23-A369-841B648C2B3A}"/>
                  </a:ext>
                </a:extLst>
              </p14:cNvPr>
              <p14:cNvContentPartPr/>
              <p14:nvPr/>
            </p14:nvContentPartPr>
            <p14:xfrm>
              <a:off x="3664611" y="1913104"/>
              <a:ext cx="3188880" cy="920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1A6D896-CC6D-4B23-A369-841B648C2B3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46611" y="1895104"/>
                <a:ext cx="3224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EDC7974-D67F-4140-97DF-26771E8B1411}"/>
                  </a:ext>
                </a:extLst>
              </p14:cNvPr>
              <p14:cNvContentPartPr/>
              <p14:nvPr/>
            </p14:nvContentPartPr>
            <p14:xfrm>
              <a:off x="3852891" y="5259664"/>
              <a:ext cx="39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EDC7974-D67F-4140-97DF-26771E8B14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35251" y="5242024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7A5880D0-D30F-4F1B-8D13-820DF53FB243}"/>
              </a:ext>
            </a:extLst>
          </p:cNvPr>
          <p:cNvGrpSpPr/>
          <p:nvPr/>
        </p:nvGrpSpPr>
        <p:grpSpPr>
          <a:xfrm>
            <a:off x="3946851" y="5576824"/>
            <a:ext cx="45720" cy="134280"/>
            <a:chOff x="3946851" y="5576824"/>
            <a:chExt cx="4572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8D9F19-9F1A-4137-8BA1-C074CE285D7E}"/>
                    </a:ext>
                  </a:extLst>
                </p14:cNvPr>
                <p14:cNvContentPartPr/>
                <p14:nvPr/>
              </p14:nvContentPartPr>
              <p14:xfrm>
                <a:off x="3946851" y="5576824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8D9F19-9F1A-4137-8BA1-C074CE285D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29211" y="5558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94AE87-7249-4D7B-A9DC-FEAA7A9ECDE8}"/>
                    </a:ext>
                  </a:extLst>
                </p14:cNvPr>
                <p14:cNvContentPartPr/>
                <p14:nvPr/>
              </p14:nvContentPartPr>
              <p14:xfrm>
                <a:off x="3992211" y="5694544"/>
                <a:ext cx="360" cy="1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94AE87-7249-4D7B-A9DC-FEAA7A9ECD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4211" y="5676544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EDF1967-372A-4EC1-8B55-D1673276EB7A}"/>
              </a:ext>
            </a:extLst>
          </p:cNvPr>
          <p:cNvGrpSpPr/>
          <p:nvPr/>
        </p:nvGrpSpPr>
        <p:grpSpPr>
          <a:xfrm>
            <a:off x="5097411" y="3639304"/>
            <a:ext cx="5706360" cy="2801880"/>
            <a:chOff x="5097411" y="3639304"/>
            <a:chExt cx="5706360" cy="28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6C6EE74-2046-4EF7-878D-4EE0F52149E7}"/>
                    </a:ext>
                  </a:extLst>
                </p14:cNvPr>
                <p14:cNvContentPartPr/>
                <p14:nvPr/>
              </p14:nvContentPartPr>
              <p14:xfrm>
                <a:off x="9388251" y="4110184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6C6EE74-2046-4EF7-878D-4EE0F52149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51" y="40921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BC5F72-D4A9-4424-9C1B-81C5A123E46A}"/>
                    </a:ext>
                  </a:extLst>
                </p14:cNvPr>
                <p14:cNvContentPartPr/>
                <p14:nvPr/>
              </p14:nvContentPartPr>
              <p14:xfrm>
                <a:off x="9271611" y="3754504"/>
                <a:ext cx="480240" cy="436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BC5F72-D4A9-4424-9C1B-81C5A123E46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53971" y="3736864"/>
                  <a:ext cx="5158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6ECA98-8AEB-4F09-A760-1840B0E8644C}"/>
                    </a:ext>
                  </a:extLst>
                </p14:cNvPr>
                <p14:cNvContentPartPr/>
                <p14:nvPr/>
              </p14:nvContentPartPr>
              <p14:xfrm>
                <a:off x="5540211" y="4172464"/>
                <a:ext cx="362520" cy="448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6ECA98-8AEB-4F09-A760-1840B0E8644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22211" y="4154824"/>
                  <a:ext cx="3981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4B22EA-5343-48B8-839E-7AE2DB8ADBF6}"/>
                    </a:ext>
                  </a:extLst>
                </p14:cNvPr>
                <p14:cNvContentPartPr/>
                <p14:nvPr/>
              </p14:nvContentPartPr>
              <p14:xfrm>
                <a:off x="7006131" y="3639304"/>
                <a:ext cx="318960" cy="510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4B22EA-5343-48B8-839E-7AE2DB8ADB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88131" y="3621304"/>
                  <a:ext cx="354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3CCFDE-240B-4D33-992B-8FD70CC7051D}"/>
                    </a:ext>
                  </a:extLst>
                </p14:cNvPr>
                <p14:cNvContentPartPr/>
                <p14:nvPr/>
              </p14:nvContentPartPr>
              <p14:xfrm>
                <a:off x="5097411" y="5260384"/>
                <a:ext cx="329400" cy="517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3CCFDE-240B-4D33-992B-8FD70CC705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79411" y="5242744"/>
                  <a:ext cx="365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09DD269-0CF0-4425-AD14-92EDC9635FDE}"/>
                    </a:ext>
                  </a:extLst>
                </p14:cNvPr>
                <p14:cNvContentPartPr/>
                <p14:nvPr/>
              </p14:nvContentPartPr>
              <p14:xfrm>
                <a:off x="5132691" y="5287024"/>
                <a:ext cx="163440" cy="340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09DD269-0CF0-4425-AD14-92EDC9635FD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15051" y="5269024"/>
                  <a:ext cx="199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CBA561-A577-42A5-9671-90043D20D2AD}"/>
                    </a:ext>
                  </a:extLst>
                </p14:cNvPr>
                <p14:cNvContentPartPr/>
                <p14:nvPr/>
              </p14:nvContentPartPr>
              <p14:xfrm>
                <a:off x="5493771" y="5350024"/>
                <a:ext cx="226440" cy="27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CBA561-A577-42A5-9671-90043D20D2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76131" y="5332384"/>
                  <a:ext cx="262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18C7BC-86C9-4C68-B50F-8AB043A85F0D}"/>
                    </a:ext>
                  </a:extLst>
                </p14:cNvPr>
                <p14:cNvContentPartPr/>
                <p14:nvPr/>
              </p14:nvContentPartPr>
              <p14:xfrm>
                <a:off x="6001371" y="5066704"/>
                <a:ext cx="270000" cy="410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918C7BC-86C9-4C68-B50F-8AB043A85F0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83371" y="5048704"/>
                  <a:ext cx="3056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82C91D-3C07-485D-95E3-2E579F0BC1FB}"/>
                    </a:ext>
                  </a:extLst>
                </p14:cNvPr>
                <p14:cNvContentPartPr/>
                <p14:nvPr/>
              </p14:nvContentPartPr>
              <p14:xfrm>
                <a:off x="6110811" y="4827304"/>
                <a:ext cx="1325160" cy="591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82C91D-3C07-485D-95E3-2E579F0BC1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3171" y="4809664"/>
                  <a:ext cx="13608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26E115-ADA2-4EF6-887C-676FC5B7F8A2}"/>
                    </a:ext>
                  </a:extLst>
                </p14:cNvPr>
                <p14:cNvContentPartPr/>
                <p14:nvPr/>
              </p14:nvContentPartPr>
              <p14:xfrm>
                <a:off x="6672051" y="4942864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26E115-ADA2-4EF6-887C-676FC5B7F8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4051" y="49252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AECCCC-0C58-4E2E-9E8F-7A2843E4EEF2}"/>
                    </a:ext>
                  </a:extLst>
                </p14:cNvPr>
                <p14:cNvContentPartPr/>
                <p14:nvPr/>
              </p14:nvContentPartPr>
              <p14:xfrm>
                <a:off x="6198291" y="5060584"/>
                <a:ext cx="275040" cy="18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AECCCC-0C58-4E2E-9E8F-7A2843E4EE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80651" y="5042944"/>
                  <a:ext cx="310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02B3CF-18E0-470E-B437-1669D79C43F2}"/>
                    </a:ext>
                  </a:extLst>
                </p14:cNvPr>
                <p14:cNvContentPartPr/>
                <p14:nvPr/>
              </p14:nvContentPartPr>
              <p14:xfrm>
                <a:off x="7604451" y="4238704"/>
                <a:ext cx="670320" cy="69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02B3CF-18E0-470E-B437-1669D79C43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86811" y="4221064"/>
                  <a:ext cx="7059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D5F554-AF21-460D-8A76-338941DFC2D8}"/>
                    </a:ext>
                  </a:extLst>
                </p14:cNvPr>
                <p14:cNvContentPartPr/>
                <p14:nvPr/>
              </p14:nvContentPartPr>
              <p14:xfrm>
                <a:off x="8462691" y="4311064"/>
                <a:ext cx="254520" cy="30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D5F554-AF21-460D-8A76-338941DFC2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45051" y="4293424"/>
                  <a:ext cx="290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DC19CA-DF53-4E05-AFA1-B51799A5F0B1}"/>
                    </a:ext>
                  </a:extLst>
                </p14:cNvPr>
                <p14:cNvContentPartPr/>
                <p14:nvPr/>
              </p14:nvContentPartPr>
              <p14:xfrm>
                <a:off x="8591211" y="4123864"/>
                <a:ext cx="435600" cy="629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DC19CA-DF53-4E05-AFA1-B51799A5F0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73571" y="4105864"/>
                  <a:ext cx="4712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D8630A-80E8-4798-9255-B458E34FF5FA}"/>
                    </a:ext>
                  </a:extLst>
                </p14:cNvPr>
                <p14:cNvContentPartPr/>
                <p14:nvPr/>
              </p14:nvContentPartPr>
              <p14:xfrm>
                <a:off x="5803011" y="6072184"/>
                <a:ext cx="655920" cy="331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D8630A-80E8-4798-9255-B458E34FF5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85011" y="6054184"/>
                  <a:ext cx="6915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677029-1BBE-445F-A881-15C6A8C929E7}"/>
                    </a:ext>
                  </a:extLst>
                </p14:cNvPr>
                <p14:cNvContentPartPr/>
                <p14:nvPr/>
              </p14:nvContentPartPr>
              <p14:xfrm>
                <a:off x="6662691" y="5941144"/>
                <a:ext cx="416520" cy="27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677029-1BBE-445F-A881-15C6A8C929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45051" y="5923504"/>
                  <a:ext cx="452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EF973C-A1F5-4CCF-B4A0-A2C2E973142A}"/>
                    </a:ext>
                  </a:extLst>
                </p14:cNvPr>
                <p14:cNvContentPartPr/>
                <p14:nvPr/>
              </p14:nvContentPartPr>
              <p14:xfrm>
                <a:off x="7457571" y="5467024"/>
                <a:ext cx="545400" cy="384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EF973C-A1F5-4CCF-B4A0-A2C2E97314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39571" y="5449024"/>
                  <a:ext cx="581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6499D6-6935-453B-89F4-F163EF17BAE0}"/>
                    </a:ext>
                  </a:extLst>
                </p14:cNvPr>
                <p14:cNvContentPartPr/>
                <p14:nvPr/>
              </p14:nvContentPartPr>
              <p14:xfrm>
                <a:off x="7984971" y="5430664"/>
                <a:ext cx="304560" cy="121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6499D6-6935-453B-89F4-F163EF17BA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67331" y="5412664"/>
                  <a:ext cx="340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1820C3-51DE-4004-83E5-97C296330A2F}"/>
                    </a:ext>
                  </a:extLst>
                </p14:cNvPr>
                <p14:cNvContentPartPr/>
                <p14:nvPr/>
              </p14:nvContentPartPr>
              <p14:xfrm>
                <a:off x="8824851" y="4806424"/>
                <a:ext cx="1007640" cy="829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1820C3-51DE-4004-83E5-97C296330A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07211" y="4788784"/>
                  <a:ext cx="104328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47BFD79-E6F8-43AC-917E-2399871AE237}"/>
                    </a:ext>
                  </a:extLst>
                </p14:cNvPr>
                <p14:cNvContentPartPr/>
                <p14:nvPr/>
              </p14:nvContentPartPr>
              <p14:xfrm>
                <a:off x="9815931" y="4707064"/>
                <a:ext cx="302400" cy="43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47BFD79-E6F8-43AC-917E-2399871AE2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98291" y="4689064"/>
                  <a:ext cx="338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26EB50-45D9-4AEC-8CAD-DC1D9038FA15}"/>
                    </a:ext>
                  </a:extLst>
                </p14:cNvPr>
                <p14:cNvContentPartPr/>
                <p14:nvPr/>
              </p14:nvContentPartPr>
              <p14:xfrm>
                <a:off x="10193571" y="4462264"/>
                <a:ext cx="610200" cy="295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26EB50-45D9-4AEC-8CAD-DC1D9038FA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75931" y="4444264"/>
                  <a:ext cx="645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C79F94-189C-4F1C-98F6-4FBBE796E596}"/>
                    </a:ext>
                  </a:extLst>
                </p14:cNvPr>
                <p14:cNvContentPartPr/>
                <p14:nvPr/>
              </p14:nvContentPartPr>
              <p14:xfrm>
                <a:off x="7897851" y="6237424"/>
                <a:ext cx="502200" cy="203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C79F94-189C-4F1C-98F6-4FBBE796E5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79851" y="6219424"/>
                  <a:ext cx="537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9B313-F2A1-4EAB-8623-D41E3D3D6725}"/>
                    </a:ext>
                  </a:extLst>
                </p14:cNvPr>
                <p14:cNvContentPartPr/>
                <p14:nvPr/>
              </p14:nvContentPartPr>
              <p14:xfrm>
                <a:off x="8582571" y="5956984"/>
                <a:ext cx="381960" cy="30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9B313-F2A1-4EAB-8623-D41E3D3D67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64571" y="5938984"/>
                  <a:ext cx="417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4E9F96-063C-4157-ABE4-4BCA07C97394}"/>
                    </a:ext>
                  </a:extLst>
                </p14:cNvPr>
                <p14:cNvContentPartPr/>
                <p14:nvPr/>
              </p14:nvContentPartPr>
              <p14:xfrm>
                <a:off x="8609571" y="6042664"/>
                <a:ext cx="263160" cy="113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4E9F96-063C-4157-ABE4-4BCA07C973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91571" y="6025024"/>
                  <a:ext cx="29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166B29-2D6F-4270-BBA6-1BB4D35E09AD}"/>
                    </a:ext>
                  </a:extLst>
                </p14:cNvPr>
                <p14:cNvContentPartPr/>
                <p14:nvPr/>
              </p14:nvContentPartPr>
              <p14:xfrm>
                <a:off x="9008091" y="5875264"/>
                <a:ext cx="341640" cy="252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166B29-2D6F-4270-BBA6-1BB4D35E09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90091" y="5857624"/>
                  <a:ext cx="377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410852-DE76-48F3-84DF-FA16636875B7}"/>
                    </a:ext>
                  </a:extLst>
                </p14:cNvPr>
                <p14:cNvContentPartPr/>
                <p14:nvPr/>
              </p14:nvContentPartPr>
              <p14:xfrm>
                <a:off x="9233811" y="5521024"/>
                <a:ext cx="705240" cy="36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410852-DE76-48F3-84DF-FA16636875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16171" y="5503384"/>
                  <a:ext cx="740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0F2CAFE-29D4-4291-A82E-D3E4F08314AE}"/>
                    </a:ext>
                  </a:extLst>
                </p14:cNvPr>
                <p14:cNvContentPartPr/>
                <p14:nvPr/>
              </p14:nvContentPartPr>
              <p14:xfrm>
                <a:off x="9804771" y="5279824"/>
                <a:ext cx="419040" cy="514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0F2CAFE-29D4-4291-A82E-D3E4F08314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87131" y="5262184"/>
                  <a:ext cx="4546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B41C54-CA4E-4082-AC83-C656DD3CD702}"/>
                    </a:ext>
                  </a:extLst>
                </p14:cNvPr>
                <p14:cNvContentPartPr/>
                <p14:nvPr/>
              </p14:nvContentPartPr>
              <p14:xfrm>
                <a:off x="10305891" y="5194504"/>
                <a:ext cx="432720" cy="285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B41C54-CA4E-4082-AC83-C656DD3CD7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87891" y="5176504"/>
                  <a:ext cx="46836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9292A7-2798-458E-AE85-DC1795583AD2}"/>
                  </a:ext>
                </a:extLst>
              </p14:cNvPr>
              <p14:cNvContentPartPr/>
              <p14:nvPr/>
            </p14:nvContentPartPr>
            <p14:xfrm>
              <a:off x="2790171" y="2053864"/>
              <a:ext cx="315000" cy="36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9292A7-2798-458E-AE85-DC1795583A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772171" y="2017864"/>
                <a:ext cx="350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71E9FD6-800B-498E-A1FD-9852D4723031}"/>
                  </a:ext>
                </a:extLst>
              </p14:cNvPr>
              <p14:cNvContentPartPr/>
              <p14:nvPr/>
            </p14:nvContentPartPr>
            <p14:xfrm>
              <a:off x="2915091" y="1882864"/>
              <a:ext cx="58320" cy="398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71E9FD6-800B-498E-A1FD-9852D472303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97091" y="1846864"/>
                <a:ext cx="939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C710A62-1DCB-4C6E-BE22-4D6EC10F967E}"/>
                  </a:ext>
                </a:extLst>
              </p14:cNvPr>
              <p14:cNvContentPartPr/>
              <p14:nvPr/>
            </p14:nvContentPartPr>
            <p14:xfrm>
              <a:off x="2570571" y="2687824"/>
              <a:ext cx="381240" cy="73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C710A62-1DCB-4C6E-BE22-4D6EC10F967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552931" y="2651824"/>
                <a:ext cx="416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20B936E-058D-4066-83CD-EBEF7B96420D}"/>
                  </a:ext>
                </a:extLst>
              </p14:cNvPr>
              <p14:cNvContentPartPr/>
              <p14:nvPr/>
            </p14:nvContentPartPr>
            <p14:xfrm>
              <a:off x="2752011" y="2507464"/>
              <a:ext cx="135000" cy="301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20B936E-058D-4066-83CD-EBEF7B96420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34371" y="2471464"/>
                <a:ext cx="1706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2DADC06-B42B-409E-9280-701ACD1D32EC}"/>
                  </a:ext>
                </a:extLst>
              </p14:cNvPr>
              <p14:cNvContentPartPr/>
              <p14:nvPr/>
            </p14:nvContentPartPr>
            <p14:xfrm>
              <a:off x="2752011" y="4036384"/>
              <a:ext cx="567000" cy="101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2DADC06-B42B-409E-9280-701ACD1D32E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734371" y="4000744"/>
                <a:ext cx="602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A0C2287-9A45-49C3-B099-4F2A918306B7}"/>
                  </a:ext>
                </a:extLst>
              </p14:cNvPr>
              <p14:cNvContentPartPr/>
              <p14:nvPr/>
            </p14:nvContentPartPr>
            <p14:xfrm>
              <a:off x="3041451" y="3775024"/>
              <a:ext cx="63000" cy="394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A0C2287-9A45-49C3-B099-4F2A918306B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23811" y="3739384"/>
                <a:ext cx="9864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33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93FB9-CA26-43FB-B95F-903100BAB0C4}"/>
                  </a:ext>
                </a:extLst>
              </p14:cNvPr>
              <p14:cNvContentPartPr/>
              <p14:nvPr/>
            </p14:nvContentPartPr>
            <p14:xfrm>
              <a:off x="690291" y="1131345"/>
              <a:ext cx="382680" cy="86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93FB9-CA26-43FB-B95F-903100BAB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291" y="1095345"/>
                <a:ext cx="41832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76E9F5-CDE3-49AB-B7CA-1E9EE8E0B383}"/>
                  </a:ext>
                </a:extLst>
              </p14:cNvPr>
              <p14:cNvContentPartPr/>
              <p14:nvPr/>
            </p14:nvContentPartPr>
            <p14:xfrm>
              <a:off x="1140291" y="990225"/>
              <a:ext cx="1223280" cy="106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76E9F5-CDE3-49AB-B7CA-1E9EE8E0B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651" y="954225"/>
                <a:ext cx="1258920" cy="11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C04A88-3679-4056-AE90-4DE3BAEFEFAB}"/>
                  </a:ext>
                </a:extLst>
              </p14:cNvPr>
              <p14:cNvContentPartPr/>
              <p14:nvPr/>
            </p14:nvContentPartPr>
            <p14:xfrm>
              <a:off x="2290131" y="687825"/>
              <a:ext cx="568800" cy="60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C04A88-3679-4056-AE90-4DE3BAEFEF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2131" y="651825"/>
                <a:ext cx="6044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AE2254-22AA-4B9A-8FAB-21128F51DFD0}"/>
                  </a:ext>
                </a:extLst>
              </p14:cNvPr>
              <p14:cNvContentPartPr/>
              <p14:nvPr/>
            </p14:nvContentPartPr>
            <p14:xfrm>
              <a:off x="2263131" y="1013625"/>
              <a:ext cx="320040" cy="12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AE2254-22AA-4B9A-8FAB-21128F51DF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5131" y="977985"/>
                <a:ext cx="355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A6316B-F042-4DED-8270-501F7DC46C1C}"/>
                  </a:ext>
                </a:extLst>
              </p14:cNvPr>
              <p14:cNvContentPartPr/>
              <p14:nvPr/>
            </p14:nvContentPartPr>
            <p14:xfrm>
              <a:off x="2742651" y="662265"/>
              <a:ext cx="747000" cy="29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A6316B-F042-4DED-8270-501F7DC46C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5011" y="626625"/>
                <a:ext cx="7826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5E7054-ED5B-4222-B12E-B17295568C26}"/>
                  </a:ext>
                </a:extLst>
              </p14:cNvPr>
              <p14:cNvContentPartPr/>
              <p14:nvPr/>
            </p14:nvContentPartPr>
            <p14:xfrm>
              <a:off x="3503331" y="442665"/>
              <a:ext cx="751320" cy="463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5E7054-ED5B-4222-B12E-B17295568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5691" y="407025"/>
                <a:ext cx="7869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E0E479-FCFC-491B-B468-F187076DD5F8}"/>
                  </a:ext>
                </a:extLst>
              </p14:cNvPr>
              <p14:cNvContentPartPr/>
              <p14:nvPr/>
            </p14:nvContentPartPr>
            <p14:xfrm>
              <a:off x="1375731" y="52474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E0E479-FCFC-491B-B468-F187076DD5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8091" y="489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B3DEC9-23CD-46AA-9E3E-D5B7072F11A2}"/>
                  </a:ext>
                </a:extLst>
              </p14:cNvPr>
              <p14:cNvContentPartPr/>
              <p14:nvPr/>
            </p14:nvContentPartPr>
            <p14:xfrm>
              <a:off x="828891" y="751185"/>
              <a:ext cx="39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B3DEC9-23CD-46AA-9E3E-D5B7072F11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1251" y="71518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409D1C-A8C8-4ED1-AE9F-F2AEFC8D9ACE}"/>
                  </a:ext>
                </a:extLst>
              </p14:cNvPr>
              <p14:cNvContentPartPr/>
              <p14:nvPr/>
            </p14:nvContentPartPr>
            <p14:xfrm>
              <a:off x="896211" y="30766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409D1C-A8C8-4ED1-AE9F-F2AEFC8D9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211" y="27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2731F4-7D9A-463C-B2B8-70FE7D229E4B}"/>
                  </a:ext>
                </a:extLst>
              </p14:cNvPr>
              <p14:cNvContentPartPr/>
              <p14:nvPr/>
            </p14:nvContentPartPr>
            <p14:xfrm>
              <a:off x="5169051" y="261945"/>
              <a:ext cx="557280" cy="59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2731F4-7D9A-463C-B2B8-70FE7D229E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1411" y="225945"/>
                <a:ext cx="5929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20B425-57CB-4D30-A1B9-0040C1B69187}"/>
                  </a:ext>
                </a:extLst>
              </p14:cNvPr>
              <p14:cNvContentPartPr/>
              <p14:nvPr/>
            </p14:nvContentPartPr>
            <p14:xfrm>
              <a:off x="5151051" y="38902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20B425-57CB-4D30-A1B9-0040C1B691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3411" y="353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735DF6-36FC-46CA-8E7A-135EE136E94B}"/>
                  </a:ext>
                </a:extLst>
              </p14:cNvPr>
              <p14:cNvContentPartPr/>
              <p14:nvPr/>
            </p14:nvContentPartPr>
            <p14:xfrm>
              <a:off x="1479411" y="2568105"/>
              <a:ext cx="564480" cy="97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735DF6-36FC-46CA-8E7A-135EE136E9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61771" y="2532105"/>
                <a:ext cx="60012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24E162-6151-4CCB-8D4B-DD544E18C18B}"/>
                  </a:ext>
                </a:extLst>
              </p14:cNvPr>
              <p14:cNvContentPartPr/>
              <p14:nvPr/>
            </p14:nvContentPartPr>
            <p14:xfrm>
              <a:off x="1890531" y="2679705"/>
              <a:ext cx="768960" cy="47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24E162-6151-4CCB-8D4B-DD544E18C1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72531" y="2643705"/>
                <a:ext cx="8046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06AB8FA-BA09-4DBF-A7FF-1765A0F07524}"/>
                  </a:ext>
                </a:extLst>
              </p14:cNvPr>
              <p14:cNvContentPartPr/>
              <p14:nvPr/>
            </p14:nvContentPartPr>
            <p14:xfrm>
              <a:off x="1873611" y="2915865"/>
              <a:ext cx="137160" cy="90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6AB8FA-BA09-4DBF-A7FF-1765A0F075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55971" y="2879865"/>
                <a:ext cx="172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EF9FF3-C7A2-40D8-BA72-29147010163A}"/>
                  </a:ext>
                </a:extLst>
              </p14:cNvPr>
              <p14:cNvContentPartPr/>
              <p14:nvPr/>
            </p14:nvContentPartPr>
            <p14:xfrm>
              <a:off x="2497131" y="2574945"/>
              <a:ext cx="429480" cy="356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EF9FF3-C7A2-40D8-BA72-2914701016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9491" y="2539305"/>
                <a:ext cx="4651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937A37-82A4-4674-9E6A-5F884E5121EE}"/>
                  </a:ext>
                </a:extLst>
              </p14:cNvPr>
              <p14:cNvContentPartPr/>
              <p14:nvPr/>
            </p14:nvContentPartPr>
            <p14:xfrm>
              <a:off x="2797371" y="2208825"/>
              <a:ext cx="691560" cy="581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937A37-82A4-4674-9E6A-5F884E5121E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79371" y="2172825"/>
                <a:ext cx="7272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352AA8-93B9-4645-8C4D-5E0D53AB57E6}"/>
                  </a:ext>
                </a:extLst>
              </p14:cNvPr>
              <p14:cNvContentPartPr/>
              <p14:nvPr/>
            </p14:nvContentPartPr>
            <p14:xfrm>
              <a:off x="3349611" y="1910025"/>
              <a:ext cx="447480" cy="358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352AA8-93B9-4645-8C4D-5E0D53AB57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31611" y="1874025"/>
                <a:ext cx="4831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BAEB21-9050-4379-B1D9-C6A49E9D2E28}"/>
                  </a:ext>
                </a:extLst>
              </p14:cNvPr>
              <p14:cNvContentPartPr/>
              <p14:nvPr/>
            </p14:nvContentPartPr>
            <p14:xfrm>
              <a:off x="3856491" y="1761345"/>
              <a:ext cx="810360" cy="41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BAEB21-9050-4379-B1D9-C6A49E9D2E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8851" y="1725705"/>
                <a:ext cx="8460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64F307-7785-4BFB-A168-FDE263853462}"/>
                  </a:ext>
                </a:extLst>
              </p14:cNvPr>
              <p14:cNvContentPartPr/>
              <p14:nvPr/>
            </p14:nvContentPartPr>
            <p14:xfrm>
              <a:off x="5390451" y="1270305"/>
              <a:ext cx="899640" cy="825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64F307-7785-4BFB-A168-FDE2638534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72811" y="1234305"/>
                <a:ext cx="9352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37BE79-0349-4ADB-AF90-A5FDE4D18C91}"/>
                  </a:ext>
                </a:extLst>
              </p14:cNvPr>
              <p14:cNvContentPartPr/>
              <p14:nvPr/>
            </p14:nvContentPartPr>
            <p14:xfrm>
              <a:off x="6336891" y="1049625"/>
              <a:ext cx="228960" cy="834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37BE79-0349-4ADB-AF90-A5FDE4D18C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9251" y="1013985"/>
                <a:ext cx="26460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27AF43-2462-41C4-B7A7-7B386468BF57}"/>
                  </a:ext>
                </a:extLst>
              </p14:cNvPr>
              <p14:cNvContentPartPr/>
              <p14:nvPr/>
            </p14:nvContentPartPr>
            <p14:xfrm>
              <a:off x="6797331" y="1104345"/>
              <a:ext cx="788040" cy="479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27AF43-2462-41C4-B7A7-7B386468BF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79331" y="1068345"/>
                <a:ext cx="82368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61A24C-D763-4613-B54D-9084BC41CA6D}"/>
                  </a:ext>
                </a:extLst>
              </p14:cNvPr>
              <p14:cNvContentPartPr/>
              <p14:nvPr/>
            </p14:nvContentPartPr>
            <p14:xfrm>
              <a:off x="2163411" y="4126185"/>
              <a:ext cx="865080" cy="344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61A24C-D763-4613-B54D-9084BC41CA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45771" y="4090185"/>
                <a:ext cx="900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6C2074-A05E-4645-9A0B-F3AF368772B4}"/>
                  </a:ext>
                </a:extLst>
              </p14:cNvPr>
              <p14:cNvContentPartPr/>
              <p14:nvPr/>
            </p14:nvContentPartPr>
            <p14:xfrm>
              <a:off x="3123531" y="3758265"/>
              <a:ext cx="345960" cy="363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6C2074-A05E-4645-9A0B-F3AF368772B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5531" y="3722265"/>
                <a:ext cx="3816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7B3E6F-965C-4466-A631-1DC0CDA8F6B2}"/>
                  </a:ext>
                </a:extLst>
              </p14:cNvPr>
              <p14:cNvContentPartPr/>
              <p14:nvPr/>
            </p14:nvContentPartPr>
            <p14:xfrm>
              <a:off x="4109931" y="2788065"/>
              <a:ext cx="808200" cy="87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7B3E6F-965C-4466-A631-1DC0CDA8F6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91931" y="2752065"/>
                <a:ext cx="8438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595ED6-1AAF-4E98-BAF6-DD826BD77F98}"/>
                  </a:ext>
                </a:extLst>
              </p14:cNvPr>
              <p14:cNvContentPartPr/>
              <p14:nvPr/>
            </p14:nvContentPartPr>
            <p14:xfrm>
              <a:off x="4888611" y="3095865"/>
              <a:ext cx="303480" cy="154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595ED6-1AAF-4E98-BAF6-DD826BD77F9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70611" y="3060225"/>
                <a:ext cx="339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3CDDAD-EF3B-4645-BCEF-81DAC4430B75}"/>
                  </a:ext>
                </a:extLst>
              </p14:cNvPr>
              <p14:cNvContentPartPr/>
              <p14:nvPr/>
            </p14:nvContentPartPr>
            <p14:xfrm>
              <a:off x="4668291" y="2486745"/>
              <a:ext cx="1654200" cy="1033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3CDDAD-EF3B-4645-BCEF-81DAC4430B7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50651" y="2451105"/>
                <a:ext cx="168984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4121BF-9D61-4B56-A454-181F37B30475}"/>
                  </a:ext>
                </a:extLst>
              </p14:cNvPr>
              <p14:cNvContentPartPr/>
              <p14:nvPr/>
            </p14:nvContentPartPr>
            <p14:xfrm>
              <a:off x="7061571" y="2128905"/>
              <a:ext cx="612360" cy="42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4121BF-9D61-4B56-A454-181F37B3047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43571" y="2092905"/>
                <a:ext cx="64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474912-419B-4EAF-A161-573E3C3D704C}"/>
                  </a:ext>
                </a:extLst>
              </p14:cNvPr>
              <p14:cNvContentPartPr/>
              <p14:nvPr/>
            </p14:nvContentPartPr>
            <p14:xfrm>
              <a:off x="6998211" y="2072745"/>
              <a:ext cx="39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9474912-419B-4EAF-A161-573E3C3D70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0211" y="2037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057F11-9A65-4476-B008-B824A8BF0AEC}"/>
                  </a:ext>
                </a:extLst>
              </p14:cNvPr>
              <p14:cNvContentPartPr/>
              <p14:nvPr/>
            </p14:nvContentPartPr>
            <p14:xfrm>
              <a:off x="7936011" y="1034505"/>
              <a:ext cx="1057320" cy="884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057F11-9A65-4476-B008-B824A8BF0A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18371" y="998865"/>
                <a:ext cx="10929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1A38DF-1166-4108-91A2-8EDFD41222BE}"/>
                  </a:ext>
                </a:extLst>
              </p14:cNvPr>
              <p14:cNvContentPartPr/>
              <p14:nvPr/>
            </p14:nvContentPartPr>
            <p14:xfrm>
              <a:off x="9368091" y="1040985"/>
              <a:ext cx="608400" cy="45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1A38DF-1166-4108-91A2-8EDFD41222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0091" y="1004985"/>
                <a:ext cx="6440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286874-9A34-46F7-AF06-7E2DCBBFA7CC}"/>
                  </a:ext>
                </a:extLst>
              </p14:cNvPr>
              <p14:cNvContentPartPr/>
              <p14:nvPr/>
            </p14:nvContentPartPr>
            <p14:xfrm>
              <a:off x="9940491" y="1121265"/>
              <a:ext cx="518400" cy="271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286874-9A34-46F7-AF06-7E2DCBBFA7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22851" y="1085265"/>
                <a:ext cx="554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94D867-A49E-4CDF-A46C-B7172E93A9E7}"/>
                  </a:ext>
                </a:extLst>
              </p14:cNvPr>
              <p14:cNvContentPartPr/>
              <p14:nvPr/>
            </p14:nvContentPartPr>
            <p14:xfrm>
              <a:off x="10402731" y="1075185"/>
              <a:ext cx="987480" cy="1004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94D867-A49E-4CDF-A46C-B7172E93A9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384731" y="1039185"/>
                <a:ext cx="102312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4375BE-E5FC-4D6F-85B2-8123358A9999}"/>
                  </a:ext>
                </a:extLst>
              </p14:cNvPr>
              <p14:cNvContentPartPr/>
              <p14:nvPr/>
            </p14:nvContentPartPr>
            <p14:xfrm>
              <a:off x="11280411" y="635625"/>
              <a:ext cx="488880" cy="327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4375BE-E5FC-4D6F-85B2-8123358A99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62771" y="599625"/>
                <a:ext cx="5245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FFC6DA-CDD3-473B-8477-C0E6AA20B131}"/>
                  </a:ext>
                </a:extLst>
              </p14:cNvPr>
              <p14:cNvContentPartPr/>
              <p14:nvPr/>
            </p14:nvContentPartPr>
            <p14:xfrm>
              <a:off x="11640411" y="343665"/>
              <a:ext cx="417240" cy="72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FFC6DA-CDD3-473B-8477-C0E6AA20B1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22771" y="307665"/>
                <a:ext cx="4528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911035-3A82-4352-A535-FD7A941A794F}"/>
                  </a:ext>
                </a:extLst>
              </p14:cNvPr>
              <p14:cNvContentPartPr/>
              <p14:nvPr/>
            </p14:nvContentPartPr>
            <p14:xfrm>
              <a:off x="3130371" y="5188185"/>
              <a:ext cx="749160" cy="447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911035-3A82-4352-A535-FD7A941A79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12371" y="5152545"/>
                <a:ext cx="7848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4CDE2D-63DF-41A8-BFB3-CEEC52DFEB31}"/>
                  </a:ext>
                </a:extLst>
              </p14:cNvPr>
              <p14:cNvContentPartPr/>
              <p14:nvPr/>
            </p14:nvContentPartPr>
            <p14:xfrm>
              <a:off x="3630051" y="4843305"/>
              <a:ext cx="419760" cy="536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4CDE2D-63DF-41A8-BFB3-CEEC52DFEB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12411" y="4807305"/>
                <a:ext cx="45540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7CE499-1CBD-46FF-BE55-B8569F7978A7}"/>
                  </a:ext>
                </a:extLst>
              </p14:cNvPr>
              <p14:cNvContentPartPr/>
              <p14:nvPr/>
            </p14:nvContentPartPr>
            <p14:xfrm>
              <a:off x="3829131" y="4852305"/>
              <a:ext cx="384840" cy="480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7CE499-1CBD-46FF-BE55-B8569F7978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11491" y="4816665"/>
                <a:ext cx="4204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0AE8FA-D1F9-4F90-AF2D-8BBCC6D1F3F1}"/>
                  </a:ext>
                </a:extLst>
              </p14:cNvPr>
              <p14:cNvContentPartPr/>
              <p14:nvPr/>
            </p14:nvContentPartPr>
            <p14:xfrm>
              <a:off x="4788891" y="4815945"/>
              <a:ext cx="566640" cy="380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0AE8FA-D1F9-4F90-AF2D-8BBCC6D1F3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71251" y="4779945"/>
                <a:ext cx="6022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501C3A5-C026-4822-BBD5-28218030252B}"/>
                  </a:ext>
                </a:extLst>
              </p14:cNvPr>
              <p14:cNvContentPartPr/>
              <p14:nvPr/>
            </p14:nvContentPartPr>
            <p14:xfrm>
              <a:off x="4915611" y="4707225"/>
              <a:ext cx="292320" cy="321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501C3A5-C026-4822-BBD5-2821803025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97971" y="4671585"/>
                <a:ext cx="3279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29D0F2-8F84-43D9-B198-8D9A4E7488DE}"/>
                  </a:ext>
                </a:extLst>
              </p14:cNvPr>
              <p14:cNvContentPartPr/>
              <p14:nvPr/>
            </p14:nvContentPartPr>
            <p14:xfrm>
              <a:off x="5323131" y="4395465"/>
              <a:ext cx="257760" cy="27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29D0F2-8F84-43D9-B198-8D9A4E7488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05491" y="4359465"/>
                <a:ext cx="2934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5A490A7-B82A-47F8-8789-E46A7CE06865}"/>
                  </a:ext>
                </a:extLst>
              </p14:cNvPr>
              <p14:cNvContentPartPr/>
              <p14:nvPr/>
            </p14:nvContentPartPr>
            <p14:xfrm>
              <a:off x="5703291" y="4271985"/>
              <a:ext cx="190440" cy="184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5A490A7-B82A-47F8-8789-E46A7CE068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85651" y="4235985"/>
                <a:ext cx="226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DE2A0B-1229-43CF-8C02-6C7B1AD3AD7B}"/>
                  </a:ext>
                </a:extLst>
              </p14:cNvPr>
              <p14:cNvContentPartPr/>
              <p14:nvPr/>
            </p14:nvContentPartPr>
            <p14:xfrm>
              <a:off x="6795891" y="3471705"/>
              <a:ext cx="410760" cy="62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DE2A0B-1229-43CF-8C02-6C7B1AD3AD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77891" y="3435705"/>
                <a:ext cx="44640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3A9DF78-70C9-4B8D-A2D8-E9A770CEA10F}"/>
                  </a:ext>
                </a:extLst>
              </p14:cNvPr>
              <p14:cNvContentPartPr/>
              <p14:nvPr/>
            </p14:nvContentPartPr>
            <p14:xfrm>
              <a:off x="7287651" y="3675465"/>
              <a:ext cx="126000" cy="114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3A9DF78-70C9-4B8D-A2D8-E9A770CEA10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69651" y="3639465"/>
                <a:ext cx="161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5A2498-B494-498A-B4B0-51681E83AF47}"/>
                  </a:ext>
                </a:extLst>
              </p14:cNvPr>
              <p14:cNvContentPartPr/>
              <p14:nvPr/>
            </p14:nvContentPartPr>
            <p14:xfrm>
              <a:off x="6943851" y="3024225"/>
              <a:ext cx="1654200" cy="115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5A2498-B494-498A-B4B0-51681E83AF4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25851" y="2988585"/>
                <a:ext cx="168984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59D7E7-5F2C-41CF-8F8D-89C12B185871}"/>
                  </a:ext>
                </a:extLst>
              </p14:cNvPr>
              <p14:cNvContentPartPr/>
              <p14:nvPr/>
            </p14:nvContentPartPr>
            <p14:xfrm>
              <a:off x="9143451" y="2625345"/>
              <a:ext cx="330840" cy="32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59D7E7-5F2C-41CF-8F8D-89C12B1858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5811" y="2589345"/>
                <a:ext cx="366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54026B7-871F-448A-9076-D30B67ACEF08}"/>
                  </a:ext>
                </a:extLst>
              </p14:cNvPr>
              <p14:cNvContentPartPr/>
              <p14:nvPr/>
            </p14:nvContentPartPr>
            <p14:xfrm>
              <a:off x="9342891" y="2442105"/>
              <a:ext cx="556920" cy="275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54026B7-871F-448A-9076-D30B67ACEF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24891" y="2406465"/>
                <a:ext cx="592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323150-8C82-4520-8A1C-DCA4842B788B}"/>
                  </a:ext>
                </a:extLst>
              </p14:cNvPr>
              <p14:cNvContentPartPr/>
              <p14:nvPr/>
            </p14:nvContentPartPr>
            <p14:xfrm>
              <a:off x="8803251" y="2495025"/>
              <a:ext cx="5760" cy="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323150-8C82-4520-8A1C-DCA4842B78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85251" y="2459025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D20ECC-2B7B-4046-926C-619C3E80134A}"/>
                  </a:ext>
                </a:extLst>
              </p14:cNvPr>
              <p14:cNvContentPartPr/>
              <p14:nvPr/>
            </p14:nvContentPartPr>
            <p14:xfrm>
              <a:off x="4735611" y="5202225"/>
              <a:ext cx="1022400" cy="1125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D20ECC-2B7B-4046-926C-619C3E8013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17611" y="5166585"/>
                <a:ext cx="1058040" cy="11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B5DF6C-A871-4A18-BC8F-D1C241F5BE5D}"/>
                  </a:ext>
                </a:extLst>
              </p14:cNvPr>
              <p14:cNvContentPartPr/>
              <p14:nvPr/>
            </p14:nvContentPartPr>
            <p14:xfrm>
              <a:off x="5124051" y="5735025"/>
              <a:ext cx="615960" cy="511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B5DF6C-A871-4A18-BC8F-D1C241F5BE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06051" y="5699385"/>
                <a:ext cx="6516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054E21-249D-4E2F-8F49-564EBDEBE25F}"/>
                  </a:ext>
                </a:extLst>
              </p14:cNvPr>
              <p14:cNvContentPartPr/>
              <p14:nvPr/>
            </p14:nvContentPartPr>
            <p14:xfrm>
              <a:off x="5757651" y="5721705"/>
              <a:ext cx="459720" cy="35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054E21-249D-4E2F-8F49-564EBDEBE2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40011" y="5685705"/>
                <a:ext cx="495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4CCF4F-9317-4BA5-9B5B-4E3CD877A032}"/>
                  </a:ext>
                </a:extLst>
              </p14:cNvPr>
              <p14:cNvContentPartPr/>
              <p14:nvPr/>
            </p14:nvContentPartPr>
            <p14:xfrm>
              <a:off x="5576571" y="5455305"/>
              <a:ext cx="360" cy="3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4CCF4F-9317-4BA5-9B5B-4E3CD877A0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8931" y="54193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67856C-389A-4E17-A88F-462F357FC2B0}"/>
                  </a:ext>
                </a:extLst>
              </p14:cNvPr>
              <p14:cNvContentPartPr/>
              <p14:nvPr/>
            </p14:nvContentPartPr>
            <p14:xfrm>
              <a:off x="5812011" y="5209065"/>
              <a:ext cx="681840" cy="674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67856C-389A-4E17-A88F-462F357FC2B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94371" y="5173425"/>
                <a:ext cx="71748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2B39E03-7186-4534-861D-7533855BFA50}"/>
                  </a:ext>
                </a:extLst>
              </p14:cNvPr>
              <p14:cNvContentPartPr/>
              <p14:nvPr/>
            </p14:nvContentPartPr>
            <p14:xfrm>
              <a:off x="6606891" y="5009985"/>
              <a:ext cx="400680" cy="62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2B39E03-7186-4534-861D-7533855BFA5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88891" y="4974345"/>
                <a:ext cx="4363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F1DB8C2-26CF-4AD6-8EDE-71FF104440BE}"/>
                  </a:ext>
                </a:extLst>
              </p14:cNvPr>
              <p14:cNvContentPartPr/>
              <p14:nvPr/>
            </p14:nvContentPartPr>
            <p14:xfrm>
              <a:off x="6934491" y="4734585"/>
              <a:ext cx="677880" cy="59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F1DB8C2-26CF-4AD6-8EDE-71FF104440B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16491" y="4698945"/>
                <a:ext cx="7135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FAEE049-15DC-425F-9891-9B5978B6E276}"/>
                  </a:ext>
                </a:extLst>
              </p14:cNvPr>
              <p14:cNvContentPartPr/>
              <p14:nvPr/>
            </p14:nvContentPartPr>
            <p14:xfrm>
              <a:off x="7133571" y="5030505"/>
              <a:ext cx="289080" cy="20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FAEE049-15DC-425F-9891-9B5978B6E2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15931" y="4994865"/>
                <a:ext cx="324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E480D4-35FB-4C1E-B3F5-73D10274299E}"/>
                  </a:ext>
                </a:extLst>
              </p14:cNvPr>
              <p14:cNvContentPartPr/>
              <p14:nvPr/>
            </p14:nvContentPartPr>
            <p14:xfrm>
              <a:off x="8164971" y="4471065"/>
              <a:ext cx="1117800" cy="542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E480D4-35FB-4C1E-B3F5-73D10274299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147331" y="4435425"/>
                <a:ext cx="1153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AA924D5-8853-4347-AD09-B03152E45BA5}"/>
                  </a:ext>
                </a:extLst>
              </p14:cNvPr>
              <p14:cNvContentPartPr/>
              <p14:nvPr/>
            </p14:nvContentPartPr>
            <p14:xfrm>
              <a:off x="8917371" y="3937905"/>
              <a:ext cx="600120" cy="712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AA924D5-8853-4347-AD09-B03152E45BA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899731" y="3901905"/>
                <a:ext cx="63576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E17FF16-9C84-4712-B3A2-A84E68BC969E}"/>
                  </a:ext>
                </a:extLst>
              </p14:cNvPr>
              <p14:cNvContentPartPr/>
              <p14:nvPr/>
            </p14:nvContentPartPr>
            <p14:xfrm>
              <a:off x="9456291" y="4180185"/>
              <a:ext cx="565200" cy="300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E17FF16-9C84-4712-B3A2-A84E68BC96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438291" y="4144185"/>
                <a:ext cx="600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F756E5F-B6E6-4BA0-89C9-410CF7D7148C}"/>
                  </a:ext>
                </a:extLst>
              </p14:cNvPr>
              <p14:cNvContentPartPr/>
              <p14:nvPr/>
            </p14:nvContentPartPr>
            <p14:xfrm>
              <a:off x="10021851" y="3756465"/>
              <a:ext cx="1292760" cy="622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F756E5F-B6E6-4BA0-89C9-410CF7D7148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04211" y="3720465"/>
                <a:ext cx="132840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CA16CFF-E1C1-41FA-868E-8AB2BE932AA7}"/>
                  </a:ext>
                </a:extLst>
              </p14:cNvPr>
              <p14:cNvContentPartPr/>
              <p14:nvPr/>
            </p14:nvContentPartPr>
            <p14:xfrm>
              <a:off x="11397771" y="3298905"/>
              <a:ext cx="514440" cy="375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A16CFF-E1C1-41FA-868E-8AB2BE932AA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380131" y="3262905"/>
                <a:ext cx="55008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21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BF65FC-E733-468A-8775-400CABDBF3D1}"/>
                  </a:ext>
                </a:extLst>
              </p14:cNvPr>
              <p14:cNvContentPartPr/>
              <p14:nvPr/>
            </p14:nvContentPartPr>
            <p14:xfrm>
              <a:off x="1778571" y="859905"/>
              <a:ext cx="1024560" cy="128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BF65FC-E733-468A-8775-400CABDBF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0571" y="841905"/>
                <a:ext cx="106020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7FAC8B-A6E8-40D8-A983-A02497B8FAFC}"/>
                  </a:ext>
                </a:extLst>
              </p14:cNvPr>
              <p14:cNvContentPartPr/>
              <p14:nvPr/>
            </p14:nvContentPartPr>
            <p14:xfrm>
              <a:off x="4589811" y="687825"/>
              <a:ext cx="555840" cy="73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7FAC8B-A6E8-40D8-A983-A02497B8F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811" y="669825"/>
                <a:ext cx="59148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DF24F8-1842-4E7F-945D-36426B33B915}"/>
                  </a:ext>
                </a:extLst>
              </p14:cNvPr>
              <p14:cNvContentPartPr/>
              <p14:nvPr/>
            </p14:nvContentPartPr>
            <p14:xfrm>
              <a:off x="7441731" y="595305"/>
              <a:ext cx="935640" cy="78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DF24F8-1842-4E7F-945D-36426B33B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3731" y="577665"/>
                <a:ext cx="9712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9E47E3-280F-47A1-96F4-923349142C59}"/>
                  </a:ext>
                </a:extLst>
              </p14:cNvPr>
              <p14:cNvContentPartPr/>
              <p14:nvPr/>
            </p14:nvContentPartPr>
            <p14:xfrm>
              <a:off x="9152811" y="759465"/>
              <a:ext cx="483120" cy="40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9E47E3-280F-47A1-96F4-923349142C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5171" y="741825"/>
                <a:ext cx="5187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9BE21E-D04A-45DB-B122-1A8D698322CD}"/>
                  </a:ext>
                </a:extLst>
              </p14:cNvPr>
              <p14:cNvContentPartPr/>
              <p14:nvPr/>
            </p14:nvContentPartPr>
            <p14:xfrm>
              <a:off x="2380851" y="2561985"/>
              <a:ext cx="313200" cy="73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9BE21E-D04A-45DB-B122-1A8D698322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2851" y="2543985"/>
                <a:ext cx="34884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DC5FCD-E91C-4D96-B559-468EF834E814}"/>
                  </a:ext>
                </a:extLst>
              </p14:cNvPr>
              <p14:cNvContentPartPr/>
              <p14:nvPr/>
            </p14:nvContentPartPr>
            <p14:xfrm>
              <a:off x="5110011" y="2289465"/>
              <a:ext cx="736560" cy="56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DC5FCD-E91C-4D96-B559-468EF834E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2371" y="2271825"/>
                <a:ext cx="7722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212961-3AB5-4504-845F-1856E6007FDD}"/>
                  </a:ext>
                </a:extLst>
              </p14:cNvPr>
              <p14:cNvContentPartPr/>
              <p14:nvPr/>
            </p14:nvContentPartPr>
            <p14:xfrm>
              <a:off x="7236531" y="2042505"/>
              <a:ext cx="352800" cy="29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212961-3AB5-4504-845F-1856E6007F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8531" y="2024505"/>
                <a:ext cx="388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930C31-869C-401A-9B30-B43ACE9802E2}"/>
                  </a:ext>
                </a:extLst>
              </p14:cNvPr>
              <p14:cNvContentPartPr/>
              <p14:nvPr/>
            </p14:nvContentPartPr>
            <p14:xfrm>
              <a:off x="9325611" y="1710225"/>
              <a:ext cx="362520" cy="248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930C31-869C-401A-9B30-B43ACE980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07611" y="1692225"/>
                <a:ext cx="39816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07A511D-3126-4188-BD04-3274B181FD73}"/>
              </a:ext>
            </a:extLst>
          </p:cNvPr>
          <p:cNvGrpSpPr/>
          <p:nvPr/>
        </p:nvGrpSpPr>
        <p:grpSpPr>
          <a:xfrm>
            <a:off x="2299491" y="3702825"/>
            <a:ext cx="1031040" cy="740880"/>
            <a:chOff x="2299491" y="3702825"/>
            <a:chExt cx="103104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0D3E0B-EB2D-4C99-AF57-31E0D4653BA5}"/>
                    </a:ext>
                  </a:extLst>
                </p14:cNvPr>
                <p14:cNvContentPartPr/>
                <p14:nvPr/>
              </p14:nvContentPartPr>
              <p14:xfrm>
                <a:off x="2299491" y="3992985"/>
                <a:ext cx="340920" cy="4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0D3E0B-EB2D-4C99-AF57-31E0D4653B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1491" y="3974985"/>
                  <a:ext cx="376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FB9D93-F246-4A91-942F-FD9DAC745C01}"/>
                    </a:ext>
                  </a:extLst>
                </p14:cNvPr>
                <p14:cNvContentPartPr/>
                <p14:nvPr/>
              </p14:nvContentPartPr>
              <p14:xfrm>
                <a:off x="2797371" y="3702825"/>
                <a:ext cx="533160" cy="740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FB9D93-F246-4A91-942F-FD9DAC745C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9371" y="3684825"/>
                  <a:ext cx="568800" cy="77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2ADEBD-67F7-48EE-9CEE-3F22C80802C5}"/>
                  </a:ext>
                </a:extLst>
              </p14:cNvPr>
              <p14:cNvContentPartPr/>
              <p14:nvPr/>
            </p14:nvContentPartPr>
            <p14:xfrm>
              <a:off x="5377491" y="3576465"/>
              <a:ext cx="665280" cy="42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2ADEBD-67F7-48EE-9CEE-3F22C80802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9851" y="3558465"/>
                <a:ext cx="7009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03E02C-3BE3-49BB-B598-5EBE877C2069}"/>
                  </a:ext>
                </a:extLst>
              </p14:cNvPr>
              <p14:cNvContentPartPr/>
              <p14:nvPr/>
            </p14:nvContentPartPr>
            <p14:xfrm>
              <a:off x="3268251" y="4906665"/>
              <a:ext cx="871560" cy="120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03E02C-3BE3-49BB-B598-5EBE877C20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50251" y="4889025"/>
                <a:ext cx="90720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40520F-CAA3-460D-B012-EA7AA82785D8}"/>
                  </a:ext>
                </a:extLst>
              </p14:cNvPr>
              <p14:cNvContentPartPr/>
              <p14:nvPr/>
            </p14:nvContentPartPr>
            <p14:xfrm>
              <a:off x="5491251" y="5008545"/>
              <a:ext cx="374040" cy="361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40520F-CAA3-460D-B012-EA7AA82785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3251" y="4990545"/>
                <a:ext cx="40968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365D37F-86D5-4927-8673-BE8379D964F6}"/>
              </a:ext>
            </a:extLst>
          </p:cNvPr>
          <p:cNvGrpSpPr/>
          <p:nvPr/>
        </p:nvGrpSpPr>
        <p:grpSpPr>
          <a:xfrm>
            <a:off x="1620171" y="2878785"/>
            <a:ext cx="632880" cy="371520"/>
            <a:chOff x="1620171" y="2878785"/>
            <a:chExt cx="63288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5C6831-6079-4226-9BA7-9EF69947EFA4}"/>
                    </a:ext>
                  </a:extLst>
                </p14:cNvPr>
                <p14:cNvContentPartPr/>
                <p14:nvPr/>
              </p14:nvContentPartPr>
              <p14:xfrm>
                <a:off x="1620171" y="2981745"/>
                <a:ext cx="632880" cy="26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5C6831-6079-4226-9BA7-9EF69947EF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2171" y="2964105"/>
                  <a:ext cx="668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1A15ED-20AE-497F-9750-10A5B1AAE58E}"/>
                    </a:ext>
                  </a:extLst>
                </p14:cNvPr>
                <p14:cNvContentPartPr/>
                <p14:nvPr/>
              </p14:nvContentPartPr>
              <p14:xfrm>
                <a:off x="1991331" y="2878785"/>
                <a:ext cx="88560" cy="341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1A15ED-20AE-497F-9750-10A5B1AAE5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3691" y="2860785"/>
                  <a:ext cx="12420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9047CC-F10A-4862-8AF3-32974A930A8A}"/>
              </a:ext>
            </a:extLst>
          </p:cNvPr>
          <p:cNvGrpSpPr/>
          <p:nvPr/>
        </p:nvGrpSpPr>
        <p:grpSpPr>
          <a:xfrm>
            <a:off x="2279691" y="5151105"/>
            <a:ext cx="529560" cy="558720"/>
            <a:chOff x="2279691" y="5151105"/>
            <a:chExt cx="52956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8D6C97-5566-40DB-84B8-5C25A071B649}"/>
                    </a:ext>
                  </a:extLst>
                </p14:cNvPr>
                <p14:cNvContentPartPr/>
                <p14:nvPr/>
              </p14:nvContentPartPr>
              <p14:xfrm>
                <a:off x="2279691" y="5376825"/>
                <a:ext cx="529560" cy="33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8D6C97-5566-40DB-84B8-5C25A071B6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1691" y="5358825"/>
                  <a:ext cx="5652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6F151C-FE7E-4242-9F25-B2225B14DA17}"/>
                    </a:ext>
                  </a:extLst>
                </p14:cNvPr>
                <p14:cNvContentPartPr/>
                <p14:nvPr/>
              </p14:nvContentPartPr>
              <p14:xfrm>
                <a:off x="2435211" y="5151105"/>
                <a:ext cx="125640" cy="40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6F151C-FE7E-4242-9F25-B2225B14DA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7211" y="5133465"/>
                  <a:ext cx="1612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69B681-FE5F-4C51-B35E-E356B046E044}"/>
              </a:ext>
            </a:extLst>
          </p:cNvPr>
          <p:cNvGrpSpPr/>
          <p:nvPr/>
        </p:nvGrpSpPr>
        <p:grpSpPr>
          <a:xfrm>
            <a:off x="6805971" y="2731185"/>
            <a:ext cx="5208840" cy="3803400"/>
            <a:chOff x="6805971" y="2731185"/>
            <a:chExt cx="5208840" cy="38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B2E600-B7A3-4AD5-9CD0-64257648B6C3}"/>
                    </a:ext>
                  </a:extLst>
                </p14:cNvPr>
                <p14:cNvContentPartPr/>
                <p14:nvPr/>
              </p14:nvContentPartPr>
              <p14:xfrm>
                <a:off x="7498971" y="3367665"/>
                <a:ext cx="383040" cy="44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B2E600-B7A3-4AD5-9CD0-64257648B6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80971" y="3350025"/>
                  <a:ext cx="418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DD094A-140F-486B-94D8-2048B6173D2E}"/>
                    </a:ext>
                  </a:extLst>
                </p14:cNvPr>
                <p14:cNvContentPartPr/>
                <p14:nvPr/>
              </p14:nvContentPartPr>
              <p14:xfrm>
                <a:off x="9706131" y="2731185"/>
                <a:ext cx="664560" cy="43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DD094A-140F-486B-94D8-2048B6173D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8491" y="2713545"/>
                  <a:ext cx="7002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2F1798-45AB-48BD-9291-CA6787608B89}"/>
                    </a:ext>
                  </a:extLst>
                </p14:cNvPr>
                <p14:cNvContentPartPr/>
                <p14:nvPr/>
              </p14:nvContentPartPr>
              <p14:xfrm>
                <a:off x="8002611" y="4444785"/>
                <a:ext cx="149400" cy="34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2F1798-45AB-48BD-9291-CA6787608B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4971" y="4427145"/>
                  <a:ext cx="1850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6A0B37-605B-4427-9865-7669F773DA42}"/>
                    </a:ext>
                  </a:extLst>
                </p14:cNvPr>
                <p14:cNvContentPartPr/>
                <p14:nvPr/>
              </p14:nvContentPartPr>
              <p14:xfrm>
                <a:off x="6805971" y="5662665"/>
                <a:ext cx="494280" cy="63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6A0B37-605B-4427-9865-7669F773DA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7971" y="5645025"/>
                  <a:ext cx="5299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E420CF-F623-4090-9A6D-C0077BC0B2BE}"/>
                    </a:ext>
                  </a:extLst>
                </p14:cNvPr>
                <p14:cNvContentPartPr/>
                <p14:nvPr/>
              </p14:nvContentPartPr>
              <p14:xfrm>
                <a:off x="6952491" y="5268825"/>
                <a:ext cx="1201320" cy="74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E420CF-F623-4090-9A6D-C0077BC0B2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4851" y="5251185"/>
                  <a:ext cx="12369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24F5DB-CCEF-4CAD-90DC-D8DA3B727F28}"/>
                    </a:ext>
                  </a:extLst>
                </p14:cNvPr>
                <p14:cNvContentPartPr/>
                <p14:nvPr/>
              </p14:nvContentPartPr>
              <p14:xfrm>
                <a:off x="7637211" y="5504265"/>
                <a:ext cx="39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24F5DB-CCEF-4CAD-90DC-D8DA3B727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19571" y="54862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3219B0-1AAA-4A92-BA95-9CA668F43DCD}"/>
                    </a:ext>
                  </a:extLst>
                </p14:cNvPr>
                <p14:cNvContentPartPr/>
                <p14:nvPr/>
              </p14:nvContentPartPr>
              <p14:xfrm>
                <a:off x="7115931" y="5703345"/>
                <a:ext cx="217440" cy="10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3219B0-1AAA-4A92-BA95-9CA668F43D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98291" y="5685705"/>
                  <a:ext cx="253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BB61C0-D6ED-4DA9-B1FC-F9B0B77F2954}"/>
                    </a:ext>
                  </a:extLst>
                </p14:cNvPr>
                <p14:cNvContentPartPr/>
                <p14:nvPr/>
              </p14:nvContentPartPr>
              <p14:xfrm>
                <a:off x="8527851" y="5031945"/>
                <a:ext cx="649440" cy="38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BB61C0-D6ED-4DA9-B1FC-F9B0B77F29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10211" y="5013945"/>
                  <a:ext cx="6850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D44E04-FFC5-4FDD-9D30-4A3F85FF08BF}"/>
                    </a:ext>
                  </a:extLst>
                </p14:cNvPr>
                <p14:cNvContentPartPr/>
                <p14:nvPr/>
              </p14:nvContentPartPr>
              <p14:xfrm>
                <a:off x="8564211" y="5141745"/>
                <a:ext cx="39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D44E04-FFC5-4FDD-9D30-4A3F85FF08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6571" y="51241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FC4112-10ED-486A-89E6-A92CA7A8B46C}"/>
                    </a:ext>
                  </a:extLst>
                </p14:cNvPr>
                <p14:cNvContentPartPr/>
                <p14:nvPr/>
              </p14:nvContentPartPr>
              <p14:xfrm>
                <a:off x="9478611" y="4662225"/>
                <a:ext cx="628200" cy="34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FC4112-10ED-486A-89E6-A92CA7A8B4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0611" y="4644225"/>
                  <a:ext cx="663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62C5CF-B480-4F4B-B174-91256121D840}"/>
                    </a:ext>
                  </a:extLst>
                </p14:cNvPr>
                <p14:cNvContentPartPr/>
                <p14:nvPr/>
              </p14:nvContentPartPr>
              <p14:xfrm>
                <a:off x="10012851" y="4472145"/>
                <a:ext cx="500040" cy="28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62C5CF-B480-4F4B-B174-91256121D8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94851" y="4454145"/>
                  <a:ext cx="535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ABE552-8EEA-4287-B0F5-BC21920A5339}"/>
                    </a:ext>
                  </a:extLst>
                </p14:cNvPr>
                <p14:cNvContentPartPr/>
                <p14:nvPr/>
              </p14:nvContentPartPr>
              <p14:xfrm>
                <a:off x="10456371" y="3921345"/>
                <a:ext cx="382320" cy="65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ABE552-8EEA-4287-B0F5-BC21920A53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38731" y="3903705"/>
                  <a:ext cx="4179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C382A0-FCDF-4FB9-8AE4-894240563E15}"/>
                    </a:ext>
                  </a:extLst>
                </p14:cNvPr>
                <p14:cNvContentPartPr/>
                <p14:nvPr/>
              </p14:nvContentPartPr>
              <p14:xfrm>
                <a:off x="10637451" y="3856185"/>
                <a:ext cx="546480" cy="42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C382A0-FCDF-4FB9-8AE4-894240563E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19811" y="3838545"/>
                  <a:ext cx="5821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1FE055-F005-47CB-9256-8E95671A311E}"/>
                    </a:ext>
                  </a:extLst>
                </p14:cNvPr>
                <p14:cNvContentPartPr/>
                <p14:nvPr/>
              </p14:nvContentPartPr>
              <p14:xfrm>
                <a:off x="10827531" y="4067145"/>
                <a:ext cx="157320" cy="8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1FE055-F005-47CB-9256-8E95671A311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09531" y="4049145"/>
                  <a:ext cx="192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B343D5-9D2A-478C-8C2B-6FF0C8DFAF67}"/>
                    </a:ext>
                  </a:extLst>
                </p14:cNvPr>
                <p14:cNvContentPartPr/>
                <p14:nvPr/>
              </p14:nvContentPartPr>
              <p14:xfrm>
                <a:off x="11080251" y="3955905"/>
                <a:ext cx="84600" cy="9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B343D5-9D2A-478C-8C2B-6FF0C8DFAF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62251" y="3937905"/>
                  <a:ext cx="120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58C5B9-CBAC-4664-AB61-B87DAE5D2F93}"/>
                    </a:ext>
                  </a:extLst>
                </p14:cNvPr>
                <p14:cNvContentPartPr/>
                <p14:nvPr/>
              </p14:nvContentPartPr>
              <p14:xfrm>
                <a:off x="10936251" y="3403665"/>
                <a:ext cx="608040" cy="60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58C5B9-CBAC-4664-AB61-B87DAE5D2F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18611" y="3385665"/>
                  <a:ext cx="64368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B55AB5-01F0-49ED-9C57-A5BB071C02AE}"/>
                    </a:ext>
                  </a:extLst>
                </p14:cNvPr>
                <p14:cNvContentPartPr/>
                <p14:nvPr/>
              </p14:nvContentPartPr>
              <p14:xfrm>
                <a:off x="11235051" y="3168225"/>
                <a:ext cx="436680" cy="59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B55AB5-01F0-49ED-9C57-A5BB071C02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17051" y="3150225"/>
                  <a:ext cx="4723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5D7F30-5682-42C6-A9DD-13566F126B85}"/>
                    </a:ext>
                  </a:extLst>
                </p14:cNvPr>
                <p14:cNvContentPartPr/>
                <p14:nvPr/>
              </p14:nvContentPartPr>
              <p14:xfrm>
                <a:off x="11660571" y="3346785"/>
                <a:ext cx="235800" cy="38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5D7F30-5682-42C6-A9DD-13566F126B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642931" y="3329145"/>
                  <a:ext cx="271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D142AF-0BAF-44AD-8A91-59B0C5D34487}"/>
                    </a:ext>
                  </a:extLst>
                </p14:cNvPr>
                <p14:cNvContentPartPr/>
                <p14:nvPr/>
              </p14:nvContentPartPr>
              <p14:xfrm>
                <a:off x="8075331" y="5893425"/>
                <a:ext cx="698040" cy="641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D142AF-0BAF-44AD-8A91-59B0C5D3448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57331" y="5875425"/>
                  <a:ext cx="7336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80BEFF-3BB0-478E-A5ED-5B097B11D50D}"/>
                    </a:ext>
                  </a:extLst>
                </p14:cNvPr>
                <p14:cNvContentPartPr/>
                <p14:nvPr/>
              </p14:nvContentPartPr>
              <p14:xfrm>
                <a:off x="8845011" y="5803065"/>
                <a:ext cx="229320" cy="686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80BEFF-3BB0-478E-A5ED-5B097B11D5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27011" y="5785065"/>
                  <a:ext cx="2649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C23D60-E1A9-4717-A2FA-2147C0756082}"/>
                    </a:ext>
                  </a:extLst>
                </p14:cNvPr>
                <p14:cNvContentPartPr/>
                <p14:nvPr/>
              </p14:nvContentPartPr>
              <p14:xfrm>
                <a:off x="9113931" y="5766705"/>
                <a:ext cx="309600" cy="40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C23D60-E1A9-4717-A2FA-2147C07560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96291" y="5749065"/>
                  <a:ext cx="345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1B09BB-FC44-4236-AF65-E014C3EE8E51}"/>
                    </a:ext>
                  </a:extLst>
                </p14:cNvPr>
                <p14:cNvContentPartPr/>
                <p14:nvPr/>
              </p14:nvContentPartPr>
              <p14:xfrm>
                <a:off x="9741051" y="5529465"/>
                <a:ext cx="327600" cy="30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1B09BB-FC44-4236-AF65-E014C3EE8E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23051" y="5511465"/>
                  <a:ext cx="363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2EF06F-9532-450D-A814-ABD372158FC8}"/>
                    </a:ext>
                  </a:extLst>
                </p14:cNvPr>
                <p14:cNvContentPartPr/>
                <p14:nvPr/>
              </p14:nvContentPartPr>
              <p14:xfrm>
                <a:off x="10057851" y="5612625"/>
                <a:ext cx="118080" cy="9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2EF06F-9532-450D-A814-ABD372158FC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40211" y="5594985"/>
                  <a:ext cx="153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E9940A-FC68-4CF2-A06B-D2E77A785446}"/>
                    </a:ext>
                  </a:extLst>
                </p14:cNvPr>
                <p14:cNvContentPartPr/>
                <p14:nvPr/>
              </p14:nvContentPartPr>
              <p14:xfrm>
                <a:off x="10152891" y="5168385"/>
                <a:ext cx="856080" cy="920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E9940A-FC68-4CF2-A06B-D2E77A7854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35251" y="5150745"/>
                  <a:ext cx="89172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DFB971-309D-4DAD-882E-2C64277342F0}"/>
                    </a:ext>
                  </a:extLst>
                </p14:cNvPr>
                <p14:cNvContentPartPr/>
                <p14:nvPr/>
              </p14:nvContentPartPr>
              <p14:xfrm>
                <a:off x="11108331" y="4564305"/>
                <a:ext cx="471240" cy="47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DFB971-309D-4DAD-882E-2C64277342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90691" y="4546665"/>
                  <a:ext cx="506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E11F7D-EA97-4A2E-87C8-2C901776EB39}"/>
                    </a:ext>
                  </a:extLst>
                </p14:cNvPr>
                <p14:cNvContentPartPr/>
                <p14:nvPr/>
              </p14:nvContentPartPr>
              <p14:xfrm>
                <a:off x="11180691" y="4589505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E11F7D-EA97-4A2E-87C8-2C901776EB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2691" y="4571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E54599-24B4-413E-BC5E-3BF4F5092C04}"/>
                    </a:ext>
                  </a:extLst>
                </p14:cNvPr>
                <p14:cNvContentPartPr/>
                <p14:nvPr/>
              </p14:nvContentPartPr>
              <p14:xfrm>
                <a:off x="9550251" y="5817465"/>
                <a:ext cx="841320" cy="70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E54599-24B4-413E-BC5E-3BF4F5092C0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2251" y="5799825"/>
                  <a:ext cx="8769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0AD32F-6855-4E6D-AC8D-511DD3989932}"/>
                    </a:ext>
                  </a:extLst>
                </p14:cNvPr>
                <p14:cNvContentPartPr/>
                <p14:nvPr/>
              </p14:nvContentPartPr>
              <p14:xfrm>
                <a:off x="10339371" y="6074505"/>
                <a:ext cx="432000" cy="336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0AD32F-6855-4E6D-AC8D-511DD398993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21371" y="6056865"/>
                  <a:ext cx="467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B2ECF9-CABC-46CC-816F-8E5EAEFED59B}"/>
                    </a:ext>
                  </a:extLst>
                </p14:cNvPr>
                <p14:cNvContentPartPr/>
                <p14:nvPr/>
              </p14:nvContentPartPr>
              <p14:xfrm>
                <a:off x="10773531" y="5918265"/>
                <a:ext cx="383400" cy="35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B2ECF9-CABC-46CC-816F-8E5EAEFED59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55531" y="5900625"/>
                  <a:ext cx="419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0A6BAA-F76E-486D-824A-BB24200C9894}"/>
                    </a:ext>
                  </a:extLst>
                </p14:cNvPr>
                <p14:cNvContentPartPr/>
                <p14:nvPr/>
              </p14:nvContentPartPr>
              <p14:xfrm>
                <a:off x="11126331" y="5549265"/>
                <a:ext cx="645120" cy="94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0A6BAA-F76E-486D-824A-BB24200C98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08691" y="5531625"/>
                  <a:ext cx="6807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0FA3DD-6735-40B5-B67D-CA003776AA97}"/>
                    </a:ext>
                  </a:extLst>
                </p14:cNvPr>
                <p14:cNvContentPartPr/>
                <p14:nvPr/>
              </p14:nvContentPartPr>
              <p14:xfrm>
                <a:off x="11540691" y="5423625"/>
                <a:ext cx="373680" cy="31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0FA3DD-6735-40B5-B67D-CA003776AA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22691" y="5405625"/>
                  <a:ext cx="409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0D623F-3A0A-4C1B-A8F9-48D89B07E49F}"/>
                    </a:ext>
                  </a:extLst>
                </p14:cNvPr>
                <p14:cNvContentPartPr/>
                <p14:nvPr/>
              </p14:nvContentPartPr>
              <p14:xfrm>
                <a:off x="11714571" y="5044185"/>
                <a:ext cx="300240" cy="807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0D623F-3A0A-4C1B-A8F9-48D89B07E4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96931" y="5026545"/>
                  <a:ext cx="33588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3DA222-65EA-4E6F-9C22-C56E3E4AD291}"/>
                    </a:ext>
                  </a:extLst>
                </p14:cNvPr>
                <p14:cNvContentPartPr/>
                <p14:nvPr/>
              </p14:nvContentPartPr>
              <p14:xfrm>
                <a:off x="8989731" y="3103425"/>
                <a:ext cx="1069920" cy="142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3DA222-65EA-4E6F-9C22-C56E3E4AD29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71731" y="3085785"/>
                  <a:ext cx="1105560" cy="145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341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83185DC-86DF-462B-89F3-25BEA9161340}"/>
              </a:ext>
            </a:extLst>
          </p:cNvPr>
          <p:cNvGrpSpPr/>
          <p:nvPr/>
        </p:nvGrpSpPr>
        <p:grpSpPr>
          <a:xfrm>
            <a:off x="1049571" y="80865"/>
            <a:ext cx="6883920" cy="882360"/>
            <a:chOff x="1049571" y="80865"/>
            <a:chExt cx="6883920" cy="88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D93124-3C70-4274-AB01-1917E45AD20A}"/>
                    </a:ext>
                  </a:extLst>
                </p14:cNvPr>
                <p14:cNvContentPartPr/>
                <p14:nvPr/>
              </p14:nvContentPartPr>
              <p14:xfrm>
                <a:off x="1049571" y="188145"/>
                <a:ext cx="633600" cy="77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D93124-3C70-4274-AB01-1917E45AD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1931" y="170145"/>
                  <a:ext cx="66924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9A607F-F5C9-44DD-A71F-DB8924E35C6D}"/>
                    </a:ext>
                  </a:extLst>
                </p14:cNvPr>
                <p14:cNvContentPartPr/>
                <p14:nvPr/>
              </p14:nvContentPartPr>
              <p14:xfrm>
                <a:off x="1819251" y="441945"/>
                <a:ext cx="838440" cy="37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9A607F-F5C9-44DD-A71F-DB8924E35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1611" y="423945"/>
                  <a:ext cx="8740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E09CF1-2EA5-4BA0-B6D4-8F72DC9E9D36}"/>
                    </a:ext>
                  </a:extLst>
                </p14:cNvPr>
                <p14:cNvContentPartPr/>
                <p14:nvPr/>
              </p14:nvContentPartPr>
              <p14:xfrm>
                <a:off x="2732571" y="270585"/>
                <a:ext cx="782640" cy="47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E09CF1-2EA5-4BA0-B6D4-8F72DC9E9D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4571" y="252585"/>
                  <a:ext cx="818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3E1835-77CD-4DDF-BC2E-062A8E784EBD}"/>
                    </a:ext>
                  </a:extLst>
                </p14:cNvPr>
                <p14:cNvContentPartPr/>
                <p14:nvPr/>
              </p14:nvContentPartPr>
              <p14:xfrm>
                <a:off x="3582531" y="398025"/>
                <a:ext cx="322920" cy="23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3E1835-77CD-4DDF-BC2E-062A8E784E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4891" y="380025"/>
                  <a:ext cx="358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DB8D75-5744-407A-86B3-0B9CFAE26C36}"/>
                    </a:ext>
                  </a:extLst>
                </p14:cNvPr>
                <p14:cNvContentPartPr/>
                <p14:nvPr/>
              </p14:nvContentPartPr>
              <p14:xfrm>
                <a:off x="3965211" y="108585"/>
                <a:ext cx="235800" cy="54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DB8D75-5744-407A-86B3-0B9CFAE26C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47211" y="90585"/>
                  <a:ext cx="2714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B8F3D2-A6D5-4370-A968-4C01C10EF029}"/>
                    </a:ext>
                  </a:extLst>
                </p14:cNvPr>
                <p14:cNvContentPartPr/>
                <p14:nvPr/>
              </p14:nvContentPartPr>
              <p14:xfrm>
                <a:off x="4712571" y="189225"/>
                <a:ext cx="329040" cy="59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B8F3D2-A6D5-4370-A968-4C01C10EF0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94571" y="171585"/>
                  <a:ext cx="3646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80B5A6-DCFD-4097-A5BA-C278FB7A7102}"/>
                    </a:ext>
                  </a:extLst>
                </p14:cNvPr>
                <p14:cNvContentPartPr/>
                <p14:nvPr/>
              </p14:nvContentPartPr>
              <p14:xfrm>
                <a:off x="5015331" y="203985"/>
                <a:ext cx="700920" cy="449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80B5A6-DCFD-4097-A5BA-C278FB7A71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7331" y="186345"/>
                  <a:ext cx="7365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23923A-C986-49D5-98C3-5CB8CF1D7BC3}"/>
                    </a:ext>
                  </a:extLst>
                </p14:cNvPr>
                <p14:cNvContentPartPr/>
                <p14:nvPr/>
              </p14:nvContentPartPr>
              <p14:xfrm>
                <a:off x="5885811" y="370665"/>
                <a:ext cx="346320" cy="30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23923A-C986-49D5-98C3-5CB8CF1D7B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7811" y="353025"/>
                  <a:ext cx="381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E951CE-9451-406F-ABD7-6C2BCDE64A80}"/>
                    </a:ext>
                  </a:extLst>
                </p14:cNvPr>
                <p14:cNvContentPartPr/>
                <p14:nvPr/>
              </p14:nvContentPartPr>
              <p14:xfrm>
                <a:off x="6247971" y="80865"/>
                <a:ext cx="1365840" cy="67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E951CE-9451-406F-ABD7-6C2BCDE64A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30331" y="62865"/>
                  <a:ext cx="140148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53FEF9-2088-48C1-8685-0787D9CD4D8D}"/>
                    </a:ext>
                  </a:extLst>
                </p14:cNvPr>
                <p14:cNvContentPartPr/>
                <p14:nvPr/>
              </p14:nvContentPartPr>
              <p14:xfrm>
                <a:off x="7615971" y="153585"/>
                <a:ext cx="317520" cy="17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53FEF9-2088-48C1-8685-0787D9CD4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7971" y="135585"/>
                  <a:ext cx="353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09CA63-90DB-4721-8305-0180B13937A9}"/>
              </a:ext>
            </a:extLst>
          </p:cNvPr>
          <p:cNvGrpSpPr/>
          <p:nvPr/>
        </p:nvGrpSpPr>
        <p:grpSpPr>
          <a:xfrm>
            <a:off x="296091" y="1737945"/>
            <a:ext cx="1531080" cy="745200"/>
            <a:chOff x="296091" y="1737945"/>
            <a:chExt cx="153108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97187F-0725-4BD2-839B-6D8F2B27BD63}"/>
                    </a:ext>
                  </a:extLst>
                </p14:cNvPr>
                <p14:cNvContentPartPr/>
                <p14:nvPr/>
              </p14:nvContentPartPr>
              <p14:xfrm>
                <a:off x="296091" y="1837305"/>
                <a:ext cx="555120" cy="64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97187F-0725-4BD2-839B-6D8F2B27BD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091" y="1819305"/>
                  <a:ext cx="5907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AFA119-CD22-42EC-9272-4FAEDCDB95F9}"/>
                    </a:ext>
                  </a:extLst>
                </p14:cNvPr>
                <p14:cNvContentPartPr/>
                <p14:nvPr/>
              </p14:nvContentPartPr>
              <p14:xfrm>
                <a:off x="811971" y="1959345"/>
                <a:ext cx="303480" cy="31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AFA119-CD22-42EC-9272-4FAEDCDB95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331" y="1941345"/>
                  <a:ext cx="3391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331170-0F74-4F84-B462-EBCFBAB29FBB}"/>
                    </a:ext>
                  </a:extLst>
                </p14:cNvPr>
                <p14:cNvContentPartPr/>
                <p14:nvPr/>
              </p14:nvContentPartPr>
              <p14:xfrm>
                <a:off x="1224531" y="1802385"/>
                <a:ext cx="372240" cy="39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331170-0F74-4F84-B462-EBCFBAB29F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6891" y="1784745"/>
                  <a:ext cx="4078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FB7C0C-6FCA-4B51-B83E-99F5A7FBCD08}"/>
                    </a:ext>
                  </a:extLst>
                </p14:cNvPr>
                <p14:cNvContentPartPr/>
                <p14:nvPr/>
              </p14:nvContentPartPr>
              <p14:xfrm>
                <a:off x="1719531" y="1737945"/>
                <a:ext cx="107640" cy="23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FB7C0C-6FCA-4B51-B83E-99F5A7FBCD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1891" y="1719945"/>
                  <a:ext cx="1432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AAA440-AE59-47ED-BDF1-775C2E1CAA53}"/>
              </a:ext>
            </a:extLst>
          </p:cNvPr>
          <p:cNvGrpSpPr/>
          <p:nvPr/>
        </p:nvGrpSpPr>
        <p:grpSpPr>
          <a:xfrm>
            <a:off x="3036771" y="1574865"/>
            <a:ext cx="668880" cy="401760"/>
            <a:chOff x="3036771" y="1574865"/>
            <a:chExt cx="66888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5FE218-72B5-4B15-AC59-71CDCC4B7D53}"/>
                    </a:ext>
                  </a:extLst>
                </p14:cNvPr>
                <p14:cNvContentPartPr/>
                <p14:nvPr/>
              </p14:nvContentPartPr>
              <p14:xfrm>
                <a:off x="3036771" y="1574865"/>
                <a:ext cx="446400" cy="40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5FE218-72B5-4B15-AC59-71CDCC4B7D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9131" y="1557225"/>
                  <a:ext cx="482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DA7D2F-4620-4E90-925A-423544A5AF60}"/>
                    </a:ext>
                  </a:extLst>
                </p14:cNvPr>
                <p14:cNvContentPartPr/>
                <p14:nvPr/>
              </p14:nvContentPartPr>
              <p14:xfrm>
                <a:off x="3583611" y="1852785"/>
                <a:ext cx="122040" cy="7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DA7D2F-4620-4E90-925A-423544A5AF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5611" y="1834785"/>
                  <a:ext cx="1576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7759E6-75C5-4995-9858-1F3276212D82}"/>
              </a:ext>
            </a:extLst>
          </p:cNvPr>
          <p:cNvGrpSpPr/>
          <p:nvPr/>
        </p:nvGrpSpPr>
        <p:grpSpPr>
          <a:xfrm>
            <a:off x="4975371" y="1328265"/>
            <a:ext cx="893160" cy="577080"/>
            <a:chOff x="4975371" y="1328265"/>
            <a:chExt cx="89316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51B9C8-0DA9-4D78-804A-F62FB0AFE437}"/>
                    </a:ext>
                  </a:extLst>
                </p14:cNvPr>
                <p14:cNvContentPartPr/>
                <p14:nvPr/>
              </p14:nvContentPartPr>
              <p14:xfrm>
                <a:off x="4975371" y="1328265"/>
                <a:ext cx="386280" cy="57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51B9C8-0DA9-4D78-804A-F62FB0AFE4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731" y="1310265"/>
                  <a:ext cx="4219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5D5134-A4D7-4251-982F-B257AAAC7941}"/>
                    </a:ext>
                  </a:extLst>
                </p14:cNvPr>
                <p14:cNvContentPartPr/>
                <p14:nvPr/>
              </p14:nvContentPartPr>
              <p14:xfrm>
                <a:off x="5522211" y="1630665"/>
                <a:ext cx="346320" cy="21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5D5134-A4D7-4251-982F-B257AAAC79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4571" y="1613025"/>
                  <a:ext cx="381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717897-E00E-40E1-949E-69DD76E66ED9}"/>
              </a:ext>
            </a:extLst>
          </p:cNvPr>
          <p:cNvGrpSpPr/>
          <p:nvPr/>
        </p:nvGrpSpPr>
        <p:grpSpPr>
          <a:xfrm>
            <a:off x="6507531" y="1339785"/>
            <a:ext cx="753120" cy="407880"/>
            <a:chOff x="6507531" y="1339785"/>
            <a:chExt cx="75312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6D69EA-EE27-472C-BB3B-43B78E15411E}"/>
                    </a:ext>
                  </a:extLst>
                </p14:cNvPr>
                <p14:cNvContentPartPr/>
                <p14:nvPr/>
              </p14:nvContentPartPr>
              <p14:xfrm>
                <a:off x="6507531" y="1339785"/>
                <a:ext cx="342720" cy="34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6D69EA-EE27-472C-BB3B-43B78E1541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9891" y="1321785"/>
                  <a:ext cx="378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9D3BEF-D057-434E-A6AB-2EAFF88FBC2F}"/>
                    </a:ext>
                  </a:extLst>
                </p14:cNvPr>
                <p14:cNvContentPartPr/>
                <p14:nvPr/>
              </p14:nvContentPartPr>
              <p14:xfrm>
                <a:off x="6961851" y="1493505"/>
                <a:ext cx="298800" cy="25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9D3BEF-D057-434E-A6AB-2EAFF88FBC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4211" y="1475865"/>
                  <a:ext cx="33444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D652A-C961-47F8-A074-FE5DF0AC8439}"/>
              </a:ext>
            </a:extLst>
          </p:cNvPr>
          <p:cNvGrpSpPr/>
          <p:nvPr/>
        </p:nvGrpSpPr>
        <p:grpSpPr>
          <a:xfrm>
            <a:off x="8221851" y="1150785"/>
            <a:ext cx="550800" cy="599400"/>
            <a:chOff x="8221851" y="1150785"/>
            <a:chExt cx="55080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2512D1-A6B4-481C-8264-6EB50E12B0BD}"/>
                    </a:ext>
                  </a:extLst>
                </p14:cNvPr>
                <p14:cNvContentPartPr/>
                <p14:nvPr/>
              </p14:nvContentPartPr>
              <p14:xfrm>
                <a:off x="8221851" y="1150785"/>
                <a:ext cx="336600" cy="31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2512D1-A6B4-481C-8264-6EB50E12B0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04211" y="1133145"/>
                  <a:ext cx="372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5AAD8F-2D8D-4440-B064-6A0EB3E80325}"/>
                    </a:ext>
                  </a:extLst>
                </p14:cNvPr>
                <p14:cNvContentPartPr/>
                <p14:nvPr/>
              </p14:nvContentPartPr>
              <p14:xfrm>
                <a:off x="8679771" y="1402785"/>
                <a:ext cx="92880" cy="34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5AAD8F-2D8D-4440-B064-6A0EB3E803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2131" y="1385145"/>
                  <a:ext cx="12852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21D7D4-2288-44FA-84F2-8AED722AF5A5}"/>
              </a:ext>
            </a:extLst>
          </p:cNvPr>
          <p:cNvGrpSpPr/>
          <p:nvPr/>
        </p:nvGrpSpPr>
        <p:grpSpPr>
          <a:xfrm>
            <a:off x="9642051" y="1103985"/>
            <a:ext cx="678960" cy="672480"/>
            <a:chOff x="9642051" y="1103985"/>
            <a:chExt cx="67896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262D5C-CB82-4078-ADA8-A4787E27EDEA}"/>
                    </a:ext>
                  </a:extLst>
                </p14:cNvPr>
                <p14:cNvContentPartPr/>
                <p14:nvPr/>
              </p14:nvContentPartPr>
              <p14:xfrm>
                <a:off x="9642051" y="1103985"/>
                <a:ext cx="197280" cy="14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262D5C-CB82-4078-ADA8-A4787E27ED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24051" y="1086345"/>
                  <a:ext cx="232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C45D7C-B45C-45B0-B3D3-EA3C81E0D46D}"/>
                    </a:ext>
                  </a:extLst>
                </p14:cNvPr>
                <p14:cNvContentPartPr/>
                <p14:nvPr/>
              </p14:nvContentPartPr>
              <p14:xfrm>
                <a:off x="9849051" y="1294785"/>
                <a:ext cx="436320" cy="48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C45D7C-B45C-45B0-B3D3-EA3C81E0D4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31051" y="1276785"/>
                  <a:ext cx="471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82FAF0-E27F-46C4-9C5E-9386D2849327}"/>
                    </a:ext>
                  </a:extLst>
                </p14:cNvPr>
                <p14:cNvContentPartPr/>
                <p14:nvPr/>
              </p14:nvContentPartPr>
              <p14:xfrm>
                <a:off x="10320651" y="1182105"/>
                <a:ext cx="360" cy="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82FAF0-E27F-46C4-9C5E-9386D2849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03011" y="1164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C17999-9178-4E12-B715-834F379E0CC1}"/>
              </a:ext>
            </a:extLst>
          </p:cNvPr>
          <p:cNvGrpSpPr/>
          <p:nvPr/>
        </p:nvGrpSpPr>
        <p:grpSpPr>
          <a:xfrm>
            <a:off x="11017611" y="1036665"/>
            <a:ext cx="270000" cy="22680"/>
            <a:chOff x="11017611" y="1036665"/>
            <a:chExt cx="270000" cy="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BA525F-74A8-4E35-B24A-318879D21755}"/>
                    </a:ext>
                  </a:extLst>
                </p14:cNvPr>
                <p14:cNvContentPartPr/>
                <p14:nvPr/>
              </p14:nvContentPartPr>
              <p14:xfrm>
                <a:off x="11017611" y="1055385"/>
                <a:ext cx="2124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BA525F-74A8-4E35-B24A-318879D217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99971" y="1037385"/>
                  <a:ext cx="56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7C5380-7FEF-4484-B4D4-14D903C63EE3}"/>
                    </a:ext>
                  </a:extLst>
                </p14:cNvPr>
                <p14:cNvContentPartPr/>
                <p14:nvPr/>
              </p14:nvContentPartPr>
              <p14:xfrm>
                <a:off x="11090331" y="1036665"/>
                <a:ext cx="197280" cy="1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7C5380-7FEF-4484-B4D4-14D903C63E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72331" y="1019025"/>
                  <a:ext cx="2329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F4E3EA-FC9B-4DF5-8F16-B0239FA8F457}"/>
              </a:ext>
            </a:extLst>
          </p:cNvPr>
          <p:cNvGrpSpPr/>
          <p:nvPr/>
        </p:nvGrpSpPr>
        <p:grpSpPr>
          <a:xfrm>
            <a:off x="387171" y="2876265"/>
            <a:ext cx="1994400" cy="749880"/>
            <a:chOff x="387171" y="2876265"/>
            <a:chExt cx="199440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2226B7-F145-4071-9F32-BA4715A88CAE}"/>
                    </a:ext>
                  </a:extLst>
                </p14:cNvPr>
                <p14:cNvContentPartPr/>
                <p14:nvPr/>
              </p14:nvContentPartPr>
              <p14:xfrm>
                <a:off x="387171" y="2876265"/>
                <a:ext cx="662760" cy="749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2226B7-F145-4071-9F32-BA4715A88C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9171" y="2858265"/>
                  <a:ext cx="69840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A4BAD3-799C-4C20-9594-C0AFB161B287}"/>
                    </a:ext>
                  </a:extLst>
                </p14:cNvPr>
                <p14:cNvContentPartPr/>
                <p14:nvPr/>
              </p14:nvContentPartPr>
              <p14:xfrm>
                <a:off x="945891" y="3231945"/>
                <a:ext cx="407520" cy="36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A4BAD3-799C-4C20-9594-C0AFB161B2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8251" y="3213945"/>
                  <a:ext cx="443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536973-CF07-468B-8B2B-37A50DF5D19E}"/>
                    </a:ext>
                  </a:extLst>
                </p14:cNvPr>
                <p14:cNvContentPartPr/>
                <p14:nvPr/>
              </p14:nvContentPartPr>
              <p14:xfrm>
                <a:off x="1421091" y="3111705"/>
                <a:ext cx="537840" cy="28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536973-CF07-468B-8B2B-37A50DF5D1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3091" y="3093705"/>
                  <a:ext cx="573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3AAEB3-4996-475C-8CAC-F228E3A3B90E}"/>
                    </a:ext>
                  </a:extLst>
                </p14:cNvPr>
                <p14:cNvContentPartPr/>
                <p14:nvPr/>
              </p14:nvContentPartPr>
              <p14:xfrm>
                <a:off x="2045691" y="3142665"/>
                <a:ext cx="335880" cy="24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3AAEB3-4996-475C-8CAC-F228E3A3B9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28051" y="3125025"/>
                  <a:ext cx="3715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24FD7E-C126-4744-903D-E50A8F5A9EB1}"/>
              </a:ext>
            </a:extLst>
          </p:cNvPr>
          <p:cNvGrpSpPr/>
          <p:nvPr/>
        </p:nvGrpSpPr>
        <p:grpSpPr>
          <a:xfrm>
            <a:off x="3057651" y="2639745"/>
            <a:ext cx="764640" cy="536760"/>
            <a:chOff x="3057651" y="2639745"/>
            <a:chExt cx="76464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108642-09A3-49D6-AE97-EFEC7AEFE72E}"/>
                    </a:ext>
                  </a:extLst>
                </p14:cNvPr>
                <p14:cNvContentPartPr/>
                <p14:nvPr/>
              </p14:nvContentPartPr>
              <p14:xfrm>
                <a:off x="3057651" y="2639745"/>
                <a:ext cx="503280" cy="53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108642-09A3-49D6-AE97-EFEC7AEFE7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40011" y="2621745"/>
                  <a:ext cx="5389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276F57-C5D3-46B4-93CE-B22F85EC0B47}"/>
                    </a:ext>
                  </a:extLst>
                </p14:cNvPr>
                <p14:cNvContentPartPr/>
                <p14:nvPr/>
              </p14:nvContentPartPr>
              <p14:xfrm>
                <a:off x="3657051" y="2915145"/>
                <a:ext cx="165240" cy="233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276F57-C5D3-46B4-93CE-B22F85EC0B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9411" y="2897145"/>
                  <a:ext cx="20088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3CF83E-2CCE-44F5-A988-0123E97089E8}"/>
              </a:ext>
            </a:extLst>
          </p:cNvPr>
          <p:cNvGrpSpPr/>
          <p:nvPr/>
        </p:nvGrpSpPr>
        <p:grpSpPr>
          <a:xfrm>
            <a:off x="5175531" y="2326185"/>
            <a:ext cx="2751120" cy="852120"/>
            <a:chOff x="5175531" y="2326185"/>
            <a:chExt cx="275112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9147E9-A959-4658-B9B0-20570D20E9CB}"/>
                    </a:ext>
                  </a:extLst>
                </p14:cNvPr>
                <p14:cNvContentPartPr/>
                <p14:nvPr/>
              </p14:nvContentPartPr>
              <p14:xfrm>
                <a:off x="5175531" y="2553345"/>
                <a:ext cx="646200" cy="25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9147E9-A959-4658-B9B0-20570D20E9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57531" y="2535705"/>
                  <a:ext cx="681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CA32B6-AE39-466D-8E72-32E060D86869}"/>
                    </a:ext>
                  </a:extLst>
                </p14:cNvPr>
                <p14:cNvContentPartPr/>
                <p14:nvPr/>
              </p14:nvContentPartPr>
              <p14:xfrm>
                <a:off x="5956731" y="2832705"/>
                <a:ext cx="233280" cy="240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CA32B6-AE39-466D-8E72-32E060D868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9091" y="2815065"/>
                  <a:ext cx="268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DFE965-B7E2-44B1-AD70-931B62B9D93A}"/>
                    </a:ext>
                  </a:extLst>
                </p14:cNvPr>
                <p14:cNvContentPartPr/>
                <p14:nvPr/>
              </p14:nvContentPartPr>
              <p14:xfrm>
                <a:off x="6648291" y="2326185"/>
                <a:ext cx="730080" cy="410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DFE965-B7E2-44B1-AD70-931B62B9D9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0291" y="2308185"/>
                  <a:ext cx="765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8C737A-BF02-47E8-BC8E-586F2652C289}"/>
                    </a:ext>
                  </a:extLst>
                </p14:cNvPr>
                <p14:cNvContentPartPr/>
                <p14:nvPr/>
              </p14:nvContentPartPr>
              <p14:xfrm>
                <a:off x="7504371" y="2735145"/>
                <a:ext cx="422280" cy="443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8C737A-BF02-47E8-BC8E-586F2652C2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86371" y="2717505"/>
                  <a:ext cx="45792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436982-154A-4050-9C18-CB5B447EC1D9}"/>
              </a:ext>
            </a:extLst>
          </p:cNvPr>
          <p:cNvGrpSpPr/>
          <p:nvPr/>
        </p:nvGrpSpPr>
        <p:grpSpPr>
          <a:xfrm>
            <a:off x="8544771" y="2238705"/>
            <a:ext cx="780120" cy="817920"/>
            <a:chOff x="8544771" y="2238705"/>
            <a:chExt cx="780120" cy="8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A7F449-2382-4B39-A363-17A2E6710387}"/>
                    </a:ext>
                  </a:extLst>
                </p14:cNvPr>
                <p14:cNvContentPartPr/>
                <p14:nvPr/>
              </p14:nvContentPartPr>
              <p14:xfrm>
                <a:off x="8544771" y="2238705"/>
                <a:ext cx="499680" cy="31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A7F449-2382-4B39-A363-17A2E67103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26771" y="2220705"/>
                  <a:ext cx="535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D685ED-438F-4C24-9E15-29E9BDE6636D}"/>
                    </a:ext>
                  </a:extLst>
                </p14:cNvPr>
                <p14:cNvContentPartPr/>
                <p14:nvPr/>
              </p14:nvContentPartPr>
              <p14:xfrm>
                <a:off x="8942571" y="2648385"/>
                <a:ext cx="382320" cy="40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D685ED-438F-4C24-9E15-29E9BDE663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24571" y="2630385"/>
                  <a:ext cx="417960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74C5C1-88C4-4BDD-AE46-4E6232956F51}"/>
                  </a:ext>
                </a:extLst>
              </p14:cNvPr>
              <p14:cNvContentPartPr/>
              <p14:nvPr/>
            </p14:nvContentPartPr>
            <p14:xfrm>
              <a:off x="10163331" y="2182185"/>
              <a:ext cx="475200" cy="420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74C5C1-88C4-4BDD-AE46-4E6232956F5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45691" y="2164185"/>
                <a:ext cx="510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B73F3B-9C07-41A9-9BED-B6D7EBD30E67}"/>
                  </a:ext>
                </a:extLst>
              </p14:cNvPr>
              <p14:cNvContentPartPr/>
              <p14:nvPr/>
            </p14:nvContentPartPr>
            <p14:xfrm>
              <a:off x="10339371" y="2833785"/>
              <a:ext cx="470880" cy="420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B73F3B-9C07-41A9-9BED-B6D7EBD30E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21371" y="2816145"/>
                <a:ext cx="506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FCB8706-FE82-42A8-9A8E-7AB0F329E131}"/>
                  </a:ext>
                </a:extLst>
              </p14:cNvPr>
              <p14:cNvContentPartPr/>
              <p14:nvPr/>
            </p14:nvContentPartPr>
            <p14:xfrm>
              <a:off x="10954251" y="2199465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CB8706-FE82-42A8-9A8E-7AB0F329E13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36611" y="21818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B9EBFCB5-154D-4D9E-9465-3BE1A6215AFA}"/>
              </a:ext>
            </a:extLst>
          </p:cNvPr>
          <p:cNvGrpSpPr/>
          <p:nvPr/>
        </p:nvGrpSpPr>
        <p:grpSpPr>
          <a:xfrm>
            <a:off x="11425131" y="2012625"/>
            <a:ext cx="337320" cy="105480"/>
            <a:chOff x="11425131" y="2012625"/>
            <a:chExt cx="33732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F273B7-75E1-4A00-A417-9FCF6BBD81D0}"/>
                    </a:ext>
                  </a:extLst>
                </p14:cNvPr>
                <p14:cNvContentPartPr/>
                <p14:nvPr/>
              </p14:nvContentPartPr>
              <p14:xfrm>
                <a:off x="11425131" y="2110905"/>
                <a:ext cx="45360" cy="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F273B7-75E1-4A00-A417-9FCF6BBD81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07491" y="2093265"/>
                  <a:ext cx="81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CD3D3B-863A-41FC-8DA6-D99D683469ED}"/>
                    </a:ext>
                  </a:extLst>
                </p14:cNvPr>
                <p14:cNvContentPartPr/>
                <p14:nvPr/>
              </p14:nvContentPartPr>
              <p14:xfrm>
                <a:off x="11651571" y="2012625"/>
                <a:ext cx="110880" cy="3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CD3D3B-863A-41FC-8DA6-D99D683469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3571" y="1994625"/>
                  <a:ext cx="1465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0A2DEA-A9C1-4220-94A7-35574D0E2070}"/>
              </a:ext>
            </a:extLst>
          </p:cNvPr>
          <p:cNvGrpSpPr/>
          <p:nvPr/>
        </p:nvGrpSpPr>
        <p:grpSpPr>
          <a:xfrm>
            <a:off x="397611" y="4280985"/>
            <a:ext cx="2097360" cy="891720"/>
            <a:chOff x="397611" y="4280985"/>
            <a:chExt cx="209736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C0C45E-B757-4105-BDC1-B65C847EE594}"/>
                    </a:ext>
                  </a:extLst>
                </p14:cNvPr>
                <p14:cNvContentPartPr/>
                <p14:nvPr/>
              </p14:nvContentPartPr>
              <p14:xfrm>
                <a:off x="397611" y="4424625"/>
                <a:ext cx="330840" cy="74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C0C45E-B757-4105-BDC1-B65C847EE5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9611" y="4406985"/>
                  <a:ext cx="36648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73A0D8-715C-454D-B8AC-FAD0207237C6}"/>
                    </a:ext>
                  </a:extLst>
                </p14:cNvPr>
                <p14:cNvContentPartPr/>
                <p14:nvPr/>
              </p14:nvContentPartPr>
              <p14:xfrm>
                <a:off x="832851" y="4580865"/>
                <a:ext cx="253800" cy="439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73A0D8-715C-454D-B8AC-FAD0207237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5211" y="4562865"/>
                  <a:ext cx="2894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F44452-E2B0-4A2C-9837-5E285D01A317}"/>
                    </a:ext>
                  </a:extLst>
                </p14:cNvPr>
                <p14:cNvContentPartPr/>
                <p14:nvPr/>
              </p14:nvContentPartPr>
              <p14:xfrm>
                <a:off x="1113291" y="4353705"/>
                <a:ext cx="618840" cy="37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F44452-E2B0-4A2C-9837-5E285D01A3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651" y="4336065"/>
                  <a:ext cx="654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AD2FF2-0712-44DE-A26A-D06EF22B2EE2}"/>
                    </a:ext>
                  </a:extLst>
                </p14:cNvPr>
                <p14:cNvContentPartPr/>
                <p14:nvPr/>
              </p14:nvContentPartPr>
              <p14:xfrm>
                <a:off x="1900971" y="4280985"/>
                <a:ext cx="594000" cy="43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AD2FF2-0712-44DE-A26A-D06EF22B2E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83331" y="4262985"/>
                  <a:ext cx="629640" cy="47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B27C339-A26A-4269-A576-14DC76235F07}"/>
              </a:ext>
            </a:extLst>
          </p:cNvPr>
          <p:cNvGrpSpPr/>
          <p:nvPr/>
        </p:nvGrpSpPr>
        <p:grpSpPr>
          <a:xfrm>
            <a:off x="3432411" y="3653145"/>
            <a:ext cx="697320" cy="566280"/>
            <a:chOff x="3432411" y="3653145"/>
            <a:chExt cx="69732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941D58-6B31-4A49-8AB5-04F7ED1A5B8B}"/>
                    </a:ext>
                  </a:extLst>
                </p14:cNvPr>
                <p14:cNvContentPartPr/>
                <p14:nvPr/>
              </p14:nvContentPartPr>
              <p14:xfrm>
                <a:off x="3432411" y="3653145"/>
                <a:ext cx="428400" cy="550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941D58-6B31-4A49-8AB5-04F7ED1A5B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4771" y="3635505"/>
                  <a:ext cx="4640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899005-B5E6-4CC3-A499-846F551B001A}"/>
                    </a:ext>
                  </a:extLst>
                </p14:cNvPr>
                <p14:cNvContentPartPr/>
                <p14:nvPr/>
              </p14:nvContentPartPr>
              <p14:xfrm>
                <a:off x="4073931" y="4082985"/>
                <a:ext cx="55800" cy="13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899005-B5E6-4CC3-A499-846F551B00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5931" y="4064985"/>
                  <a:ext cx="91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E8AB03-4663-4035-9BB3-7350F7234EF5}"/>
              </a:ext>
            </a:extLst>
          </p:cNvPr>
          <p:cNvGrpSpPr/>
          <p:nvPr/>
        </p:nvGrpSpPr>
        <p:grpSpPr>
          <a:xfrm>
            <a:off x="5522211" y="3385305"/>
            <a:ext cx="1231920" cy="656280"/>
            <a:chOff x="5522211" y="3385305"/>
            <a:chExt cx="123192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03537F-D7F1-42E1-BCB7-2174F3922C52}"/>
                    </a:ext>
                  </a:extLst>
                </p14:cNvPr>
                <p14:cNvContentPartPr/>
                <p14:nvPr/>
              </p14:nvContentPartPr>
              <p14:xfrm>
                <a:off x="5522211" y="3385305"/>
                <a:ext cx="679680" cy="527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03537F-D7F1-42E1-BCB7-2174F3922C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04211" y="3367665"/>
                  <a:ext cx="715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D80F83-C480-4E23-8B0A-13F83CB67D6C}"/>
                    </a:ext>
                  </a:extLst>
                </p14:cNvPr>
                <p14:cNvContentPartPr/>
                <p14:nvPr/>
              </p14:nvContentPartPr>
              <p14:xfrm>
                <a:off x="6336891" y="3684105"/>
                <a:ext cx="417240" cy="35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D80F83-C480-4E23-8B0A-13F83CB67D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19251" y="3666465"/>
                  <a:ext cx="45288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A30E74-C693-42B1-9946-96868B86CADC}"/>
              </a:ext>
            </a:extLst>
          </p:cNvPr>
          <p:cNvGrpSpPr/>
          <p:nvPr/>
        </p:nvGrpSpPr>
        <p:grpSpPr>
          <a:xfrm>
            <a:off x="7767531" y="3340305"/>
            <a:ext cx="1285200" cy="613080"/>
            <a:chOff x="7767531" y="3340305"/>
            <a:chExt cx="128520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1411E0-FD63-474E-8761-2B6D083765AF}"/>
                    </a:ext>
                  </a:extLst>
                </p14:cNvPr>
                <p14:cNvContentPartPr/>
                <p14:nvPr/>
              </p14:nvContentPartPr>
              <p14:xfrm>
                <a:off x="7767531" y="3340305"/>
                <a:ext cx="549000" cy="47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1411E0-FD63-474E-8761-2B6D083765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49891" y="3322665"/>
                  <a:ext cx="5846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4361D5-208A-400E-98FD-0F423E31A5CD}"/>
                    </a:ext>
                  </a:extLst>
                </p14:cNvPr>
                <p14:cNvContentPartPr/>
                <p14:nvPr/>
              </p14:nvContentPartPr>
              <p14:xfrm>
                <a:off x="8592651" y="3485385"/>
                <a:ext cx="460080" cy="46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4361D5-208A-400E-98FD-0F423E31A5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74651" y="3467745"/>
                  <a:ext cx="495720" cy="50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64CB0F-842C-4F9E-8000-5BD5F7205886}"/>
              </a:ext>
            </a:extLst>
          </p:cNvPr>
          <p:cNvGrpSpPr/>
          <p:nvPr/>
        </p:nvGrpSpPr>
        <p:grpSpPr>
          <a:xfrm>
            <a:off x="751131" y="5396985"/>
            <a:ext cx="2093040" cy="1013040"/>
            <a:chOff x="751131" y="5396985"/>
            <a:chExt cx="209304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EA632A-06B6-44B8-8E4A-A266A070F9FC}"/>
                    </a:ext>
                  </a:extLst>
                </p14:cNvPr>
                <p14:cNvContentPartPr/>
                <p14:nvPr/>
              </p14:nvContentPartPr>
              <p14:xfrm>
                <a:off x="751131" y="5518305"/>
                <a:ext cx="680400" cy="891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EA632A-06B6-44B8-8E4A-A266A070F9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3131" y="5500305"/>
                  <a:ext cx="7160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EF5078-D7DD-4882-9891-CD99EDB4E317}"/>
                    </a:ext>
                  </a:extLst>
                </p14:cNvPr>
                <p14:cNvContentPartPr/>
                <p14:nvPr/>
              </p14:nvContentPartPr>
              <p14:xfrm>
                <a:off x="1363851" y="5884425"/>
                <a:ext cx="412920" cy="331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EF5078-D7DD-4882-9891-CD99EDB4E3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45851" y="5866425"/>
                  <a:ext cx="448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F60226-2055-49E7-990E-F2C9ADCDF98B}"/>
                    </a:ext>
                  </a:extLst>
                </p14:cNvPr>
                <p14:cNvContentPartPr/>
                <p14:nvPr/>
              </p14:nvContentPartPr>
              <p14:xfrm>
                <a:off x="1837251" y="5530185"/>
                <a:ext cx="453240" cy="53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F60226-2055-49E7-990E-F2C9ADCDF9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19611" y="5512545"/>
                  <a:ext cx="488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CDA69D-8C7D-416E-8CC2-A7ABD19C4CAE}"/>
                    </a:ext>
                  </a:extLst>
                </p14:cNvPr>
                <p14:cNvContentPartPr/>
                <p14:nvPr/>
              </p14:nvContentPartPr>
              <p14:xfrm>
                <a:off x="2461851" y="5396985"/>
                <a:ext cx="382320" cy="37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CDA69D-8C7D-416E-8CC2-A7ABD19C4C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43851" y="5378985"/>
                  <a:ext cx="41796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A5E4EC-E8DE-4C81-92BC-13A1263041C3}"/>
              </a:ext>
            </a:extLst>
          </p:cNvPr>
          <p:cNvGrpSpPr/>
          <p:nvPr/>
        </p:nvGrpSpPr>
        <p:grpSpPr>
          <a:xfrm>
            <a:off x="3666411" y="5008545"/>
            <a:ext cx="597240" cy="612360"/>
            <a:chOff x="3666411" y="5008545"/>
            <a:chExt cx="59724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85ED4F-C870-4DA8-A89F-399B631A64ED}"/>
                    </a:ext>
                  </a:extLst>
                </p14:cNvPr>
                <p14:cNvContentPartPr/>
                <p14:nvPr/>
              </p14:nvContentPartPr>
              <p14:xfrm>
                <a:off x="3666411" y="5008545"/>
                <a:ext cx="315360" cy="561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85ED4F-C870-4DA8-A89F-399B631A64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48771" y="4990545"/>
                  <a:ext cx="3510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FEE321-1F7B-41BC-BD4F-6DB95105DF8A}"/>
                    </a:ext>
                  </a:extLst>
                </p14:cNvPr>
                <p14:cNvContentPartPr/>
                <p14:nvPr/>
              </p14:nvContentPartPr>
              <p14:xfrm>
                <a:off x="4164291" y="5467905"/>
                <a:ext cx="99360" cy="15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FEE321-1F7B-41BC-BD4F-6DB95105DF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46291" y="5450265"/>
                  <a:ext cx="1350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15F2F7-C928-4591-99EE-C211DD93DAFA}"/>
              </a:ext>
            </a:extLst>
          </p:cNvPr>
          <p:cNvGrpSpPr/>
          <p:nvPr/>
        </p:nvGrpSpPr>
        <p:grpSpPr>
          <a:xfrm>
            <a:off x="6110091" y="4769145"/>
            <a:ext cx="1103760" cy="801720"/>
            <a:chOff x="6110091" y="4769145"/>
            <a:chExt cx="110376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2DF0A4-F8DC-4F46-B8B5-F5D31F5303BB}"/>
                    </a:ext>
                  </a:extLst>
                </p14:cNvPr>
                <p14:cNvContentPartPr/>
                <p14:nvPr/>
              </p14:nvContentPartPr>
              <p14:xfrm>
                <a:off x="6110091" y="4769145"/>
                <a:ext cx="325080" cy="41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2DF0A4-F8DC-4F46-B8B5-F5D31F5303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92451" y="4751505"/>
                  <a:ext cx="360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7833AF-0EA5-44D6-AB19-2065080AB67F}"/>
                    </a:ext>
                  </a:extLst>
                </p14:cNvPr>
                <p14:cNvContentPartPr/>
                <p14:nvPr/>
              </p14:nvContentPartPr>
              <p14:xfrm>
                <a:off x="6717051" y="5115105"/>
                <a:ext cx="496800" cy="455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7833AF-0EA5-44D6-AB19-2065080AB6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9411" y="5097105"/>
                  <a:ext cx="53244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056C7-25FF-42E6-A742-4D072F07D544}"/>
              </a:ext>
            </a:extLst>
          </p:cNvPr>
          <p:cNvGrpSpPr/>
          <p:nvPr/>
        </p:nvGrpSpPr>
        <p:grpSpPr>
          <a:xfrm>
            <a:off x="8792451" y="4562145"/>
            <a:ext cx="854280" cy="724680"/>
            <a:chOff x="8792451" y="4562145"/>
            <a:chExt cx="85428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6D1D66-0C0E-4E87-ADA1-34BF031B080A}"/>
                    </a:ext>
                  </a:extLst>
                </p14:cNvPr>
                <p14:cNvContentPartPr/>
                <p14:nvPr/>
              </p14:nvContentPartPr>
              <p14:xfrm>
                <a:off x="8792451" y="4562145"/>
                <a:ext cx="270360" cy="31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6D1D66-0C0E-4E87-ADA1-34BF031B08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74451" y="4544505"/>
                  <a:ext cx="3060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048876-F6D8-4955-A44B-1292B19A4432}"/>
                    </a:ext>
                  </a:extLst>
                </p14:cNvPr>
                <p14:cNvContentPartPr/>
                <p14:nvPr/>
              </p14:nvContentPartPr>
              <p14:xfrm>
                <a:off x="9213651" y="4888665"/>
                <a:ext cx="433080" cy="39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048876-F6D8-4955-A44B-1292B19A4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96011" y="4871025"/>
                  <a:ext cx="4687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126C3D-DCF0-451C-89DF-9FD3B6DEC371}"/>
                    </a:ext>
                  </a:extLst>
                </p14:cNvPr>
                <p14:cNvContentPartPr/>
                <p14:nvPr/>
              </p14:nvContentPartPr>
              <p14:xfrm>
                <a:off x="9215811" y="4790385"/>
                <a:ext cx="290520" cy="96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126C3D-DCF0-451C-89DF-9FD3B6DEC3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7811" y="4772745"/>
                  <a:ext cx="326160" cy="13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685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5C2699-FFD3-40E2-B85B-D1F9FC87818A}"/>
              </a:ext>
            </a:extLst>
          </p:cNvPr>
          <p:cNvGrpSpPr/>
          <p:nvPr/>
        </p:nvGrpSpPr>
        <p:grpSpPr>
          <a:xfrm>
            <a:off x="433971" y="352665"/>
            <a:ext cx="800640" cy="397440"/>
            <a:chOff x="433971" y="352665"/>
            <a:chExt cx="8006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2D25A0-AD61-469E-A304-AE5B0AB8D804}"/>
                    </a:ext>
                  </a:extLst>
                </p14:cNvPr>
                <p14:cNvContentPartPr/>
                <p14:nvPr/>
              </p14:nvContentPartPr>
              <p14:xfrm>
                <a:off x="433971" y="352665"/>
                <a:ext cx="104040" cy="39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2D25A0-AD61-469E-A304-AE5B0AB8D8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331" y="335025"/>
                  <a:ext cx="139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46F35F-519C-4E2D-9756-029B0C88B4C1}"/>
                    </a:ext>
                  </a:extLst>
                </p14:cNvPr>
                <p14:cNvContentPartPr/>
                <p14:nvPr/>
              </p14:nvContentPartPr>
              <p14:xfrm>
                <a:off x="588051" y="352665"/>
                <a:ext cx="125280" cy="30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46F35F-519C-4E2D-9756-029B0C88B4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411" y="335025"/>
                  <a:ext cx="160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C7F76C-DFDE-47C0-BF18-1B77EACF776A}"/>
                    </a:ext>
                  </a:extLst>
                </p14:cNvPr>
                <p14:cNvContentPartPr/>
                <p14:nvPr/>
              </p14:nvContentPartPr>
              <p14:xfrm>
                <a:off x="506691" y="521145"/>
                <a:ext cx="200160" cy="10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C7F76C-DFDE-47C0-BF18-1B77EACF77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8691" y="503505"/>
                  <a:ext cx="235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00AE3A-6F1A-4FD8-8C9C-0573895587D1}"/>
                    </a:ext>
                  </a:extLst>
                </p14:cNvPr>
                <p14:cNvContentPartPr/>
                <p14:nvPr/>
              </p14:nvContentPartPr>
              <p14:xfrm>
                <a:off x="796491" y="434025"/>
                <a:ext cx="81720" cy="16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00AE3A-6F1A-4FD8-8C9C-0573895587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851" y="416025"/>
                  <a:ext cx="117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42BB1B-00D7-4E3F-966C-EB301E99269B}"/>
                    </a:ext>
                  </a:extLst>
                </p14:cNvPr>
                <p14:cNvContentPartPr/>
                <p14:nvPr/>
              </p14:nvContentPartPr>
              <p14:xfrm>
                <a:off x="904851" y="366345"/>
                <a:ext cx="329760" cy="10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42BB1B-00D7-4E3F-966C-EB301E9926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7211" y="348705"/>
                  <a:ext cx="3654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1F10DF-006C-4506-B39B-2B5F95EBAFA9}"/>
              </a:ext>
            </a:extLst>
          </p:cNvPr>
          <p:cNvGrpSpPr/>
          <p:nvPr/>
        </p:nvGrpSpPr>
        <p:grpSpPr>
          <a:xfrm>
            <a:off x="1583811" y="162585"/>
            <a:ext cx="632160" cy="257400"/>
            <a:chOff x="1583811" y="162585"/>
            <a:chExt cx="63216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26FB5F-17A7-4C39-B631-9882B168AFB1}"/>
                    </a:ext>
                  </a:extLst>
                </p14:cNvPr>
                <p14:cNvContentPartPr/>
                <p14:nvPr/>
              </p14:nvContentPartPr>
              <p14:xfrm>
                <a:off x="1611171" y="162585"/>
                <a:ext cx="331200" cy="25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26FB5F-17A7-4C39-B631-9882B168AF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3531" y="144585"/>
                  <a:ext cx="366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A9B543-D63A-4FFB-88F4-5FD7E856C627}"/>
                    </a:ext>
                  </a:extLst>
                </p14:cNvPr>
                <p14:cNvContentPartPr/>
                <p14:nvPr/>
              </p14:nvContentPartPr>
              <p14:xfrm>
                <a:off x="1583811" y="272025"/>
                <a:ext cx="352080" cy="9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A9B543-D63A-4FFB-88F4-5FD7E856C6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6171" y="254025"/>
                  <a:ext cx="387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B0C036-85F3-4315-B44C-ABF6B65FF742}"/>
                    </a:ext>
                  </a:extLst>
                </p14:cNvPr>
                <p14:cNvContentPartPr/>
                <p14:nvPr/>
              </p14:nvContentPartPr>
              <p14:xfrm>
                <a:off x="2027691" y="226305"/>
                <a:ext cx="188280" cy="12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B0C036-85F3-4315-B44C-ABF6B65FF7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9691" y="208305"/>
                  <a:ext cx="2239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C4AB5-554B-441E-A1EA-90C4B285D765}"/>
              </a:ext>
            </a:extLst>
          </p:cNvPr>
          <p:cNvGrpSpPr/>
          <p:nvPr/>
        </p:nvGrpSpPr>
        <p:grpSpPr>
          <a:xfrm>
            <a:off x="2742651" y="22545"/>
            <a:ext cx="1180440" cy="506160"/>
            <a:chOff x="2742651" y="22545"/>
            <a:chExt cx="118044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1F5671-2A44-4F0B-8CE5-DE424B3A8313}"/>
                    </a:ext>
                  </a:extLst>
                </p14:cNvPr>
                <p14:cNvContentPartPr/>
                <p14:nvPr/>
              </p14:nvContentPartPr>
              <p14:xfrm>
                <a:off x="2742651" y="22545"/>
                <a:ext cx="379080" cy="50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1F5671-2A44-4F0B-8CE5-DE424B3A83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5011" y="4545"/>
                  <a:ext cx="4147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7C1B48-63D9-409C-9D34-B27148FB68D9}"/>
                    </a:ext>
                  </a:extLst>
                </p14:cNvPr>
                <p14:cNvContentPartPr/>
                <p14:nvPr/>
              </p14:nvContentPartPr>
              <p14:xfrm>
                <a:off x="2860371" y="373851"/>
                <a:ext cx="244800" cy="15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7C1B48-63D9-409C-9D34-B27148FB68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2731" y="355851"/>
                  <a:ext cx="28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A74C99-CE0E-4F9C-9C2E-BA5A3016C7DF}"/>
                    </a:ext>
                  </a:extLst>
                </p14:cNvPr>
                <p14:cNvContentPartPr/>
                <p14:nvPr/>
              </p14:nvContentPartPr>
              <p14:xfrm>
                <a:off x="3177531" y="334611"/>
                <a:ext cx="77760" cy="11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A74C99-CE0E-4F9C-9C2E-BA5A3016C7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9531" y="316611"/>
                  <a:ext cx="113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0CF400-C548-4AA0-94C7-B980E7A99AED}"/>
                    </a:ext>
                  </a:extLst>
                </p14:cNvPr>
                <p14:cNvContentPartPr/>
                <p14:nvPr/>
              </p14:nvContentPartPr>
              <p14:xfrm>
                <a:off x="3114891" y="220851"/>
                <a:ext cx="8280" cy="5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0CF400-C548-4AA0-94C7-B980E7A99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6891" y="202851"/>
                  <a:ext cx="43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82D576-37D4-4D62-999B-8858DC7B1771}"/>
                    </a:ext>
                  </a:extLst>
                </p14:cNvPr>
                <p14:cNvContentPartPr/>
                <p14:nvPr/>
              </p14:nvContentPartPr>
              <p14:xfrm>
                <a:off x="3349611" y="235251"/>
                <a:ext cx="308880" cy="22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82D576-37D4-4D62-999B-8858DC7B17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1611" y="217251"/>
                  <a:ext cx="344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11DF2B-C5B6-479E-B36C-A77C6F85EC2A}"/>
                    </a:ext>
                  </a:extLst>
                </p14:cNvPr>
                <p14:cNvContentPartPr/>
                <p14:nvPr/>
              </p14:nvContentPartPr>
              <p14:xfrm>
                <a:off x="3729411" y="62811"/>
                <a:ext cx="193680" cy="28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11DF2B-C5B6-479E-B36C-A77C6F85EC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1771" y="45171"/>
                  <a:ext cx="22932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7467C5-337A-4F71-A297-149715B342F8}"/>
              </a:ext>
            </a:extLst>
          </p:cNvPr>
          <p:cNvGrpSpPr/>
          <p:nvPr/>
        </p:nvGrpSpPr>
        <p:grpSpPr>
          <a:xfrm>
            <a:off x="4263651" y="162531"/>
            <a:ext cx="722520" cy="263160"/>
            <a:chOff x="4263651" y="162531"/>
            <a:chExt cx="72252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3B1E47-B16D-4839-AA05-26D400548181}"/>
                    </a:ext>
                  </a:extLst>
                </p14:cNvPr>
                <p14:cNvContentPartPr/>
                <p14:nvPr/>
              </p14:nvContentPartPr>
              <p14:xfrm>
                <a:off x="4263651" y="162531"/>
                <a:ext cx="413280" cy="21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3B1E47-B16D-4839-AA05-26D4005481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6011" y="144891"/>
                  <a:ext cx="448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77E565-6ECA-4242-9329-5BC9B48D31F8}"/>
                    </a:ext>
                  </a:extLst>
                </p14:cNvPr>
                <p14:cNvContentPartPr/>
                <p14:nvPr/>
              </p14:nvContentPartPr>
              <p14:xfrm>
                <a:off x="4870611" y="271251"/>
                <a:ext cx="115560" cy="15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77E565-6ECA-4242-9329-5BC9B48D3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611" y="253251"/>
                  <a:ext cx="1512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F12B7F-10D4-4569-9305-65E4587F9098}"/>
              </a:ext>
            </a:extLst>
          </p:cNvPr>
          <p:cNvGrpSpPr/>
          <p:nvPr/>
        </p:nvGrpSpPr>
        <p:grpSpPr>
          <a:xfrm>
            <a:off x="5352291" y="262251"/>
            <a:ext cx="912240" cy="242280"/>
            <a:chOff x="5352291" y="262251"/>
            <a:chExt cx="9122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B5BFFA-9695-4974-8EBA-6D191BF178C4}"/>
                    </a:ext>
                  </a:extLst>
                </p14:cNvPr>
                <p14:cNvContentPartPr/>
                <p14:nvPr/>
              </p14:nvContentPartPr>
              <p14:xfrm>
                <a:off x="5352291" y="388971"/>
                <a:ext cx="16560" cy="92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B5BFFA-9695-4974-8EBA-6D191BF178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4291" y="370971"/>
                  <a:ext cx="5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BE6186-B8F2-401F-85B2-5CD4861CD827}"/>
                    </a:ext>
                  </a:extLst>
                </p14:cNvPr>
                <p14:cNvContentPartPr/>
                <p14:nvPr/>
              </p14:nvContentPartPr>
              <p14:xfrm>
                <a:off x="5522211" y="262251"/>
                <a:ext cx="371520" cy="16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BE6186-B8F2-401F-85B2-5CD4861CD8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4571" y="244611"/>
                  <a:ext cx="407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5236E3-3F9A-4C46-81C0-1259D984C852}"/>
                    </a:ext>
                  </a:extLst>
                </p14:cNvPr>
                <p14:cNvContentPartPr/>
                <p14:nvPr/>
              </p14:nvContentPartPr>
              <p14:xfrm>
                <a:off x="5993091" y="295731"/>
                <a:ext cx="271440" cy="20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5236E3-3F9A-4C46-81C0-1259D984C8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5451" y="278091"/>
                  <a:ext cx="3070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5C0ECC-9DC2-4786-8C3C-A1B5A37A388C}"/>
              </a:ext>
            </a:extLst>
          </p:cNvPr>
          <p:cNvGrpSpPr/>
          <p:nvPr/>
        </p:nvGrpSpPr>
        <p:grpSpPr>
          <a:xfrm>
            <a:off x="6572331" y="325971"/>
            <a:ext cx="502560" cy="72360"/>
            <a:chOff x="6572331" y="325971"/>
            <a:chExt cx="50256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9C179B-5A1F-44E0-9BB8-CF8384038F20}"/>
                    </a:ext>
                  </a:extLst>
                </p14:cNvPr>
                <p14:cNvContentPartPr/>
                <p14:nvPr/>
              </p14:nvContentPartPr>
              <p14:xfrm>
                <a:off x="6572331" y="397971"/>
                <a:ext cx="248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9C179B-5A1F-44E0-9BB8-CF8384038F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54691" y="380331"/>
                  <a:ext cx="6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9376C0-9164-4ADF-BA33-B0D30C50E1C7}"/>
                    </a:ext>
                  </a:extLst>
                </p14:cNvPr>
                <p14:cNvContentPartPr/>
                <p14:nvPr/>
              </p14:nvContentPartPr>
              <p14:xfrm>
                <a:off x="6762771" y="360891"/>
                <a:ext cx="60120" cy="1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9376C0-9164-4ADF-BA33-B0D30C50E1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4771" y="343251"/>
                  <a:ext cx="9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83B5AB-611F-4893-BC65-47E24047F828}"/>
                    </a:ext>
                  </a:extLst>
                </p14:cNvPr>
                <p14:cNvContentPartPr/>
                <p14:nvPr/>
              </p14:nvContentPartPr>
              <p14:xfrm>
                <a:off x="6871131" y="325971"/>
                <a:ext cx="203760" cy="2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83B5AB-611F-4893-BC65-47E24047F8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3491" y="308331"/>
                  <a:ext cx="2394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69A593-53AC-4B61-A1E5-96A5EC37C98F}"/>
              </a:ext>
            </a:extLst>
          </p:cNvPr>
          <p:cNvGrpSpPr/>
          <p:nvPr/>
        </p:nvGrpSpPr>
        <p:grpSpPr>
          <a:xfrm>
            <a:off x="7369011" y="117171"/>
            <a:ext cx="1414800" cy="479880"/>
            <a:chOff x="7369011" y="117171"/>
            <a:chExt cx="14148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BBD0AA-2125-472E-BB96-C3289253D4BA}"/>
                    </a:ext>
                  </a:extLst>
                </p14:cNvPr>
                <p14:cNvContentPartPr/>
                <p14:nvPr/>
              </p14:nvContentPartPr>
              <p14:xfrm>
                <a:off x="7369011" y="234891"/>
                <a:ext cx="292320" cy="21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BBD0AA-2125-472E-BB96-C3289253D4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1371" y="217251"/>
                  <a:ext cx="327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326F1E-004C-435F-8175-4DF851D612C6}"/>
                    </a:ext>
                  </a:extLst>
                </p14:cNvPr>
                <p14:cNvContentPartPr/>
                <p14:nvPr/>
              </p14:nvContentPartPr>
              <p14:xfrm>
                <a:off x="7849251" y="370611"/>
                <a:ext cx="12960" cy="2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326F1E-004C-435F-8175-4DF851D61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31251" y="352971"/>
                  <a:ext cx="48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6B43A2-BCB2-445D-80AA-581169EFBA34}"/>
                    </a:ext>
                  </a:extLst>
                </p14:cNvPr>
                <p14:cNvContentPartPr/>
                <p14:nvPr/>
              </p14:nvContentPartPr>
              <p14:xfrm>
                <a:off x="8031411" y="479691"/>
                <a:ext cx="53280" cy="11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6B43A2-BCB2-445D-80AA-581169EFBA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3771" y="461691"/>
                  <a:ext cx="8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D9CB42-B93A-4667-946B-D582E8214199}"/>
                    </a:ext>
                  </a:extLst>
                </p14:cNvPr>
                <p14:cNvContentPartPr/>
                <p14:nvPr/>
              </p14:nvContentPartPr>
              <p14:xfrm>
                <a:off x="8283771" y="117171"/>
                <a:ext cx="155160" cy="13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D9CB42-B93A-4667-946B-D582E82141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66131" y="99531"/>
                  <a:ext cx="190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08B249-6A98-4ADD-B399-36D39961C800}"/>
                    </a:ext>
                  </a:extLst>
                </p14:cNvPr>
                <p14:cNvContentPartPr/>
                <p14:nvPr/>
              </p14:nvContentPartPr>
              <p14:xfrm>
                <a:off x="8627571" y="187731"/>
                <a:ext cx="156240" cy="20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08B249-6A98-4ADD-B399-36D39961C8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9931" y="169731"/>
                  <a:ext cx="1918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BBEAAE-330C-4A12-B918-F7AE55BD8BC8}"/>
              </a:ext>
            </a:extLst>
          </p:cNvPr>
          <p:cNvGrpSpPr/>
          <p:nvPr/>
        </p:nvGrpSpPr>
        <p:grpSpPr>
          <a:xfrm>
            <a:off x="461331" y="1332891"/>
            <a:ext cx="1935720" cy="620280"/>
            <a:chOff x="461331" y="1332891"/>
            <a:chExt cx="193572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C3EC82-7044-43C5-8680-428F51155443}"/>
                    </a:ext>
                  </a:extLst>
                </p14:cNvPr>
                <p14:cNvContentPartPr/>
                <p14:nvPr/>
              </p14:nvContentPartPr>
              <p14:xfrm>
                <a:off x="461331" y="1332891"/>
                <a:ext cx="646920" cy="60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C3EC82-7044-43C5-8680-428F511554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3691" y="1314891"/>
                  <a:ext cx="6825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143877-FC1E-4005-A130-4D286772058C}"/>
                    </a:ext>
                  </a:extLst>
                </p14:cNvPr>
                <p14:cNvContentPartPr/>
                <p14:nvPr/>
              </p14:nvContentPartPr>
              <p14:xfrm>
                <a:off x="1409931" y="1719891"/>
                <a:ext cx="14760" cy="23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143877-FC1E-4005-A130-4D28677205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2291" y="1702251"/>
                  <a:ext cx="50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9E9C37-1413-4E9C-B59F-382838689839}"/>
                    </a:ext>
                  </a:extLst>
                </p14:cNvPr>
                <p14:cNvContentPartPr/>
                <p14:nvPr/>
              </p14:nvContentPartPr>
              <p14:xfrm>
                <a:off x="1737891" y="1601091"/>
                <a:ext cx="659160" cy="1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9E9C37-1413-4E9C-B59F-3828386898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9891" y="1583451"/>
                  <a:ext cx="694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1D09AC-5D50-4283-BDEC-E5D58B0E6F1F}"/>
                    </a:ext>
                  </a:extLst>
                </p14:cNvPr>
                <p14:cNvContentPartPr/>
                <p14:nvPr/>
              </p14:nvContentPartPr>
              <p14:xfrm>
                <a:off x="1891971" y="1891611"/>
                <a:ext cx="40140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1D09AC-5D50-4283-BDEC-E5D58B0E6F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73971" y="1873971"/>
                  <a:ext cx="437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6099E18-C4C7-491B-B4AC-01D0631613C1}"/>
              </a:ext>
            </a:extLst>
          </p:cNvPr>
          <p:cNvGrpSpPr/>
          <p:nvPr/>
        </p:nvGrpSpPr>
        <p:grpSpPr>
          <a:xfrm>
            <a:off x="2842371" y="832851"/>
            <a:ext cx="4757760" cy="1368720"/>
            <a:chOff x="2842371" y="832851"/>
            <a:chExt cx="4757760" cy="13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B02010-7749-4F77-919B-B520011F5428}"/>
                    </a:ext>
                  </a:extLst>
                </p14:cNvPr>
                <p14:cNvContentPartPr/>
                <p14:nvPr/>
              </p14:nvContentPartPr>
              <p14:xfrm>
                <a:off x="2842371" y="1701891"/>
                <a:ext cx="32940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B02010-7749-4F77-919B-B520011F54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24731" y="1683891"/>
                  <a:ext cx="365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EB3DDE-E7EC-481B-AD61-134F2288F6A0}"/>
                    </a:ext>
                  </a:extLst>
                </p14:cNvPr>
                <p14:cNvContentPartPr/>
                <p14:nvPr/>
              </p14:nvContentPartPr>
              <p14:xfrm>
                <a:off x="3494331" y="1185651"/>
                <a:ext cx="108360" cy="298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EB3DDE-E7EC-481B-AD61-134F2288F6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6331" y="1168011"/>
                  <a:ext cx="144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A4E8E6-E5C0-4722-AB0C-23FB0CE28E04}"/>
                    </a:ext>
                  </a:extLst>
                </p14:cNvPr>
                <p14:cNvContentPartPr/>
                <p14:nvPr/>
              </p14:nvContentPartPr>
              <p14:xfrm>
                <a:off x="3412971" y="1587411"/>
                <a:ext cx="696960" cy="60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A4E8E6-E5C0-4722-AB0C-23FB0CE28E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94971" y="1569411"/>
                  <a:ext cx="73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7DCC10-CCB0-4923-A0D9-D492139692E7}"/>
                    </a:ext>
                  </a:extLst>
                </p14:cNvPr>
                <p14:cNvContentPartPr/>
                <p14:nvPr/>
              </p14:nvContentPartPr>
              <p14:xfrm>
                <a:off x="3538611" y="1854891"/>
                <a:ext cx="462600" cy="33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7DCC10-CCB0-4923-A0D9-D492139692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0971" y="1837251"/>
                  <a:ext cx="498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3D487E-C918-4E13-8EFD-9FFDCE01214F}"/>
                    </a:ext>
                  </a:extLst>
                </p14:cNvPr>
                <p14:cNvContentPartPr/>
                <p14:nvPr/>
              </p14:nvContentPartPr>
              <p14:xfrm>
                <a:off x="4073931" y="2090691"/>
                <a:ext cx="42840" cy="11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3D487E-C918-4E13-8EFD-9FFDCE0121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5931" y="2073051"/>
                  <a:ext cx="78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63781D-C23B-46DA-A088-6E8661A5CDE7}"/>
                    </a:ext>
                  </a:extLst>
                </p14:cNvPr>
                <p14:cNvContentPartPr/>
                <p14:nvPr/>
              </p14:nvContentPartPr>
              <p14:xfrm>
                <a:off x="4263651" y="1022571"/>
                <a:ext cx="313560" cy="95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63781D-C23B-46DA-A088-6E8661A5CD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6011" y="1004931"/>
                  <a:ext cx="34920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1AF458-972E-4FB2-974A-6F2F54BFCD9E}"/>
                    </a:ext>
                  </a:extLst>
                </p14:cNvPr>
                <p14:cNvContentPartPr/>
                <p14:nvPr/>
              </p14:nvContentPartPr>
              <p14:xfrm>
                <a:off x="4580091" y="1065411"/>
                <a:ext cx="275760" cy="27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1AF458-972E-4FB2-974A-6F2F54BFCD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2091" y="1047411"/>
                  <a:ext cx="311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C969B5-53E3-4814-8832-477E9FA044F1}"/>
                    </a:ext>
                  </a:extLst>
                </p14:cNvPr>
                <p14:cNvContentPartPr/>
                <p14:nvPr/>
              </p14:nvContentPartPr>
              <p14:xfrm>
                <a:off x="5031891" y="1158291"/>
                <a:ext cx="127080" cy="23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C969B5-53E3-4814-8832-477E9FA044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13891" y="1140651"/>
                  <a:ext cx="16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0E97A9-FE93-4397-B1D0-D4810629556A}"/>
                    </a:ext>
                  </a:extLst>
                </p14:cNvPr>
                <p14:cNvContentPartPr/>
                <p14:nvPr/>
              </p14:nvContentPartPr>
              <p14:xfrm>
                <a:off x="4821651" y="1618371"/>
                <a:ext cx="405360" cy="37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0E97A9-FE93-4397-B1D0-D481062955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3651" y="1600731"/>
                  <a:ext cx="441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871754-D70C-4DC9-9EF1-05B92DAA36E8}"/>
                    </a:ext>
                  </a:extLst>
                </p14:cNvPr>
                <p14:cNvContentPartPr/>
                <p14:nvPr/>
              </p14:nvContentPartPr>
              <p14:xfrm>
                <a:off x="5313771" y="1801251"/>
                <a:ext cx="124920" cy="20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871754-D70C-4DC9-9EF1-05B92DAA36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96131" y="1783611"/>
                  <a:ext cx="160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FAEC04-C389-4391-A1BF-67D9192595B0}"/>
                    </a:ext>
                  </a:extLst>
                </p14:cNvPr>
                <p14:cNvContentPartPr/>
                <p14:nvPr/>
              </p14:nvContentPartPr>
              <p14:xfrm>
                <a:off x="6123051" y="1058931"/>
                <a:ext cx="422280" cy="230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FAEC04-C389-4391-A1BF-67D9192595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05411" y="1041291"/>
                  <a:ext cx="457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311DEE-BD6B-40C4-8390-7C8820F8D8A6}"/>
                    </a:ext>
                  </a:extLst>
                </p14:cNvPr>
                <p14:cNvContentPartPr/>
                <p14:nvPr/>
              </p14:nvContentPartPr>
              <p14:xfrm>
                <a:off x="6645051" y="1186731"/>
                <a:ext cx="295200" cy="19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311DEE-BD6B-40C4-8390-7C8820F8D8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27051" y="1168731"/>
                  <a:ext cx="330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13EA16-95E1-4FF5-8F94-C0D149B44D58}"/>
                    </a:ext>
                  </a:extLst>
                </p14:cNvPr>
                <p14:cNvContentPartPr/>
                <p14:nvPr/>
              </p14:nvContentPartPr>
              <p14:xfrm>
                <a:off x="6388731" y="1629171"/>
                <a:ext cx="388080" cy="22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13EA16-95E1-4FF5-8F94-C0D149B44D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71091" y="1611531"/>
                  <a:ext cx="423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9E5EA6-ECC5-4216-838B-71EEA529C754}"/>
                    </a:ext>
                  </a:extLst>
                </p14:cNvPr>
                <p14:cNvContentPartPr/>
                <p14:nvPr/>
              </p14:nvContentPartPr>
              <p14:xfrm>
                <a:off x="6898491" y="1756971"/>
                <a:ext cx="375120" cy="261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9E5EA6-ECC5-4216-838B-71EEA529C7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80851" y="1739331"/>
                  <a:ext cx="41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6416B9-82AA-486F-99BC-DA04625897C2}"/>
                    </a:ext>
                  </a:extLst>
                </p14:cNvPr>
                <p14:cNvContentPartPr/>
                <p14:nvPr/>
              </p14:nvContentPartPr>
              <p14:xfrm>
                <a:off x="7070211" y="832851"/>
                <a:ext cx="529920" cy="111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6416B9-82AA-486F-99BC-DA04625897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2571" y="814851"/>
                  <a:ext cx="56556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725A15-86C5-46BA-B363-3982B61406FE}"/>
                    </a:ext>
                  </a:extLst>
                </p14:cNvPr>
                <p14:cNvContentPartPr/>
                <p14:nvPr/>
              </p14:nvContentPartPr>
              <p14:xfrm>
                <a:off x="5531211" y="1248291"/>
                <a:ext cx="407880" cy="46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725A15-86C5-46BA-B363-3982B61406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13571" y="1230291"/>
                  <a:ext cx="4435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682ED-8C25-4745-A655-281B1C6C6FA0}"/>
                    </a:ext>
                  </a:extLst>
                </p14:cNvPr>
                <p14:cNvContentPartPr/>
                <p14:nvPr/>
              </p14:nvContentPartPr>
              <p14:xfrm>
                <a:off x="5160411" y="1213011"/>
                <a:ext cx="733320" cy="742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682ED-8C25-4745-A655-281B1C6C6F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42411" y="1195011"/>
                  <a:ext cx="768960" cy="77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395232-8E39-4A2D-8B3C-66A009FD470E}"/>
                  </a:ext>
                </a:extLst>
              </p14:cNvPr>
              <p14:cNvContentPartPr/>
              <p14:nvPr/>
            </p14:nvContentPartPr>
            <p14:xfrm>
              <a:off x="7613811" y="1260891"/>
              <a:ext cx="464040" cy="87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395232-8E39-4A2D-8B3C-66A009FD47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95811" y="1243251"/>
                <a:ext cx="499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47B6383-2680-4C44-9DDD-6E0FB54A4F86}"/>
                  </a:ext>
                </a:extLst>
              </p14:cNvPr>
              <p14:cNvContentPartPr/>
              <p14:nvPr/>
            </p14:nvContentPartPr>
            <p14:xfrm>
              <a:off x="7658811" y="1547451"/>
              <a:ext cx="319320" cy="45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47B6383-2680-4C44-9DDD-6E0FB54A4F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41171" y="1529811"/>
                <a:ext cx="354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5576DCB-7DBC-4D59-8FCC-08B4FD29FE5B}"/>
                  </a:ext>
                </a:extLst>
              </p14:cNvPr>
              <p14:cNvContentPartPr/>
              <p14:nvPr/>
            </p14:nvContentPartPr>
            <p14:xfrm>
              <a:off x="606411" y="3040731"/>
              <a:ext cx="514800" cy="662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5576DCB-7DBC-4D59-8FCC-08B4FD29FE5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8411" y="3023091"/>
                <a:ext cx="5504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E70538-EFD7-41CB-9626-D3ABFC93E173}"/>
                  </a:ext>
                </a:extLst>
              </p14:cNvPr>
              <p14:cNvContentPartPr/>
              <p14:nvPr/>
            </p14:nvContentPartPr>
            <p14:xfrm>
              <a:off x="1596411" y="3619971"/>
              <a:ext cx="161280" cy="431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E70538-EFD7-41CB-9626-D3ABFC93E1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78411" y="3602331"/>
                <a:ext cx="196920" cy="46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F7C4E9C-14C6-49A0-B208-5DF5D1576D89}"/>
              </a:ext>
            </a:extLst>
          </p:cNvPr>
          <p:cNvGrpSpPr/>
          <p:nvPr/>
        </p:nvGrpSpPr>
        <p:grpSpPr>
          <a:xfrm>
            <a:off x="2263131" y="2480211"/>
            <a:ext cx="3487680" cy="1734480"/>
            <a:chOff x="2263131" y="2480211"/>
            <a:chExt cx="3487680" cy="17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F5F8E4-0BEA-496F-BEB3-A870BC79BC95}"/>
                    </a:ext>
                  </a:extLst>
                </p14:cNvPr>
                <p14:cNvContentPartPr/>
                <p14:nvPr/>
              </p14:nvContentPartPr>
              <p14:xfrm>
                <a:off x="2263131" y="3700611"/>
                <a:ext cx="686520" cy="110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F5F8E4-0BEA-496F-BEB3-A870BC79BC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45131" y="3682971"/>
                  <a:ext cx="722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687031-556B-4C07-B737-1379227A82B7}"/>
                    </a:ext>
                  </a:extLst>
                </p14:cNvPr>
                <p14:cNvContentPartPr/>
                <p14:nvPr/>
              </p14:nvContentPartPr>
              <p14:xfrm>
                <a:off x="2435211" y="3913011"/>
                <a:ext cx="452160" cy="15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687031-556B-4C07-B737-1379227A82B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17211" y="3895011"/>
                  <a:ext cx="487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C87AA8-4324-46BF-9C4E-9922BD9A5866}"/>
                    </a:ext>
                  </a:extLst>
                </p14:cNvPr>
                <p14:cNvContentPartPr/>
                <p14:nvPr/>
              </p14:nvContentPartPr>
              <p14:xfrm>
                <a:off x="3585051" y="3077811"/>
                <a:ext cx="206280" cy="40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C87AA8-4324-46BF-9C4E-9922BD9A58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67051" y="3059811"/>
                  <a:ext cx="241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7EAB40-DCBF-4FCC-830C-794488B5730F}"/>
                    </a:ext>
                  </a:extLst>
                </p14:cNvPr>
                <p14:cNvContentPartPr/>
                <p14:nvPr/>
              </p14:nvContentPartPr>
              <p14:xfrm>
                <a:off x="3448971" y="3586131"/>
                <a:ext cx="851040" cy="207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7EAB40-DCBF-4FCC-830C-794488B573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1331" y="3568491"/>
                  <a:ext cx="886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553D50-6154-4716-AC13-717AA7F6BEF8}"/>
                    </a:ext>
                  </a:extLst>
                </p14:cNvPr>
                <p14:cNvContentPartPr/>
                <p14:nvPr/>
              </p14:nvContentPartPr>
              <p14:xfrm>
                <a:off x="3650931" y="3919131"/>
                <a:ext cx="480960" cy="295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553D50-6154-4716-AC13-717AA7F6BE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3291" y="3901491"/>
                  <a:ext cx="516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7212BB-AB2A-498D-988D-4CAE3031AB83}"/>
                    </a:ext>
                  </a:extLst>
                </p14:cNvPr>
                <p14:cNvContentPartPr/>
                <p14:nvPr/>
              </p14:nvContentPartPr>
              <p14:xfrm>
                <a:off x="4336371" y="4001211"/>
                <a:ext cx="102960" cy="13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7212BB-AB2A-498D-988D-4CAE3031AB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18371" y="3983571"/>
                  <a:ext cx="138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E94ED0-B8C2-4399-A78D-CC01DE0DBD49}"/>
                    </a:ext>
                  </a:extLst>
                </p14:cNvPr>
                <p14:cNvContentPartPr/>
                <p14:nvPr/>
              </p14:nvContentPartPr>
              <p14:xfrm>
                <a:off x="3122811" y="3805371"/>
                <a:ext cx="228240" cy="15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E94ED0-B8C2-4399-A78D-CC01DE0DBD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05171" y="3787371"/>
                  <a:ext cx="263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6DC617-1114-4E91-A5A5-6922A3261851}"/>
                    </a:ext>
                  </a:extLst>
                </p14:cNvPr>
                <p14:cNvContentPartPr/>
                <p14:nvPr/>
              </p14:nvContentPartPr>
              <p14:xfrm>
                <a:off x="4680171" y="2664531"/>
                <a:ext cx="570600" cy="137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6DC617-1114-4E91-A5A5-6922A32618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62171" y="2646531"/>
                  <a:ext cx="606240" cy="14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E269B3-F828-4AA5-98F3-0422E756F410}"/>
                    </a:ext>
                  </a:extLst>
                </p14:cNvPr>
                <p14:cNvContentPartPr/>
                <p14:nvPr/>
              </p14:nvContentPartPr>
              <p14:xfrm>
                <a:off x="5304411" y="2480211"/>
                <a:ext cx="212400" cy="357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E269B3-F828-4AA5-98F3-0422E756F4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86771" y="2462571"/>
                  <a:ext cx="248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3090E7-6F0D-4B87-A705-010D59429535}"/>
                    </a:ext>
                  </a:extLst>
                </p14:cNvPr>
                <p14:cNvContentPartPr/>
                <p14:nvPr/>
              </p14:nvContentPartPr>
              <p14:xfrm>
                <a:off x="5643531" y="2779011"/>
                <a:ext cx="107280" cy="212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3090E7-6F0D-4B87-A705-010D594295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25891" y="2761011"/>
                  <a:ext cx="1429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7E8E085-2B03-4A7B-9F96-A5C3C78C740F}"/>
              </a:ext>
            </a:extLst>
          </p:cNvPr>
          <p:cNvGrpSpPr/>
          <p:nvPr/>
        </p:nvGrpSpPr>
        <p:grpSpPr>
          <a:xfrm>
            <a:off x="5428611" y="3576051"/>
            <a:ext cx="586080" cy="344880"/>
            <a:chOff x="5428611" y="3576051"/>
            <a:chExt cx="58608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928F67-70A0-422F-91B9-C50786E4CE7E}"/>
                    </a:ext>
                  </a:extLst>
                </p14:cNvPr>
                <p14:cNvContentPartPr/>
                <p14:nvPr/>
              </p14:nvContentPartPr>
              <p14:xfrm>
                <a:off x="5428611" y="3576051"/>
                <a:ext cx="379800" cy="24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928F67-70A0-422F-91B9-C50786E4CE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0971" y="3558051"/>
                  <a:ext cx="415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21D3BB-5554-43B3-9EE1-3F49352C59A9}"/>
                    </a:ext>
                  </a:extLst>
                </p14:cNvPr>
                <p14:cNvContentPartPr/>
                <p14:nvPr/>
              </p14:nvContentPartPr>
              <p14:xfrm>
                <a:off x="5875371" y="3729411"/>
                <a:ext cx="139320" cy="191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21D3BB-5554-43B3-9EE1-3F49352C59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7731" y="3711771"/>
                  <a:ext cx="1749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2DC511-E7F0-44A7-B4B4-6E4FD8742991}"/>
              </a:ext>
            </a:extLst>
          </p:cNvPr>
          <p:cNvGrpSpPr/>
          <p:nvPr/>
        </p:nvGrpSpPr>
        <p:grpSpPr>
          <a:xfrm>
            <a:off x="6814251" y="2285451"/>
            <a:ext cx="2403720" cy="1463760"/>
            <a:chOff x="6814251" y="2285451"/>
            <a:chExt cx="2403720" cy="14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7241E1-3277-49AD-9C1D-08C73043CC01}"/>
                    </a:ext>
                  </a:extLst>
                </p14:cNvPr>
                <p14:cNvContentPartPr/>
                <p14:nvPr/>
              </p14:nvContentPartPr>
              <p14:xfrm>
                <a:off x="6814251" y="2424411"/>
                <a:ext cx="398160" cy="40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47241E1-3277-49AD-9C1D-08C73043CC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96611" y="2406411"/>
                  <a:ext cx="433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007CF2-4E00-4013-A044-2FAEADA97F34}"/>
                    </a:ext>
                  </a:extLst>
                </p14:cNvPr>
                <p14:cNvContentPartPr/>
                <p14:nvPr/>
              </p14:nvContentPartPr>
              <p14:xfrm>
                <a:off x="7331571" y="2616291"/>
                <a:ext cx="308160" cy="210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007CF2-4E00-4013-A044-2FAEADA97F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13571" y="2598291"/>
                  <a:ext cx="343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50F8B6-E202-46F3-A41E-A9F8C0F79419}"/>
                    </a:ext>
                  </a:extLst>
                </p14:cNvPr>
                <p14:cNvContentPartPr/>
                <p14:nvPr/>
              </p14:nvContentPartPr>
              <p14:xfrm>
                <a:off x="7267491" y="3349251"/>
                <a:ext cx="331560" cy="150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50F8B6-E202-46F3-A41E-A9F8C0F794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9851" y="3331611"/>
                  <a:ext cx="367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7F6EFC-635A-4F7C-B02F-81C64F7DAACC}"/>
                    </a:ext>
                  </a:extLst>
                </p14:cNvPr>
                <p14:cNvContentPartPr/>
                <p14:nvPr/>
              </p14:nvContentPartPr>
              <p14:xfrm>
                <a:off x="7810371" y="3403971"/>
                <a:ext cx="377640" cy="345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7F6EFC-635A-4F7C-B02F-81C64F7DAA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92371" y="3385971"/>
                  <a:ext cx="4132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4DAACB-49B9-4A45-80ED-BF3880130B78}"/>
                    </a:ext>
                  </a:extLst>
                </p14:cNvPr>
                <p14:cNvContentPartPr/>
                <p14:nvPr/>
              </p14:nvContentPartPr>
              <p14:xfrm>
                <a:off x="8038971" y="2371851"/>
                <a:ext cx="387720" cy="86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4DAACB-49B9-4A45-80ED-BF3880130B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21331" y="2353851"/>
                  <a:ext cx="42336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E1555EA-39FE-4388-B900-0AF713EAF122}"/>
                    </a:ext>
                  </a:extLst>
                </p14:cNvPr>
                <p14:cNvContentPartPr/>
                <p14:nvPr/>
              </p14:nvContentPartPr>
              <p14:xfrm>
                <a:off x="8446491" y="2285451"/>
                <a:ext cx="771480" cy="26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E1555EA-39FE-4388-B900-0AF713EAF1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28851" y="2267811"/>
                  <a:ext cx="807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0A48A3-62B3-4D7F-9635-AF3650D1BE3C}"/>
                    </a:ext>
                  </a:extLst>
                </p14:cNvPr>
                <p14:cNvContentPartPr/>
                <p14:nvPr/>
              </p14:nvContentPartPr>
              <p14:xfrm>
                <a:off x="8661411" y="2507931"/>
                <a:ext cx="545400" cy="19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0A48A3-62B3-4D7F-9635-AF3650D1BE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3411" y="2490291"/>
                  <a:ext cx="58104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CCA772-32B1-4860-82F8-71CDFB42A284}"/>
              </a:ext>
            </a:extLst>
          </p:cNvPr>
          <p:cNvGrpSpPr/>
          <p:nvPr/>
        </p:nvGrpSpPr>
        <p:grpSpPr>
          <a:xfrm>
            <a:off x="1058931" y="5146011"/>
            <a:ext cx="641160" cy="444960"/>
            <a:chOff x="1058931" y="5146011"/>
            <a:chExt cx="64116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80D4A8-B5CD-418D-A366-D215E9647A07}"/>
                    </a:ext>
                  </a:extLst>
                </p14:cNvPr>
                <p14:cNvContentPartPr/>
                <p14:nvPr/>
              </p14:nvContentPartPr>
              <p14:xfrm>
                <a:off x="1058931" y="5146011"/>
                <a:ext cx="420480" cy="37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80D4A8-B5CD-418D-A366-D215E9647A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1291" y="5128371"/>
                  <a:ext cx="456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1FFAC9-D392-421C-BE4E-F9486D78F0C6}"/>
                    </a:ext>
                  </a:extLst>
                </p14:cNvPr>
                <p14:cNvContentPartPr/>
                <p14:nvPr/>
              </p14:nvContentPartPr>
              <p14:xfrm>
                <a:off x="1620171" y="5404491"/>
                <a:ext cx="79920" cy="18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1FFAC9-D392-421C-BE4E-F9486D78F0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02171" y="5386851"/>
                  <a:ext cx="1155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337F73-5372-41B8-86C8-3CB21FF68B9F}"/>
              </a:ext>
            </a:extLst>
          </p:cNvPr>
          <p:cNvGrpSpPr/>
          <p:nvPr/>
        </p:nvGrpSpPr>
        <p:grpSpPr>
          <a:xfrm>
            <a:off x="2136051" y="5387931"/>
            <a:ext cx="533520" cy="315720"/>
            <a:chOff x="2136051" y="5387931"/>
            <a:chExt cx="5335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5C78A4-5924-44FE-B23F-00D4ACC02407}"/>
                    </a:ext>
                  </a:extLst>
                </p14:cNvPr>
                <p14:cNvContentPartPr/>
                <p14:nvPr/>
              </p14:nvContentPartPr>
              <p14:xfrm>
                <a:off x="2136051" y="5387931"/>
                <a:ext cx="529560" cy="89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5C78A4-5924-44FE-B23F-00D4ACC024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18411" y="5369931"/>
                  <a:ext cx="565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A1680C-A38E-440C-AC0A-D02A494478F6}"/>
                    </a:ext>
                  </a:extLst>
                </p14:cNvPr>
                <p14:cNvContentPartPr/>
                <p14:nvPr/>
              </p14:nvContentPartPr>
              <p14:xfrm>
                <a:off x="2344491" y="5593131"/>
                <a:ext cx="325080" cy="11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A1680C-A38E-440C-AC0A-D02A494478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26851" y="5575491"/>
                  <a:ext cx="3607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66CBB68-7981-47BE-9697-44976BA6EA94}"/>
              </a:ext>
            </a:extLst>
          </p:cNvPr>
          <p:cNvGrpSpPr/>
          <p:nvPr/>
        </p:nvGrpSpPr>
        <p:grpSpPr>
          <a:xfrm>
            <a:off x="3286251" y="4931811"/>
            <a:ext cx="1588680" cy="1054080"/>
            <a:chOff x="3286251" y="4931811"/>
            <a:chExt cx="1588680" cy="10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EEE828-793A-4501-8677-6C1E4A87DAB0}"/>
                    </a:ext>
                  </a:extLst>
                </p14:cNvPr>
                <p14:cNvContentPartPr/>
                <p14:nvPr/>
              </p14:nvContentPartPr>
              <p14:xfrm>
                <a:off x="3286251" y="5398731"/>
                <a:ext cx="342360" cy="42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EEE828-793A-4501-8677-6C1E4A87DA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8251" y="5380731"/>
                  <a:ext cx="37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B782CB-F0DA-456F-9FA7-C72C1B43E141}"/>
                    </a:ext>
                  </a:extLst>
                </p14:cNvPr>
                <p14:cNvContentPartPr/>
                <p14:nvPr/>
              </p14:nvContentPartPr>
              <p14:xfrm>
                <a:off x="3811131" y="4931811"/>
                <a:ext cx="131400" cy="27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B782CB-F0DA-456F-9FA7-C72C1B43E1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93131" y="4913811"/>
                  <a:ext cx="167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943C2C-FBB5-4ADD-A639-72616C393835}"/>
                    </a:ext>
                  </a:extLst>
                </p14:cNvPr>
                <p14:cNvContentPartPr/>
                <p14:nvPr/>
              </p14:nvContentPartPr>
              <p14:xfrm>
                <a:off x="3901851" y="5333571"/>
                <a:ext cx="676080" cy="12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943C2C-FBB5-4ADD-A639-72616C3938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83851" y="5315931"/>
                  <a:ext cx="711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AE5781-90D2-4734-9E5B-36BF63C4A800}"/>
                    </a:ext>
                  </a:extLst>
                </p14:cNvPr>
                <p14:cNvContentPartPr/>
                <p14:nvPr/>
              </p14:nvContentPartPr>
              <p14:xfrm>
                <a:off x="4191291" y="5552811"/>
                <a:ext cx="496080" cy="433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AE5781-90D2-4734-9E5B-36BF63C4A80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73291" y="5535171"/>
                  <a:ext cx="531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89CD05-808E-4DAB-BEFA-67E65D1F7B66}"/>
                    </a:ext>
                  </a:extLst>
                </p14:cNvPr>
                <p14:cNvContentPartPr/>
                <p14:nvPr/>
              </p14:nvContentPartPr>
              <p14:xfrm>
                <a:off x="4743531" y="5784651"/>
                <a:ext cx="131400" cy="13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89CD05-808E-4DAB-BEFA-67E65D1F7B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25531" y="5767011"/>
                  <a:ext cx="1670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38F66C5-E5B1-410E-989A-030A0A745501}"/>
                  </a:ext>
                </a:extLst>
              </p14:cNvPr>
              <p14:cNvContentPartPr/>
              <p14:nvPr/>
            </p14:nvContentPartPr>
            <p14:xfrm>
              <a:off x="5024331" y="4445091"/>
              <a:ext cx="617400" cy="915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38F66C5-E5B1-410E-989A-030A0A74550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06691" y="4427091"/>
                <a:ext cx="653040" cy="9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CE1569-AC73-44E4-BE4A-9B3EB693918E}"/>
              </a:ext>
            </a:extLst>
          </p:cNvPr>
          <p:cNvGrpSpPr/>
          <p:nvPr/>
        </p:nvGrpSpPr>
        <p:grpSpPr>
          <a:xfrm>
            <a:off x="5424291" y="4128291"/>
            <a:ext cx="2514600" cy="1221840"/>
            <a:chOff x="5424291" y="4128291"/>
            <a:chExt cx="2514600" cy="12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C6623E-01CC-4C97-8C12-A286F507C87D}"/>
                    </a:ext>
                  </a:extLst>
                </p14:cNvPr>
                <p14:cNvContentPartPr/>
                <p14:nvPr/>
              </p14:nvContentPartPr>
              <p14:xfrm>
                <a:off x="5424291" y="4449051"/>
                <a:ext cx="432360" cy="350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C6623E-01CC-4C97-8C12-A286F507C8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06651" y="4431051"/>
                  <a:ext cx="468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4BAE4E-8597-45DA-B280-11794AE912B6}"/>
                    </a:ext>
                  </a:extLst>
                </p14:cNvPr>
                <p14:cNvContentPartPr/>
                <p14:nvPr/>
              </p14:nvContentPartPr>
              <p14:xfrm>
                <a:off x="5857371" y="4320531"/>
                <a:ext cx="1194120" cy="486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4BAE4E-8597-45DA-B280-11794AE912B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9371" y="4302891"/>
                  <a:ext cx="12297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62DA01-795E-43DB-B651-15979F37496C}"/>
                    </a:ext>
                  </a:extLst>
                </p14:cNvPr>
                <p14:cNvContentPartPr/>
                <p14:nvPr/>
              </p14:nvContentPartPr>
              <p14:xfrm>
                <a:off x="7088571" y="4408011"/>
                <a:ext cx="403560" cy="218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62DA01-795E-43DB-B651-15979F3749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70571" y="4390011"/>
                  <a:ext cx="439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D4FBE4D-1D8C-406A-B5DD-BA12E0E85E9D}"/>
                    </a:ext>
                  </a:extLst>
                </p14:cNvPr>
                <p14:cNvContentPartPr/>
                <p14:nvPr/>
              </p14:nvContentPartPr>
              <p14:xfrm>
                <a:off x="5879691" y="5052771"/>
                <a:ext cx="470880" cy="297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D4FBE4D-1D8C-406A-B5DD-BA12E0E85E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61691" y="5034771"/>
                  <a:ext cx="506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65CE6D-C0A1-4F23-B18E-1362355C6CB1}"/>
                    </a:ext>
                  </a:extLst>
                </p14:cNvPr>
                <p14:cNvContentPartPr/>
                <p14:nvPr/>
              </p14:nvContentPartPr>
              <p14:xfrm>
                <a:off x="6463971" y="5132691"/>
                <a:ext cx="87120" cy="12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65CE6D-C0A1-4F23-B18E-1362355C6C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6331" y="5115051"/>
                  <a:ext cx="122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A23225-D8F3-4323-B2CE-1FAE5CB1CC1F}"/>
                    </a:ext>
                  </a:extLst>
                </p14:cNvPr>
                <p14:cNvContentPartPr/>
                <p14:nvPr/>
              </p14:nvContentPartPr>
              <p14:xfrm>
                <a:off x="6753411" y="4933971"/>
                <a:ext cx="605520" cy="37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A23225-D8F3-4323-B2CE-1FAE5CB1CC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35771" y="4915971"/>
                  <a:ext cx="641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98EEBC-659E-4ED2-8C46-7F79A3E2415B}"/>
                    </a:ext>
                  </a:extLst>
                </p14:cNvPr>
                <p14:cNvContentPartPr/>
                <p14:nvPr/>
              </p14:nvContentPartPr>
              <p14:xfrm>
                <a:off x="7360011" y="4911651"/>
                <a:ext cx="396720" cy="198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98EEBC-659E-4ED2-8C46-7F79A3E241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42371" y="4894011"/>
                  <a:ext cx="43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92485A1-0DFD-4482-8D0B-C48A5A59BBBA}"/>
                    </a:ext>
                  </a:extLst>
                </p14:cNvPr>
                <p14:cNvContentPartPr/>
                <p14:nvPr/>
              </p14:nvContentPartPr>
              <p14:xfrm>
                <a:off x="7559451" y="4128291"/>
                <a:ext cx="379440" cy="66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92485A1-0DFD-4482-8D0B-C48A5A59BB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41451" y="4110291"/>
                  <a:ext cx="415080" cy="69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B67FA3-40A5-449E-B321-E0464B26BE8A}"/>
              </a:ext>
            </a:extLst>
          </p:cNvPr>
          <p:cNvGrpSpPr/>
          <p:nvPr/>
        </p:nvGrpSpPr>
        <p:grpSpPr>
          <a:xfrm>
            <a:off x="8826651" y="3284091"/>
            <a:ext cx="3547800" cy="2144520"/>
            <a:chOff x="8826651" y="3284091"/>
            <a:chExt cx="3547800" cy="21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7C0547-92BD-425A-8A8D-064E62EC338A}"/>
                    </a:ext>
                  </a:extLst>
                </p14:cNvPr>
                <p14:cNvContentPartPr/>
                <p14:nvPr/>
              </p14:nvContentPartPr>
              <p14:xfrm>
                <a:off x="8986491" y="3406491"/>
                <a:ext cx="387360" cy="354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7C0547-92BD-425A-8A8D-064E62EC33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68851" y="3388491"/>
                  <a:ext cx="423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E33030-FFCA-4587-8243-67F627B318D8}"/>
                    </a:ext>
                  </a:extLst>
                </p14:cNvPr>
                <p14:cNvContentPartPr/>
                <p14:nvPr/>
              </p14:nvContentPartPr>
              <p14:xfrm>
                <a:off x="9333891" y="3656691"/>
                <a:ext cx="218520" cy="29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E33030-FFCA-4587-8243-67F627B318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15891" y="3638691"/>
                  <a:ext cx="254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D3E7B3-15C8-4215-A8D1-156480F7622D}"/>
                    </a:ext>
                  </a:extLst>
                </p14:cNvPr>
                <p14:cNvContentPartPr/>
                <p14:nvPr/>
              </p14:nvContentPartPr>
              <p14:xfrm>
                <a:off x="9768411" y="3284091"/>
                <a:ext cx="297360" cy="156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D3E7B3-15C8-4215-A8D1-156480F762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50411" y="3266091"/>
                  <a:ext cx="333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B5C316F-3ECA-4B43-A82D-4327DA053CB2}"/>
                    </a:ext>
                  </a:extLst>
                </p14:cNvPr>
                <p14:cNvContentPartPr/>
                <p14:nvPr/>
              </p14:nvContentPartPr>
              <p14:xfrm>
                <a:off x="9895131" y="3464451"/>
                <a:ext cx="208440" cy="9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B5C316F-3ECA-4B43-A82D-4327DA053CB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77131" y="3446811"/>
                  <a:ext cx="24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8CA6FF-3C21-4F49-8988-5CFD7E3301C3}"/>
                    </a:ext>
                  </a:extLst>
                </p14:cNvPr>
                <p14:cNvContentPartPr/>
                <p14:nvPr/>
              </p14:nvContentPartPr>
              <p14:xfrm>
                <a:off x="8826651" y="5025771"/>
                <a:ext cx="228960" cy="153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8CA6FF-3C21-4F49-8988-5CFD7E3301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9011" y="5007771"/>
                  <a:ext cx="26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C500FDD-10BE-492E-AA43-C00171EAD8AD}"/>
                    </a:ext>
                  </a:extLst>
                </p14:cNvPr>
                <p14:cNvContentPartPr/>
                <p14:nvPr/>
              </p14:nvContentPartPr>
              <p14:xfrm>
                <a:off x="9107451" y="4517091"/>
                <a:ext cx="125280" cy="204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C500FDD-10BE-492E-AA43-C00171EAD8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89451" y="4499451"/>
                  <a:ext cx="160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FD18B1-8A9C-4C39-A4C1-56A730815927}"/>
                    </a:ext>
                  </a:extLst>
                </p14:cNvPr>
                <p14:cNvContentPartPr/>
                <p14:nvPr/>
              </p14:nvContentPartPr>
              <p14:xfrm>
                <a:off x="9225171" y="4840011"/>
                <a:ext cx="289440" cy="121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FD18B1-8A9C-4C39-A4C1-56A7308159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07171" y="4822371"/>
                  <a:ext cx="325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241BA8-2304-4D7C-828E-570A0FD78E9E}"/>
                    </a:ext>
                  </a:extLst>
                </p14:cNvPr>
                <p14:cNvContentPartPr/>
                <p14:nvPr/>
              </p14:nvContentPartPr>
              <p14:xfrm>
                <a:off x="9342531" y="5101731"/>
                <a:ext cx="408600" cy="323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241BA8-2304-4D7C-828E-570A0FD78E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24891" y="5084091"/>
                  <a:ext cx="444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6A0A1D-3C62-4C7C-BE82-05D6FB565299}"/>
                    </a:ext>
                  </a:extLst>
                </p14:cNvPr>
                <p14:cNvContentPartPr/>
                <p14:nvPr/>
              </p14:nvContentPartPr>
              <p14:xfrm>
                <a:off x="9768411" y="5223411"/>
                <a:ext cx="98280" cy="83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6A0A1D-3C62-4C7C-BE82-05D6FB5652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50411" y="5205771"/>
                  <a:ext cx="133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400C0B5-8A4B-403E-B0C1-46EBD531B2C6}"/>
                    </a:ext>
                  </a:extLst>
                </p14:cNvPr>
                <p14:cNvContentPartPr/>
                <p14:nvPr/>
              </p14:nvContentPartPr>
              <p14:xfrm>
                <a:off x="9578331" y="4378131"/>
                <a:ext cx="797040" cy="1050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400C0B5-8A4B-403E-B0C1-46EBD531B2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60331" y="4360491"/>
                  <a:ext cx="83268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05F684E-8E11-4559-9BE5-52A4677013B9}"/>
                    </a:ext>
                  </a:extLst>
                </p14:cNvPr>
                <p14:cNvContentPartPr/>
                <p14:nvPr/>
              </p14:nvContentPartPr>
              <p14:xfrm>
                <a:off x="9795411" y="4209651"/>
                <a:ext cx="355680" cy="293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05F684E-8E11-4559-9BE5-52A4677013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77411" y="4191651"/>
                  <a:ext cx="391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76289D-F32D-462E-87F3-613543B5E48E}"/>
                    </a:ext>
                  </a:extLst>
                </p14:cNvPr>
                <p14:cNvContentPartPr/>
                <p14:nvPr/>
              </p14:nvContentPartPr>
              <p14:xfrm>
                <a:off x="10193571" y="4209651"/>
                <a:ext cx="139680" cy="132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76289D-F32D-462E-87F3-613543B5E48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75931" y="4191651"/>
                  <a:ext cx="175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99071E-7EE1-4A9A-A0F6-C84AF6963537}"/>
                    </a:ext>
                  </a:extLst>
                </p14:cNvPr>
                <p14:cNvContentPartPr/>
                <p14:nvPr/>
              </p14:nvContentPartPr>
              <p14:xfrm>
                <a:off x="11070891" y="3530331"/>
                <a:ext cx="372600" cy="277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99071E-7EE1-4A9A-A0F6-C84AF69635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53251" y="3512691"/>
                  <a:ext cx="408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E5F791-C981-4178-A0DA-D12F3FD7C6AF}"/>
                    </a:ext>
                  </a:extLst>
                </p14:cNvPr>
                <p14:cNvContentPartPr/>
                <p14:nvPr/>
              </p14:nvContentPartPr>
              <p14:xfrm>
                <a:off x="11481291" y="3702411"/>
                <a:ext cx="342360" cy="349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E5F791-C981-4178-A0DA-D12F3FD7C6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463291" y="3684771"/>
                  <a:ext cx="378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FBC855-EC34-4C85-A90A-B06F0E1D54A2}"/>
                    </a:ext>
                  </a:extLst>
                </p14:cNvPr>
                <p14:cNvContentPartPr/>
                <p14:nvPr/>
              </p14:nvContentPartPr>
              <p14:xfrm>
                <a:off x="10275291" y="4778451"/>
                <a:ext cx="534240" cy="437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FBC855-EC34-4C85-A90A-B06F0E1D54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57291" y="4760451"/>
                  <a:ext cx="5698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4635A1-2F6C-4D45-A593-DC325CEAEE82}"/>
                    </a:ext>
                  </a:extLst>
                </p14:cNvPr>
                <p14:cNvContentPartPr/>
                <p14:nvPr/>
              </p14:nvContentPartPr>
              <p14:xfrm>
                <a:off x="10818531" y="5078691"/>
                <a:ext cx="122760" cy="12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4635A1-2F6C-4D45-A593-DC325CEAEE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00891" y="5061051"/>
                  <a:ext cx="158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24BC743-071F-44B9-AB19-C71FF41C7205}"/>
                    </a:ext>
                  </a:extLst>
                </p14:cNvPr>
                <p14:cNvContentPartPr/>
                <p14:nvPr/>
              </p14:nvContentPartPr>
              <p14:xfrm>
                <a:off x="11135331" y="4462731"/>
                <a:ext cx="517320" cy="378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24BC743-071F-44B9-AB19-C71FF41C720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17691" y="4445091"/>
                  <a:ext cx="552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F5792B-8716-4335-808F-C5E189C5BDF1}"/>
                    </a:ext>
                  </a:extLst>
                </p14:cNvPr>
                <p14:cNvContentPartPr/>
                <p14:nvPr/>
              </p14:nvContentPartPr>
              <p14:xfrm>
                <a:off x="11726811" y="4508451"/>
                <a:ext cx="378720" cy="39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F5792B-8716-4335-808F-C5E189C5BD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09171" y="4490451"/>
                  <a:ext cx="41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7D23C8-05EB-4EB8-85C5-5B389F538C7F}"/>
                    </a:ext>
                  </a:extLst>
                </p14:cNvPr>
                <p14:cNvContentPartPr/>
                <p14:nvPr/>
              </p14:nvContentPartPr>
              <p14:xfrm>
                <a:off x="11596851" y="3322251"/>
                <a:ext cx="777600" cy="1019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7D23C8-05EB-4EB8-85C5-5B389F538C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79211" y="3304611"/>
                  <a:ext cx="813240" cy="10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4140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98558B3-0444-4EE1-9B29-97A63F26636E}"/>
              </a:ext>
            </a:extLst>
          </p:cNvPr>
          <p:cNvGrpSpPr/>
          <p:nvPr/>
        </p:nvGrpSpPr>
        <p:grpSpPr>
          <a:xfrm>
            <a:off x="383571" y="226305"/>
            <a:ext cx="11278800" cy="6454440"/>
            <a:chOff x="383571" y="226305"/>
            <a:chExt cx="11278800" cy="64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C6C8E7-CCB3-438F-BBB8-8FE24F8DD841}"/>
                    </a:ext>
                  </a:extLst>
                </p14:cNvPr>
                <p14:cNvContentPartPr/>
                <p14:nvPr/>
              </p14:nvContentPartPr>
              <p14:xfrm>
                <a:off x="383571" y="804465"/>
                <a:ext cx="895320" cy="80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C6C8E7-CCB3-438F-BBB8-8FE24F8DD8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5931" y="786465"/>
                  <a:ext cx="93096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F8BA95-3CFF-4B75-8AE5-997589963E62}"/>
                    </a:ext>
                  </a:extLst>
                </p14:cNvPr>
                <p14:cNvContentPartPr/>
                <p14:nvPr/>
              </p14:nvContentPartPr>
              <p14:xfrm>
                <a:off x="1386531" y="1031625"/>
                <a:ext cx="293760" cy="30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F8BA95-3CFF-4B75-8AE5-997589963E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8531" y="1013985"/>
                  <a:ext cx="3294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6B29C9-F80B-4867-86A5-9DF71F6C8D39}"/>
                    </a:ext>
                  </a:extLst>
                </p14:cNvPr>
                <p14:cNvContentPartPr/>
                <p14:nvPr/>
              </p14:nvContentPartPr>
              <p14:xfrm>
                <a:off x="2326491" y="894825"/>
                <a:ext cx="591840" cy="45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6B29C9-F80B-4867-86A5-9DF71F6C8D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8491" y="877185"/>
                  <a:ext cx="6274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8902B-5D75-4E44-B433-F8010A00A525}"/>
                    </a:ext>
                  </a:extLst>
                </p14:cNvPr>
                <p14:cNvContentPartPr/>
                <p14:nvPr/>
              </p14:nvContentPartPr>
              <p14:xfrm>
                <a:off x="2986371" y="882945"/>
                <a:ext cx="666720" cy="25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8902B-5D75-4E44-B433-F8010A00A5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8371" y="864945"/>
                  <a:ext cx="702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AC2C8E-D531-49C6-9D1C-93B4AADD699C}"/>
                    </a:ext>
                  </a:extLst>
                </p14:cNvPr>
                <p14:cNvContentPartPr/>
                <p14:nvPr/>
              </p14:nvContentPartPr>
              <p14:xfrm>
                <a:off x="3575691" y="488745"/>
                <a:ext cx="425880" cy="43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AC2C8E-D531-49C6-9D1C-93B4AADD69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8051" y="470745"/>
                  <a:ext cx="4615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0B5A23-F043-4E6F-BE33-3F634A1FAF10}"/>
                    </a:ext>
                  </a:extLst>
                </p14:cNvPr>
                <p14:cNvContentPartPr/>
                <p14:nvPr/>
              </p14:nvContentPartPr>
              <p14:xfrm>
                <a:off x="3566691" y="646065"/>
                <a:ext cx="381960" cy="24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0B5A23-F043-4E6F-BE33-3F634A1FAF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9051" y="628065"/>
                  <a:ext cx="417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0D13EA-61A2-457C-AE00-1EC23ED53641}"/>
                    </a:ext>
                  </a:extLst>
                </p14:cNvPr>
                <p14:cNvContentPartPr/>
                <p14:nvPr/>
              </p14:nvContentPartPr>
              <p14:xfrm>
                <a:off x="4209291" y="226305"/>
                <a:ext cx="335880" cy="60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0D13EA-61A2-457C-AE00-1EC23ED536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91651" y="208305"/>
                  <a:ext cx="3715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350EFF-0BEB-4D4E-A9F8-2AF04D63A1FA}"/>
                    </a:ext>
                  </a:extLst>
                </p14:cNvPr>
                <p14:cNvContentPartPr/>
                <p14:nvPr/>
              </p14:nvContentPartPr>
              <p14:xfrm>
                <a:off x="4236651" y="454545"/>
                <a:ext cx="497880" cy="17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350EFF-0BEB-4D4E-A9F8-2AF04D63A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9011" y="436905"/>
                  <a:ext cx="53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E01AD4-4C4B-4765-88C1-37D4622F68F0}"/>
                    </a:ext>
                  </a:extLst>
                </p14:cNvPr>
                <p14:cNvContentPartPr/>
                <p14:nvPr/>
              </p14:nvContentPartPr>
              <p14:xfrm>
                <a:off x="5465331" y="506025"/>
                <a:ext cx="756720" cy="40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E01AD4-4C4B-4765-88C1-37D4622F6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7691" y="488385"/>
                  <a:ext cx="7923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B43A81-5106-4ED5-8F68-9B2D400EAF19}"/>
                    </a:ext>
                  </a:extLst>
                </p14:cNvPr>
                <p14:cNvContentPartPr/>
                <p14:nvPr/>
              </p14:nvContentPartPr>
              <p14:xfrm>
                <a:off x="6289731" y="317385"/>
                <a:ext cx="430560" cy="19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B43A81-5106-4ED5-8F68-9B2D400EAF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1731" y="299385"/>
                  <a:ext cx="466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BB0CFE-FAB6-4424-AE2A-04098F00B6C8}"/>
                    </a:ext>
                  </a:extLst>
                </p14:cNvPr>
                <p14:cNvContentPartPr/>
                <p14:nvPr/>
              </p14:nvContentPartPr>
              <p14:xfrm>
                <a:off x="697131" y="2329785"/>
                <a:ext cx="790920" cy="74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BB0CFE-FAB6-4424-AE2A-04098F00B6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131" y="2312145"/>
                  <a:ext cx="826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C2F3E1-7CF8-46AB-99D3-59A847E86067}"/>
                    </a:ext>
                  </a:extLst>
                </p14:cNvPr>
                <p14:cNvContentPartPr/>
                <p14:nvPr/>
              </p14:nvContentPartPr>
              <p14:xfrm>
                <a:off x="1613331" y="2452905"/>
                <a:ext cx="282600" cy="392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C2F3E1-7CF8-46AB-99D3-59A847E860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5331" y="2435265"/>
                  <a:ext cx="318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3126CB-8462-4FB5-B8F6-C208B78F5B59}"/>
                    </a:ext>
                  </a:extLst>
                </p14:cNvPr>
                <p14:cNvContentPartPr/>
                <p14:nvPr/>
              </p14:nvContentPartPr>
              <p14:xfrm>
                <a:off x="1806291" y="2064105"/>
                <a:ext cx="315000" cy="47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3126CB-8462-4FB5-B8F6-C208B78F5B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88291" y="2046105"/>
                  <a:ext cx="3506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8C1274-0B74-4982-B91A-D3BE6D4E45F0}"/>
                    </a:ext>
                  </a:extLst>
                </p14:cNvPr>
                <p14:cNvContentPartPr/>
                <p14:nvPr/>
              </p14:nvContentPartPr>
              <p14:xfrm>
                <a:off x="2136051" y="2072385"/>
                <a:ext cx="473040" cy="53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8C1274-0B74-4982-B91A-D3BE6D4E45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8411" y="2054745"/>
                  <a:ext cx="508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94217E-84DE-4CE2-8879-A4AE440B02D7}"/>
                    </a:ext>
                  </a:extLst>
                </p14:cNvPr>
                <p14:cNvContentPartPr/>
                <p14:nvPr/>
              </p14:nvContentPartPr>
              <p14:xfrm>
                <a:off x="2741931" y="1851705"/>
                <a:ext cx="639000" cy="38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94217E-84DE-4CE2-8879-A4AE440B02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4291" y="1834065"/>
                  <a:ext cx="674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5581E7-3EE5-489B-B768-D02B8734FA69}"/>
                    </a:ext>
                  </a:extLst>
                </p14:cNvPr>
                <p14:cNvContentPartPr/>
                <p14:nvPr/>
              </p14:nvContentPartPr>
              <p14:xfrm>
                <a:off x="4650291" y="1654785"/>
                <a:ext cx="749160" cy="79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5581E7-3EE5-489B-B768-D02B8734FA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2651" y="1636785"/>
                  <a:ext cx="78480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BB9A6D-C784-4B89-9171-B8CFD6322225}"/>
                    </a:ext>
                  </a:extLst>
                </p14:cNvPr>
                <p14:cNvContentPartPr/>
                <p14:nvPr/>
              </p14:nvContentPartPr>
              <p14:xfrm>
                <a:off x="5467851" y="2000385"/>
                <a:ext cx="26640" cy="4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BB9A6D-C784-4B89-9171-B8CFD63222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0211" y="1982385"/>
                  <a:ext cx="62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74D0F1-8BB6-48A1-9AAB-9DBB8E97DAED}"/>
                    </a:ext>
                  </a:extLst>
                </p14:cNvPr>
                <p14:cNvContentPartPr/>
                <p14:nvPr/>
              </p14:nvContentPartPr>
              <p14:xfrm>
                <a:off x="5277051" y="1394145"/>
                <a:ext cx="845280" cy="72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74D0F1-8BB6-48A1-9AAB-9DBB8E97DA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59411" y="1376505"/>
                  <a:ext cx="8809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483831-6615-4FCE-A60F-499B958D4C24}"/>
                    </a:ext>
                  </a:extLst>
                </p14:cNvPr>
                <p14:cNvContentPartPr/>
                <p14:nvPr/>
              </p14:nvContentPartPr>
              <p14:xfrm>
                <a:off x="5902371" y="1650825"/>
                <a:ext cx="401040" cy="41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483831-6615-4FCE-A60F-499B958D4C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4731" y="1633185"/>
                  <a:ext cx="4366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7A72DE-ADD4-43A9-9DB1-0BA1DA6E120D}"/>
                    </a:ext>
                  </a:extLst>
                </p14:cNvPr>
                <p14:cNvContentPartPr/>
                <p14:nvPr/>
              </p14:nvContentPartPr>
              <p14:xfrm>
                <a:off x="6367131" y="950265"/>
                <a:ext cx="260280" cy="103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7A72DE-ADD4-43A9-9DB1-0BA1DA6E12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9131" y="932265"/>
                  <a:ext cx="295920" cy="10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264E23-7C91-44BF-BAFB-2FAD79D851F5}"/>
                    </a:ext>
                  </a:extLst>
                </p14:cNvPr>
                <p14:cNvContentPartPr/>
                <p14:nvPr/>
              </p14:nvContentPartPr>
              <p14:xfrm>
                <a:off x="6517971" y="1673145"/>
                <a:ext cx="23040" cy="2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264E23-7C91-44BF-BAFB-2FAD79D851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0331" y="1655145"/>
                  <a:ext cx="58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1962ED-54AA-40FF-BBAB-83A02E4495EE}"/>
                    </a:ext>
                  </a:extLst>
                </p14:cNvPr>
                <p14:cNvContentPartPr/>
                <p14:nvPr/>
              </p14:nvContentPartPr>
              <p14:xfrm>
                <a:off x="6291891" y="1854225"/>
                <a:ext cx="54720" cy="3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1962ED-54AA-40FF-BBAB-83A02E4495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3891" y="1836585"/>
                  <a:ext cx="90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FDC571-6B4D-4D5A-88BF-436D8F24E435}"/>
                    </a:ext>
                  </a:extLst>
                </p14:cNvPr>
                <p14:cNvContentPartPr/>
                <p14:nvPr/>
              </p14:nvContentPartPr>
              <p14:xfrm>
                <a:off x="6616251" y="1281825"/>
                <a:ext cx="737640" cy="46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FDC571-6B4D-4D5A-88BF-436D8F24E4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8251" y="1263825"/>
                  <a:ext cx="773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4EBBBB-506D-4636-A53A-5956B661D991}"/>
                    </a:ext>
                  </a:extLst>
                </p14:cNvPr>
                <p14:cNvContentPartPr/>
                <p14:nvPr/>
              </p14:nvContentPartPr>
              <p14:xfrm>
                <a:off x="7426611" y="928305"/>
                <a:ext cx="1230120" cy="81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4EBBBB-506D-4636-A53A-5956B661D9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8611" y="910305"/>
                  <a:ext cx="126576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348ECE-6106-4592-BC77-1D030FB2397D}"/>
                    </a:ext>
                  </a:extLst>
                </p14:cNvPr>
                <p14:cNvContentPartPr/>
                <p14:nvPr/>
              </p14:nvContentPartPr>
              <p14:xfrm>
                <a:off x="8437491" y="1004625"/>
                <a:ext cx="539640" cy="21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348ECE-6106-4592-BC77-1D030FB239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19491" y="986625"/>
                  <a:ext cx="575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333333-3FE2-47C3-8963-D802DA1648B5}"/>
                    </a:ext>
                  </a:extLst>
                </p14:cNvPr>
                <p14:cNvContentPartPr/>
                <p14:nvPr/>
              </p14:nvContentPartPr>
              <p14:xfrm>
                <a:off x="615051" y="3512385"/>
                <a:ext cx="1005480" cy="86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333333-3FE2-47C3-8963-D802DA1648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7411" y="3494745"/>
                  <a:ext cx="104112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97654A-8837-4723-A28D-E7AA5D3BE224}"/>
                    </a:ext>
                  </a:extLst>
                </p14:cNvPr>
                <p14:cNvContentPartPr/>
                <p14:nvPr/>
              </p14:nvContentPartPr>
              <p14:xfrm>
                <a:off x="651411" y="3729105"/>
                <a:ext cx="1595880" cy="72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97654A-8837-4723-A28D-E7AA5D3BE2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771" y="3711465"/>
                  <a:ext cx="163152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34D62F-4F83-4071-B524-7D59AF927E9F}"/>
                    </a:ext>
                  </a:extLst>
                </p14:cNvPr>
                <p14:cNvContentPartPr/>
                <p14:nvPr/>
              </p14:nvContentPartPr>
              <p14:xfrm>
                <a:off x="1954251" y="3310425"/>
                <a:ext cx="626040" cy="75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34D62F-4F83-4071-B524-7D59AF927E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6251" y="3292785"/>
                  <a:ext cx="66168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4E56F3-9032-4389-8131-F330B8CEDCF7}"/>
                    </a:ext>
                  </a:extLst>
                </p14:cNvPr>
                <p14:cNvContentPartPr/>
                <p14:nvPr/>
              </p14:nvContentPartPr>
              <p14:xfrm>
                <a:off x="2376531" y="2965185"/>
                <a:ext cx="1255680" cy="81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4E56F3-9032-4389-8131-F330B8CEDC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8891" y="2947545"/>
                  <a:ext cx="129132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A3E1E3-D1F7-494B-A26B-6F57034D59DF}"/>
                    </a:ext>
                  </a:extLst>
                </p14:cNvPr>
                <p14:cNvContentPartPr/>
                <p14:nvPr/>
              </p14:nvContentPartPr>
              <p14:xfrm>
                <a:off x="4142691" y="2275785"/>
                <a:ext cx="1350360" cy="157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A3E1E3-D1F7-494B-A26B-6F57034D59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4691" y="2257785"/>
                  <a:ext cx="1386000" cy="16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CBAF17-A576-4023-88CD-7F0028996282}"/>
                    </a:ext>
                  </a:extLst>
                </p14:cNvPr>
                <p14:cNvContentPartPr/>
                <p14:nvPr/>
              </p14:nvContentPartPr>
              <p14:xfrm>
                <a:off x="5328891" y="3195585"/>
                <a:ext cx="7416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CBAF17-A576-4023-88CD-7F00289962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1251" y="3177945"/>
                  <a:ext cx="10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068EF4-780D-4852-AE0A-EE3F902C808F}"/>
                    </a:ext>
                  </a:extLst>
                </p14:cNvPr>
                <p14:cNvContentPartPr/>
                <p14:nvPr/>
              </p14:nvContentPartPr>
              <p14:xfrm>
                <a:off x="1299411" y="4831425"/>
                <a:ext cx="834840" cy="123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068EF4-780D-4852-AE0A-EE3F902C80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81411" y="4813785"/>
                  <a:ext cx="87048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A3C968-69A5-41B5-BEB8-E77211C0457A}"/>
                    </a:ext>
                  </a:extLst>
                </p14:cNvPr>
                <p14:cNvContentPartPr/>
                <p14:nvPr/>
              </p14:nvContentPartPr>
              <p14:xfrm>
                <a:off x="1855611" y="4882905"/>
                <a:ext cx="704880" cy="58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A3C968-69A5-41B5-BEB8-E77211C045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37611" y="4865265"/>
                  <a:ext cx="7405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7D3A20-B026-40B1-9952-1D327DD57B1A}"/>
                    </a:ext>
                  </a:extLst>
                </p14:cNvPr>
                <p14:cNvContentPartPr/>
                <p14:nvPr/>
              </p14:nvContentPartPr>
              <p14:xfrm>
                <a:off x="2622771" y="4757985"/>
                <a:ext cx="485280" cy="63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7D3A20-B026-40B1-9952-1D327DD57B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5131" y="4739985"/>
                  <a:ext cx="5209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1C51A1-46F3-4B40-A7B3-FA634CA42CB9}"/>
                    </a:ext>
                  </a:extLst>
                </p14:cNvPr>
                <p14:cNvContentPartPr/>
                <p14:nvPr/>
              </p14:nvContentPartPr>
              <p14:xfrm>
                <a:off x="2960091" y="4390425"/>
                <a:ext cx="943200" cy="86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1C51A1-46F3-4B40-A7B3-FA634CA42C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2091" y="4372785"/>
                  <a:ext cx="97884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CA5EB0-C946-4D5F-AA2F-6CC7765913C7}"/>
                    </a:ext>
                  </a:extLst>
                </p14:cNvPr>
                <p14:cNvContentPartPr/>
                <p14:nvPr/>
              </p14:nvContentPartPr>
              <p14:xfrm>
                <a:off x="3727611" y="4343265"/>
                <a:ext cx="504000" cy="56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CA5EB0-C946-4D5F-AA2F-6CC7765913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9611" y="4325265"/>
                  <a:ext cx="539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A2F74F-762C-4980-AC89-A48E10CC5D58}"/>
                    </a:ext>
                  </a:extLst>
                </p14:cNvPr>
                <p14:cNvContentPartPr/>
                <p14:nvPr/>
              </p14:nvContentPartPr>
              <p14:xfrm>
                <a:off x="4287771" y="4207185"/>
                <a:ext cx="1832040" cy="70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A2F74F-762C-4980-AC89-A48E10CC5D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70131" y="4189545"/>
                  <a:ext cx="186768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2CBB7D-5CDE-4301-89DE-3CFAB66BDCA7}"/>
                    </a:ext>
                  </a:extLst>
                </p14:cNvPr>
                <p14:cNvContentPartPr/>
                <p14:nvPr/>
              </p14:nvContentPartPr>
              <p14:xfrm>
                <a:off x="6118011" y="3864105"/>
                <a:ext cx="514440" cy="65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2CBB7D-5CDE-4301-89DE-3CFAB66BDC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0371" y="3846465"/>
                  <a:ext cx="5500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82EC0E-3613-4B4D-8C1B-E6AF8DCB56AC}"/>
                    </a:ext>
                  </a:extLst>
                </p14:cNvPr>
                <p14:cNvContentPartPr/>
                <p14:nvPr/>
              </p14:nvContentPartPr>
              <p14:xfrm>
                <a:off x="7062651" y="2920545"/>
                <a:ext cx="1331280" cy="882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82EC0E-3613-4B4D-8C1B-E6AF8DCB56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44651" y="2902905"/>
                  <a:ext cx="136692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60BA25-8507-4C3D-9040-E219444F04C7}"/>
                    </a:ext>
                  </a:extLst>
                </p14:cNvPr>
                <p14:cNvContentPartPr/>
                <p14:nvPr/>
              </p14:nvContentPartPr>
              <p14:xfrm>
                <a:off x="4417731" y="5142825"/>
                <a:ext cx="1463760" cy="137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60BA25-8507-4C3D-9040-E219444F04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0091" y="5125185"/>
                  <a:ext cx="1499400" cy="14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CC7D11-60DF-4C79-9A3E-B40108D56CC4}"/>
                    </a:ext>
                  </a:extLst>
                </p14:cNvPr>
                <p14:cNvContentPartPr/>
                <p14:nvPr/>
              </p14:nvContentPartPr>
              <p14:xfrm>
                <a:off x="5958171" y="5362785"/>
                <a:ext cx="873720" cy="57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CC7D11-60DF-4C79-9A3E-B40108D56C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40531" y="5345145"/>
                  <a:ext cx="9093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8DB1E1-F590-4157-BAA8-BF0606B7E7B4}"/>
                    </a:ext>
                  </a:extLst>
                </p14:cNvPr>
                <p14:cNvContentPartPr/>
                <p14:nvPr/>
              </p14:nvContentPartPr>
              <p14:xfrm>
                <a:off x="6590691" y="4743585"/>
                <a:ext cx="507960" cy="65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8DB1E1-F590-4157-BAA8-BF0606B7E7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72691" y="4725945"/>
                  <a:ext cx="5436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7652BA-E4D4-49A1-AEAF-0C46ACD6DDEB}"/>
                    </a:ext>
                  </a:extLst>
                </p14:cNvPr>
                <p14:cNvContentPartPr/>
                <p14:nvPr/>
              </p14:nvContentPartPr>
              <p14:xfrm>
                <a:off x="6726411" y="4671225"/>
                <a:ext cx="1056960" cy="81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7652BA-E4D4-49A1-AEAF-0C46ACD6DD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8771" y="4653585"/>
                  <a:ext cx="109260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BE4F90-DEC2-45DD-8768-659B28AFD515}"/>
                    </a:ext>
                  </a:extLst>
                </p14:cNvPr>
                <p14:cNvContentPartPr/>
                <p14:nvPr/>
              </p14:nvContentPartPr>
              <p14:xfrm>
                <a:off x="6663051" y="4915665"/>
                <a:ext cx="304920" cy="21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BE4F90-DEC2-45DD-8768-659B28AFD5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5411" y="4897665"/>
                  <a:ext cx="340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78CDE6-6455-49AF-9F60-1815804DEA8B}"/>
                    </a:ext>
                  </a:extLst>
                </p14:cNvPr>
                <p14:cNvContentPartPr/>
                <p14:nvPr/>
              </p14:nvContentPartPr>
              <p14:xfrm>
                <a:off x="7813611" y="4201065"/>
                <a:ext cx="736920" cy="84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78CDE6-6455-49AF-9F60-1815804DEA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95611" y="4183425"/>
                  <a:ext cx="772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66FD3E-573C-4C27-AA37-0BB6207F1F7F}"/>
                    </a:ext>
                  </a:extLst>
                </p14:cNvPr>
                <p14:cNvContentPartPr/>
                <p14:nvPr/>
              </p14:nvContentPartPr>
              <p14:xfrm>
                <a:off x="8491131" y="4038705"/>
                <a:ext cx="632160" cy="687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66FD3E-573C-4C27-AA37-0BB6207F1F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3491" y="4021065"/>
                  <a:ext cx="66780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793B31-DB0C-423C-B0FC-79667651FBA1}"/>
                    </a:ext>
                  </a:extLst>
                </p14:cNvPr>
                <p14:cNvContentPartPr/>
                <p14:nvPr/>
              </p14:nvContentPartPr>
              <p14:xfrm>
                <a:off x="8274411" y="4323105"/>
                <a:ext cx="684720" cy="43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793B31-DB0C-423C-B0FC-79667651FB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56771" y="4305105"/>
                  <a:ext cx="720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4EC513-F811-4356-892C-542E83C48171}"/>
                    </a:ext>
                  </a:extLst>
                </p14:cNvPr>
                <p14:cNvContentPartPr/>
                <p14:nvPr/>
              </p14:nvContentPartPr>
              <p14:xfrm>
                <a:off x="8950851" y="4105665"/>
                <a:ext cx="657360" cy="39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4EC513-F811-4356-892C-542E83C481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2851" y="4088025"/>
                  <a:ext cx="693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990269-4A57-4067-BDDE-249B0B8D90EA}"/>
                    </a:ext>
                  </a:extLst>
                </p14:cNvPr>
                <p14:cNvContentPartPr/>
                <p14:nvPr/>
              </p14:nvContentPartPr>
              <p14:xfrm>
                <a:off x="9333891" y="3512385"/>
                <a:ext cx="1108440" cy="79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990269-4A57-4067-BDDE-249B0B8D90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15891" y="3494745"/>
                  <a:ext cx="11440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C3F639-7B4D-47E4-A5AA-CF4867D289CC}"/>
                    </a:ext>
                  </a:extLst>
                </p14:cNvPr>
                <p14:cNvContentPartPr/>
                <p14:nvPr/>
              </p14:nvContentPartPr>
              <p14:xfrm>
                <a:off x="10347651" y="3685185"/>
                <a:ext cx="358200" cy="196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C3F639-7B4D-47E4-A5AA-CF4867D289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30011" y="3667545"/>
                  <a:ext cx="393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76AC77-1A7B-4DD2-9E58-65CA68ED9A55}"/>
                    </a:ext>
                  </a:extLst>
                </p14:cNvPr>
                <p14:cNvContentPartPr/>
                <p14:nvPr/>
              </p14:nvContentPartPr>
              <p14:xfrm>
                <a:off x="10290771" y="3378825"/>
                <a:ext cx="265680" cy="36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76AC77-1A7B-4DD2-9E58-65CA68ED9A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72771" y="3360825"/>
                  <a:ext cx="301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BCF3FB-A8F1-41D7-AA7C-F643D5982637}"/>
                    </a:ext>
                  </a:extLst>
                </p14:cNvPr>
                <p14:cNvContentPartPr/>
                <p14:nvPr/>
              </p14:nvContentPartPr>
              <p14:xfrm>
                <a:off x="10239291" y="3139785"/>
                <a:ext cx="817200" cy="567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BCF3FB-A8F1-41D7-AA7C-F643D59826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21291" y="3121785"/>
                  <a:ext cx="8528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AC0D04-E052-4FF5-ABA1-D8D76B5C8FB1}"/>
                    </a:ext>
                  </a:extLst>
                </p14:cNvPr>
                <p14:cNvContentPartPr/>
                <p14:nvPr/>
              </p14:nvContentPartPr>
              <p14:xfrm>
                <a:off x="10773531" y="3295305"/>
                <a:ext cx="275760" cy="18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AC0D04-E052-4FF5-ABA1-D8D76B5C8F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55531" y="3277305"/>
                  <a:ext cx="311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BA1DDA-ACA8-4478-A165-C3949839464D}"/>
                    </a:ext>
                  </a:extLst>
                </p14:cNvPr>
                <p14:cNvContentPartPr/>
                <p14:nvPr/>
              </p14:nvContentPartPr>
              <p14:xfrm>
                <a:off x="10601091" y="2489265"/>
                <a:ext cx="836640" cy="67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BA1DDA-ACA8-4478-A165-C394983946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83451" y="2471625"/>
                  <a:ext cx="8722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8745E5-A964-417A-9697-D5E3B6CEEA5A}"/>
                    </a:ext>
                  </a:extLst>
                </p14:cNvPr>
                <p14:cNvContentPartPr/>
                <p14:nvPr/>
              </p14:nvContentPartPr>
              <p14:xfrm>
                <a:off x="10556091" y="2597265"/>
                <a:ext cx="1106280" cy="83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8745E5-A964-417A-9697-D5E3B6CEEA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38451" y="2579265"/>
                  <a:ext cx="114192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3DBFDA-73CF-4131-82F9-EAF10050F00B}"/>
                    </a:ext>
                  </a:extLst>
                </p14:cNvPr>
                <p14:cNvContentPartPr/>
                <p14:nvPr/>
              </p14:nvContentPartPr>
              <p14:xfrm>
                <a:off x="6913971" y="5976945"/>
                <a:ext cx="812160" cy="703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3DBFDA-73CF-4131-82F9-EAF10050F0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96331" y="5959305"/>
                  <a:ext cx="84780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84F329-E95F-46C3-853E-E320913B7597}"/>
                    </a:ext>
                  </a:extLst>
                </p14:cNvPr>
                <p14:cNvContentPartPr/>
                <p14:nvPr/>
              </p14:nvContentPartPr>
              <p14:xfrm>
                <a:off x="7677171" y="5941305"/>
                <a:ext cx="753840" cy="633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84F329-E95F-46C3-853E-E320913B75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59171" y="5923665"/>
                  <a:ext cx="78948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BE9AC4-8093-4A41-AF96-D71D2EDE3969}"/>
                    </a:ext>
                  </a:extLst>
                </p14:cNvPr>
                <p14:cNvContentPartPr/>
                <p14:nvPr/>
              </p14:nvContentPartPr>
              <p14:xfrm>
                <a:off x="8464491" y="6143625"/>
                <a:ext cx="78480" cy="72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BE9AC4-8093-4A41-AF96-D71D2EDE39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6851" y="6125625"/>
                  <a:ext cx="114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949AAB-3C8D-4A9D-82BE-8B4786418312}"/>
                    </a:ext>
                  </a:extLst>
                </p14:cNvPr>
                <p14:cNvContentPartPr/>
                <p14:nvPr/>
              </p14:nvContentPartPr>
              <p14:xfrm>
                <a:off x="8178291" y="5712705"/>
                <a:ext cx="33120" cy="81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949AAB-3C8D-4A9D-82BE-8B478641831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60651" y="5694705"/>
                  <a:ext cx="68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9CB2BC-FE6D-4F40-9BD1-B51CEF50B8FC}"/>
                    </a:ext>
                  </a:extLst>
                </p14:cNvPr>
                <p14:cNvContentPartPr/>
                <p14:nvPr/>
              </p14:nvContentPartPr>
              <p14:xfrm>
                <a:off x="8490411" y="5638905"/>
                <a:ext cx="644760" cy="599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9CB2BC-FE6D-4F40-9BD1-B51CEF50B8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2411" y="5621265"/>
                  <a:ext cx="6804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F34C85-10A5-4E2D-8284-FE4A4D2B52A7}"/>
                    </a:ext>
                  </a:extLst>
                </p14:cNvPr>
                <p14:cNvContentPartPr/>
                <p14:nvPr/>
              </p14:nvContentPartPr>
              <p14:xfrm>
                <a:off x="8635851" y="5848065"/>
                <a:ext cx="100800" cy="18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F34C85-10A5-4E2D-8284-FE4A4D2B52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17851" y="5830065"/>
                  <a:ext cx="136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E1BC89-5BE1-49F1-8BEC-3DF4FC1415A7}"/>
                    </a:ext>
                  </a:extLst>
                </p14:cNvPr>
                <p14:cNvContentPartPr/>
                <p14:nvPr/>
              </p14:nvContentPartPr>
              <p14:xfrm>
                <a:off x="8845011" y="5118345"/>
                <a:ext cx="850680" cy="80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E1BC89-5BE1-49F1-8BEC-3DF4FC1415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27011" y="5100345"/>
                  <a:ext cx="886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74C66B-9C6E-4414-871E-F45393D4FD4C}"/>
                    </a:ext>
                  </a:extLst>
                </p14:cNvPr>
                <p14:cNvContentPartPr/>
                <p14:nvPr/>
              </p14:nvContentPartPr>
              <p14:xfrm>
                <a:off x="9695691" y="5431545"/>
                <a:ext cx="116640" cy="141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74C66B-9C6E-4414-871E-F45393D4FD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78051" y="5413905"/>
                  <a:ext cx="152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91DDA5-B512-47C9-9918-4E39CEC536D4}"/>
                    </a:ext>
                  </a:extLst>
                </p14:cNvPr>
                <p14:cNvContentPartPr/>
                <p14:nvPr/>
              </p14:nvContentPartPr>
              <p14:xfrm>
                <a:off x="9460611" y="4882905"/>
                <a:ext cx="1046520" cy="59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91DDA5-B512-47C9-9918-4E39CEC536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42611" y="4864905"/>
                  <a:ext cx="1082160" cy="63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73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8C781-4B65-4C52-9CE5-355D0E4FCACA}"/>
                  </a:ext>
                </a:extLst>
              </p14:cNvPr>
              <p14:cNvContentPartPr/>
              <p14:nvPr/>
            </p14:nvContentPartPr>
            <p14:xfrm>
              <a:off x="615051" y="367425"/>
              <a:ext cx="800640" cy="78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8C781-4B65-4C52-9CE5-355D0E4FC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11" y="349425"/>
                <a:ext cx="83628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57E211-70A3-4CB8-B84D-0722614E16BC}"/>
                  </a:ext>
                </a:extLst>
              </p14:cNvPr>
              <p14:cNvContentPartPr/>
              <p14:nvPr/>
            </p14:nvContentPartPr>
            <p14:xfrm>
              <a:off x="1581651" y="226305"/>
              <a:ext cx="463320" cy="132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57E211-70A3-4CB8-B84D-0722614E1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4011" y="208305"/>
                <a:ext cx="49896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0BCFEA-416A-4B10-B2EF-08BA8E8EC932}"/>
                  </a:ext>
                </a:extLst>
              </p14:cNvPr>
              <p14:cNvContentPartPr/>
              <p14:nvPr/>
            </p14:nvContentPartPr>
            <p14:xfrm>
              <a:off x="1891971" y="593145"/>
              <a:ext cx="277920" cy="34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0BCFEA-416A-4B10-B2EF-08BA8E8EC9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3971" y="575145"/>
                <a:ext cx="313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BD3CF7-10D7-4541-A268-985DF07CCDB5}"/>
                  </a:ext>
                </a:extLst>
              </p14:cNvPr>
              <p14:cNvContentPartPr/>
              <p14:nvPr/>
            </p14:nvContentPartPr>
            <p14:xfrm>
              <a:off x="2217051" y="90225"/>
              <a:ext cx="621720" cy="92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BD3CF7-10D7-4541-A268-985DF07CCD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9051" y="72585"/>
                <a:ext cx="6573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C3BCF5-F1E1-404F-9CE5-09E8D852880F}"/>
                  </a:ext>
                </a:extLst>
              </p14:cNvPr>
              <p14:cNvContentPartPr/>
              <p14:nvPr/>
            </p14:nvContentPartPr>
            <p14:xfrm>
              <a:off x="3454731" y="578745"/>
              <a:ext cx="2685960" cy="38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C3BCF5-F1E1-404F-9CE5-09E8D85288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7091" y="560745"/>
                <a:ext cx="2721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A1132A-CD85-4E6A-A737-8654ED8463BE}"/>
                  </a:ext>
                </a:extLst>
              </p14:cNvPr>
              <p14:cNvContentPartPr/>
              <p14:nvPr/>
            </p14:nvContentPartPr>
            <p14:xfrm>
              <a:off x="3445731" y="461385"/>
              <a:ext cx="457920" cy="91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A1132A-CD85-4E6A-A737-8654ED8463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7731" y="443385"/>
                <a:ext cx="493560" cy="9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66D6FB7-973B-4FCB-925D-60A366AC0980}"/>
              </a:ext>
            </a:extLst>
          </p:cNvPr>
          <p:cNvGrpSpPr/>
          <p:nvPr/>
        </p:nvGrpSpPr>
        <p:grpSpPr>
          <a:xfrm>
            <a:off x="705771" y="1656585"/>
            <a:ext cx="5773680" cy="1587240"/>
            <a:chOff x="705771" y="1656585"/>
            <a:chExt cx="5773680" cy="158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C6909E-8596-4C69-A5CA-F59F0E6853FE}"/>
                    </a:ext>
                  </a:extLst>
                </p14:cNvPr>
                <p14:cNvContentPartPr/>
                <p14:nvPr/>
              </p14:nvContentPartPr>
              <p14:xfrm>
                <a:off x="705771" y="2345625"/>
                <a:ext cx="743760" cy="716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C6909E-8596-4C69-A5CA-F59F0E6853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8131" y="2327625"/>
                  <a:ext cx="7794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6196ED-71AE-49A4-A137-2C875172A09C}"/>
                    </a:ext>
                  </a:extLst>
                </p14:cNvPr>
                <p14:cNvContentPartPr/>
                <p14:nvPr/>
              </p14:nvContentPartPr>
              <p14:xfrm>
                <a:off x="1654371" y="1980585"/>
                <a:ext cx="617760" cy="126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6196ED-71AE-49A4-A137-2C875172A0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6731" y="1962585"/>
                  <a:ext cx="65340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91334E-1FBB-4865-85CF-C3BA783C8CC4}"/>
                    </a:ext>
                  </a:extLst>
                </p14:cNvPr>
                <p14:cNvContentPartPr/>
                <p14:nvPr/>
              </p14:nvContentPartPr>
              <p14:xfrm>
                <a:off x="2036691" y="2430945"/>
                <a:ext cx="285120" cy="42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91334E-1FBB-4865-85CF-C3BA783C8C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8691" y="2413305"/>
                  <a:ext cx="3207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F8B70C-9F7D-4C15-85D7-2A8FB16B424C}"/>
                    </a:ext>
                  </a:extLst>
                </p14:cNvPr>
                <p14:cNvContentPartPr/>
                <p14:nvPr/>
              </p14:nvContentPartPr>
              <p14:xfrm>
                <a:off x="2435211" y="2497545"/>
                <a:ext cx="330480" cy="5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F8B70C-9F7D-4C15-85D7-2A8FB16B42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7211" y="2479545"/>
                  <a:ext cx="366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2F3E4D-FAF7-4080-97FE-A6DAFA70ABA0}"/>
                    </a:ext>
                  </a:extLst>
                </p14:cNvPr>
                <p14:cNvContentPartPr/>
                <p14:nvPr/>
              </p14:nvContentPartPr>
              <p14:xfrm>
                <a:off x="2851731" y="2181105"/>
                <a:ext cx="399240" cy="301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2F3E4D-FAF7-4080-97FE-A6DAFA70AB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3731" y="2163465"/>
                  <a:ext cx="434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A66C8A-DD47-4C40-A8AA-D7EA8622D0A3}"/>
                    </a:ext>
                  </a:extLst>
                </p14:cNvPr>
                <p14:cNvContentPartPr/>
                <p14:nvPr/>
              </p14:nvContentPartPr>
              <p14:xfrm>
                <a:off x="3339171" y="2380905"/>
                <a:ext cx="23076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A66C8A-DD47-4C40-A8AA-D7EA8622D0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1171" y="2362905"/>
                  <a:ext cx="266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4092B6-1A5E-40C7-8EDA-952070F81F3D}"/>
                    </a:ext>
                  </a:extLst>
                </p14:cNvPr>
                <p14:cNvContentPartPr/>
                <p14:nvPr/>
              </p14:nvContentPartPr>
              <p14:xfrm>
                <a:off x="3186531" y="1656585"/>
                <a:ext cx="1095840" cy="155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4092B6-1A5E-40C7-8EDA-952070F81F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8891" y="1638945"/>
                  <a:ext cx="113148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CB6E91-F2A2-4CF2-BD3B-CF986AE3CD69}"/>
                    </a:ext>
                  </a:extLst>
                </p14:cNvPr>
                <p14:cNvContentPartPr/>
                <p14:nvPr/>
              </p14:nvContentPartPr>
              <p14:xfrm>
                <a:off x="4381371" y="2189385"/>
                <a:ext cx="2098080" cy="52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CB6E91-F2A2-4CF2-BD3B-CF986AE3CD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3731" y="2171385"/>
                  <a:ext cx="21337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873F22-6D0A-44C2-A9AE-DF7B1FFBCBBC}"/>
                    </a:ext>
                  </a:extLst>
                </p14:cNvPr>
                <p14:cNvContentPartPr/>
                <p14:nvPr/>
              </p14:nvContentPartPr>
              <p14:xfrm>
                <a:off x="4370931" y="2389905"/>
                <a:ext cx="510840" cy="811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873F22-6D0A-44C2-A9AE-DF7B1FFBCB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2931" y="2371905"/>
                  <a:ext cx="546480" cy="84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6AEA29-8106-4D35-A06A-BF10284CCBA2}"/>
              </a:ext>
            </a:extLst>
          </p:cNvPr>
          <p:cNvGrpSpPr/>
          <p:nvPr/>
        </p:nvGrpSpPr>
        <p:grpSpPr>
          <a:xfrm>
            <a:off x="6309891" y="126225"/>
            <a:ext cx="1965960" cy="2126160"/>
            <a:chOff x="6309891" y="126225"/>
            <a:chExt cx="1965960" cy="21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3A1441-2132-42AF-AC06-8D37AF60DD8C}"/>
                    </a:ext>
                  </a:extLst>
                </p14:cNvPr>
                <p14:cNvContentPartPr/>
                <p14:nvPr/>
              </p14:nvContentPartPr>
              <p14:xfrm>
                <a:off x="6452811" y="275625"/>
                <a:ext cx="451080" cy="72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3A1441-2132-42AF-AC06-8D37AF60DD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5171" y="257625"/>
                  <a:ext cx="4867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BAD67C-F5B6-49AE-98E4-9450AE1C9F80}"/>
                    </a:ext>
                  </a:extLst>
                </p14:cNvPr>
                <p14:cNvContentPartPr/>
                <p14:nvPr/>
              </p14:nvContentPartPr>
              <p14:xfrm>
                <a:off x="6309891" y="343665"/>
                <a:ext cx="704520" cy="61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BAD67C-F5B6-49AE-98E4-9450AE1C9F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2251" y="325665"/>
                  <a:ext cx="7401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B0DB0-65FC-4FAB-9469-1A1421400E0E}"/>
                    </a:ext>
                  </a:extLst>
                </p14:cNvPr>
                <p14:cNvContentPartPr/>
                <p14:nvPr/>
              </p14:nvContentPartPr>
              <p14:xfrm>
                <a:off x="7142931" y="234945"/>
                <a:ext cx="281880" cy="54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B0DB0-65FC-4FAB-9469-1A1421400E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24931" y="217305"/>
                  <a:ext cx="3175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5FA558-E117-400B-BCAE-D77D066D6728}"/>
                    </a:ext>
                  </a:extLst>
                </p14:cNvPr>
                <p14:cNvContentPartPr/>
                <p14:nvPr/>
              </p14:nvContentPartPr>
              <p14:xfrm>
                <a:off x="7432731" y="259785"/>
                <a:ext cx="479520" cy="412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5FA558-E117-400B-BCAE-D77D066D6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14731" y="242145"/>
                  <a:ext cx="515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7BF06F-D3D1-403A-9614-0B4CD2133064}"/>
                    </a:ext>
                  </a:extLst>
                </p14:cNvPr>
                <p14:cNvContentPartPr/>
                <p14:nvPr/>
              </p14:nvContentPartPr>
              <p14:xfrm>
                <a:off x="7876251" y="126225"/>
                <a:ext cx="399600" cy="58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7BF06F-D3D1-403A-9614-0B4CD21330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8251" y="108585"/>
                  <a:ext cx="4352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AC3068-25DD-48F0-913F-5D4E4826CEBB}"/>
                    </a:ext>
                  </a:extLst>
                </p14:cNvPr>
                <p14:cNvContentPartPr/>
                <p14:nvPr/>
              </p14:nvContentPartPr>
              <p14:xfrm>
                <a:off x="6934491" y="1733625"/>
                <a:ext cx="765360" cy="51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AC3068-25DD-48F0-913F-5D4E4826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6491" y="1715985"/>
                  <a:ext cx="8010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E7A0E6-C8CC-409F-A93F-51824D6F19AE}"/>
                    </a:ext>
                  </a:extLst>
                </p14:cNvPr>
                <p14:cNvContentPartPr/>
                <p14:nvPr/>
              </p14:nvContentPartPr>
              <p14:xfrm>
                <a:off x="6671691" y="1651185"/>
                <a:ext cx="18108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E7A0E6-C8CC-409F-A93F-51824D6F19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4051" y="1633185"/>
                  <a:ext cx="216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83D6B6-AC73-4328-8200-277B070B1599}"/>
                    </a:ext>
                  </a:extLst>
                </p14:cNvPr>
                <p14:cNvContentPartPr/>
                <p14:nvPr/>
              </p14:nvContentPartPr>
              <p14:xfrm>
                <a:off x="6998211" y="1303425"/>
                <a:ext cx="227160" cy="466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83D6B6-AC73-4328-8200-277B070B15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80211" y="1285425"/>
                  <a:ext cx="2628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481A01-5034-469E-9148-91FB9B724E93}"/>
                    </a:ext>
                  </a:extLst>
                </p14:cNvPr>
                <p14:cNvContentPartPr/>
                <p14:nvPr/>
              </p14:nvContentPartPr>
              <p14:xfrm>
                <a:off x="6907491" y="124006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481A01-5034-469E-9148-91FB9B724E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89491" y="1222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333D1F-4FDD-407B-96C6-763F09221893}"/>
                    </a:ext>
                  </a:extLst>
                </p14:cNvPr>
                <p14:cNvContentPartPr/>
                <p14:nvPr/>
              </p14:nvContentPartPr>
              <p14:xfrm>
                <a:off x="7151931" y="1213785"/>
                <a:ext cx="365040" cy="260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333D1F-4FDD-407B-96C6-763F092218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3931" y="1196145"/>
                  <a:ext cx="400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07B6A0-54D2-4F12-970E-6E9112EBD5E8}"/>
                    </a:ext>
                  </a:extLst>
                </p14:cNvPr>
                <p14:cNvContentPartPr/>
                <p14:nvPr/>
              </p14:nvContentPartPr>
              <p14:xfrm>
                <a:off x="7577451" y="1146465"/>
                <a:ext cx="322560" cy="24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07B6A0-54D2-4F12-970E-6E9112EBD5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9451" y="1128465"/>
                  <a:ext cx="35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7406FE-6C13-416E-8FF0-7FE1AEEFE802}"/>
                    </a:ext>
                  </a:extLst>
                </p14:cNvPr>
                <p14:cNvContentPartPr/>
                <p14:nvPr/>
              </p14:nvContentPartPr>
              <p14:xfrm>
                <a:off x="7966971" y="1148985"/>
                <a:ext cx="122400" cy="10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7406FE-6C13-416E-8FF0-7FE1AEEFE8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48971" y="1131345"/>
                  <a:ext cx="15804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CA636B-7E98-48C7-885F-67F8DA8BF9E7}"/>
              </a:ext>
            </a:extLst>
          </p:cNvPr>
          <p:cNvGrpSpPr/>
          <p:nvPr/>
        </p:nvGrpSpPr>
        <p:grpSpPr>
          <a:xfrm>
            <a:off x="8546211" y="877905"/>
            <a:ext cx="2128320" cy="1198080"/>
            <a:chOff x="8546211" y="877905"/>
            <a:chExt cx="212832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6CCD65-3D96-42DB-84B2-46455EC055DD}"/>
                    </a:ext>
                  </a:extLst>
                </p14:cNvPr>
                <p14:cNvContentPartPr/>
                <p14:nvPr/>
              </p14:nvContentPartPr>
              <p14:xfrm>
                <a:off x="8616411" y="1394145"/>
                <a:ext cx="310320" cy="681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6CCD65-3D96-42DB-84B2-46455EC055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8411" y="1376145"/>
                  <a:ext cx="3459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F46DCA-6026-4BEC-9E1A-DAF038AE2FDC}"/>
                    </a:ext>
                  </a:extLst>
                </p14:cNvPr>
                <p14:cNvContentPartPr/>
                <p14:nvPr/>
              </p14:nvContentPartPr>
              <p14:xfrm>
                <a:off x="8546211" y="1556865"/>
                <a:ext cx="591120" cy="49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F46DCA-6026-4BEC-9E1A-DAF038AE2F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28211" y="1539225"/>
                  <a:ext cx="6267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33CF3D-8D96-4DC0-B4AD-62AB776D46E5}"/>
                    </a:ext>
                  </a:extLst>
                </p14:cNvPr>
                <p14:cNvContentPartPr/>
                <p14:nvPr/>
              </p14:nvContentPartPr>
              <p14:xfrm>
                <a:off x="9155331" y="1249065"/>
                <a:ext cx="317520" cy="52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33CF3D-8D96-4DC0-B4AD-62AB776D46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37691" y="1231065"/>
                  <a:ext cx="3531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99A82E-955A-4331-9010-78090A0DD0FC}"/>
                    </a:ext>
                  </a:extLst>
                </p14:cNvPr>
                <p14:cNvContentPartPr/>
                <p14:nvPr/>
              </p14:nvContentPartPr>
              <p14:xfrm>
                <a:off x="9496611" y="1140345"/>
                <a:ext cx="309600" cy="73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99A82E-955A-4331-9010-78090A0DD0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78971" y="1122705"/>
                  <a:ext cx="3452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AAD1D-2E76-4891-AC0C-0E588B60EBC8}"/>
                    </a:ext>
                  </a:extLst>
                </p14:cNvPr>
                <p14:cNvContentPartPr/>
                <p14:nvPr/>
              </p14:nvContentPartPr>
              <p14:xfrm>
                <a:off x="9297531" y="950265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AAD1D-2E76-4891-AC0C-0E588B60EB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79891" y="932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521CED-3934-4417-98E6-4A71B0DC3A3D}"/>
                    </a:ext>
                  </a:extLst>
                </p14:cNvPr>
                <p14:cNvContentPartPr/>
                <p14:nvPr/>
              </p14:nvContentPartPr>
              <p14:xfrm>
                <a:off x="9940491" y="1043145"/>
                <a:ext cx="347760" cy="36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521CED-3934-4417-98E6-4A71B0DC3A3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22491" y="1025145"/>
                  <a:ext cx="3834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DFAF-6E09-497C-97DB-9E30CD6C9ACD}"/>
                    </a:ext>
                  </a:extLst>
                </p14:cNvPr>
                <p14:cNvContentPartPr/>
                <p14:nvPr/>
              </p14:nvContentPartPr>
              <p14:xfrm>
                <a:off x="10184931" y="877905"/>
                <a:ext cx="489600" cy="63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DFAF-6E09-497C-97DB-9E30CD6C9A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66931" y="860265"/>
                  <a:ext cx="525240" cy="67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78E048-CBAF-4722-9E20-8A9DDEBD3A35}"/>
              </a:ext>
            </a:extLst>
          </p:cNvPr>
          <p:cNvGrpSpPr/>
          <p:nvPr/>
        </p:nvGrpSpPr>
        <p:grpSpPr>
          <a:xfrm>
            <a:off x="7166331" y="2358945"/>
            <a:ext cx="4681080" cy="1464120"/>
            <a:chOff x="7166331" y="2358945"/>
            <a:chExt cx="4681080" cy="14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07F474-CD20-4821-ABC9-06ECD33D0376}"/>
                    </a:ext>
                  </a:extLst>
                </p14:cNvPr>
                <p14:cNvContentPartPr/>
                <p14:nvPr/>
              </p14:nvContentPartPr>
              <p14:xfrm>
                <a:off x="7755291" y="3073545"/>
                <a:ext cx="515880" cy="56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07F474-CD20-4821-ABC9-06ECD33D03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37651" y="3055905"/>
                  <a:ext cx="5515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1D2BF5-F54A-417C-98F0-79BA4675637E}"/>
                    </a:ext>
                  </a:extLst>
                </p14:cNvPr>
                <p14:cNvContentPartPr/>
                <p14:nvPr/>
              </p14:nvContentPartPr>
              <p14:xfrm>
                <a:off x="7340931" y="2388465"/>
                <a:ext cx="284040" cy="76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1D2BF5-F54A-417C-98F0-79BA4675637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23291" y="2370825"/>
                  <a:ext cx="3196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F96621-7349-4ADF-B279-C23653CE049D}"/>
                    </a:ext>
                  </a:extLst>
                </p14:cNvPr>
                <p14:cNvContentPartPr/>
                <p14:nvPr/>
              </p14:nvContentPartPr>
              <p14:xfrm>
                <a:off x="7166331" y="2358945"/>
                <a:ext cx="3960" cy="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F96621-7349-4ADF-B279-C23653CE04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48691" y="234130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808D3C-A66F-45BF-9DF4-44A0CE3D481B}"/>
                    </a:ext>
                  </a:extLst>
                </p14:cNvPr>
                <p14:cNvContentPartPr/>
                <p14:nvPr/>
              </p14:nvContentPartPr>
              <p14:xfrm>
                <a:off x="7767531" y="2507625"/>
                <a:ext cx="478800" cy="29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808D3C-A66F-45BF-9DF4-44A0CE3D48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49891" y="2489985"/>
                  <a:ext cx="514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543D00-56C5-431A-8CD0-FF75EF811347}"/>
                    </a:ext>
                  </a:extLst>
                </p14:cNvPr>
                <p14:cNvContentPartPr/>
                <p14:nvPr/>
              </p14:nvContentPartPr>
              <p14:xfrm>
                <a:off x="8274411" y="2388465"/>
                <a:ext cx="386640" cy="251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543D00-56C5-431A-8CD0-FF75EF8113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56771" y="2370825"/>
                  <a:ext cx="422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0FB555-BFF4-41C1-8EB8-8FA8F0DB702B}"/>
                    </a:ext>
                  </a:extLst>
                </p14:cNvPr>
                <p14:cNvContentPartPr/>
                <p14:nvPr/>
              </p14:nvContentPartPr>
              <p14:xfrm>
                <a:off x="8754291" y="2651265"/>
                <a:ext cx="135720" cy="11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0FB555-BFF4-41C1-8EB8-8FA8F0DB70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36291" y="2633625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464F3C-14C9-499C-8148-02C0AEBBE146}"/>
                    </a:ext>
                  </a:extLst>
                </p14:cNvPr>
                <p14:cNvContentPartPr/>
                <p14:nvPr/>
              </p14:nvContentPartPr>
              <p14:xfrm>
                <a:off x="9373491" y="2905425"/>
                <a:ext cx="531720" cy="917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464F3C-14C9-499C-8148-02C0AEBBE1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55851" y="2887425"/>
                  <a:ext cx="56736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34D07E-7EE0-4D0C-B11E-728B71CE4A0B}"/>
                    </a:ext>
                  </a:extLst>
                </p14:cNvPr>
                <p14:cNvContentPartPr/>
                <p14:nvPr/>
              </p14:nvContentPartPr>
              <p14:xfrm>
                <a:off x="9288531" y="3195585"/>
                <a:ext cx="825840" cy="498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34D07E-7EE0-4D0C-B11E-728B71CE4A0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0891" y="3177585"/>
                  <a:ext cx="861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4F4CF2-4C3B-4D6F-8161-60B452FF3F44}"/>
                    </a:ext>
                  </a:extLst>
                </p14:cNvPr>
                <p14:cNvContentPartPr/>
                <p14:nvPr/>
              </p14:nvContentPartPr>
              <p14:xfrm>
                <a:off x="10139571" y="2833425"/>
                <a:ext cx="364320" cy="64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4F4CF2-4C3B-4D6F-8161-60B452FF3F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21571" y="2815785"/>
                  <a:ext cx="3999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379507-8582-4C27-9CB1-DB281F06EEE2}"/>
                    </a:ext>
                  </a:extLst>
                </p14:cNvPr>
                <p14:cNvContentPartPr/>
                <p14:nvPr/>
              </p14:nvContentPartPr>
              <p14:xfrm>
                <a:off x="10574091" y="2824425"/>
                <a:ext cx="372960" cy="747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379507-8582-4C27-9CB1-DB281F06EEE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6451" y="2806425"/>
                  <a:ext cx="40860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D168BE-F366-4AC4-B5D9-667E8AAAC31B}"/>
                    </a:ext>
                  </a:extLst>
                </p14:cNvPr>
                <p14:cNvContentPartPr/>
                <p14:nvPr/>
              </p14:nvContentPartPr>
              <p14:xfrm>
                <a:off x="10342251" y="2596185"/>
                <a:ext cx="5760" cy="56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D168BE-F366-4AC4-B5D9-667E8AAAC31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24611" y="2578545"/>
                  <a:ext cx="41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1DAD1D-796E-4885-9B0E-0D595D2802F8}"/>
                    </a:ext>
                  </a:extLst>
                </p14:cNvPr>
                <p14:cNvContentPartPr/>
                <p14:nvPr/>
              </p14:nvContentPartPr>
              <p14:xfrm>
                <a:off x="11061891" y="2797425"/>
                <a:ext cx="372600" cy="356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1DAD1D-796E-4885-9B0E-0D595D2802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43891" y="2779785"/>
                  <a:ext cx="408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C90D51-EE80-414D-BE23-5720D9C04C09}"/>
                    </a:ext>
                  </a:extLst>
                </p14:cNvPr>
                <p14:cNvContentPartPr/>
                <p14:nvPr/>
              </p14:nvContentPartPr>
              <p14:xfrm>
                <a:off x="11180691" y="2489265"/>
                <a:ext cx="666720" cy="84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C90D51-EE80-414D-BE23-5720D9C04C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62691" y="2471625"/>
                  <a:ext cx="702360" cy="88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F74F62-8417-4D97-A375-D6F35DC4126F}"/>
                  </a:ext>
                </a:extLst>
              </p14:cNvPr>
              <p14:cNvContentPartPr/>
              <p14:nvPr/>
            </p14:nvContentPartPr>
            <p14:xfrm>
              <a:off x="4888611" y="6056505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F74F62-8417-4D97-A375-D6F35DC412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70611" y="6038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008D141-D86B-41F0-B571-D2ED7A0E1511}"/>
              </a:ext>
            </a:extLst>
          </p:cNvPr>
          <p:cNvGrpSpPr/>
          <p:nvPr/>
        </p:nvGrpSpPr>
        <p:grpSpPr>
          <a:xfrm>
            <a:off x="931851" y="3586545"/>
            <a:ext cx="6864840" cy="2806200"/>
            <a:chOff x="931851" y="3586545"/>
            <a:chExt cx="6864840" cy="28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BECE4F-54C6-4006-A468-A8CC5EBEBF23}"/>
                    </a:ext>
                  </a:extLst>
                </p14:cNvPr>
                <p14:cNvContentPartPr/>
                <p14:nvPr/>
              </p14:nvContentPartPr>
              <p14:xfrm>
                <a:off x="931851" y="4188465"/>
                <a:ext cx="627120" cy="68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BECE4F-54C6-4006-A468-A8CC5EBEBF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211" y="4170465"/>
                  <a:ext cx="66276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A619F4-AC8A-4B77-AECA-8143E436707A}"/>
                    </a:ext>
                  </a:extLst>
                </p14:cNvPr>
                <p14:cNvContentPartPr/>
                <p14:nvPr/>
              </p14:nvContentPartPr>
              <p14:xfrm>
                <a:off x="1994931" y="3772305"/>
                <a:ext cx="380880" cy="131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A619F4-AC8A-4B77-AECA-8143E43670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77291" y="3754305"/>
                  <a:ext cx="41652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9F8A73-9560-4278-BD9B-9BB8EDFD86E2}"/>
                    </a:ext>
                  </a:extLst>
                </p14:cNvPr>
                <p14:cNvContentPartPr/>
                <p14:nvPr/>
              </p14:nvContentPartPr>
              <p14:xfrm>
                <a:off x="2290131" y="4182345"/>
                <a:ext cx="428760" cy="47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9F8A73-9560-4278-BD9B-9BB8EDFD86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131" y="4164345"/>
                  <a:ext cx="4644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EBDD26-53BC-4C7E-8E62-B8ED9DE145C5}"/>
                    </a:ext>
                  </a:extLst>
                </p14:cNvPr>
                <p14:cNvContentPartPr/>
                <p14:nvPr/>
              </p14:nvContentPartPr>
              <p14:xfrm>
                <a:off x="2869731" y="4224825"/>
                <a:ext cx="586080" cy="220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EBDD26-53BC-4C7E-8E62-B8ED9DE145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52091" y="4206825"/>
                  <a:ext cx="621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90ADFC-AF5F-49F2-B588-0A3A9ED8CB2B}"/>
                    </a:ext>
                  </a:extLst>
                </p14:cNvPr>
                <p14:cNvContentPartPr/>
                <p14:nvPr/>
              </p14:nvContentPartPr>
              <p14:xfrm>
                <a:off x="3122811" y="4073625"/>
                <a:ext cx="297360" cy="471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90ADFC-AF5F-49F2-B588-0A3A9ED8CB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5171" y="4055625"/>
                  <a:ext cx="3330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36B9A9-2FDC-4C69-8F68-3D30F0170C1F}"/>
                    </a:ext>
                  </a:extLst>
                </p14:cNvPr>
                <p14:cNvContentPartPr/>
                <p14:nvPr/>
              </p14:nvContentPartPr>
              <p14:xfrm>
                <a:off x="3403971" y="3803265"/>
                <a:ext cx="528120" cy="36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36B9A9-2FDC-4C69-8F68-3D30F0170C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85971" y="3785265"/>
                  <a:ext cx="563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37A38D-608B-4769-9BB6-D3343A50483D}"/>
                    </a:ext>
                  </a:extLst>
                </p14:cNvPr>
                <p14:cNvContentPartPr/>
                <p14:nvPr/>
              </p14:nvContentPartPr>
              <p14:xfrm>
                <a:off x="3983211" y="3856185"/>
                <a:ext cx="16056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37A38D-608B-4769-9BB6-D3343A5048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65211" y="3838545"/>
                  <a:ext cx="196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FB16B4-27A9-4EB5-941B-21247F640992}"/>
                    </a:ext>
                  </a:extLst>
                </p14:cNvPr>
                <p14:cNvContentPartPr/>
                <p14:nvPr/>
              </p14:nvContentPartPr>
              <p14:xfrm>
                <a:off x="4109931" y="3586545"/>
                <a:ext cx="668160" cy="103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FB16B4-27A9-4EB5-941B-21247F6409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91931" y="3568545"/>
                  <a:ext cx="70380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B4B593-36EA-4208-971A-93F470B3A96E}"/>
                    </a:ext>
                  </a:extLst>
                </p14:cNvPr>
                <p14:cNvContentPartPr/>
                <p14:nvPr/>
              </p14:nvContentPartPr>
              <p14:xfrm>
                <a:off x="5513211" y="3774105"/>
                <a:ext cx="1754640" cy="5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B4B593-36EA-4208-971A-93F470B3A9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95211" y="3756105"/>
                  <a:ext cx="1790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23D65A-8605-4065-A0C2-787F0A21CA1E}"/>
                    </a:ext>
                  </a:extLst>
                </p14:cNvPr>
                <p14:cNvContentPartPr/>
                <p14:nvPr/>
              </p14:nvContentPartPr>
              <p14:xfrm>
                <a:off x="5461011" y="3820185"/>
                <a:ext cx="521280" cy="770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23D65A-8605-4065-A0C2-787F0A21CA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3371" y="3802185"/>
                  <a:ext cx="55692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C76C76-B301-4775-98E9-91FF6C0055E8}"/>
                    </a:ext>
                  </a:extLst>
                </p14:cNvPr>
                <p14:cNvContentPartPr/>
                <p14:nvPr/>
              </p14:nvContentPartPr>
              <p14:xfrm>
                <a:off x="2539971" y="5782185"/>
                <a:ext cx="438120" cy="61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C76C76-B301-4775-98E9-91FF6C0055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21971" y="5764545"/>
                  <a:ext cx="4737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EA7FEB-B34C-432F-A887-32F5CEDBC329}"/>
                    </a:ext>
                  </a:extLst>
                </p14:cNvPr>
                <p14:cNvContentPartPr/>
                <p14:nvPr/>
              </p14:nvContentPartPr>
              <p14:xfrm>
                <a:off x="2305611" y="5567625"/>
                <a:ext cx="166320" cy="534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EA7FEB-B34C-432F-A887-32F5CEDBC3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87971" y="5549625"/>
                  <a:ext cx="201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F54762-568A-4C55-B82D-A2B700617B5D}"/>
                    </a:ext>
                  </a:extLst>
                </p14:cNvPr>
                <p14:cNvContentPartPr/>
                <p14:nvPr/>
              </p14:nvContentPartPr>
              <p14:xfrm>
                <a:off x="2272131" y="5437305"/>
                <a:ext cx="36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F54762-568A-4C55-B82D-A2B700617B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4131" y="54193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22FD145-EE44-4546-A26C-D0E16668A1EA}"/>
                    </a:ext>
                  </a:extLst>
                </p14:cNvPr>
                <p14:cNvContentPartPr/>
                <p14:nvPr/>
              </p14:nvContentPartPr>
              <p14:xfrm>
                <a:off x="2597931" y="5290065"/>
                <a:ext cx="383760" cy="345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22FD145-EE44-4546-A26C-D0E16668A1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80291" y="5272425"/>
                  <a:ext cx="419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9831E8-66E0-407A-9C6D-06C9E39415B4}"/>
                    </a:ext>
                  </a:extLst>
                </p14:cNvPr>
                <p14:cNvContentPartPr/>
                <p14:nvPr/>
              </p14:nvContentPartPr>
              <p14:xfrm>
                <a:off x="3140451" y="5540625"/>
                <a:ext cx="259200" cy="83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9831E8-66E0-407A-9C6D-06C9E39415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22451" y="5522625"/>
                  <a:ext cx="29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7674A-06EE-496E-86A7-E9CE07FCF434}"/>
                    </a:ext>
                  </a:extLst>
                </p14:cNvPr>
                <p14:cNvContentPartPr/>
                <p14:nvPr/>
              </p14:nvContentPartPr>
              <p14:xfrm>
                <a:off x="3286251" y="5205825"/>
                <a:ext cx="315000" cy="218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7674A-06EE-496E-86A7-E9CE07FCF4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68251" y="5188185"/>
                  <a:ext cx="35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7BA0F8-414A-4FF3-9191-9B453518EF83}"/>
                    </a:ext>
                  </a:extLst>
                </p14:cNvPr>
                <p14:cNvContentPartPr/>
                <p14:nvPr/>
              </p14:nvContentPartPr>
              <p14:xfrm>
                <a:off x="3774771" y="5436585"/>
                <a:ext cx="514800" cy="573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7BA0F8-414A-4FF3-9191-9B453518EF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7131" y="5418585"/>
                  <a:ext cx="55044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C7C001-2DCB-46B4-B5AC-7C2A295928B9}"/>
                    </a:ext>
                  </a:extLst>
                </p14:cNvPr>
                <p14:cNvContentPartPr/>
                <p14:nvPr/>
              </p14:nvContentPartPr>
              <p14:xfrm>
                <a:off x="4284171" y="5160105"/>
                <a:ext cx="576720" cy="9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C7C001-2DCB-46B4-B5AC-7C2A295928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66531" y="5142105"/>
                  <a:ext cx="61236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C7EA13-5E0E-41FB-AD40-3E41E29F1066}"/>
                    </a:ext>
                  </a:extLst>
                </p14:cNvPr>
                <p14:cNvContentPartPr/>
                <p14:nvPr/>
              </p14:nvContentPartPr>
              <p14:xfrm>
                <a:off x="4698531" y="5395185"/>
                <a:ext cx="365040" cy="37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C7EA13-5E0E-41FB-AD40-3E41E29F10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0531" y="5377185"/>
                  <a:ext cx="4006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D55B6A-594A-49DA-AE9E-E738D5021A1D}"/>
                    </a:ext>
                  </a:extLst>
                </p14:cNvPr>
                <p14:cNvContentPartPr/>
                <p14:nvPr/>
              </p14:nvContentPartPr>
              <p14:xfrm>
                <a:off x="4897611" y="4855905"/>
                <a:ext cx="842040" cy="1064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D55B6A-594A-49DA-AE9E-E738D5021A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79611" y="4838265"/>
                  <a:ext cx="87768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8656E4-D08C-4B99-A180-B40921959F7C}"/>
                    </a:ext>
                  </a:extLst>
                </p14:cNvPr>
                <p14:cNvContentPartPr/>
                <p14:nvPr/>
              </p14:nvContentPartPr>
              <p14:xfrm>
                <a:off x="6228531" y="5058945"/>
                <a:ext cx="1568160" cy="55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8656E4-D08C-4B99-A180-B40921959F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10891" y="5041305"/>
                  <a:ext cx="1603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27905B-1FE5-4D9F-B89D-5EC96A04275D}"/>
                    </a:ext>
                  </a:extLst>
                </p14:cNvPr>
                <p14:cNvContentPartPr/>
                <p14:nvPr/>
              </p14:nvContentPartPr>
              <p14:xfrm>
                <a:off x="6256971" y="5277825"/>
                <a:ext cx="553320" cy="55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27905B-1FE5-4D9F-B89D-5EC96A0427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39331" y="5259825"/>
                  <a:ext cx="58896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6C6FA3-D8E3-4334-BF9C-0895B83113C0}"/>
              </a:ext>
            </a:extLst>
          </p:cNvPr>
          <p:cNvGrpSpPr/>
          <p:nvPr/>
        </p:nvGrpSpPr>
        <p:grpSpPr>
          <a:xfrm>
            <a:off x="8038971" y="4091625"/>
            <a:ext cx="3360960" cy="1347480"/>
            <a:chOff x="8038971" y="4091625"/>
            <a:chExt cx="3360960" cy="13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2CAC5F-C7DF-497B-A050-489AAE886571}"/>
                    </a:ext>
                  </a:extLst>
                </p14:cNvPr>
                <p14:cNvContentPartPr/>
                <p14:nvPr/>
              </p14:nvContentPartPr>
              <p14:xfrm>
                <a:off x="8182251" y="4635225"/>
                <a:ext cx="309960" cy="803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2CAC5F-C7DF-497B-A050-489AAE8865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4611" y="4617225"/>
                  <a:ext cx="34560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00454DF-B807-4E54-8015-46C98A7652B7}"/>
                    </a:ext>
                  </a:extLst>
                </p14:cNvPr>
                <p14:cNvContentPartPr/>
                <p14:nvPr/>
              </p14:nvContentPartPr>
              <p14:xfrm>
                <a:off x="8038971" y="4816305"/>
                <a:ext cx="729720" cy="496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00454DF-B807-4E54-8015-46C98A7652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21331" y="4798305"/>
                  <a:ext cx="7653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5AE660-1A59-47D2-B87B-ED5EFD34D8DB}"/>
                    </a:ext>
                  </a:extLst>
                </p14:cNvPr>
                <p14:cNvContentPartPr/>
                <p14:nvPr/>
              </p14:nvContentPartPr>
              <p14:xfrm>
                <a:off x="8763291" y="4662225"/>
                <a:ext cx="257760" cy="489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5AE660-1A59-47D2-B87B-ED5EFD34D8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45651" y="4644225"/>
                  <a:ext cx="293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01C1BA-5F28-466E-9847-FA9D3CD3ABC1}"/>
                    </a:ext>
                  </a:extLst>
                </p14:cNvPr>
                <p14:cNvContentPartPr/>
                <p14:nvPr/>
              </p14:nvContentPartPr>
              <p14:xfrm>
                <a:off x="9062091" y="4688505"/>
                <a:ext cx="609480" cy="336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01C1BA-5F28-466E-9847-FA9D3CD3AB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44451" y="4670865"/>
                  <a:ext cx="645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D9656E-027A-4EA5-A790-35A72D339930}"/>
                    </a:ext>
                  </a:extLst>
                </p14:cNvPr>
                <p14:cNvContentPartPr/>
                <p14:nvPr/>
              </p14:nvContentPartPr>
              <p14:xfrm>
                <a:off x="9922491" y="4625145"/>
                <a:ext cx="326880" cy="182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D9656E-027A-4EA5-A790-35A72D3399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04491" y="4607505"/>
                  <a:ext cx="362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E164CC-65AF-442C-A30B-ED1A977E9454}"/>
                    </a:ext>
                  </a:extLst>
                </p14:cNvPr>
                <p14:cNvContentPartPr/>
                <p14:nvPr/>
              </p14:nvContentPartPr>
              <p14:xfrm>
                <a:off x="10284291" y="4254345"/>
                <a:ext cx="484920" cy="28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E164CC-65AF-442C-A30B-ED1A977E94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6651" y="4236705"/>
                  <a:ext cx="52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09F21A-1BB6-426F-9EBA-CA0EFD5B2854}"/>
                    </a:ext>
                  </a:extLst>
                </p14:cNvPr>
                <p14:cNvContentPartPr/>
                <p14:nvPr/>
              </p14:nvContentPartPr>
              <p14:xfrm>
                <a:off x="10876491" y="4363425"/>
                <a:ext cx="31680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09F21A-1BB6-426F-9EBA-CA0EFD5B28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58491" y="4345785"/>
                  <a:ext cx="352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FF72AB-5873-449D-B891-5052D14DDEAE}"/>
                    </a:ext>
                  </a:extLst>
                </p14:cNvPr>
                <p14:cNvContentPartPr/>
                <p14:nvPr/>
              </p14:nvContentPartPr>
              <p14:xfrm>
                <a:off x="10936251" y="4091625"/>
                <a:ext cx="463680" cy="63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FF72AB-5873-449D-B891-5052D14DDE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18611" y="4073985"/>
                  <a:ext cx="49932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5A8FA1-3F0E-4630-8632-D21930DDA09A}"/>
              </a:ext>
            </a:extLst>
          </p:cNvPr>
          <p:cNvGrpSpPr/>
          <p:nvPr/>
        </p:nvGrpSpPr>
        <p:grpSpPr>
          <a:xfrm>
            <a:off x="-226269" y="2978145"/>
            <a:ext cx="9986400" cy="4466160"/>
            <a:chOff x="-226269" y="2978145"/>
            <a:chExt cx="9986400" cy="44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6ADBFC-FBA2-4E1E-9E23-19B053882CE2}"/>
                    </a:ext>
                  </a:extLst>
                </p14:cNvPr>
                <p14:cNvContentPartPr/>
                <p14:nvPr/>
              </p14:nvContentPartPr>
              <p14:xfrm>
                <a:off x="-226269" y="2978145"/>
                <a:ext cx="7720920" cy="4466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6ADBFC-FBA2-4E1E-9E23-19B053882C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244269" y="2960505"/>
                  <a:ext cx="7756560" cy="45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A5D6BA-C2F6-469A-B260-2D659086F7CC}"/>
                    </a:ext>
                  </a:extLst>
                </p14:cNvPr>
                <p14:cNvContentPartPr/>
                <p14:nvPr/>
              </p14:nvContentPartPr>
              <p14:xfrm>
                <a:off x="7568091" y="6123985"/>
                <a:ext cx="355680" cy="45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A5D6BA-C2F6-469A-B260-2D659086F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50091" y="6106345"/>
                  <a:ext cx="391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D7644D-3ED7-4281-8014-48B86DB58E81}"/>
                    </a:ext>
                  </a:extLst>
                </p14:cNvPr>
                <p14:cNvContentPartPr/>
                <p14:nvPr/>
              </p14:nvContentPartPr>
              <p14:xfrm>
                <a:off x="8015571" y="5837425"/>
                <a:ext cx="315000" cy="772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D7644D-3ED7-4281-8014-48B86DB58E8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97571" y="5819785"/>
                  <a:ext cx="35064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5F06FB3-F80D-437B-BA10-84C74FC746DE}"/>
                    </a:ext>
                  </a:extLst>
                </p14:cNvPr>
                <p14:cNvContentPartPr/>
                <p14:nvPr/>
              </p14:nvContentPartPr>
              <p14:xfrm>
                <a:off x="8292771" y="6103465"/>
                <a:ext cx="26676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5F06FB3-F80D-437B-BA10-84C74FC746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74771" y="6085825"/>
                  <a:ext cx="302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466EF4-EE18-487C-AAE4-09B3AF5A719F}"/>
                    </a:ext>
                  </a:extLst>
                </p14:cNvPr>
                <p14:cNvContentPartPr/>
                <p14:nvPr/>
              </p14:nvContentPartPr>
              <p14:xfrm>
                <a:off x="8582571" y="6025705"/>
                <a:ext cx="199440" cy="85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466EF4-EE18-487C-AAE4-09B3AF5A719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4571" y="6007705"/>
                  <a:ext cx="235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EFB5EF-1D27-4B62-8967-50175D4A2634}"/>
                    </a:ext>
                  </a:extLst>
                </p14:cNvPr>
                <p14:cNvContentPartPr/>
                <p14:nvPr/>
              </p14:nvContentPartPr>
              <p14:xfrm>
                <a:off x="8700291" y="5820865"/>
                <a:ext cx="217800" cy="328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EFB5EF-1D27-4B62-8967-50175D4A26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82291" y="5803225"/>
                  <a:ext cx="2534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B0ED00-EC4A-4488-A746-A9FF3DF2268F}"/>
                    </a:ext>
                  </a:extLst>
                </p14:cNvPr>
                <p14:cNvContentPartPr/>
                <p14:nvPr/>
              </p14:nvContentPartPr>
              <p14:xfrm>
                <a:off x="8839251" y="5820865"/>
                <a:ext cx="176040" cy="247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B0ED00-EC4A-4488-A746-A9FF3DF226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21251" y="5803225"/>
                  <a:ext cx="211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2347E88-BE03-4AA5-A17D-EB1026EFDDCA}"/>
                    </a:ext>
                  </a:extLst>
                </p14:cNvPr>
                <p14:cNvContentPartPr/>
                <p14:nvPr/>
              </p14:nvContentPartPr>
              <p14:xfrm>
                <a:off x="8654571" y="5513425"/>
                <a:ext cx="683640" cy="80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2347E88-BE03-4AA5-A17D-EB1026EFDD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36931" y="5495425"/>
                  <a:ext cx="71928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D126BE-E604-4FD2-B20C-9718BAAB3D0B}"/>
                    </a:ext>
                  </a:extLst>
                </p14:cNvPr>
                <p14:cNvContentPartPr/>
                <p14:nvPr/>
              </p14:nvContentPartPr>
              <p14:xfrm>
                <a:off x="9297531" y="5666425"/>
                <a:ext cx="46260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D126BE-E604-4FD2-B20C-9718BAAB3D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79891" y="5648785"/>
                  <a:ext cx="49824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E10F185-8C0F-4C9C-8B79-27C9D3557C52}"/>
                  </a:ext>
                </a:extLst>
              </p14:cNvPr>
              <p14:cNvContentPartPr/>
              <p14:nvPr/>
            </p14:nvContentPartPr>
            <p14:xfrm>
              <a:off x="9985131" y="5547265"/>
              <a:ext cx="293760" cy="301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E10F185-8C0F-4C9C-8B79-27C9D3557C5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67131" y="5529625"/>
                <a:ext cx="32940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145E7D-B87E-4043-86E2-78DC8E8987E7}"/>
              </a:ext>
            </a:extLst>
          </p:cNvPr>
          <p:cNvGrpSpPr/>
          <p:nvPr/>
        </p:nvGrpSpPr>
        <p:grpSpPr>
          <a:xfrm>
            <a:off x="9757251" y="4770745"/>
            <a:ext cx="2165760" cy="1027800"/>
            <a:chOff x="9757251" y="4770745"/>
            <a:chExt cx="2165760" cy="10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B919C7-0D33-4281-B26E-AB91000CD48A}"/>
                    </a:ext>
                  </a:extLst>
                </p14:cNvPr>
                <p14:cNvContentPartPr/>
                <p14:nvPr/>
              </p14:nvContentPartPr>
              <p14:xfrm>
                <a:off x="9757251" y="5462305"/>
                <a:ext cx="65160" cy="51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B919C7-0D33-4281-B26E-AB91000CD4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39251" y="5444305"/>
                  <a:ext cx="100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5663B-B47B-4E65-85B5-A9F550226347}"/>
                    </a:ext>
                  </a:extLst>
                </p14:cNvPr>
                <p14:cNvContentPartPr/>
                <p14:nvPr/>
              </p14:nvContentPartPr>
              <p14:xfrm>
                <a:off x="9909891" y="5142625"/>
                <a:ext cx="149040" cy="27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5663B-B47B-4E65-85B5-A9F5502263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91891" y="5124985"/>
                  <a:ext cx="184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0B409B-0E3A-4209-8AA1-740CB342E763}"/>
                    </a:ext>
                  </a:extLst>
                </p14:cNvPr>
                <p14:cNvContentPartPr/>
                <p14:nvPr/>
              </p14:nvContentPartPr>
              <p14:xfrm>
                <a:off x="9786411" y="500618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0B409B-0E3A-4209-8AA1-740CB342E7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68771" y="498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CB9053-F782-4CCD-947C-6695F1872AFB}"/>
                    </a:ext>
                  </a:extLst>
                </p14:cNvPr>
                <p14:cNvContentPartPr/>
                <p14:nvPr/>
              </p14:nvContentPartPr>
              <p14:xfrm>
                <a:off x="10040211" y="5097985"/>
                <a:ext cx="192240" cy="182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CB9053-F782-4CCD-947C-6695F1872A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22211" y="5079985"/>
                  <a:ext cx="22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90FAA3B-6B06-4BAA-A000-5561515A2DE0}"/>
                    </a:ext>
                  </a:extLst>
                </p14:cNvPr>
                <p14:cNvContentPartPr/>
                <p14:nvPr/>
              </p14:nvContentPartPr>
              <p14:xfrm>
                <a:off x="10299051" y="4960825"/>
                <a:ext cx="237960" cy="238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90FAA3B-6B06-4BAA-A000-5561515A2D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81411" y="4943185"/>
                  <a:ext cx="273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6F6348-E8A9-48A2-9456-2F721F77ABA6}"/>
                    </a:ext>
                  </a:extLst>
                </p14:cNvPr>
                <p14:cNvContentPartPr/>
                <p14:nvPr/>
              </p14:nvContentPartPr>
              <p14:xfrm>
                <a:off x="10383651" y="4893505"/>
                <a:ext cx="9720" cy="12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6F6348-E8A9-48A2-9456-2F721F77ABA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65651" y="4875865"/>
                  <a:ext cx="45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FE3573-EEA6-4DA1-9722-03493C3F06AE}"/>
                    </a:ext>
                  </a:extLst>
                </p14:cNvPr>
                <p14:cNvContentPartPr/>
                <p14:nvPr/>
              </p14:nvContentPartPr>
              <p14:xfrm>
                <a:off x="10644291" y="5341345"/>
                <a:ext cx="165600" cy="457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FE3573-EEA6-4DA1-9722-03493C3F06A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26651" y="5323345"/>
                  <a:ext cx="2012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BD72A9-B956-45F6-8763-4E19AF5D5C12}"/>
                    </a:ext>
                  </a:extLst>
                </p14:cNvPr>
                <p14:cNvContentPartPr/>
                <p14:nvPr/>
              </p14:nvContentPartPr>
              <p14:xfrm>
                <a:off x="10483731" y="5431705"/>
                <a:ext cx="565920" cy="19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BD72A9-B956-45F6-8763-4E19AF5D5C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65731" y="5414065"/>
                  <a:ext cx="601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B9CE17-86EA-48A5-8B03-57B859AFB9A5}"/>
                    </a:ext>
                  </a:extLst>
                </p14:cNvPr>
                <p14:cNvContentPartPr/>
                <p14:nvPr/>
              </p14:nvContentPartPr>
              <p14:xfrm>
                <a:off x="11034171" y="5123905"/>
                <a:ext cx="191160" cy="380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B9CE17-86EA-48A5-8B03-57B859AFB9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16531" y="5105905"/>
                  <a:ext cx="2268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06D135-B7AE-4478-9427-8449D7A824AF}"/>
                    </a:ext>
                  </a:extLst>
                </p14:cNvPr>
                <p14:cNvContentPartPr/>
                <p14:nvPr/>
              </p14:nvContentPartPr>
              <p14:xfrm>
                <a:off x="11189691" y="5086465"/>
                <a:ext cx="254160" cy="45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06D135-B7AE-4478-9427-8449D7A824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72051" y="5068465"/>
                  <a:ext cx="289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96E58D-754E-4C39-8706-7A741FA9EB3D}"/>
                    </a:ext>
                  </a:extLst>
                </p14:cNvPr>
                <p14:cNvContentPartPr/>
                <p14:nvPr/>
              </p14:nvContentPartPr>
              <p14:xfrm>
                <a:off x="11046771" y="4943545"/>
                <a:ext cx="7560" cy="3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96E58D-754E-4C39-8706-7A741FA9EB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28771" y="4925545"/>
                  <a:ext cx="43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993C5B-AAC8-47AE-BB18-5C35369C0574}"/>
                    </a:ext>
                  </a:extLst>
                </p14:cNvPr>
                <p14:cNvContentPartPr/>
                <p14:nvPr/>
              </p14:nvContentPartPr>
              <p14:xfrm>
                <a:off x="11372211" y="4970905"/>
                <a:ext cx="298080" cy="228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993C5B-AAC8-47AE-BB18-5C35369C05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54571" y="4952905"/>
                  <a:ext cx="33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04C308-6FCF-4684-BCBD-E4BA493F95A1}"/>
                    </a:ext>
                  </a:extLst>
                </p14:cNvPr>
                <p14:cNvContentPartPr/>
                <p14:nvPr/>
              </p14:nvContentPartPr>
              <p14:xfrm>
                <a:off x="11561211" y="4770745"/>
                <a:ext cx="361800" cy="606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04C308-6FCF-4684-BCBD-E4BA493F95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43211" y="4753105"/>
                  <a:ext cx="397440" cy="64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41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249-61C4-41F9-80D5-9B3EB223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577-A463-4E0F-8966-8D2914A8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11A4D-B7E7-4DA2-B2BB-B4E67E0D669E}"/>
                  </a:ext>
                </a:extLst>
              </p14:cNvPr>
              <p14:cNvContentPartPr/>
              <p14:nvPr/>
            </p14:nvContentPartPr>
            <p14:xfrm>
              <a:off x="1013931" y="704385"/>
              <a:ext cx="504000" cy="45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11A4D-B7E7-4DA2-B2BB-B4E67E0D6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931" y="686745"/>
                <a:ext cx="539640" cy="48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B6857-264E-4EC3-AA62-FB0B715A8D6B}"/>
              </a:ext>
            </a:extLst>
          </p:cNvPr>
          <p:cNvGrpSpPr/>
          <p:nvPr/>
        </p:nvGrpSpPr>
        <p:grpSpPr>
          <a:xfrm>
            <a:off x="1665531" y="205785"/>
            <a:ext cx="4911840" cy="1281600"/>
            <a:chOff x="1665531" y="205785"/>
            <a:chExt cx="4911840" cy="12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0AB79-2B0E-4217-91F3-13770D89242E}"/>
                    </a:ext>
                  </a:extLst>
                </p14:cNvPr>
                <p14:cNvContentPartPr/>
                <p14:nvPr/>
              </p14:nvContentPartPr>
              <p14:xfrm>
                <a:off x="1665531" y="442305"/>
                <a:ext cx="560520" cy="50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0AB79-2B0E-4217-91F3-13770D8924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7891" y="424305"/>
                  <a:ext cx="5961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3DD318-018D-4075-A7DA-1F0B1F367AE3}"/>
                    </a:ext>
                  </a:extLst>
                </p14:cNvPr>
                <p14:cNvContentPartPr/>
                <p14:nvPr/>
              </p14:nvContentPartPr>
              <p14:xfrm>
                <a:off x="2231451" y="343665"/>
                <a:ext cx="419760" cy="114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3DD318-018D-4075-A7DA-1F0B1F367A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3811" y="325665"/>
                  <a:ext cx="45540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9257E6-799B-4544-9AA2-5D3051E5E559}"/>
                    </a:ext>
                  </a:extLst>
                </p14:cNvPr>
                <p14:cNvContentPartPr/>
                <p14:nvPr/>
              </p14:nvContentPartPr>
              <p14:xfrm>
                <a:off x="2588931" y="741825"/>
                <a:ext cx="335160" cy="33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9257E6-799B-4544-9AA2-5D3051E5E5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0931" y="724185"/>
                  <a:ext cx="370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291711-F08D-41D1-B48B-FB0AD7AC2150}"/>
                    </a:ext>
                  </a:extLst>
                </p14:cNvPr>
                <p14:cNvContentPartPr/>
                <p14:nvPr/>
              </p14:nvContentPartPr>
              <p14:xfrm>
                <a:off x="2833371" y="205785"/>
                <a:ext cx="743400" cy="114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291711-F08D-41D1-B48B-FB0AD7AC2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5731" y="188145"/>
                  <a:ext cx="77904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80C68C-35BE-4D55-8AA0-F4291D315559}"/>
                    </a:ext>
                  </a:extLst>
                </p14:cNvPr>
                <p14:cNvContentPartPr/>
                <p14:nvPr/>
              </p14:nvContentPartPr>
              <p14:xfrm>
                <a:off x="4263651" y="388665"/>
                <a:ext cx="2313720" cy="58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80C68C-35BE-4D55-8AA0-F4291D3155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6011" y="371025"/>
                  <a:ext cx="23493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DDAC7F-D36B-4A46-9EB2-2D8F1E2EBE1F}"/>
                    </a:ext>
                  </a:extLst>
                </p14:cNvPr>
                <p14:cNvContentPartPr/>
                <p14:nvPr/>
              </p14:nvContentPartPr>
              <p14:xfrm>
                <a:off x="4236291" y="633465"/>
                <a:ext cx="371880" cy="520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DDAC7F-D36B-4A46-9EB2-2D8F1E2EBE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8651" y="615465"/>
                  <a:ext cx="407520" cy="5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6EB79-C41B-4650-8D8B-1154CA9C9ACE}"/>
              </a:ext>
            </a:extLst>
          </p:cNvPr>
          <p:cNvGrpSpPr/>
          <p:nvPr/>
        </p:nvGrpSpPr>
        <p:grpSpPr>
          <a:xfrm>
            <a:off x="6771771" y="144225"/>
            <a:ext cx="3394080" cy="1570320"/>
            <a:chOff x="6771771" y="144225"/>
            <a:chExt cx="3394080" cy="15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4EAB0A-C6CE-40FB-984E-760AD5F091D2}"/>
                    </a:ext>
                  </a:extLst>
                </p14:cNvPr>
                <p14:cNvContentPartPr/>
                <p14:nvPr/>
              </p14:nvContentPartPr>
              <p14:xfrm>
                <a:off x="6934491" y="323865"/>
                <a:ext cx="371880" cy="99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4EAB0A-C6CE-40FB-984E-760AD5F091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16491" y="306225"/>
                  <a:ext cx="40752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D25FA9-E0FE-4A91-BDC7-7C775FD6E71B}"/>
                    </a:ext>
                  </a:extLst>
                </p14:cNvPr>
                <p14:cNvContentPartPr/>
                <p14:nvPr/>
              </p14:nvContentPartPr>
              <p14:xfrm>
                <a:off x="6771771" y="14422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D25FA9-E0FE-4A91-BDC7-7C775FD6E7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3771" y="126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5CC0A3-B06A-4449-8DD9-13DA2E65A748}"/>
                    </a:ext>
                  </a:extLst>
                </p14:cNvPr>
                <p14:cNvContentPartPr/>
                <p14:nvPr/>
              </p14:nvContentPartPr>
              <p14:xfrm>
                <a:off x="7350291" y="228825"/>
                <a:ext cx="711360" cy="55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5CC0A3-B06A-4449-8DD9-13DA2E65A7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32291" y="211185"/>
                  <a:ext cx="7470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44C210-1444-483B-83CB-FFF2352EB7E7}"/>
                    </a:ext>
                  </a:extLst>
                </p14:cNvPr>
                <p14:cNvContentPartPr/>
                <p14:nvPr/>
              </p14:nvContentPartPr>
              <p14:xfrm>
                <a:off x="7604451" y="773145"/>
                <a:ext cx="1030680" cy="23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44C210-1444-483B-83CB-FFF2352EB7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6811" y="755505"/>
                  <a:ext cx="1066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B490F7-83DB-45D9-BB58-34B8061523C2}"/>
                    </a:ext>
                  </a:extLst>
                </p14:cNvPr>
                <p14:cNvContentPartPr/>
                <p14:nvPr/>
              </p14:nvContentPartPr>
              <p14:xfrm>
                <a:off x="7840971" y="1055385"/>
                <a:ext cx="335160" cy="65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B490F7-83DB-45D9-BB58-34B8061523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22971" y="1037745"/>
                  <a:ext cx="3708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8CB2F3-7B5F-48A6-B868-DD696BC05365}"/>
                    </a:ext>
                  </a:extLst>
                </p14:cNvPr>
                <p14:cNvContentPartPr/>
                <p14:nvPr/>
              </p14:nvContentPartPr>
              <p14:xfrm>
                <a:off x="8211051" y="945225"/>
                <a:ext cx="410400" cy="45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8CB2F3-7B5F-48A6-B868-DD696BC053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3411" y="927225"/>
                  <a:ext cx="4460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0A24FF-B7BF-4858-A9AB-8157A8A05024}"/>
                    </a:ext>
                  </a:extLst>
                </p14:cNvPr>
                <p14:cNvContentPartPr/>
                <p14:nvPr/>
              </p14:nvContentPartPr>
              <p14:xfrm>
                <a:off x="8912691" y="398025"/>
                <a:ext cx="122760" cy="43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0A24FF-B7BF-4858-A9AB-8157A8A050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94691" y="380025"/>
                  <a:ext cx="1584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87B69B-6EAB-41BB-B4F0-16CC44B241BF}"/>
                    </a:ext>
                  </a:extLst>
                </p14:cNvPr>
                <p14:cNvContentPartPr/>
                <p14:nvPr/>
              </p14:nvContentPartPr>
              <p14:xfrm>
                <a:off x="8799651" y="543105"/>
                <a:ext cx="372600" cy="17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87B69B-6EAB-41BB-B4F0-16CC44B241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82011" y="525105"/>
                  <a:ext cx="408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7AC929-5A73-4790-B509-0BA795313FDB}"/>
                    </a:ext>
                  </a:extLst>
                </p14:cNvPr>
                <p14:cNvContentPartPr/>
                <p14:nvPr/>
              </p14:nvContentPartPr>
              <p14:xfrm>
                <a:off x="9316251" y="261945"/>
                <a:ext cx="103680" cy="56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7AC929-5A73-4790-B509-0BA795313F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98611" y="244305"/>
                  <a:ext cx="139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89E146-B619-48EB-B5DC-5CA039D190D0}"/>
                    </a:ext>
                  </a:extLst>
                </p14:cNvPr>
                <p14:cNvContentPartPr/>
                <p14:nvPr/>
              </p14:nvContentPartPr>
              <p14:xfrm>
                <a:off x="9550971" y="261585"/>
                <a:ext cx="413640" cy="349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89E146-B619-48EB-B5DC-5CA039D190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3331" y="243945"/>
                  <a:ext cx="449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4BD3DE-EBEA-41BB-A0C2-B0C956B4F749}"/>
                    </a:ext>
                  </a:extLst>
                </p14:cNvPr>
                <p14:cNvContentPartPr/>
                <p14:nvPr/>
              </p14:nvContentPartPr>
              <p14:xfrm>
                <a:off x="9976491" y="153585"/>
                <a:ext cx="189360" cy="4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4BD3DE-EBEA-41BB-A0C2-B0C956B4F7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8491" y="135945"/>
                  <a:ext cx="225000" cy="53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1C204-6E0C-40EB-9C4E-AEFE2090A7E1}"/>
              </a:ext>
            </a:extLst>
          </p:cNvPr>
          <p:cNvGrpSpPr/>
          <p:nvPr/>
        </p:nvGrpSpPr>
        <p:grpSpPr>
          <a:xfrm>
            <a:off x="1375731" y="2464425"/>
            <a:ext cx="4848480" cy="1604880"/>
            <a:chOff x="1375731" y="2464425"/>
            <a:chExt cx="4848480" cy="16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0549E-14D7-4228-9FAF-7C629520A42E}"/>
                    </a:ext>
                  </a:extLst>
                </p14:cNvPr>
                <p14:cNvContentPartPr/>
                <p14:nvPr/>
              </p14:nvContentPartPr>
              <p14:xfrm>
                <a:off x="1460691" y="3384945"/>
                <a:ext cx="606240" cy="68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0549E-14D7-4228-9FAF-7C629520A4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43051" y="3366945"/>
                  <a:ext cx="6418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8CB70C-8487-4D01-89BC-61856271BF90}"/>
                    </a:ext>
                  </a:extLst>
                </p14:cNvPr>
                <p14:cNvContentPartPr/>
                <p14:nvPr/>
              </p14:nvContentPartPr>
              <p14:xfrm>
                <a:off x="1375731" y="2851425"/>
                <a:ext cx="426600" cy="33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8CB70C-8487-4D01-89BC-61856271BF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58091" y="2833425"/>
                  <a:ext cx="462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621663-982F-49D3-83FC-E05583DEEA46}"/>
                    </a:ext>
                  </a:extLst>
                </p14:cNvPr>
                <p14:cNvContentPartPr/>
                <p14:nvPr/>
              </p14:nvContentPartPr>
              <p14:xfrm>
                <a:off x="2244771" y="3376665"/>
                <a:ext cx="149040" cy="31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621663-982F-49D3-83FC-E05583DEEA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7131" y="3358665"/>
                  <a:ext cx="184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FC0AB2-20BB-43D0-8EB7-814477F85F6A}"/>
                    </a:ext>
                  </a:extLst>
                </p14:cNvPr>
                <p14:cNvContentPartPr/>
                <p14:nvPr/>
              </p14:nvContentPartPr>
              <p14:xfrm>
                <a:off x="2343051" y="3403665"/>
                <a:ext cx="300240" cy="328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FC0AB2-20BB-43D0-8EB7-814477F85F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5051" y="3385665"/>
                  <a:ext cx="335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0E19B3-7B4F-4074-A5A2-E4FBE58E1C4E}"/>
                    </a:ext>
                  </a:extLst>
                </p14:cNvPr>
                <p14:cNvContentPartPr/>
                <p14:nvPr/>
              </p14:nvContentPartPr>
              <p14:xfrm>
                <a:off x="2679291" y="2950785"/>
                <a:ext cx="449280" cy="80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0E19B3-7B4F-4074-A5A2-E4FBE58E1C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61651" y="2933145"/>
                  <a:ext cx="48492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FE546D-DCE0-4DF4-9D76-9E3E9128CB6D}"/>
                    </a:ext>
                  </a:extLst>
                </p14:cNvPr>
                <p14:cNvContentPartPr/>
                <p14:nvPr/>
              </p14:nvContentPartPr>
              <p14:xfrm>
                <a:off x="2969451" y="3186585"/>
                <a:ext cx="320040" cy="30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FE546D-DCE0-4DF4-9D76-9E3E9128CB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1451" y="3168945"/>
                  <a:ext cx="355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EFA592-8F03-4102-A989-98AAFC294F12}"/>
                    </a:ext>
                  </a:extLst>
                </p14:cNvPr>
                <p14:cNvContentPartPr/>
                <p14:nvPr/>
              </p14:nvContentPartPr>
              <p14:xfrm>
                <a:off x="3050811" y="2464425"/>
                <a:ext cx="989280" cy="111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EFA592-8F03-4102-A989-98AAFC294F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2811" y="2446785"/>
                  <a:ext cx="102492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7E1549-957D-4382-A758-30FBCAAC8D67}"/>
                    </a:ext>
                  </a:extLst>
                </p14:cNvPr>
                <p14:cNvContentPartPr/>
                <p14:nvPr/>
              </p14:nvContentPartPr>
              <p14:xfrm>
                <a:off x="4245651" y="2650185"/>
                <a:ext cx="1978560" cy="61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7E1549-957D-4382-A758-30FBCAAC8D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8011" y="2632545"/>
                  <a:ext cx="20142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0EA713-D500-41CF-BDD9-3D11361F6CA8}"/>
                    </a:ext>
                  </a:extLst>
                </p14:cNvPr>
                <p14:cNvContentPartPr/>
                <p14:nvPr/>
              </p14:nvContentPartPr>
              <p14:xfrm>
                <a:off x="4221531" y="2860425"/>
                <a:ext cx="379440" cy="78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0EA713-D500-41CF-BDD9-3D11361F6C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03531" y="2842785"/>
                  <a:ext cx="415080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52E153-7BED-4281-BE59-2D1BED38E04A}"/>
              </a:ext>
            </a:extLst>
          </p:cNvPr>
          <p:cNvGrpSpPr/>
          <p:nvPr/>
        </p:nvGrpSpPr>
        <p:grpSpPr>
          <a:xfrm>
            <a:off x="6663051" y="1701585"/>
            <a:ext cx="2628360" cy="1848960"/>
            <a:chOff x="6663051" y="1701585"/>
            <a:chExt cx="2628360" cy="18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8F9821-4F8A-4087-867D-CAF8CE828B26}"/>
                    </a:ext>
                  </a:extLst>
                </p14:cNvPr>
                <p14:cNvContentPartPr/>
                <p14:nvPr/>
              </p14:nvContentPartPr>
              <p14:xfrm>
                <a:off x="6798771" y="1701585"/>
                <a:ext cx="143280" cy="33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8F9821-4F8A-4087-867D-CAF8CE828B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0771" y="1683945"/>
                  <a:ext cx="178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9DB756-CF1F-48B6-9F0E-1EA75601911A}"/>
                    </a:ext>
                  </a:extLst>
                </p14:cNvPr>
                <p14:cNvContentPartPr/>
                <p14:nvPr/>
              </p14:nvContentPartPr>
              <p14:xfrm>
                <a:off x="6663051" y="2176065"/>
                <a:ext cx="2170440" cy="49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9DB756-CF1F-48B6-9F0E-1EA7560191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5411" y="2158065"/>
                  <a:ext cx="22060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06D141-E712-4FF1-9127-FF6756140ECA}"/>
                    </a:ext>
                  </a:extLst>
                </p14:cNvPr>
                <p14:cNvContentPartPr/>
                <p14:nvPr/>
              </p14:nvContentPartPr>
              <p14:xfrm>
                <a:off x="7010811" y="3101625"/>
                <a:ext cx="146160" cy="44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06D141-E712-4FF1-9127-FF6756140E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2811" y="3083985"/>
                  <a:ext cx="181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8198B0-7C15-4DC5-A8DD-EDA4F1C71194}"/>
                    </a:ext>
                  </a:extLst>
                </p14:cNvPr>
                <p14:cNvContentPartPr/>
                <p14:nvPr/>
              </p14:nvContentPartPr>
              <p14:xfrm>
                <a:off x="7369011" y="3320865"/>
                <a:ext cx="521640" cy="56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8198B0-7C15-4DC5-A8DD-EDA4F1C711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51371" y="3302865"/>
                  <a:ext cx="557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8C166D-A5FE-4AC1-A51E-BA04FA1ADE0D}"/>
                    </a:ext>
                  </a:extLst>
                </p14:cNvPr>
                <p14:cNvContentPartPr/>
                <p14:nvPr/>
              </p14:nvContentPartPr>
              <p14:xfrm>
                <a:off x="8070651" y="3104865"/>
                <a:ext cx="411840" cy="38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8C166D-A5FE-4AC1-A51E-BA04FA1ADE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52651" y="3087225"/>
                  <a:ext cx="447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4237A2-9E92-4F1A-9945-376EE7DC02A7}"/>
                    </a:ext>
                  </a:extLst>
                </p14:cNvPr>
                <p14:cNvContentPartPr/>
                <p14:nvPr/>
              </p14:nvContentPartPr>
              <p14:xfrm>
                <a:off x="8616771" y="2986785"/>
                <a:ext cx="651600" cy="37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4237A2-9E92-4F1A-9945-376EE7DC02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8771" y="2968785"/>
                  <a:ext cx="687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E955BC-9633-410B-B286-AF8EA304CB15}"/>
                    </a:ext>
                  </a:extLst>
                </p14:cNvPr>
                <p14:cNvContentPartPr/>
                <p14:nvPr/>
              </p14:nvContentPartPr>
              <p14:xfrm>
                <a:off x="8401491" y="2774385"/>
                <a:ext cx="118800" cy="8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E955BC-9633-410B-B286-AF8EA304CB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3491" y="2756385"/>
                  <a:ext cx="154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394E8E-0ABB-4543-9A91-D870D6521E78}"/>
                    </a:ext>
                  </a:extLst>
                </p14:cNvPr>
                <p14:cNvContentPartPr/>
                <p14:nvPr/>
              </p14:nvContentPartPr>
              <p14:xfrm>
                <a:off x="8645571" y="2534625"/>
                <a:ext cx="172800" cy="40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394E8E-0ABB-4543-9A91-D870D6521E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27931" y="2516625"/>
                  <a:ext cx="208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0F10A0-4608-4CF2-8797-B897F670057C}"/>
                    </a:ext>
                  </a:extLst>
                </p14:cNvPr>
                <p14:cNvContentPartPr/>
                <p14:nvPr/>
              </p14:nvContentPartPr>
              <p14:xfrm>
                <a:off x="8524611" y="2391705"/>
                <a:ext cx="3960" cy="16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0F10A0-4608-4CF2-8797-B897F67005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6611" y="2374065"/>
                  <a:ext cx="3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9F951B-D5BC-4BD2-9003-CA4AAD42B8BD}"/>
                    </a:ext>
                  </a:extLst>
                </p14:cNvPr>
                <p14:cNvContentPartPr/>
                <p14:nvPr/>
              </p14:nvContentPartPr>
              <p14:xfrm>
                <a:off x="8847891" y="2331225"/>
                <a:ext cx="443520" cy="31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9F951B-D5BC-4BD2-9003-CA4AAD42B8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9891" y="2313585"/>
                  <a:ext cx="47916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F89C42-CE50-44B2-951D-8B8722C949DC}"/>
              </a:ext>
            </a:extLst>
          </p:cNvPr>
          <p:cNvGrpSpPr/>
          <p:nvPr/>
        </p:nvGrpSpPr>
        <p:grpSpPr>
          <a:xfrm>
            <a:off x="1946331" y="4254705"/>
            <a:ext cx="2511360" cy="1533960"/>
            <a:chOff x="1946331" y="4254705"/>
            <a:chExt cx="251136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38093C-8C5C-4FD1-B0DE-F18DAF6520D1}"/>
                    </a:ext>
                  </a:extLst>
                </p14:cNvPr>
                <p14:cNvContentPartPr/>
                <p14:nvPr/>
              </p14:nvContentPartPr>
              <p14:xfrm>
                <a:off x="1946331" y="5006025"/>
                <a:ext cx="1000080" cy="782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38093C-8C5C-4FD1-B0DE-F18DAF6520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28331" y="4988025"/>
                  <a:ext cx="103572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9DD486-38F1-4C6A-BB32-1E2993A7A9B8}"/>
                    </a:ext>
                  </a:extLst>
                </p14:cNvPr>
                <p14:cNvContentPartPr/>
                <p14:nvPr/>
              </p14:nvContentPartPr>
              <p14:xfrm>
                <a:off x="3015531" y="4896585"/>
                <a:ext cx="641520" cy="85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9DD486-38F1-4C6A-BB32-1E2993A7A9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7531" y="4878945"/>
                  <a:ext cx="67716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51E900-E803-4D31-80A4-A16FEAD133F4}"/>
                    </a:ext>
                  </a:extLst>
                </p14:cNvPr>
                <p14:cNvContentPartPr/>
                <p14:nvPr/>
              </p14:nvContentPartPr>
              <p14:xfrm>
                <a:off x="3421971" y="5121945"/>
                <a:ext cx="294840" cy="241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51E900-E803-4D31-80A4-A16FEAD133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4331" y="5103945"/>
                  <a:ext cx="330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806C71-0EA2-4654-B5CC-F32296757CED}"/>
                    </a:ext>
                  </a:extLst>
                </p14:cNvPr>
                <p14:cNvContentPartPr/>
                <p14:nvPr/>
              </p14:nvContentPartPr>
              <p14:xfrm>
                <a:off x="3349611" y="4589145"/>
                <a:ext cx="1108080" cy="1103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806C71-0EA2-4654-B5CC-F32296757C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1611" y="4571505"/>
                  <a:ext cx="114372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8BDD2A-0909-41C6-8E04-BC7753B59476}"/>
                    </a:ext>
                  </a:extLst>
                </p14:cNvPr>
                <p14:cNvContentPartPr/>
                <p14:nvPr/>
              </p14:nvContentPartPr>
              <p14:xfrm>
                <a:off x="2436651" y="4254705"/>
                <a:ext cx="207000" cy="55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8BDD2A-0909-41C6-8E04-BC7753B594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19011" y="4236705"/>
                  <a:ext cx="2426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6CA67D-7334-4ADB-B842-39F88F905A4C}"/>
                    </a:ext>
                  </a:extLst>
                </p14:cNvPr>
                <p14:cNvContentPartPr/>
                <p14:nvPr/>
              </p14:nvContentPartPr>
              <p14:xfrm>
                <a:off x="2362491" y="4417785"/>
                <a:ext cx="406080" cy="24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6CA67D-7334-4ADB-B842-39F88F905A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44851" y="4400145"/>
                  <a:ext cx="44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BCA4F8-1252-4CCC-BAE4-7215319BF3D1}"/>
                    </a:ext>
                  </a:extLst>
                </p14:cNvPr>
                <p14:cNvContentPartPr/>
                <p14:nvPr/>
              </p14:nvContentPartPr>
              <p14:xfrm>
                <a:off x="2326491" y="4506345"/>
                <a:ext cx="351720" cy="15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BCA4F8-1252-4CCC-BAE4-7215319BF3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8491" y="4488345"/>
                  <a:ext cx="387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33809F-6A02-41A2-B8A8-C83278C09541}"/>
                    </a:ext>
                  </a:extLst>
                </p14:cNvPr>
                <p14:cNvContentPartPr/>
                <p14:nvPr/>
              </p14:nvContentPartPr>
              <p14:xfrm>
                <a:off x="2516571" y="4272705"/>
                <a:ext cx="183960" cy="36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33809F-6A02-41A2-B8A8-C83278C095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98931" y="4255065"/>
                  <a:ext cx="21960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6DA01F-64ED-47A9-B0DD-BEF31A5B3279}"/>
              </a:ext>
            </a:extLst>
          </p:cNvPr>
          <p:cNvGrpSpPr/>
          <p:nvPr/>
        </p:nvGrpSpPr>
        <p:grpSpPr>
          <a:xfrm>
            <a:off x="5165811" y="4345425"/>
            <a:ext cx="1472040" cy="802440"/>
            <a:chOff x="5165811" y="4345425"/>
            <a:chExt cx="1472040" cy="8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28974F-60CC-4EA6-9E04-1A2C4EA7025C}"/>
                    </a:ext>
                  </a:extLst>
                </p14:cNvPr>
                <p14:cNvContentPartPr/>
                <p14:nvPr/>
              </p14:nvContentPartPr>
              <p14:xfrm>
                <a:off x="5286771" y="4345425"/>
                <a:ext cx="1351080" cy="47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28974F-60CC-4EA6-9E04-1A2C4EA702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69131" y="4327785"/>
                  <a:ext cx="1386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E83155-3652-4056-9E79-CB193E630CF8}"/>
                    </a:ext>
                  </a:extLst>
                </p14:cNvPr>
                <p14:cNvContentPartPr/>
                <p14:nvPr/>
              </p14:nvContentPartPr>
              <p14:xfrm>
                <a:off x="5165811" y="4444785"/>
                <a:ext cx="519840" cy="703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E83155-3652-4056-9E79-CB193E630C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48171" y="4427145"/>
                  <a:ext cx="55548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27E892-EE7B-4163-96D1-B61222B4F46E}"/>
              </a:ext>
            </a:extLst>
          </p:cNvPr>
          <p:cNvGrpSpPr/>
          <p:nvPr/>
        </p:nvGrpSpPr>
        <p:grpSpPr>
          <a:xfrm>
            <a:off x="7006851" y="3758265"/>
            <a:ext cx="2411640" cy="956160"/>
            <a:chOff x="7006851" y="3758265"/>
            <a:chExt cx="2411640" cy="9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2B6EAF-1318-414E-BAD6-D4D7949F3BF6}"/>
                    </a:ext>
                  </a:extLst>
                </p14:cNvPr>
                <p14:cNvContentPartPr/>
                <p14:nvPr/>
              </p14:nvContentPartPr>
              <p14:xfrm>
                <a:off x="7129971" y="4064625"/>
                <a:ext cx="348120" cy="649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2B6EAF-1318-414E-BAD6-D4D7949F3B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12331" y="4046985"/>
                  <a:ext cx="38376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FBA1EC-3972-4424-934D-2D54E4DBB6D5}"/>
                    </a:ext>
                  </a:extLst>
                </p14:cNvPr>
                <p14:cNvContentPartPr/>
                <p14:nvPr/>
              </p14:nvContentPartPr>
              <p14:xfrm>
                <a:off x="7006851" y="4309425"/>
                <a:ext cx="644040" cy="14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FBA1EC-3972-4424-934D-2D54E4DBB6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89211" y="4291785"/>
                  <a:ext cx="679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DEB00B-49AD-4FAD-903E-BF4FE1B9388D}"/>
                    </a:ext>
                  </a:extLst>
                </p14:cNvPr>
                <p14:cNvContentPartPr/>
                <p14:nvPr/>
              </p14:nvContentPartPr>
              <p14:xfrm>
                <a:off x="7608771" y="3901905"/>
                <a:ext cx="77400" cy="22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DEB00B-49AD-4FAD-903E-BF4FE1B938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90771" y="3883905"/>
                  <a:ext cx="113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94CD7A-1E6C-4106-9DDC-51D57609024E}"/>
                    </a:ext>
                  </a:extLst>
                </p14:cNvPr>
                <p14:cNvContentPartPr/>
                <p14:nvPr/>
              </p14:nvContentPartPr>
              <p14:xfrm>
                <a:off x="7568091" y="3901905"/>
                <a:ext cx="282240" cy="100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94CD7A-1E6C-4106-9DDC-51D5760902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0451" y="3883905"/>
                  <a:ext cx="31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87EDF7-0AA5-45B7-ADC2-C0F4F3377A21}"/>
                    </a:ext>
                  </a:extLst>
                </p14:cNvPr>
                <p14:cNvContentPartPr/>
                <p14:nvPr/>
              </p14:nvContentPartPr>
              <p14:xfrm>
                <a:off x="7676811" y="3874545"/>
                <a:ext cx="218160" cy="19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87EDF7-0AA5-45B7-ADC2-C0F4F3377A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8811" y="3856545"/>
                  <a:ext cx="253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8DB1AD-DDEE-416F-8578-456DD314C876}"/>
                    </a:ext>
                  </a:extLst>
                </p14:cNvPr>
                <p14:cNvContentPartPr/>
                <p14:nvPr/>
              </p14:nvContentPartPr>
              <p14:xfrm>
                <a:off x="7622451" y="3811185"/>
                <a:ext cx="128160" cy="179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8DB1AD-DDEE-416F-8578-456DD314C8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04811" y="3793185"/>
                  <a:ext cx="163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C342A2-B79B-4440-AA79-8B60E985FD12}"/>
                    </a:ext>
                  </a:extLst>
                </p14:cNvPr>
                <p14:cNvContentPartPr/>
                <p14:nvPr/>
              </p14:nvContentPartPr>
              <p14:xfrm>
                <a:off x="8177571" y="3946905"/>
                <a:ext cx="120240" cy="550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C342A2-B79B-4440-AA79-8B60E985FD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59931" y="3929265"/>
                  <a:ext cx="1558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3186ED-5408-487A-8458-3B9BF84CAE3C}"/>
                    </a:ext>
                  </a:extLst>
                </p14:cNvPr>
                <p14:cNvContentPartPr/>
                <p14:nvPr/>
              </p14:nvContentPartPr>
              <p14:xfrm>
                <a:off x="8410131" y="4267665"/>
                <a:ext cx="247680" cy="12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3186ED-5408-487A-8458-3B9BF84CAE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92491" y="4249665"/>
                  <a:ext cx="28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0891C1-2536-42BB-9836-AD2FCBEDEBE8}"/>
                    </a:ext>
                  </a:extLst>
                </p14:cNvPr>
                <p14:cNvContentPartPr/>
                <p14:nvPr/>
              </p14:nvContentPartPr>
              <p14:xfrm>
                <a:off x="8717931" y="3800385"/>
                <a:ext cx="398160" cy="43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0891C1-2536-42BB-9836-AD2FCBEDEB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00291" y="3782385"/>
                  <a:ext cx="4338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EA4509-0D06-4108-A4DE-A626096D8770}"/>
                    </a:ext>
                  </a:extLst>
                </p14:cNvPr>
                <p14:cNvContentPartPr/>
                <p14:nvPr/>
              </p14:nvContentPartPr>
              <p14:xfrm>
                <a:off x="9025731" y="3758265"/>
                <a:ext cx="392760" cy="44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EA4509-0D06-4108-A4DE-A626096D87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8091" y="3740265"/>
                  <a:ext cx="42840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D0439F-A686-41D4-AACC-817AC28DA24F}"/>
              </a:ext>
            </a:extLst>
          </p:cNvPr>
          <p:cNvGrpSpPr/>
          <p:nvPr/>
        </p:nvGrpSpPr>
        <p:grpSpPr>
          <a:xfrm>
            <a:off x="4582611" y="5106105"/>
            <a:ext cx="3476520" cy="1359720"/>
            <a:chOff x="4582611" y="5106105"/>
            <a:chExt cx="3476520" cy="13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B24C3F-A91C-428B-BEA6-7196B6EE1A15}"/>
                    </a:ext>
                  </a:extLst>
                </p14:cNvPr>
                <p14:cNvContentPartPr/>
                <p14:nvPr/>
              </p14:nvContentPartPr>
              <p14:xfrm>
                <a:off x="4582611" y="5911425"/>
                <a:ext cx="478800" cy="54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B24C3F-A91C-428B-BEA6-7196B6EE1A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64971" y="5893785"/>
                  <a:ext cx="514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562FCD-D374-4CD4-A460-36CDE94919D1}"/>
                    </a:ext>
                  </a:extLst>
                </p14:cNvPr>
                <p14:cNvContentPartPr/>
                <p14:nvPr/>
              </p14:nvContentPartPr>
              <p14:xfrm>
                <a:off x="4990851" y="5929425"/>
                <a:ext cx="373680" cy="536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562FCD-D374-4CD4-A460-36CDE94919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3211" y="5911785"/>
                  <a:ext cx="4093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DC5801-44DE-4052-86D9-75BAD94F2431}"/>
                    </a:ext>
                  </a:extLst>
                </p14:cNvPr>
                <p14:cNvContentPartPr/>
                <p14:nvPr/>
              </p14:nvContentPartPr>
              <p14:xfrm>
                <a:off x="5323131" y="5986665"/>
                <a:ext cx="211680" cy="19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DC5801-44DE-4052-86D9-75BAD94F24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5491" y="5968665"/>
                  <a:ext cx="247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C63794-5D76-4CB2-8546-3932137E5494}"/>
                    </a:ext>
                  </a:extLst>
                </p14:cNvPr>
                <p14:cNvContentPartPr/>
                <p14:nvPr/>
              </p14:nvContentPartPr>
              <p14:xfrm>
                <a:off x="5341131" y="5684625"/>
                <a:ext cx="634680" cy="561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C63794-5D76-4CB2-8546-3932137E54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23491" y="5666985"/>
                  <a:ext cx="670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58FDEA-E9F7-403D-A885-099034DF6E05}"/>
                    </a:ext>
                  </a:extLst>
                </p14:cNvPr>
                <p14:cNvContentPartPr/>
                <p14:nvPr/>
              </p14:nvContentPartPr>
              <p14:xfrm>
                <a:off x="6418611" y="5267025"/>
                <a:ext cx="1445400" cy="69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58FDEA-E9F7-403D-A885-099034DF6E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00611" y="5249385"/>
                  <a:ext cx="1481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C83AAE-3DF1-4435-81A1-3A0E37EB1478}"/>
                    </a:ext>
                  </a:extLst>
                </p14:cNvPr>
                <p14:cNvContentPartPr/>
                <p14:nvPr/>
              </p14:nvContentPartPr>
              <p14:xfrm>
                <a:off x="6466131" y="5685345"/>
                <a:ext cx="382680" cy="450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C83AAE-3DF1-4435-81A1-3A0E37EB14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48491" y="5667345"/>
                  <a:ext cx="418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070B01-1FEC-40AD-AF6D-6FD9F64E9D60}"/>
                    </a:ext>
                  </a:extLst>
                </p14:cNvPr>
                <p14:cNvContentPartPr/>
                <p14:nvPr/>
              </p14:nvContentPartPr>
              <p14:xfrm>
                <a:off x="7903251" y="5106105"/>
                <a:ext cx="155880" cy="27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070B01-1FEC-40AD-AF6D-6FD9F64E9D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85251" y="5088105"/>
                  <a:ext cx="19152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E95616-DDF1-4345-98F6-5345ED53CB89}"/>
              </a:ext>
            </a:extLst>
          </p:cNvPr>
          <p:cNvGrpSpPr/>
          <p:nvPr/>
        </p:nvGrpSpPr>
        <p:grpSpPr>
          <a:xfrm>
            <a:off x="8589051" y="5302305"/>
            <a:ext cx="1851480" cy="1011600"/>
            <a:chOff x="8589051" y="5302305"/>
            <a:chExt cx="1851480" cy="10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6C722C-FC70-40BC-8782-A70CFAF0E52B}"/>
                    </a:ext>
                  </a:extLst>
                </p14:cNvPr>
                <p14:cNvContentPartPr/>
                <p14:nvPr/>
              </p14:nvContentPartPr>
              <p14:xfrm>
                <a:off x="8589051" y="6014385"/>
                <a:ext cx="261360" cy="299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6C722C-FC70-40BC-8782-A70CFAF0E5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71051" y="5996745"/>
                  <a:ext cx="297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07CAEA-7EB6-4737-A5F1-0478FFC964D0}"/>
                    </a:ext>
                  </a:extLst>
                </p14:cNvPr>
                <p14:cNvContentPartPr/>
                <p14:nvPr/>
              </p14:nvContentPartPr>
              <p14:xfrm>
                <a:off x="8971371" y="5302305"/>
                <a:ext cx="1469160" cy="772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07CAEA-7EB6-4737-A5F1-0478FFC964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3731" y="5284665"/>
                  <a:ext cx="150480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3F04B0-048A-4E2D-BE42-1E43D4D722E9}"/>
                    </a:ext>
                  </a:extLst>
                </p14:cNvPr>
                <p14:cNvContentPartPr/>
                <p14:nvPr/>
              </p14:nvContentPartPr>
              <p14:xfrm>
                <a:off x="8962731" y="5784705"/>
                <a:ext cx="264240" cy="41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3F04B0-048A-4E2D-BE42-1E43D4D722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44731" y="5767065"/>
                  <a:ext cx="29988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3CB2B8-3310-4073-BEEB-5462EC679A27}"/>
              </a:ext>
            </a:extLst>
          </p:cNvPr>
          <p:cNvGrpSpPr/>
          <p:nvPr/>
        </p:nvGrpSpPr>
        <p:grpSpPr>
          <a:xfrm>
            <a:off x="10444851" y="4055625"/>
            <a:ext cx="1807200" cy="1414080"/>
            <a:chOff x="10444851" y="4055625"/>
            <a:chExt cx="1807200" cy="14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7A51EC-0763-4D9F-B259-611DAAD342DB}"/>
                    </a:ext>
                  </a:extLst>
                </p14:cNvPr>
                <p14:cNvContentPartPr/>
                <p14:nvPr/>
              </p14:nvContentPartPr>
              <p14:xfrm>
                <a:off x="10444851" y="5006745"/>
                <a:ext cx="627840" cy="46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7A51EC-0763-4D9F-B259-611DAAD342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26851" y="4989105"/>
                  <a:ext cx="663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7F64CC-D17E-4542-9C8A-6990606589E3}"/>
                    </a:ext>
                  </a:extLst>
                </p14:cNvPr>
                <p14:cNvContentPartPr/>
                <p14:nvPr/>
              </p14:nvContentPartPr>
              <p14:xfrm>
                <a:off x="11053251" y="4891545"/>
                <a:ext cx="217080" cy="297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7F64CC-D17E-4542-9C8A-6990606589E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35611" y="4873905"/>
                  <a:ext cx="252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CD8366-5F2E-4B39-99DB-666E020C3A8D}"/>
                    </a:ext>
                  </a:extLst>
                </p14:cNvPr>
                <p14:cNvContentPartPr/>
                <p14:nvPr/>
              </p14:nvContentPartPr>
              <p14:xfrm>
                <a:off x="10891251" y="4807665"/>
                <a:ext cx="198000" cy="181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CD8366-5F2E-4B39-99DB-666E020C3A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73251" y="4789665"/>
                  <a:ext cx="23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FEB205-3D48-45CF-A858-C8122637F60A}"/>
                    </a:ext>
                  </a:extLst>
                </p14:cNvPr>
                <p14:cNvContentPartPr/>
                <p14:nvPr/>
              </p14:nvContentPartPr>
              <p14:xfrm>
                <a:off x="11215971" y="4363425"/>
                <a:ext cx="437040" cy="52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FEB205-3D48-45CF-A858-C8122637F6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98331" y="4345785"/>
                  <a:ext cx="4726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E62706-4ED5-4775-BAE9-00AE6C77F7A3}"/>
                    </a:ext>
                  </a:extLst>
                </p14:cNvPr>
                <p14:cNvContentPartPr/>
                <p14:nvPr/>
              </p14:nvContentPartPr>
              <p14:xfrm>
                <a:off x="11633211" y="4245705"/>
                <a:ext cx="157320" cy="24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E62706-4ED5-4775-BAE9-00AE6C77F7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15571" y="4228065"/>
                  <a:ext cx="192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B6D273-F8F0-4A0F-80EB-9E6856DBAD3E}"/>
                    </a:ext>
                  </a:extLst>
                </p14:cNvPr>
                <p14:cNvContentPartPr/>
                <p14:nvPr/>
              </p14:nvContentPartPr>
              <p14:xfrm>
                <a:off x="11823651" y="4212585"/>
                <a:ext cx="190440" cy="142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B6D273-F8F0-4A0F-80EB-9E6856DBAD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05651" y="4194585"/>
                  <a:ext cx="226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AD9C00-1085-4684-85E3-A72D9B6E3C35}"/>
                    </a:ext>
                  </a:extLst>
                </p14:cNvPr>
                <p14:cNvContentPartPr/>
                <p14:nvPr/>
              </p14:nvContentPartPr>
              <p14:xfrm>
                <a:off x="11878011" y="4055625"/>
                <a:ext cx="374040" cy="30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AD9C00-1085-4684-85E3-A72D9B6E3C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60011" y="4037625"/>
                  <a:ext cx="409680" cy="34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718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8912182-92A3-46D3-A7EF-67B93D05F5E2}"/>
              </a:ext>
            </a:extLst>
          </p:cNvPr>
          <p:cNvGrpSpPr/>
          <p:nvPr/>
        </p:nvGrpSpPr>
        <p:grpSpPr>
          <a:xfrm>
            <a:off x="517131" y="99225"/>
            <a:ext cx="11504160" cy="6046920"/>
            <a:chOff x="517131" y="99225"/>
            <a:chExt cx="11504160" cy="60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42F78D-58D1-4A54-8383-F6FFD9D358D2}"/>
                    </a:ext>
                  </a:extLst>
                </p14:cNvPr>
                <p14:cNvContentPartPr/>
                <p14:nvPr/>
              </p14:nvContentPartPr>
              <p14:xfrm>
                <a:off x="7060851" y="178785"/>
                <a:ext cx="335880" cy="52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42F78D-58D1-4A54-8383-F6FFD9D358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3211" y="160785"/>
                  <a:ext cx="3715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914692-1041-48FC-B48D-77F60D062C60}"/>
                    </a:ext>
                  </a:extLst>
                </p14:cNvPr>
                <p14:cNvContentPartPr/>
                <p14:nvPr/>
              </p14:nvContentPartPr>
              <p14:xfrm>
                <a:off x="7142931" y="455265"/>
                <a:ext cx="249840" cy="8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914692-1041-48FC-B48D-77F60D062C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4931" y="437265"/>
                  <a:ext cx="285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AD6E4C-B322-4984-A885-D62D946D6D09}"/>
                    </a:ext>
                  </a:extLst>
                </p14:cNvPr>
                <p14:cNvContentPartPr/>
                <p14:nvPr/>
              </p14:nvContentPartPr>
              <p14:xfrm>
                <a:off x="7513731" y="371025"/>
                <a:ext cx="174600" cy="265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AD6E4C-B322-4984-A885-D62D946D6D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6091" y="353025"/>
                  <a:ext cx="210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6DE8A0-715F-4F3C-BB24-743A2DEFE56E}"/>
                    </a:ext>
                  </a:extLst>
                </p14:cNvPr>
                <p14:cNvContentPartPr/>
                <p14:nvPr/>
              </p14:nvContentPartPr>
              <p14:xfrm>
                <a:off x="7713171" y="198945"/>
                <a:ext cx="154080" cy="39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6DE8A0-715F-4F3C-BB24-743A2DEFE5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5531" y="180945"/>
                  <a:ext cx="1897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639485-F964-46E9-B2A1-791B80FF80A1}"/>
                    </a:ext>
                  </a:extLst>
                </p14:cNvPr>
                <p14:cNvContentPartPr/>
                <p14:nvPr/>
              </p14:nvContentPartPr>
              <p14:xfrm>
                <a:off x="7830891" y="234945"/>
                <a:ext cx="130320" cy="27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639485-F964-46E9-B2A1-791B80FF80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13251" y="217305"/>
                  <a:ext cx="165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D160A6-E551-4A14-99A2-15605CEA06AB}"/>
                    </a:ext>
                  </a:extLst>
                </p14:cNvPr>
                <p14:cNvContentPartPr/>
                <p14:nvPr/>
              </p14:nvContentPartPr>
              <p14:xfrm>
                <a:off x="8024571" y="279225"/>
                <a:ext cx="397080" cy="24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D160A6-E551-4A14-99A2-15605CEA06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06931" y="261585"/>
                  <a:ext cx="432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E4C9C6-5CCB-4F7C-A829-843FCBF31519}"/>
                    </a:ext>
                  </a:extLst>
                </p14:cNvPr>
                <p14:cNvContentPartPr/>
                <p14:nvPr/>
              </p14:nvContentPartPr>
              <p14:xfrm>
                <a:off x="8681931" y="218385"/>
                <a:ext cx="291600" cy="190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E4C9C6-5CCB-4F7C-A829-843FCBF315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3931" y="200385"/>
                  <a:ext cx="327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25FB74-4532-410A-AFE2-056AAAF4EA3C}"/>
                    </a:ext>
                  </a:extLst>
                </p14:cNvPr>
                <p14:cNvContentPartPr/>
                <p14:nvPr/>
              </p14:nvContentPartPr>
              <p14:xfrm>
                <a:off x="9125451" y="216945"/>
                <a:ext cx="38880" cy="5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25FB74-4532-410A-AFE2-056AAAF4EA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7811" y="198945"/>
                  <a:ext cx="74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95DCE6-7B56-487F-90C9-991C571B4BBC}"/>
                    </a:ext>
                  </a:extLst>
                </p14:cNvPr>
                <p14:cNvContentPartPr/>
                <p14:nvPr/>
              </p14:nvContentPartPr>
              <p14:xfrm>
                <a:off x="8989731" y="15358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95DCE6-7B56-487F-90C9-991C571B4B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71731" y="135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02B6C5-DF8A-4C98-9BE8-7671CCC8E8E4}"/>
                    </a:ext>
                  </a:extLst>
                </p14:cNvPr>
                <p14:cNvContentPartPr/>
                <p14:nvPr/>
              </p14:nvContentPartPr>
              <p14:xfrm>
                <a:off x="9306531" y="182745"/>
                <a:ext cx="250920" cy="16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02B6C5-DF8A-4C98-9BE8-7671CCC8E8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88531" y="164745"/>
                  <a:ext cx="28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CFED30-33EC-4F26-A417-F1D070235F71}"/>
                    </a:ext>
                  </a:extLst>
                </p14:cNvPr>
                <p14:cNvContentPartPr/>
                <p14:nvPr/>
              </p14:nvContentPartPr>
              <p14:xfrm>
                <a:off x="9551331" y="162585"/>
                <a:ext cx="497520" cy="77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CFED30-33EC-4F26-A417-F1D070235F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3691" y="144585"/>
                  <a:ext cx="5331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6CDF06-0EA2-40A7-83F2-5E66E30A5A71}"/>
                    </a:ext>
                  </a:extLst>
                </p14:cNvPr>
                <p14:cNvContentPartPr/>
                <p14:nvPr/>
              </p14:nvContentPartPr>
              <p14:xfrm>
                <a:off x="10401651" y="398745"/>
                <a:ext cx="21600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6CDF06-0EA2-40A7-83F2-5E66E30A5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84011" y="380745"/>
                  <a:ext cx="251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31CE17-4211-4F62-B84E-BA25B9DFBE07}"/>
                    </a:ext>
                  </a:extLst>
                </p14:cNvPr>
                <p14:cNvContentPartPr/>
                <p14:nvPr/>
              </p14:nvContentPartPr>
              <p14:xfrm>
                <a:off x="10257291" y="351585"/>
                <a:ext cx="434520" cy="35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31CE17-4211-4F62-B84E-BA25B9DFBE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9291" y="333945"/>
                  <a:ext cx="470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373751-9A6F-4D71-AA43-DA93BE158315}"/>
                    </a:ext>
                  </a:extLst>
                </p14:cNvPr>
                <p14:cNvContentPartPr/>
                <p14:nvPr/>
              </p14:nvContentPartPr>
              <p14:xfrm>
                <a:off x="10646451" y="316665"/>
                <a:ext cx="186840" cy="245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373751-9A6F-4D71-AA43-DA93BE1583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28451" y="298665"/>
                  <a:ext cx="222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018D4C-9941-4005-8E47-84AD4354939C}"/>
                    </a:ext>
                  </a:extLst>
                </p14:cNvPr>
                <p14:cNvContentPartPr/>
                <p14:nvPr/>
              </p14:nvContentPartPr>
              <p14:xfrm>
                <a:off x="10492371" y="138105"/>
                <a:ext cx="333360" cy="11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018D4C-9941-4005-8E47-84AD435493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74731" y="120465"/>
                  <a:ext cx="369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917EBB-6C90-4DBF-B2D4-A338BD24E155}"/>
                    </a:ext>
                  </a:extLst>
                </p14:cNvPr>
                <p14:cNvContentPartPr/>
                <p14:nvPr/>
              </p14:nvContentPartPr>
              <p14:xfrm>
                <a:off x="10904211" y="289305"/>
                <a:ext cx="403560" cy="30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917EBB-6C90-4DBF-B2D4-A338BD24E1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6211" y="271665"/>
                  <a:ext cx="439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9639EE-F25A-4C17-8890-6130A928D0BF}"/>
                    </a:ext>
                  </a:extLst>
                </p14:cNvPr>
                <p14:cNvContentPartPr/>
                <p14:nvPr/>
              </p14:nvContentPartPr>
              <p14:xfrm>
                <a:off x="11253051" y="241065"/>
                <a:ext cx="428040" cy="43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9639EE-F25A-4C17-8890-6130A928D0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5411" y="223065"/>
                  <a:ext cx="4636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35E906-E3DA-4205-BCD2-60D618E7A557}"/>
                    </a:ext>
                  </a:extLst>
                </p14:cNvPr>
                <p14:cNvContentPartPr/>
                <p14:nvPr/>
              </p14:nvContentPartPr>
              <p14:xfrm>
                <a:off x="11624211" y="180585"/>
                <a:ext cx="197640" cy="21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35E906-E3DA-4205-BCD2-60D618E7A5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06571" y="162945"/>
                  <a:ext cx="23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8D0C10-1392-4B7C-947F-D12EF7C4D9B7}"/>
                    </a:ext>
                  </a:extLst>
                </p14:cNvPr>
                <p14:cNvContentPartPr/>
                <p14:nvPr/>
              </p14:nvContentPartPr>
              <p14:xfrm>
                <a:off x="11524851" y="229185"/>
                <a:ext cx="2318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8D0C10-1392-4B7C-947F-D12EF7C4D9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6851" y="211185"/>
                  <a:ext cx="267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7470DE-C1E0-4F10-8C0C-FCD9031D16B6}"/>
                    </a:ext>
                  </a:extLst>
                </p14:cNvPr>
                <p14:cNvContentPartPr/>
                <p14:nvPr/>
              </p14:nvContentPartPr>
              <p14:xfrm>
                <a:off x="11841651" y="115065"/>
                <a:ext cx="179640" cy="26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7470DE-C1E0-4F10-8C0C-FCD9031D16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24011" y="97425"/>
                  <a:ext cx="215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30757D-CF9E-4BAC-8B9A-1C8B3E33407E}"/>
                    </a:ext>
                  </a:extLst>
                </p14:cNvPr>
                <p14:cNvContentPartPr/>
                <p14:nvPr/>
              </p14:nvContentPartPr>
              <p14:xfrm>
                <a:off x="11705931" y="615105"/>
                <a:ext cx="200520" cy="19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30757D-CF9E-4BAC-8B9A-1C8B3E334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87931" y="597465"/>
                  <a:ext cx="236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9603D7-5B9A-4927-AF75-05FB66583EF0}"/>
                    </a:ext>
                  </a:extLst>
                </p14:cNvPr>
                <p14:cNvContentPartPr/>
                <p14:nvPr/>
              </p14:nvContentPartPr>
              <p14:xfrm>
                <a:off x="517131" y="310905"/>
                <a:ext cx="623520" cy="47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9603D7-5B9A-4927-AF75-05FB66583E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9491" y="292905"/>
                  <a:ext cx="6591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58DD97-53CD-4E5F-B706-A0F34430DF02}"/>
                    </a:ext>
                  </a:extLst>
                </p14:cNvPr>
                <p14:cNvContentPartPr/>
                <p14:nvPr/>
              </p14:nvContentPartPr>
              <p14:xfrm>
                <a:off x="742131" y="516825"/>
                <a:ext cx="367200" cy="24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58DD97-53CD-4E5F-B706-A0F34430DF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4131" y="498825"/>
                  <a:ext cx="402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739247-BF97-4EDD-839D-000FC032FAE9}"/>
                    </a:ext>
                  </a:extLst>
                </p14:cNvPr>
                <p14:cNvContentPartPr/>
                <p14:nvPr/>
              </p14:nvContentPartPr>
              <p14:xfrm>
                <a:off x="1321371" y="50674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739247-BF97-4EDD-839D-000FC032FA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3731" y="488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E465A7-4CC2-4CD9-B6A1-BC4509C10DDE}"/>
                    </a:ext>
                  </a:extLst>
                </p14:cNvPr>
                <p14:cNvContentPartPr/>
                <p14:nvPr/>
              </p14:nvContentPartPr>
              <p14:xfrm>
                <a:off x="1421091" y="7058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E465A7-4CC2-4CD9-B6A1-BC4509C10D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3091" y="68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2FA886-BBBA-4067-86CC-AC8B42B67913}"/>
                    </a:ext>
                  </a:extLst>
                </p14:cNvPr>
                <p14:cNvContentPartPr/>
                <p14:nvPr/>
              </p14:nvContentPartPr>
              <p14:xfrm>
                <a:off x="1863171" y="461025"/>
                <a:ext cx="648360" cy="24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2FA886-BBBA-4067-86CC-AC8B42B679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45171" y="443385"/>
                  <a:ext cx="684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6E4224-973D-4E97-9222-0096EB78A05B}"/>
                    </a:ext>
                  </a:extLst>
                </p14:cNvPr>
                <p14:cNvContentPartPr/>
                <p14:nvPr/>
              </p14:nvContentPartPr>
              <p14:xfrm>
                <a:off x="2525571" y="416745"/>
                <a:ext cx="3409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6E4224-973D-4E97-9222-0096EB78A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7571" y="399105"/>
                  <a:ext cx="376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2855B-C085-44D5-9BD8-8A2E660CB7BA}"/>
                    </a:ext>
                  </a:extLst>
                </p14:cNvPr>
                <p14:cNvContentPartPr/>
                <p14:nvPr/>
              </p14:nvContentPartPr>
              <p14:xfrm>
                <a:off x="2975931" y="397665"/>
                <a:ext cx="241560" cy="27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2855B-C085-44D5-9BD8-8A2E660CB7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7931" y="379665"/>
                  <a:ext cx="2772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4A5CB7-C737-43B5-BBA0-8C8A0079C1B1}"/>
                    </a:ext>
                  </a:extLst>
                </p14:cNvPr>
                <p14:cNvContentPartPr/>
                <p14:nvPr/>
              </p14:nvContentPartPr>
              <p14:xfrm>
                <a:off x="3367611" y="497385"/>
                <a:ext cx="7992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4A5CB7-C737-43B5-BBA0-8C8A0079C1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49971" y="479745"/>
                  <a:ext cx="115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0F2367-0086-44D3-B15B-ABFEE7876F0A}"/>
                    </a:ext>
                  </a:extLst>
                </p14:cNvPr>
                <p14:cNvContentPartPr/>
                <p14:nvPr/>
              </p14:nvContentPartPr>
              <p14:xfrm>
                <a:off x="3159171" y="31666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0F2367-0086-44D3-B15B-ABFEE7876F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1531" y="298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F76372-15F5-4933-A45E-74AC6F90058A}"/>
                    </a:ext>
                  </a:extLst>
                </p14:cNvPr>
                <p14:cNvContentPartPr/>
                <p14:nvPr/>
              </p14:nvContentPartPr>
              <p14:xfrm>
                <a:off x="3592251" y="197505"/>
                <a:ext cx="246600" cy="41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F76372-15F5-4933-A45E-74AC6F90058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74251" y="179865"/>
                  <a:ext cx="282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6C4B00-636D-49BE-88A3-71792C103ABA}"/>
                    </a:ext>
                  </a:extLst>
                </p14:cNvPr>
                <p14:cNvContentPartPr/>
                <p14:nvPr/>
              </p14:nvContentPartPr>
              <p14:xfrm>
                <a:off x="3960171" y="141705"/>
                <a:ext cx="624600" cy="36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6C4B00-636D-49BE-88A3-71792C103AB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42171" y="123705"/>
                  <a:ext cx="660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D45F4A-301B-496F-952E-73A4C53E38E1}"/>
                    </a:ext>
                  </a:extLst>
                </p14:cNvPr>
                <p14:cNvContentPartPr/>
                <p14:nvPr/>
              </p14:nvContentPartPr>
              <p14:xfrm>
                <a:off x="4988331" y="99225"/>
                <a:ext cx="235080" cy="53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D45F4A-301B-496F-952E-73A4C53E38E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70331" y="81225"/>
                  <a:ext cx="270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89CF1D-869C-499E-B8CA-80D676EFF2D3}"/>
                    </a:ext>
                  </a:extLst>
                </p14:cNvPr>
                <p14:cNvContentPartPr/>
                <p14:nvPr/>
              </p14:nvContentPartPr>
              <p14:xfrm>
                <a:off x="5187411" y="189945"/>
                <a:ext cx="570600" cy="427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89CF1D-869C-499E-B8CA-80D676EFF2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69411" y="171945"/>
                  <a:ext cx="6062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861A45-0BB6-4A4D-BE61-8E11DD0A1926}"/>
                    </a:ext>
                  </a:extLst>
                </p14:cNvPr>
                <p14:cNvContentPartPr/>
                <p14:nvPr/>
              </p14:nvContentPartPr>
              <p14:xfrm>
                <a:off x="5718051" y="325665"/>
                <a:ext cx="421560" cy="31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861A45-0BB6-4A4D-BE61-8E11DD0A192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00051" y="308025"/>
                  <a:ext cx="457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62A071-5F8A-4065-94DB-FE32DE60E466}"/>
                    </a:ext>
                  </a:extLst>
                </p14:cNvPr>
                <p14:cNvContentPartPr/>
                <p14:nvPr/>
              </p14:nvContentPartPr>
              <p14:xfrm>
                <a:off x="5217651" y="279945"/>
                <a:ext cx="350280" cy="10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62A071-5F8A-4065-94DB-FE32DE60E4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99651" y="261945"/>
                  <a:ext cx="385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D0FFD0-9E87-4DAC-9F8F-2989538E4A99}"/>
                    </a:ext>
                  </a:extLst>
                </p14:cNvPr>
                <p14:cNvContentPartPr/>
                <p14:nvPr/>
              </p14:nvContentPartPr>
              <p14:xfrm>
                <a:off x="599931" y="1511145"/>
                <a:ext cx="423720" cy="84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D0FFD0-9E87-4DAC-9F8F-2989538E4A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1931" y="1493145"/>
                  <a:ext cx="45936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35A186-C3EF-40AB-B56F-6E37FA3E06E0}"/>
                    </a:ext>
                  </a:extLst>
                </p14:cNvPr>
                <p14:cNvContentPartPr/>
                <p14:nvPr/>
              </p14:nvContentPartPr>
              <p14:xfrm>
                <a:off x="1220931" y="1383705"/>
                <a:ext cx="241560" cy="86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35A186-C3EF-40AB-B56F-6E37FA3E06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03291" y="1366065"/>
                  <a:ext cx="27720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6497E1-7550-416B-A3B9-435D58CD421F}"/>
                    </a:ext>
                  </a:extLst>
                </p14:cNvPr>
                <p14:cNvContentPartPr/>
                <p14:nvPr/>
              </p14:nvContentPartPr>
              <p14:xfrm>
                <a:off x="1421091" y="1751265"/>
                <a:ext cx="271440" cy="251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6497E1-7550-416B-A3B9-435D58CD42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03091" y="1733265"/>
                  <a:ext cx="307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C05DC8-C722-4615-A7E8-A89DABD7767C}"/>
                    </a:ext>
                  </a:extLst>
                </p14:cNvPr>
                <p14:cNvContentPartPr/>
                <p14:nvPr/>
              </p14:nvContentPartPr>
              <p14:xfrm>
                <a:off x="1547811" y="1127745"/>
                <a:ext cx="734760" cy="1110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C05DC8-C722-4615-A7E8-A89DABD7767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30171" y="1110105"/>
                  <a:ext cx="77040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D780E8-25B5-4339-9AB6-9BE1D502D4F2}"/>
                    </a:ext>
                  </a:extLst>
                </p14:cNvPr>
                <p14:cNvContentPartPr/>
                <p14:nvPr/>
              </p14:nvContentPartPr>
              <p14:xfrm>
                <a:off x="2444211" y="1600425"/>
                <a:ext cx="5040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D780E8-25B5-4339-9AB6-9BE1D502D4F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26211" y="1582425"/>
                  <a:ext cx="539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91029E-D67A-4988-AB75-CDD965BAEA7F}"/>
                    </a:ext>
                  </a:extLst>
                </p14:cNvPr>
                <p14:cNvContentPartPr/>
                <p14:nvPr/>
              </p14:nvContentPartPr>
              <p14:xfrm>
                <a:off x="2489211" y="1757385"/>
                <a:ext cx="453600" cy="125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91029E-D67A-4988-AB75-CDD965BAEA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71571" y="1739385"/>
                  <a:ext cx="489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1828A7-650D-4AF8-9C11-BF35E26634AF}"/>
                    </a:ext>
                  </a:extLst>
                </p14:cNvPr>
                <p14:cNvContentPartPr/>
                <p14:nvPr/>
              </p14:nvContentPartPr>
              <p14:xfrm>
                <a:off x="3367611" y="1230705"/>
                <a:ext cx="144360" cy="29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1828A7-650D-4AF8-9C11-BF35E26634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49971" y="1213065"/>
                  <a:ext cx="180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2BD184-8747-45EF-AB83-1F83F5817C02}"/>
                    </a:ext>
                  </a:extLst>
                </p14:cNvPr>
                <p14:cNvContentPartPr/>
                <p14:nvPr/>
              </p14:nvContentPartPr>
              <p14:xfrm>
                <a:off x="3267891" y="1560105"/>
                <a:ext cx="61812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2BD184-8747-45EF-AB83-1F83F5817C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50251" y="1542105"/>
                  <a:ext cx="65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1D92C3-9BF1-48B2-9360-87537AA7DE4C}"/>
                    </a:ext>
                  </a:extLst>
                </p14:cNvPr>
                <p14:cNvContentPartPr/>
                <p14:nvPr/>
              </p14:nvContentPartPr>
              <p14:xfrm>
                <a:off x="3385611" y="1890945"/>
                <a:ext cx="452160" cy="264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1D92C3-9BF1-48B2-9360-87537AA7DE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67971" y="1873305"/>
                  <a:ext cx="487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DDBDC4-4744-4F24-9CE1-452289B45A1D}"/>
                    </a:ext>
                  </a:extLst>
                </p14:cNvPr>
                <p14:cNvContentPartPr/>
                <p14:nvPr/>
              </p14:nvContentPartPr>
              <p14:xfrm>
                <a:off x="3992211" y="1259505"/>
                <a:ext cx="457920" cy="38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DDBDC4-4744-4F24-9CE1-452289B45A1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74211" y="1241505"/>
                  <a:ext cx="493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29DC23-B572-43F0-AB13-D33B0F39DD4A}"/>
                    </a:ext>
                  </a:extLst>
                </p14:cNvPr>
                <p14:cNvContentPartPr/>
                <p14:nvPr/>
              </p14:nvContentPartPr>
              <p14:xfrm>
                <a:off x="4477851" y="814185"/>
                <a:ext cx="493920" cy="10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29DC23-B572-43F0-AB13-D33B0F39DD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59851" y="796545"/>
                  <a:ext cx="52956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877E23-CC0E-4814-9621-BE8C9070A45B}"/>
                    </a:ext>
                  </a:extLst>
                </p14:cNvPr>
                <p14:cNvContentPartPr/>
                <p14:nvPr/>
              </p14:nvContentPartPr>
              <p14:xfrm>
                <a:off x="4752891" y="1195425"/>
                <a:ext cx="180360" cy="27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877E23-CC0E-4814-9621-BE8C9070A45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34891" y="1177425"/>
                  <a:ext cx="216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58D827-CF8B-4FCB-9569-CA70A4DAE116}"/>
                    </a:ext>
                  </a:extLst>
                </p14:cNvPr>
                <p14:cNvContentPartPr/>
                <p14:nvPr/>
              </p14:nvContentPartPr>
              <p14:xfrm>
                <a:off x="5042691" y="1211265"/>
                <a:ext cx="299520" cy="9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58D827-CF8B-4FCB-9569-CA70A4DAE11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24691" y="1193265"/>
                  <a:ext cx="335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DA320D-805B-48A0-9907-861F5694B358}"/>
                    </a:ext>
                  </a:extLst>
                </p14:cNvPr>
                <p14:cNvContentPartPr/>
                <p14:nvPr/>
              </p14:nvContentPartPr>
              <p14:xfrm>
                <a:off x="5302611" y="1087425"/>
                <a:ext cx="382320" cy="45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DA320D-805B-48A0-9907-861F5694B3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84611" y="1069785"/>
                  <a:ext cx="4179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90E91B-35DA-411E-A9F9-C8D8AE63E2C9}"/>
                    </a:ext>
                  </a:extLst>
                </p14:cNvPr>
                <p14:cNvContentPartPr/>
                <p14:nvPr/>
              </p14:nvContentPartPr>
              <p14:xfrm>
                <a:off x="5549211" y="836865"/>
                <a:ext cx="541800" cy="79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90E91B-35DA-411E-A9F9-C8D8AE63E2C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1571" y="819225"/>
                  <a:ext cx="57744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318CDC-9C69-4179-BCEC-0F86B1D52E14}"/>
                    </a:ext>
                  </a:extLst>
                </p14:cNvPr>
                <p14:cNvContentPartPr/>
                <p14:nvPr/>
              </p14:nvContentPartPr>
              <p14:xfrm>
                <a:off x="6346251" y="1230705"/>
                <a:ext cx="280080" cy="4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318CDC-9C69-4179-BCEC-0F86B1D52E1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28611" y="1213065"/>
                  <a:ext cx="315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C87801-B138-412E-948C-13AF85AE5DDA}"/>
                    </a:ext>
                  </a:extLst>
                </p14:cNvPr>
                <p14:cNvContentPartPr/>
                <p14:nvPr/>
              </p14:nvContentPartPr>
              <p14:xfrm>
                <a:off x="6445971" y="1149345"/>
                <a:ext cx="115560" cy="27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C87801-B138-412E-948C-13AF85AE5D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27971" y="1131705"/>
                  <a:ext cx="151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8E7C43-EAE4-4066-BC0F-CD87ADA981E6}"/>
                    </a:ext>
                  </a:extLst>
                </p14:cNvPr>
                <p14:cNvContentPartPr/>
                <p14:nvPr/>
              </p14:nvContentPartPr>
              <p14:xfrm>
                <a:off x="6690051" y="941265"/>
                <a:ext cx="121680" cy="23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8E7C43-EAE4-4066-BC0F-CD87ADA981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72411" y="923625"/>
                  <a:ext cx="157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A4249D-621A-46C5-8455-BDBC328CFC3A}"/>
                    </a:ext>
                  </a:extLst>
                </p14:cNvPr>
                <p14:cNvContentPartPr/>
                <p14:nvPr/>
              </p14:nvContentPartPr>
              <p14:xfrm>
                <a:off x="6708411" y="1328985"/>
                <a:ext cx="399960" cy="119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A4249D-621A-46C5-8455-BDBC328CFC3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90411" y="1310985"/>
                  <a:ext cx="43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B8DC83-CE1B-43DA-8CC2-DB23E24770E7}"/>
                    </a:ext>
                  </a:extLst>
                </p14:cNvPr>
                <p14:cNvContentPartPr/>
                <p14:nvPr/>
              </p14:nvContentPartPr>
              <p14:xfrm>
                <a:off x="6853131" y="1547505"/>
                <a:ext cx="287640" cy="22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B8DC83-CE1B-43DA-8CC2-DB23E24770E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35131" y="1529505"/>
                  <a:ext cx="323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EA6879-5622-4C2A-B490-74903AFD52C9}"/>
                    </a:ext>
                  </a:extLst>
                </p14:cNvPr>
                <p14:cNvContentPartPr/>
                <p14:nvPr/>
              </p14:nvContentPartPr>
              <p14:xfrm>
                <a:off x="7187931" y="877905"/>
                <a:ext cx="328680" cy="448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EA6879-5622-4C2A-B490-74903AFD52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70291" y="859905"/>
                  <a:ext cx="3643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2CA50B-1E72-4513-B00A-23D948195BE7}"/>
                    </a:ext>
                  </a:extLst>
                </p14:cNvPr>
                <p14:cNvContentPartPr/>
                <p14:nvPr/>
              </p14:nvContentPartPr>
              <p14:xfrm>
                <a:off x="7639371" y="705825"/>
                <a:ext cx="207720" cy="97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2CA50B-1E72-4513-B00A-23D948195B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1371" y="688185"/>
                  <a:ext cx="24336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199C16-DD79-4E5F-989F-8075D7997A0B}"/>
                    </a:ext>
                  </a:extLst>
                </p14:cNvPr>
                <p14:cNvContentPartPr/>
                <p14:nvPr/>
              </p14:nvContentPartPr>
              <p14:xfrm>
                <a:off x="7867251" y="1012905"/>
                <a:ext cx="276120" cy="331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199C16-DD79-4E5F-989F-8075D7997A0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49611" y="994905"/>
                  <a:ext cx="311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DDB438-9D39-4C82-960C-81AFE629252E}"/>
                    </a:ext>
                  </a:extLst>
                </p14:cNvPr>
                <p14:cNvContentPartPr/>
                <p14:nvPr/>
              </p14:nvContentPartPr>
              <p14:xfrm>
                <a:off x="8220051" y="1075545"/>
                <a:ext cx="426600" cy="8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DDB438-9D39-4C82-960C-81AFE62925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02411" y="1057545"/>
                  <a:ext cx="462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211686-6F33-45DF-871C-5ABBD31F9EBC}"/>
                    </a:ext>
                  </a:extLst>
                </p14:cNvPr>
                <p14:cNvContentPartPr/>
                <p14:nvPr/>
              </p14:nvContentPartPr>
              <p14:xfrm>
                <a:off x="8690931" y="895905"/>
                <a:ext cx="179640" cy="30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211686-6F33-45DF-871C-5ABBD31F9E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72931" y="877905"/>
                  <a:ext cx="215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C5E5BF-48BB-4797-BF24-C958FFFE25F0}"/>
                    </a:ext>
                  </a:extLst>
                </p14:cNvPr>
                <p14:cNvContentPartPr/>
                <p14:nvPr/>
              </p14:nvContentPartPr>
              <p14:xfrm>
                <a:off x="8718291" y="576585"/>
                <a:ext cx="531720" cy="759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C5E5BF-48BB-4797-BF24-C958FFFE25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00291" y="558945"/>
                  <a:ext cx="56736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08FE5B-4509-4519-A5D3-2F042647ED05}"/>
                    </a:ext>
                  </a:extLst>
                </p14:cNvPr>
                <p14:cNvContentPartPr/>
                <p14:nvPr/>
              </p14:nvContentPartPr>
              <p14:xfrm>
                <a:off x="9639531" y="1184625"/>
                <a:ext cx="476640" cy="155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08FE5B-4509-4519-A5D3-2F042647ED0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21891" y="1166625"/>
                  <a:ext cx="512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B383F0-DA76-474B-97A4-E2C2D0A49640}"/>
                    </a:ext>
                  </a:extLst>
                </p14:cNvPr>
                <p14:cNvContentPartPr/>
                <p14:nvPr/>
              </p14:nvContentPartPr>
              <p14:xfrm>
                <a:off x="9777411" y="1031625"/>
                <a:ext cx="198360" cy="59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B383F0-DA76-474B-97A4-E2C2D0A4964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59411" y="1013985"/>
                  <a:ext cx="2340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AE0ED0-70D5-4BDB-B84E-4F0FB49CFACB}"/>
                    </a:ext>
                  </a:extLst>
                </p14:cNvPr>
                <p14:cNvContentPartPr/>
                <p14:nvPr/>
              </p14:nvContentPartPr>
              <p14:xfrm>
                <a:off x="10275291" y="805545"/>
                <a:ext cx="85680" cy="234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AE0ED0-70D5-4BDB-B84E-4F0FB49CFA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57291" y="787545"/>
                  <a:ext cx="121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50711F-519D-4592-BD85-91BE23788D7F}"/>
                    </a:ext>
                  </a:extLst>
                </p14:cNvPr>
                <p14:cNvContentPartPr/>
                <p14:nvPr/>
              </p14:nvContentPartPr>
              <p14:xfrm>
                <a:off x="10211931" y="1186785"/>
                <a:ext cx="332280" cy="15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50711F-519D-4592-BD85-91BE23788D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93931" y="1168785"/>
                  <a:ext cx="367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455A4C-49D9-47C4-A836-7608BB25A6B0}"/>
                    </a:ext>
                  </a:extLst>
                </p14:cNvPr>
                <p14:cNvContentPartPr/>
                <p14:nvPr/>
              </p14:nvContentPartPr>
              <p14:xfrm>
                <a:off x="10346931" y="1452825"/>
                <a:ext cx="170640" cy="216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455A4C-49D9-47C4-A836-7608BB25A6B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29291" y="1435185"/>
                  <a:ext cx="206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E848CB4-BCC8-481D-955B-047C483839FF}"/>
                    </a:ext>
                  </a:extLst>
                </p14:cNvPr>
                <p14:cNvContentPartPr/>
                <p14:nvPr/>
              </p14:nvContentPartPr>
              <p14:xfrm>
                <a:off x="10700811" y="1078785"/>
                <a:ext cx="189360" cy="19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E848CB4-BCC8-481D-955B-047C483839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2811" y="1060785"/>
                  <a:ext cx="225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8D70BA-7B9A-4220-9618-CA48CD2214D9}"/>
                    </a:ext>
                  </a:extLst>
                </p14:cNvPr>
                <p14:cNvContentPartPr/>
                <p14:nvPr/>
              </p14:nvContentPartPr>
              <p14:xfrm>
                <a:off x="11007891" y="867825"/>
                <a:ext cx="119160" cy="478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8D70BA-7B9A-4220-9618-CA48CD2214D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89891" y="850185"/>
                  <a:ext cx="154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8E6A19-3079-49F0-93E4-2EF50F370A9B}"/>
                    </a:ext>
                  </a:extLst>
                </p14:cNvPr>
                <p14:cNvContentPartPr/>
                <p14:nvPr/>
              </p14:nvContentPartPr>
              <p14:xfrm>
                <a:off x="11162331" y="1085985"/>
                <a:ext cx="189360" cy="162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8E6A19-3079-49F0-93E4-2EF50F370A9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44691" y="1068345"/>
                  <a:ext cx="225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9470A8-E1D9-48D6-A5DF-11175B869359}"/>
                    </a:ext>
                  </a:extLst>
                </p14:cNvPr>
                <p14:cNvContentPartPr/>
                <p14:nvPr/>
              </p14:nvContentPartPr>
              <p14:xfrm>
                <a:off x="11389131" y="1178865"/>
                <a:ext cx="136440" cy="2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9470A8-E1D9-48D6-A5DF-11175B8693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71131" y="1160865"/>
                  <a:ext cx="172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E8B903-16BE-4831-B2BE-6955C0CF9569}"/>
                    </a:ext>
                  </a:extLst>
                </p14:cNvPr>
                <p14:cNvContentPartPr/>
                <p14:nvPr/>
              </p14:nvContentPartPr>
              <p14:xfrm>
                <a:off x="11561211" y="1047825"/>
                <a:ext cx="219240" cy="27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E8B903-16BE-4831-B2BE-6955C0CF956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43211" y="1030185"/>
                  <a:ext cx="254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C69E9A-29D8-413F-BCAA-709665249DC8}"/>
                    </a:ext>
                  </a:extLst>
                </p14:cNvPr>
                <p14:cNvContentPartPr/>
                <p14:nvPr/>
              </p14:nvContentPartPr>
              <p14:xfrm>
                <a:off x="11678931" y="869265"/>
                <a:ext cx="250560" cy="61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C69E9A-29D8-413F-BCAA-709665249D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60931" y="851265"/>
                  <a:ext cx="2862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D0CA84-6DF9-443C-A2DC-7C763535FF1C}"/>
                    </a:ext>
                  </a:extLst>
                </p14:cNvPr>
                <p14:cNvContentPartPr/>
                <p14:nvPr/>
              </p14:nvContentPartPr>
              <p14:xfrm>
                <a:off x="556731" y="2742705"/>
                <a:ext cx="575280" cy="857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D0CA84-6DF9-443C-A2DC-7C763535FF1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9091" y="2725065"/>
                  <a:ext cx="61092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E7D424E-A909-4517-AF34-6CDB5F067FCB}"/>
                    </a:ext>
                  </a:extLst>
                </p14:cNvPr>
                <p14:cNvContentPartPr/>
                <p14:nvPr/>
              </p14:nvContentPartPr>
              <p14:xfrm>
                <a:off x="787131" y="3278025"/>
                <a:ext cx="183600" cy="107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E7D424E-A909-4517-AF34-6CDB5F067F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9491" y="3260385"/>
                  <a:ext cx="219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C9E01C-DD79-4D3F-8185-1E69F34377D7}"/>
                    </a:ext>
                  </a:extLst>
                </p14:cNvPr>
                <p14:cNvContentPartPr/>
                <p14:nvPr/>
              </p14:nvContentPartPr>
              <p14:xfrm>
                <a:off x="1167291" y="3258945"/>
                <a:ext cx="46440" cy="108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C9E01C-DD79-4D3F-8185-1E69F34377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9651" y="3240945"/>
                  <a:ext cx="82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D06970-5F3D-4E74-9632-1D69336454A2}"/>
                    </a:ext>
                  </a:extLst>
                </p14:cNvPr>
                <p14:cNvContentPartPr/>
                <p14:nvPr/>
              </p14:nvContentPartPr>
              <p14:xfrm>
                <a:off x="1014651" y="3099465"/>
                <a:ext cx="17640" cy="5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D06970-5F3D-4E74-9632-1D69336454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7011" y="3081465"/>
                  <a:ext cx="53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5D2D5C-C94A-42D2-A6BD-E61067CD3C7F}"/>
                    </a:ext>
                  </a:extLst>
                </p14:cNvPr>
                <p14:cNvContentPartPr/>
                <p14:nvPr/>
              </p14:nvContentPartPr>
              <p14:xfrm>
                <a:off x="1194651" y="3242385"/>
                <a:ext cx="354600" cy="194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5D2D5C-C94A-42D2-A6BD-E61067CD3C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7011" y="3224745"/>
                  <a:ext cx="390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E37DFB-E199-490E-9A4E-54494DBE0E56}"/>
                    </a:ext>
                  </a:extLst>
                </p14:cNvPr>
                <p14:cNvContentPartPr/>
                <p14:nvPr/>
              </p14:nvContentPartPr>
              <p14:xfrm>
                <a:off x="1438731" y="2860065"/>
                <a:ext cx="560520" cy="528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E37DFB-E199-490E-9A4E-54494DBE0E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420731" y="2842425"/>
                  <a:ext cx="5961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BA1AC5-0B13-4094-96E3-949578BCCDD8}"/>
                    </a:ext>
                  </a:extLst>
                </p14:cNvPr>
                <p14:cNvContentPartPr/>
                <p14:nvPr/>
              </p14:nvContentPartPr>
              <p14:xfrm>
                <a:off x="1076931" y="3394665"/>
                <a:ext cx="66240" cy="9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BA1AC5-0B13-4094-96E3-949578BCCD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9291" y="3377025"/>
                  <a:ext cx="101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14B5314-C498-48EB-9CC6-AF125604F782}"/>
                    </a:ext>
                  </a:extLst>
                </p14:cNvPr>
                <p14:cNvContentPartPr/>
                <p14:nvPr/>
              </p14:nvContentPartPr>
              <p14:xfrm>
                <a:off x="2688291" y="2743785"/>
                <a:ext cx="299880" cy="42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14B5314-C498-48EB-9CC6-AF125604F78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70291" y="2725785"/>
                  <a:ext cx="335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7BAD04-5D99-446A-AEE6-1DBCD4A46838}"/>
                    </a:ext>
                  </a:extLst>
                </p14:cNvPr>
                <p14:cNvContentPartPr/>
                <p14:nvPr/>
              </p14:nvContentPartPr>
              <p14:xfrm>
                <a:off x="2317491" y="2722185"/>
                <a:ext cx="1032480" cy="73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7BAD04-5D99-446A-AEE6-1DBCD4A4683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99491" y="2704545"/>
                  <a:ext cx="10681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8352DE4-7681-4BCD-BB44-1D5DB6FF10D0}"/>
                    </a:ext>
                  </a:extLst>
                </p14:cNvPr>
                <p14:cNvContentPartPr/>
                <p14:nvPr/>
              </p14:nvContentPartPr>
              <p14:xfrm>
                <a:off x="3747771" y="2561985"/>
                <a:ext cx="222120" cy="47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8352DE4-7681-4BCD-BB44-1D5DB6FF10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30131" y="2543985"/>
                  <a:ext cx="257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D68982-BA6B-4F8D-83E9-5FB34E8103CE}"/>
                    </a:ext>
                  </a:extLst>
                </p14:cNvPr>
                <p14:cNvContentPartPr/>
                <p14:nvPr/>
              </p14:nvContentPartPr>
              <p14:xfrm>
                <a:off x="3421971" y="2483145"/>
                <a:ext cx="46512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5D68982-BA6B-4F8D-83E9-5FB34E8103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04331" y="2465145"/>
                  <a:ext cx="500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0F458D-0C0B-426F-843E-E7B8FA7D8DB0}"/>
                    </a:ext>
                  </a:extLst>
                </p14:cNvPr>
                <p14:cNvContentPartPr/>
                <p14:nvPr/>
              </p14:nvContentPartPr>
              <p14:xfrm>
                <a:off x="4288851" y="2362545"/>
                <a:ext cx="355680" cy="560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0F458D-0C0B-426F-843E-E7B8FA7D8DB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70851" y="2344905"/>
                  <a:ext cx="3913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B4458B-CBF3-47AF-8D08-1328815FC4BC}"/>
                    </a:ext>
                  </a:extLst>
                </p14:cNvPr>
                <p14:cNvContentPartPr/>
                <p14:nvPr/>
              </p14:nvContentPartPr>
              <p14:xfrm>
                <a:off x="4454091" y="2643705"/>
                <a:ext cx="201960" cy="99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B4458B-CBF3-47AF-8D08-1328815FC4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36091" y="2625705"/>
                  <a:ext cx="237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5C7D5F-9D23-4912-AF59-FF777058248C}"/>
                    </a:ext>
                  </a:extLst>
                </p14:cNvPr>
                <p14:cNvContentPartPr/>
                <p14:nvPr/>
              </p14:nvContentPartPr>
              <p14:xfrm>
                <a:off x="5060331" y="2398905"/>
                <a:ext cx="210600" cy="318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5C7D5F-9D23-4912-AF59-FF777058248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42691" y="2381265"/>
                  <a:ext cx="246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6C4A6A-8626-47DA-8DB6-793A81306934}"/>
                    </a:ext>
                  </a:extLst>
                </p14:cNvPr>
                <p14:cNvContentPartPr/>
                <p14:nvPr/>
              </p14:nvContentPartPr>
              <p14:xfrm>
                <a:off x="4897251" y="2237985"/>
                <a:ext cx="310680" cy="161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6C4A6A-8626-47DA-8DB6-793A813069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79611" y="2220345"/>
                  <a:ext cx="346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959919-7B45-4EE8-84E6-BB59C6A14748}"/>
                    </a:ext>
                  </a:extLst>
                </p14:cNvPr>
                <p14:cNvContentPartPr/>
                <p14:nvPr/>
              </p14:nvContentPartPr>
              <p14:xfrm>
                <a:off x="5467851" y="2561985"/>
                <a:ext cx="110880" cy="30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959919-7B45-4EE8-84E6-BB59C6A147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50211" y="2543985"/>
                  <a:ext cx="146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DFF6B1-47F0-456B-BB0B-AAEE585B010D}"/>
                    </a:ext>
                  </a:extLst>
                </p14:cNvPr>
                <p14:cNvContentPartPr/>
                <p14:nvPr/>
              </p14:nvContentPartPr>
              <p14:xfrm>
                <a:off x="6110811" y="2339505"/>
                <a:ext cx="534240" cy="311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DFF6B1-47F0-456B-BB0B-AAEE585B010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93171" y="2321865"/>
                  <a:ext cx="569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748FE5-82EC-4AC9-8245-6288938E3A88}"/>
                    </a:ext>
                  </a:extLst>
                </p14:cNvPr>
                <p14:cNvContentPartPr/>
                <p14:nvPr/>
              </p14:nvContentPartPr>
              <p14:xfrm>
                <a:off x="6580611" y="2260665"/>
                <a:ext cx="355320" cy="225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748FE5-82EC-4AC9-8245-6288938E3A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62611" y="2243025"/>
                  <a:ext cx="390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748644-5AAA-4051-AFC3-BAC9A84CCC75}"/>
                    </a:ext>
                  </a:extLst>
                </p14:cNvPr>
                <p14:cNvContentPartPr/>
                <p14:nvPr/>
              </p14:nvContentPartPr>
              <p14:xfrm>
                <a:off x="6967611" y="2064105"/>
                <a:ext cx="804600" cy="78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748644-5AAA-4051-AFC3-BAC9A84CCC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49971" y="2046105"/>
                  <a:ext cx="84024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6D4C37-5B9B-4D9F-87E9-9090B4B5D0E4}"/>
                    </a:ext>
                  </a:extLst>
                </p14:cNvPr>
                <p14:cNvContentPartPr/>
                <p14:nvPr/>
              </p14:nvContentPartPr>
              <p14:xfrm>
                <a:off x="7776531" y="2226825"/>
                <a:ext cx="46080" cy="47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6D4C37-5B9B-4D9F-87E9-9090B4B5D0E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58891" y="2209185"/>
                  <a:ext cx="81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38E6ED-A5C2-43F0-BBDE-E5445958CFBA}"/>
                    </a:ext>
                  </a:extLst>
                </p14:cNvPr>
                <p14:cNvContentPartPr/>
                <p14:nvPr/>
              </p14:nvContentPartPr>
              <p14:xfrm>
                <a:off x="7618851" y="2055105"/>
                <a:ext cx="40680" cy="4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38E6ED-A5C2-43F0-BBDE-E5445958CF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00851" y="2037465"/>
                  <a:ext cx="76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D0A6F1-26A7-4FB8-AFF1-739823253873}"/>
                    </a:ext>
                  </a:extLst>
                </p14:cNvPr>
                <p14:cNvContentPartPr/>
                <p14:nvPr/>
              </p14:nvContentPartPr>
              <p14:xfrm>
                <a:off x="7830891" y="1900665"/>
                <a:ext cx="363240" cy="483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D0A6F1-26A7-4FB8-AFF1-73982325387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3251" y="1883025"/>
                  <a:ext cx="3988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D048C8-EC64-4E61-920C-E32856CCDC7C}"/>
                    </a:ext>
                  </a:extLst>
                </p14:cNvPr>
                <p14:cNvContentPartPr/>
                <p14:nvPr/>
              </p14:nvContentPartPr>
              <p14:xfrm>
                <a:off x="7774731" y="2037105"/>
                <a:ext cx="340560" cy="144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D048C8-EC64-4E61-920C-E32856CCDC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56731" y="2019465"/>
                  <a:ext cx="37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4D1150-AC75-4FC2-AE7B-878A76760EFB}"/>
                    </a:ext>
                  </a:extLst>
                </p14:cNvPr>
                <p14:cNvContentPartPr/>
                <p14:nvPr/>
              </p14:nvContentPartPr>
              <p14:xfrm>
                <a:off x="8147691" y="2036745"/>
                <a:ext cx="536760" cy="300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4D1150-AC75-4FC2-AE7B-878A76760E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30051" y="2018745"/>
                  <a:ext cx="572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03B128E-354C-4075-8C59-0E80DDD6F4CD}"/>
                    </a:ext>
                  </a:extLst>
                </p14:cNvPr>
                <p14:cNvContentPartPr/>
                <p14:nvPr/>
              </p14:nvContentPartPr>
              <p14:xfrm>
                <a:off x="8689851" y="1829745"/>
                <a:ext cx="336240" cy="579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03B128E-354C-4075-8C59-0E80DDD6F4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71851" y="1812105"/>
                  <a:ext cx="37188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3DBF61-E182-4625-9CCD-8160BEC567BE}"/>
                    </a:ext>
                  </a:extLst>
                </p14:cNvPr>
                <p14:cNvContentPartPr/>
                <p14:nvPr/>
              </p14:nvContentPartPr>
              <p14:xfrm>
                <a:off x="9152811" y="1956825"/>
                <a:ext cx="585360" cy="358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3DBF61-E182-4625-9CCD-8160BEC567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35171" y="1939185"/>
                  <a:ext cx="6210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B6D296-8BC4-4C96-9FA2-262667B9D015}"/>
                    </a:ext>
                  </a:extLst>
                </p14:cNvPr>
                <p14:cNvContentPartPr/>
                <p14:nvPr/>
              </p14:nvContentPartPr>
              <p14:xfrm>
                <a:off x="10227771" y="2117745"/>
                <a:ext cx="542880" cy="33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B6D296-8BC4-4C96-9FA2-262667B9D0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10131" y="2100105"/>
                  <a:ext cx="578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698015-A8BC-457B-A2E5-DB4E36374D85}"/>
                    </a:ext>
                  </a:extLst>
                </p14:cNvPr>
                <p14:cNvContentPartPr/>
                <p14:nvPr/>
              </p14:nvContentPartPr>
              <p14:xfrm>
                <a:off x="10773531" y="2117745"/>
                <a:ext cx="307080" cy="234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698015-A8BC-457B-A2E5-DB4E36374D8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55531" y="2100105"/>
                  <a:ext cx="342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A99B96-DE8F-406E-BD38-98DD309ADB58}"/>
                    </a:ext>
                  </a:extLst>
                </p14:cNvPr>
                <p14:cNvContentPartPr/>
                <p14:nvPr/>
              </p14:nvContentPartPr>
              <p14:xfrm>
                <a:off x="11096451" y="1517985"/>
                <a:ext cx="313560" cy="828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A99B96-DE8F-406E-BD38-98DD309ADB5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78451" y="1500345"/>
                  <a:ext cx="34920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2F58F9-4910-4A6A-8FDE-CB7E53D0D3AB}"/>
                    </a:ext>
                  </a:extLst>
                </p14:cNvPr>
                <p14:cNvContentPartPr/>
                <p14:nvPr/>
              </p14:nvContentPartPr>
              <p14:xfrm>
                <a:off x="1106811" y="3707505"/>
                <a:ext cx="365040" cy="886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2F58F9-4910-4A6A-8FDE-CB7E53D0D3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9171" y="3689505"/>
                  <a:ext cx="40068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7B396BA-A36A-45C9-AF35-C2613D3FB0DC}"/>
                    </a:ext>
                  </a:extLst>
                </p14:cNvPr>
                <p14:cNvContentPartPr/>
                <p14:nvPr/>
              </p14:nvContentPartPr>
              <p14:xfrm>
                <a:off x="1339371" y="3676905"/>
                <a:ext cx="785880" cy="695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7B396BA-A36A-45C9-AF35-C2613D3FB0D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21731" y="3659265"/>
                  <a:ext cx="8215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B95712D-D464-4AEA-BB0B-E223B0755047}"/>
                    </a:ext>
                  </a:extLst>
                </p14:cNvPr>
                <p14:cNvContentPartPr/>
                <p14:nvPr/>
              </p14:nvContentPartPr>
              <p14:xfrm>
                <a:off x="2268891" y="3784545"/>
                <a:ext cx="567720" cy="497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B95712D-D464-4AEA-BB0B-E223B075504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51251" y="3766545"/>
                  <a:ext cx="6033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B444C3-033C-44D8-9A71-F53912CCB609}"/>
                    </a:ext>
                  </a:extLst>
                </p14:cNvPr>
                <p14:cNvContentPartPr/>
                <p14:nvPr/>
              </p14:nvContentPartPr>
              <p14:xfrm>
                <a:off x="2869731" y="3800745"/>
                <a:ext cx="503640" cy="200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B444C3-033C-44D8-9A71-F53912CCB6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852091" y="3783105"/>
                  <a:ext cx="539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09557BA-C85E-4438-8E84-0047B85E38C7}"/>
                    </a:ext>
                  </a:extLst>
                </p14:cNvPr>
                <p14:cNvContentPartPr/>
                <p14:nvPr/>
              </p14:nvContentPartPr>
              <p14:xfrm>
                <a:off x="4283811" y="3575385"/>
                <a:ext cx="272520" cy="47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09557BA-C85E-4438-8E84-0047B85E38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66171" y="3557385"/>
                  <a:ext cx="308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B3A3FA-4911-4116-A46A-33B07BBF282C}"/>
                    </a:ext>
                  </a:extLst>
                </p14:cNvPr>
                <p14:cNvContentPartPr/>
                <p14:nvPr/>
              </p14:nvContentPartPr>
              <p14:xfrm>
                <a:off x="4571811" y="3455145"/>
                <a:ext cx="412200" cy="786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B3A3FA-4911-4116-A46A-33B07BBF28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53811" y="3437145"/>
                  <a:ext cx="44784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CDEAE7B-2A0E-4A13-A151-2F1D20B784D7}"/>
                    </a:ext>
                  </a:extLst>
                </p14:cNvPr>
                <p14:cNvContentPartPr/>
                <p14:nvPr/>
              </p14:nvContentPartPr>
              <p14:xfrm>
                <a:off x="4906611" y="3419505"/>
                <a:ext cx="432720" cy="319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CDEAE7B-2A0E-4A13-A151-2F1D20B784D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88971" y="3401505"/>
                  <a:ext cx="468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245951-38D5-415C-A007-D5BE295F12E4}"/>
                    </a:ext>
                  </a:extLst>
                </p14:cNvPr>
                <p14:cNvContentPartPr/>
                <p14:nvPr/>
              </p14:nvContentPartPr>
              <p14:xfrm>
                <a:off x="5356611" y="3467385"/>
                <a:ext cx="431280" cy="164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245951-38D5-415C-A007-D5BE295F12E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38971" y="3449385"/>
                  <a:ext cx="466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9E2B340-0FD1-4E28-8431-115E1BC1AFA2}"/>
                    </a:ext>
                  </a:extLst>
                </p14:cNvPr>
                <p14:cNvContentPartPr/>
                <p14:nvPr/>
              </p14:nvContentPartPr>
              <p14:xfrm>
                <a:off x="5685291" y="3376665"/>
                <a:ext cx="453240" cy="437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9E2B340-0FD1-4E28-8431-115E1BC1AFA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67291" y="3358665"/>
                  <a:ext cx="488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55BE45-4F98-4AB0-802A-F205B4C21E12}"/>
                    </a:ext>
                  </a:extLst>
                </p14:cNvPr>
                <p14:cNvContentPartPr/>
                <p14:nvPr/>
              </p14:nvContentPartPr>
              <p14:xfrm>
                <a:off x="5659371" y="3338505"/>
                <a:ext cx="902160" cy="36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55BE45-4F98-4AB0-802A-F205B4C21E1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41371" y="3320865"/>
                  <a:ext cx="937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E66D93A-BF8A-4F51-ABF5-7AE929D72EF5}"/>
                    </a:ext>
                  </a:extLst>
                </p14:cNvPr>
                <p14:cNvContentPartPr/>
                <p14:nvPr/>
              </p14:nvContentPartPr>
              <p14:xfrm>
                <a:off x="6667011" y="3447945"/>
                <a:ext cx="335520" cy="177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E66D93A-BF8A-4F51-ABF5-7AE929D72EF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49371" y="3429945"/>
                  <a:ext cx="371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6D8BE7-7690-4A8F-B36F-C5F1B81E73C0}"/>
                    </a:ext>
                  </a:extLst>
                </p14:cNvPr>
                <p14:cNvContentPartPr/>
                <p14:nvPr/>
              </p14:nvContentPartPr>
              <p14:xfrm>
                <a:off x="6998211" y="3440745"/>
                <a:ext cx="540000" cy="240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6D8BE7-7690-4A8F-B36F-C5F1B81E73C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80211" y="3423105"/>
                  <a:ext cx="575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501D12-9204-4EDF-898C-31F2C3D56843}"/>
                    </a:ext>
                  </a:extLst>
                </p14:cNvPr>
                <p14:cNvContentPartPr/>
                <p14:nvPr/>
              </p14:nvContentPartPr>
              <p14:xfrm>
                <a:off x="8041491" y="3323745"/>
                <a:ext cx="319680" cy="33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501D12-9204-4EDF-898C-31F2C3D5684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23491" y="3306105"/>
                  <a:ext cx="355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A39DD7-E6F1-492B-8573-41E52DAE6DD1}"/>
                    </a:ext>
                  </a:extLst>
                </p14:cNvPr>
                <p14:cNvContentPartPr/>
                <p14:nvPr/>
              </p14:nvContentPartPr>
              <p14:xfrm>
                <a:off x="8383131" y="3237705"/>
                <a:ext cx="609120" cy="267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A39DD7-E6F1-492B-8573-41E52DAE6DD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365491" y="3220065"/>
                  <a:ext cx="644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66FD35-65AD-487E-A2AE-741D7A498E08}"/>
                    </a:ext>
                  </a:extLst>
                </p14:cNvPr>
                <p14:cNvContentPartPr/>
                <p14:nvPr/>
              </p14:nvContentPartPr>
              <p14:xfrm>
                <a:off x="8994411" y="2796705"/>
                <a:ext cx="309240" cy="57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66FD35-65AD-487E-A2AE-741D7A498E0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76411" y="2779065"/>
                  <a:ext cx="344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DDAB2A-4050-4F0E-815E-65082D3F1F57}"/>
                    </a:ext>
                  </a:extLst>
                </p14:cNvPr>
                <p14:cNvContentPartPr/>
                <p14:nvPr/>
              </p14:nvContentPartPr>
              <p14:xfrm>
                <a:off x="9958851" y="2411865"/>
                <a:ext cx="1138320" cy="764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DDAB2A-4050-4F0E-815E-65082D3F1F5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40851" y="2393865"/>
                  <a:ext cx="117396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712E59F-EDDB-4FA5-A3D7-58C79A03091D}"/>
                    </a:ext>
                  </a:extLst>
                </p14:cNvPr>
                <p14:cNvContentPartPr/>
                <p14:nvPr/>
              </p14:nvContentPartPr>
              <p14:xfrm>
                <a:off x="11125611" y="2624985"/>
                <a:ext cx="301680" cy="36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712E59F-EDDB-4FA5-A3D7-58C79A03091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07971" y="2606985"/>
                  <a:ext cx="337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5B49725-DC18-4715-86F9-7B338CA24CCD}"/>
                    </a:ext>
                  </a:extLst>
                </p14:cNvPr>
                <p14:cNvContentPartPr/>
                <p14:nvPr/>
              </p14:nvContentPartPr>
              <p14:xfrm>
                <a:off x="1184571" y="4959945"/>
                <a:ext cx="1537920" cy="118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5B49725-DC18-4715-86F9-7B338CA24CC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66931" y="4941945"/>
                  <a:ext cx="1573560" cy="12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22B4D1-8AAC-462A-A169-66FCB9E491A1}"/>
                    </a:ext>
                  </a:extLst>
                </p14:cNvPr>
                <p14:cNvContentPartPr/>
                <p14:nvPr/>
              </p14:nvContentPartPr>
              <p14:xfrm>
                <a:off x="2764251" y="5241465"/>
                <a:ext cx="232200" cy="28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22B4D1-8AAC-462A-A169-66FCB9E491A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46611" y="5223465"/>
                  <a:ext cx="267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E8011F-1920-4461-B864-87D5C594CC8D}"/>
                    </a:ext>
                  </a:extLst>
                </p14:cNvPr>
                <p14:cNvContentPartPr/>
                <p14:nvPr/>
              </p14:nvContentPartPr>
              <p14:xfrm>
                <a:off x="3060171" y="4998105"/>
                <a:ext cx="730800" cy="351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E8011F-1920-4461-B864-87D5C594CC8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42171" y="4980105"/>
                  <a:ext cx="766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556FD9-F1F7-4BE2-8510-BDD9CEB0EB60}"/>
                    </a:ext>
                  </a:extLst>
                </p14:cNvPr>
                <p14:cNvContentPartPr/>
                <p14:nvPr/>
              </p14:nvContentPartPr>
              <p14:xfrm>
                <a:off x="4082931" y="4517505"/>
                <a:ext cx="1114560" cy="570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556FD9-F1F7-4BE2-8510-BDD9CEB0EB6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64931" y="4499505"/>
                  <a:ext cx="11502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711794C-29C4-43DB-8D50-BCE78EB59099}"/>
                    </a:ext>
                  </a:extLst>
                </p14:cNvPr>
                <p14:cNvContentPartPr/>
                <p14:nvPr/>
              </p14:nvContentPartPr>
              <p14:xfrm>
                <a:off x="5294331" y="4469265"/>
                <a:ext cx="412560" cy="240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711794C-29C4-43DB-8D50-BCE78EB5909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76691" y="4451265"/>
                  <a:ext cx="448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E105AE2-F896-4758-B62D-8C833818DC93}"/>
                    </a:ext>
                  </a:extLst>
                </p14:cNvPr>
                <p14:cNvContentPartPr/>
                <p14:nvPr/>
              </p14:nvContentPartPr>
              <p14:xfrm>
                <a:off x="5947731" y="4164345"/>
                <a:ext cx="207720" cy="515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E105AE2-F896-4758-B62D-8C833818DC9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29731" y="4146345"/>
                  <a:ext cx="2433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D0E4D30-4D2C-4CDC-AAC9-D855BAA259E9}"/>
                    </a:ext>
                  </a:extLst>
                </p14:cNvPr>
                <p14:cNvContentPartPr/>
                <p14:nvPr/>
              </p14:nvContentPartPr>
              <p14:xfrm>
                <a:off x="6065451" y="4001265"/>
                <a:ext cx="655200" cy="614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D0E4D30-4D2C-4CDC-AAC9-D855BAA259E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47451" y="3983625"/>
                  <a:ext cx="6908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3D37E9-DDEE-4E57-8C3B-8A275D7A0CB2}"/>
                    </a:ext>
                  </a:extLst>
                </p14:cNvPr>
                <p14:cNvContentPartPr/>
                <p14:nvPr/>
              </p14:nvContentPartPr>
              <p14:xfrm>
                <a:off x="5746851" y="4100985"/>
                <a:ext cx="436680" cy="118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3D37E9-DDEE-4E57-8C3B-8A275D7A0C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29211" y="4082985"/>
                  <a:ext cx="47232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55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406339-970F-4FBD-BF59-BE2B3403CC03}"/>
                  </a:ext>
                </a:extLst>
              </p14:cNvPr>
              <p14:cNvContentPartPr/>
              <p14:nvPr/>
            </p14:nvContentPartPr>
            <p14:xfrm>
              <a:off x="249291" y="548505"/>
              <a:ext cx="415080" cy="44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406339-970F-4FBD-BF59-BE2B3403C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91" y="512505"/>
                <a:ext cx="4507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EB3AB2-3F8E-4CAC-8E73-9CD2B6652E97}"/>
                  </a:ext>
                </a:extLst>
              </p14:cNvPr>
              <p14:cNvContentPartPr/>
              <p14:nvPr/>
            </p14:nvContentPartPr>
            <p14:xfrm>
              <a:off x="754011" y="147465"/>
              <a:ext cx="430200" cy="75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EB3AB2-3F8E-4CAC-8E73-9CD2B6652E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371" y="111825"/>
                <a:ext cx="46584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2384BB-2E25-4188-B003-A7CF355FB968}"/>
                  </a:ext>
                </a:extLst>
              </p14:cNvPr>
              <p14:cNvContentPartPr/>
              <p14:nvPr/>
            </p14:nvContentPartPr>
            <p14:xfrm>
              <a:off x="814491" y="849105"/>
              <a:ext cx="558720" cy="42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2384BB-2E25-4188-B003-A7CF355FB9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851" y="813105"/>
                <a:ext cx="5943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C8349C-2B92-4DA1-8A6A-B8E3F3A1E8E5}"/>
                  </a:ext>
                </a:extLst>
              </p14:cNvPr>
              <p14:cNvContentPartPr/>
              <p14:nvPr/>
            </p14:nvContentPartPr>
            <p14:xfrm>
              <a:off x="841491" y="1124865"/>
              <a:ext cx="475920" cy="160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C8349C-2B92-4DA1-8A6A-B8E3F3A1E8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851" y="1088865"/>
                <a:ext cx="51156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1CB7ECE-6132-4E5F-ACE0-0F963DB5D2F8}"/>
              </a:ext>
            </a:extLst>
          </p:cNvPr>
          <p:cNvGrpSpPr/>
          <p:nvPr/>
        </p:nvGrpSpPr>
        <p:grpSpPr>
          <a:xfrm>
            <a:off x="705771" y="107505"/>
            <a:ext cx="11462400" cy="4710600"/>
            <a:chOff x="705771" y="107505"/>
            <a:chExt cx="11462400" cy="47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D49038-CC23-4155-AA40-FA7AE2A9AA15}"/>
                    </a:ext>
                  </a:extLst>
                </p14:cNvPr>
                <p14:cNvContentPartPr/>
                <p14:nvPr/>
              </p14:nvContentPartPr>
              <p14:xfrm>
                <a:off x="1864611" y="374265"/>
                <a:ext cx="473040" cy="75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D49038-CC23-4155-AA40-FA7AE2A9AA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6971" y="356265"/>
                  <a:ext cx="50868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F99BFC-8BCD-4844-A6ED-416DDDD0DBC8}"/>
                    </a:ext>
                  </a:extLst>
                </p14:cNvPr>
                <p14:cNvContentPartPr/>
                <p14:nvPr/>
              </p14:nvContentPartPr>
              <p14:xfrm>
                <a:off x="2506851" y="364185"/>
                <a:ext cx="176400" cy="63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F99BFC-8BCD-4844-A6ED-416DDDD0DB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8851" y="346185"/>
                  <a:ext cx="2120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17A644-8181-4299-91CE-60CFF29C1208}"/>
                    </a:ext>
                  </a:extLst>
                </p14:cNvPr>
                <p14:cNvContentPartPr/>
                <p14:nvPr/>
              </p14:nvContentPartPr>
              <p14:xfrm>
                <a:off x="2706651" y="595665"/>
                <a:ext cx="353880" cy="235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17A644-8181-4299-91CE-60CFF29C12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8651" y="577665"/>
                  <a:ext cx="389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C8E7A9-0830-4C57-B90E-D075B758D3DA}"/>
                    </a:ext>
                  </a:extLst>
                </p14:cNvPr>
                <p14:cNvContentPartPr/>
                <p14:nvPr/>
              </p14:nvContentPartPr>
              <p14:xfrm>
                <a:off x="2951091" y="290745"/>
                <a:ext cx="352800" cy="62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C8E7A9-0830-4C57-B90E-D075B758D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3451" y="272745"/>
                  <a:ext cx="38844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4E3A7B-29F9-4FFE-BF64-368E841AD056}"/>
                    </a:ext>
                  </a:extLst>
                </p14:cNvPr>
                <p14:cNvContentPartPr/>
                <p14:nvPr/>
              </p14:nvContentPartPr>
              <p14:xfrm>
                <a:off x="3530331" y="471465"/>
                <a:ext cx="380520" cy="7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4E3A7B-29F9-4FFE-BF64-368E841AD0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12691" y="453465"/>
                  <a:ext cx="41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D22601-62A8-4A96-A81E-C820844FDEEC}"/>
                    </a:ext>
                  </a:extLst>
                </p14:cNvPr>
                <p14:cNvContentPartPr/>
                <p14:nvPr/>
              </p14:nvContentPartPr>
              <p14:xfrm>
                <a:off x="3512331" y="660105"/>
                <a:ext cx="411480" cy="7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D22601-62A8-4A96-A81E-C820844FDE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4691" y="642105"/>
                  <a:ext cx="447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126120-41E3-4864-83C1-FAC312D21BCF}"/>
                    </a:ext>
                  </a:extLst>
                </p14:cNvPr>
                <p14:cNvContentPartPr/>
                <p14:nvPr/>
              </p14:nvContentPartPr>
              <p14:xfrm>
                <a:off x="4245651" y="227385"/>
                <a:ext cx="52200" cy="25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126120-41E3-4864-83C1-FAC312D21B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8011" y="209745"/>
                  <a:ext cx="87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AE8C66-1FE1-4CEE-93F5-A665DBAA3BEC}"/>
                    </a:ext>
                  </a:extLst>
                </p14:cNvPr>
                <p14:cNvContentPartPr/>
                <p14:nvPr/>
              </p14:nvContentPartPr>
              <p14:xfrm>
                <a:off x="4127931" y="651105"/>
                <a:ext cx="26208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AE8C66-1FE1-4CEE-93F5-A665DBAA3B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0291" y="633105"/>
                  <a:ext cx="297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25291E-4C34-4434-A0C1-94150D26116E}"/>
                    </a:ext>
                  </a:extLst>
                </p14:cNvPr>
                <p14:cNvContentPartPr/>
                <p14:nvPr/>
              </p14:nvContentPartPr>
              <p14:xfrm>
                <a:off x="4145931" y="829665"/>
                <a:ext cx="347040" cy="38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25291E-4C34-4434-A0C1-94150D2611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28291" y="812025"/>
                  <a:ext cx="382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880A81-F2B4-4FF9-84BA-C37F089361DF}"/>
                    </a:ext>
                  </a:extLst>
                </p14:cNvPr>
                <p14:cNvContentPartPr/>
                <p14:nvPr/>
              </p14:nvContentPartPr>
              <p14:xfrm>
                <a:off x="4589811" y="480105"/>
                <a:ext cx="378720" cy="29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880A81-F2B4-4FF9-84BA-C37F089361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2171" y="462465"/>
                  <a:ext cx="414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DF37AE-F595-4270-BCF9-EFC1F787373C}"/>
                    </a:ext>
                  </a:extLst>
                </p14:cNvPr>
                <p14:cNvContentPartPr/>
                <p14:nvPr/>
              </p14:nvContentPartPr>
              <p14:xfrm>
                <a:off x="5247891" y="198225"/>
                <a:ext cx="230040" cy="67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DF37AE-F595-4270-BCF9-EFC1F78737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0251" y="180225"/>
                  <a:ext cx="2656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2CD8FA-7574-4E50-971A-3BC9B86FFC48}"/>
                    </a:ext>
                  </a:extLst>
                </p14:cNvPr>
                <p14:cNvContentPartPr/>
                <p14:nvPr/>
              </p14:nvContentPartPr>
              <p14:xfrm>
                <a:off x="5404491" y="421065"/>
                <a:ext cx="244800" cy="22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2CD8FA-7574-4E50-971A-3BC9B86FFC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86851" y="403425"/>
                  <a:ext cx="280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EB86BD-44C9-4A8C-AB53-4FFC55BDF723}"/>
                    </a:ext>
                  </a:extLst>
                </p14:cNvPr>
                <p14:cNvContentPartPr/>
                <p14:nvPr/>
              </p14:nvContentPartPr>
              <p14:xfrm>
                <a:off x="5748651" y="469305"/>
                <a:ext cx="256320" cy="3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EB86BD-44C9-4A8C-AB53-4FFC55BDF7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0651" y="451665"/>
                  <a:ext cx="291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2E4B98-C883-4254-A216-9D8FF7B02EF9}"/>
                    </a:ext>
                  </a:extLst>
                </p14:cNvPr>
                <p14:cNvContentPartPr/>
                <p14:nvPr/>
              </p14:nvContentPartPr>
              <p14:xfrm>
                <a:off x="5984091" y="317025"/>
                <a:ext cx="235440" cy="25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2E4B98-C883-4254-A216-9D8FF7B02E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6091" y="299385"/>
                  <a:ext cx="271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905A10-D832-4A72-96F3-3EC6F1B3CDB3}"/>
                    </a:ext>
                  </a:extLst>
                </p14:cNvPr>
                <p14:cNvContentPartPr/>
                <p14:nvPr/>
              </p14:nvContentPartPr>
              <p14:xfrm>
                <a:off x="6146811" y="143865"/>
                <a:ext cx="441000" cy="51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905A10-D832-4A72-96F3-3EC6F1B3CD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28811" y="126225"/>
                  <a:ext cx="4766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F474E1-1712-4233-AAC5-2BA679EEB63E}"/>
                    </a:ext>
                  </a:extLst>
                </p14:cNvPr>
                <p14:cNvContentPartPr/>
                <p14:nvPr/>
              </p14:nvContentPartPr>
              <p14:xfrm>
                <a:off x="6771771" y="424305"/>
                <a:ext cx="333000" cy="7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F474E1-1712-4233-AAC5-2BA679EEB6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3771" y="406665"/>
                  <a:ext cx="368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E5511A-2373-4A81-AEFD-01BC8A91F861}"/>
                    </a:ext>
                  </a:extLst>
                </p14:cNvPr>
                <p14:cNvContentPartPr/>
                <p14:nvPr/>
              </p14:nvContentPartPr>
              <p14:xfrm>
                <a:off x="6907491" y="379665"/>
                <a:ext cx="73440" cy="19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E5511A-2373-4A81-AEFD-01BC8A91F8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9491" y="362025"/>
                  <a:ext cx="109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AFCC6B-828C-4F2F-9C5F-352FE5E9E4C8}"/>
                    </a:ext>
                  </a:extLst>
                </p14:cNvPr>
                <p14:cNvContentPartPr/>
                <p14:nvPr/>
              </p14:nvContentPartPr>
              <p14:xfrm>
                <a:off x="7215291" y="234945"/>
                <a:ext cx="55080" cy="13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AFCC6B-828C-4F2F-9C5F-352FE5E9E4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7651" y="217305"/>
                  <a:ext cx="90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856129-1D98-413B-BB2B-AE96BE425079}"/>
                    </a:ext>
                  </a:extLst>
                </p14:cNvPr>
                <p14:cNvContentPartPr/>
                <p14:nvPr/>
              </p14:nvContentPartPr>
              <p14:xfrm>
                <a:off x="7151931" y="472545"/>
                <a:ext cx="3348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856129-1D98-413B-BB2B-AE96BE4250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3931" y="454545"/>
                  <a:ext cx="370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E756C4-791E-41F6-9260-8ED970DA273E}"/>
                    </a:ext>
                  </a:extLst>
                </p14:cNvPr>
                <p14:cNvContentPartPr/>
                <p14:nvPr/>
              </p14:nvContentPartPr>
              <p14:xfrm>
                <a:off x="7242291" y="658665"/>
                <a:ext cx="315720" cy="26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E756C4-791E-41F6-9260-8ED970DA27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24651" y="640665"/>
                  <a:ext cx="35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F0682A-2A26-412F-B315-D63A9E98B683}"/>
                    </a:ext>
                  </a:extLst>
                </p14:cNvPr>
                <p14:cNvContentPartPr/>
                <p14:nvPr/>
              </p14:nvContentPartPr>
              <p14:xfrm>
                <a:off x="7496091" y="275265"/>
                <a:ext cx="38088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F0682A-2A26-412F-B315-D63A9E98B6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78091" y="257265"/>
                  <a:ext cx="41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679AB4-8A6A-4DC8-A839-59F8F9D05576}"/>
                    </a:ext>
                  </a:extLst>
                </p14:cNvPr>
                <p14:cNvContentPartPr/>
                <p14:nvPr/>
              </p14:nvContentPartPr>
              <p14:xfrm>
                <a:off x="8171811" y="161505"/>
                <a:ext cx="209880" cy="66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679AB4-8A6A-4DC8-A839-59F8F9D055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53811" y="143865"/>
                  <a:ext cx="24552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6FBFD-8C45-4584-AB45-67AFE5509C35}"/>
                    </a:ext>
                  </a:extLst>
                </p14:cNvPr>
                <p14:cNvContentPartPr/>
                <p14:nvPr/>
              </p14:nvContentPartPr>
              <p14:xfrm>
                <a:off x="8347131" y="306225"/>
                <a:ext cx="285120" cy="30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6FBFD-8C45-4584-AB45-67AFE5509C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29131" y="288585"/>
                  <a:ext cx="320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13D815-570F-4F76-AF73-8DF5E8DA5361}"/>
                    </a:ext>
                  </a:extLst>
                </p14:cNvPr>
                <p14:cNvContentPartPr/>
                <p14:nvPr/>
              </p14:nvContentPartPr>
              <p14:xfrm>
                <a:off x="8672931" y="466425"/>
                <a:ext cx="111600" cy="2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13D815-570F-4F76-AF73-8DF5E8DA53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54931" y="448425"/>
                  <a:ext cx="147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F53DFE-2399-472B-93DE-4854589AC888}"/>
                    </a:ext>
                  </a:extLst>
                </p14:cNvPr>
                <p14:cNvContentPartPr/>
                <p14:nvPr/>
              </p14:nvContentPartPr>
              <p14:xfrm>
                <a:off x="8854011" y="307665"/>
                <a:ext cx="97200" cy="26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F53DFE-2399-472B-93DE-4854589AC8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36371" y="289665"/>
                  <a:ext cx="132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2D599E-0AE9-462C-9334-6E060B16007D}"/>
                    </a:ext>
                  </a:extLst>
                </p14:cNvPr>
                <p14:cNvContentPartPr/>
                <p14:nvPr/>
              </p14:nvContentPartPr>
              <p14:xfrm>
                <a:off x="8826651" y="111825"/>
                <a:ext cx="345240" cy="46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2D599E-0AE9-462C-9334-6E060B1600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09011" y="94185"/>
                  <a:ext cx="380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86C211-8E02-4EAC-9973-1258AAA4CB41}"/>
                    </a:ext>
                  </a:extLst>
                </p14:cNvPr>
                <p14:cNvContentPartPr/>
                <p14:nvPr/>
              </p14:nvContentPartPr>
              <p14:xfrm>
                <a:off x="9405891" y="455985"/>
                <a:ext cx="365760" cy="6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86C211-8E02-4EAC-9973-1258AAA4CB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88251" y="437985"/>
                  <a:ext cx="40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E799FF-30F7-49CA-B66D-E31349236AAD}"/>
                    </a:ext>
                  </a:extLst>
                </p14:cNvPr>
                <p14:cNvContentPartPr/>
                <p14:nvPr/>
              </p14:nvContentPartPr>
              <p14:xfrm>
                <a:off x="9559971" y="389025"/>
                <a:ext cx="115200" cy="28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E799FF-30F7-49CA-B66D-E31349236A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2331" y="371385"/>
                  <a:ext cx="150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C4652C-0769-46D0-95C8-76D8FFB49A0E}"/>
                    </a:ext>
                  </a:extLst>
                </p14:cNvPr>
                <p14:cNvContentPartPr/>
                <p14:nvPr/>
              </p14:nvContentPartPr>
              <p14:xfrm>
                <a:off x="9831771" y="198945"/>
                <a:ext cx="130320" cy="179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C4652C-0769-46D0-95C8-76D8FFB49A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3771" y="180945"/>
                  <a:ext cx="165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79D435-F34F-4025-B094-371D96C6C64B}"/>
                    </a:ext>
                  </a:extLst>
                </p14:cNvPr>
                <p14:cNvContentPartPr/>
                <p14:nvPr/>
              </p14:nvContentPartPr>
              <p14:xfrm>
                <a:off x="9904131" y="510345"/>
                <a:ext cx="26424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79D435-F34F-4025-B094-371D96C6C6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86491" y="492345"/>
                  <a:ext cx="299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DA81D6-BB0A-4698-B0AA-D4C54B95A149}"/>
                    </a:ext>
                  </a:extLst>
                </p14:cNvPr>
                <p14:cNvContentPartPr/>
                <p14:nvPr/>
              </p14:nvContentPartPr>
              <p14:xfrm>
                <a:off x="10021851" y="687825"/>
                <a:ext cx="259200" cy="36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DA81D6-BB0A-4698-B0AA-D4C54B95A1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04211" y="669825"/>
                  <a:ext cx="2948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8D4944-5627-4725-9B71-48D4BD969999}"/>
                    </a:ext>
                  </a:extLst>
                </p14:cNvPr>
                <p14:cNvContentPartPr/>
                <p14:nvPr/>
              </p14:nvContentPartPr>
              <p14:xfrm>
                <a:off x="10266291" y="261225"/>
                <a:ext cx="271080" cy="26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8D4944-5627-4725-9B71-48D4BD9699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48291" y="243225"/>
                  <a:ext cx="306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52FFB3-AD65-4A9D-98D3-C9B4340192E6}"/>
                    </a:ext>
                  </a:extLst>
                </p14:cNvPr>
                <p14:cNvContentPartPr/>
                <p14:nvPr/>
              </p14:nvContentPartPr>
              <p14:xfrm>
                <a:off x="10625211" y="180945"/>
                <a:ext cx="175680" cy="50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52FFB3-AD65-4A9D-98D3-C9B4340192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07211" y="162945"/>
                  <a:ext cx="211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FFE552-3094-4BA9-B4E4-AA77963C1B28}"/>
                    </a:ext>
                  </a:extLst>
                </p14:cNvPr>
                <p14:cNvContentPartPr/>
                <p14:nvPr/>
              </p14:nvContentPartPr>
              <p14:xfrm>
                <a:off x="10791531" y="322785"/>
                <a:ext cx="236160" cy="17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FFE552-3094-4BA9-B4E4-AA77963C1B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73531" y="305145"/>
                  <a:ext cx="271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F98D5F-ADD0-4C70-8D9A-ABD6B8AF5CAD}"/>
                    </a:ext>
                  </a:extLst>
                </p14:cNvPr>
                <p14:cNvContentPartPr/>
                <p14:nvPr/>
              </p14:nvContentPartPr>
              <p14:xfrm>
                <a:off x="11117331" y="379665"/>
                <a:ext cx="10800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F98D5F-ADD0-4C70-8D9A-ABD6B8AF5C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9331" y="362025"/>
                  <a:ext cx="143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5F08B1-903C-41A7-B3BF-5BD79BEC1BB3}"/>
                    </a:ext>
                  </a:extLst>
                </p14:cNvPr>
                <p14:cNvContentPartPr/>
                <p14:nvPr/>
              </p14:nvContentPartPr>
              <p14:xfrm>
                <a:off x="11298411" y="192105"/>
                <a:ext cx="209520" cy="30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5F08B1-903C-41A7-B3BF-5BD79BEC1B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0411" y="174105"/>
                  <a:ext cx="245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5BF817-51F7-459E-A9A4-F4DFE7819BB7}"/>
                    </a:ext>
                  </a:extLst>
                </p14:cNvPr>
                <p14:cNvContentPartPr/>
                <p14:nvPr/>
              </p14:nvContentPartPr>
              <p14:xfrm>
                <a:off x="11551851" y="107505"/>
                <a:ext cx="294120" cy="651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5BF817-51F7-459E-A9A4-F4DFE7819B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33851" y="89865"/>
                  <a:ext cx="3297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32068E-E292-42CC-9B1D-46A1CF900973}"/>
                    </a:ext>
                  </a:extLst>
                </p14:cNvPr>
                <p14:cNvContentPartPr/>
                <p14:nvPr/>
              </p14:nvContentPartPr>
              <p14:xfrm>
                <a:off x="6443091" y="1417545"/>
                <a:ext cx="318240" cy="4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32068E-E292-42CC-9B1D-46A1CF9009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25091" y="1399545"/>
                  <a:ext cx="353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6F68BA-52D3-462C-8FC8-E4E013907255}"/>
                    </a:ext>
                  </a:extLst>
                </p14:cNvPr>
                <p14:cNvContentPartPr/>
                <p14:nvPr/>
              </p14:nvContentPartPr>
              <p14:xfrm>
                <a:off x="6545331" y="1616625"/>
                <a:ext cx="190440" cy="1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6F68BA-52D3-462C-8FC8-E4E0139072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27691" y="1598985"/>
                  <a:ext cx="226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228E7F-7843-4576-A123-3AD737C7B79E}"/>
                    </a:ext>
                  </a:extLst>
                </p14:cNvPr>
                <p14:cNvContentPartPr/>
                <p14:nvPr/>
              </p14:nvContentPartPr>
              <p14:xfrm>
                <a:off x="7413291" y="1312425"/>
                <a:ext cx="415080" cy="299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228E7F-7843-4576-A123-3AD737C7B7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5291" y="1294785"/>
                  <a:ext cx="450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EE4457-FF1D-4872-8CD9-0447838CD237}"/>
                    </a:ext>
                  </a:extLst>
                </p14:cNvPr>
                <p14:cNvContentPartPr/>
                <p14:nvPr/>
              </p14:nvContentPartPr>
              <p14:xfrm>
                <a:off x="7039251" y="1203705"/>
                <a:ext cx="239040" cy="27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EE4457-FF1D-4872-8CD9-0447838CD2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21251" y="1185705"/>
                  <a:ext cx="274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9A0ED3B-7203-46BD-A313-7BA5F9526286}"/>
                    </a:ext>
                  </a:extLst>
                </p14:cNvPr>
                <p14:cNvContentPartPr/>
                <p14:nvPr/>
              </p14:nvContentPartPr>
              <p14:xfrm>
                <a:off x="7333011" y="1004625"/>
                <a:ext cx="118080" cy="28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9A0ED3B-7203-46BD-A313-7BA5F95262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15371" y="986625"/>
                  <a:ext cx="153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8F92452-7EEF-43CA-BD84-E143BF5A6147}"/>
                    </a:ext>
                  </a:extLst>
                </p14:cNvPr>
                <p14:cNvContentPartPr/>
                <p14:nvPr/>
              </p14:nvContentPartPr>
              <p14:xfrm>
                <a:off x="7233291" y="931905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8F92452-7EEF-43CA-BD84-E143BF5A61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15291" y="914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5C55F9-BF0C-4BCE-8F83-F83B55401FE8}"/>
                    </a:ext>
                  </a:extLst>
                </p14:cNvPr>
                <p14:cNvContentPartPr/>
                <p14:nvPr/>
              </p14:nvContentPartPr>
              <p14:xfrm>
                <a:off x="7518771" y="1046385"/>
                <a:ext cx="275760" cy="10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5C55F9-BF0C-4BCE-8F83-F83B55401F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01131" y="1028745"/>
                  <a:ext cx="31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1715F0-489D-4FB0-89E1-F2CD59D11FEE}"/>
                    </a:ext>
                  </a:extLst>
                </p14:cNvPr>
                <p14:cNvContentPartPr/>
                <p14:nvPr/>
              </p14:nvContentPartPr>
              <p14:xfrm>
                <a:off x="7812891" y="941265"/>
                <a:ext cx="180720" cy="30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1715F0-489D-4FB0-89E1-F2CD59D11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4891" y="923625"/>
                  <a:ext cx="216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91832A-96D9-47D0-81A3-F62474620B7A}"/>
                    </a:ext>
                  </a:extLst>
                </p14:cNvPr>
                <p14:cNvContentPartPr/>
                <p14:nvPr/>
              </p14:nvContentPartPr>
              <p14:xfrm>
                <a:off x="7933851" y="1040985"/>
                <a:ext cx="138600" cy="112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91832A-96D9-47D0-81A3-F62474620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16211" y="1022985"/>
                  <a:ext cx="174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AF357C-7990-4674-8B15-9051EB51F6EB}"/>
                    </a:ext>
                  </a:extLst>
                </p14:cNvPr>
                <p14:cNvContentPartPr/>
                <p14:nvPr/>
              </p14:nvContentPartPr>
              <p14:xfrm>
                <a:off x="8337051" y="1122345"/>
                <a:ext cx="218520" cy="464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AF357C-7990-4674-8B15-9051EB51F6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9051" y="1104345"/>
                  <a:ext cx="254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C9C4C4-C550-4715-AEC5-5B2433915506}"/>
                    </a:ext>
                  </a:extLst>
                </p14:cNvPr>
                <p14:cNvContentPartPr/>
                <p14:nvPr/>
              </p14:nvContentPartPr>
              <p14:xfrm>
                <a:off x="8310771" y="1158705"/>
                <a:ext cx="461160" cy="38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C9C4C4-C550-4715-AEC5-5B24339155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2771" y="1140705"/>
                  <a:ext cx="496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00299F-F306-42AB-861C-C8942595642F}"/>
                    </a:ext>
                  </a:extLst>
                </p14:cNvPr>
                <p14:cNvContentPartPr/>
                <p14:nvPr/>
              </p14:nvContentPartPr>
              <p14:xfrm>
                <a:off x="8797851" y="1127745"/>
                <a:ext cx="175320" cy="24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00299F-F306-42AB-861C-C894259564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80211" y="1110105"/>
                  <a:ext cx="210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92CD87-402A-4CF7-A9D1-9B177F4DB3E9}"/>
                    </a:ext>
                  </a:extLst>
                </p14:cNvPr>
                <p14:cNvContentPartPr/>
                <p14:nvPr/>
              </p14:nvContentPartPr>
              <p14:xfrm>
                <a:off x="8980731" y="1029105"/>
                <a:ext cx="356400" cy="260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92CD87-402A-4CF7-A9D1-9B177F4DB3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62731" y="1011465"/>
                  <a:ext cx="392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EC4235-4202-4416-A45A-2F9ABBCB0D32}"/>
                    </a:ext>
                  </a:extLst>
                </p14:cNvPr>
                <p14:cNvContentPartPr/>
                <p14:nvPr/>
              </p14:nvContentPartPr>
              <p14:xfrm>
                <a:off x="9306531" y="886905"/>
                <a:ext cx="210600" cy="55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EC4235-4202-4416-A45A-2F9ABBCB0D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88531" y="868905"/>
                  <a:ext cx="2462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ABEFCC-30EE-4A3E-A253-64E643069DC2}"/>
                    </a:ext>
                  </a:extLst>
                </p14:cNvPr>
                <p14:cNvContentPartPr/>
                <p14:nvPr/>
              </p14:nvContentPartPr>
              <p14:xfrm>
                <a:off x="3756771" y="1711665"/>
                <a:ext cx="466920" cy="354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ABEFCC-30EE-4A3E-A253-64E643069D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8771" y="1694025"/>
                  <a:ext cx="502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549EC5-B762-4B5F-B7C8-88D3DEEE0673}"/>
                    </a:ext>
                  </a:extLst>
                </p14:cNvPr>
                <p14:cNvContentPartPr/>
                <p14:nvPr/>
              </p14:nvContentPartPr>
              <p14:xfrm>
                <a:off x="4452291" y="1484145"/>
                <a:ext cx="299520" cy="627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549EC5-B762-4B5F-B7C8-88D3DEEE06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4651" y="1466505"/>
                  <a:ext cx="3351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2FF76D-E91D-40AD-98E6-A1FF08DFE2A2}"/>
                    </a:ext>
                  </a:extLst>
                </p14:cNvPr>
                <p14:cNvContentPartPr/>
                <p14:nvPr/>
              </p14:nvContentPartPr>
              <p14:xfrm>
                <a:off x="4662171" y="1728225"/>
                <a:ext cx="329400" cy="21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2FF76D-E91D-40AD-98E6-A1FF08DFE2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44171" y="1710585"/>
                  <a:ext cx="365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CD4B05-CE0F-4C5B-B761-537F3A17DCEC}"/>
                    </a:ext>
                  </a:extLst>
                </p14:cNvPr>
                <p14:cNvContentPartPr/>
                <p14:nvPr/>
              </p14:nvContentPartPr>
              <p14:xfrm>
                <a:off x="5051331" y="1742625"/>
                <a:ext cx="320760" cy="3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CD4B05-CE0F-4C5B-B761-537F3A17DC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33691" y="1724985"/>
                  <a:ext cx="356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CAF61E-F72C-4049-A148-81D107B3E8DA}"/>
                    </a:ext>
                  </a:extLst>
                </p14:cNvPr>
                <p14:cNvContentPartPr/>
                <p14:nvPr/>
              </p14:nvContentPartPr>
              <p14:xfrm>
                <a:off x="5323131" y="1538865"/>
                <a:ext cx="177480" cy="315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CAF61E-F72C-4049-A148-81D107B3E8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5491" y="152086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C270AE-B8E6-4284-8F92-3012D8F54FE7}"/>
                    </a:ext>
                  </a:extLst>
                </p14:cNvPr>
                <p14:cNvContentPartPr/>
                <p14:nvPr/>
              </p14:nvContentPartPr>
              <p14:xfrm>
                <a:off x="5404131" y="1466145"/>
                <a:ext cx="319680" cy="31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C270AE-B8E6-4284-8F92-3012D8F54F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86131" y="1448505"/>
                  <a:ext cx="355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08CC42-CFF6-41A5-82A5-FA5FD863CAAA}"/>
                    </a:ext>
                  </a:extLst>
                </p14:cNvPr>
                <p14:cNvContentPartPr/>
                <p14:nvPr/>
              </p14:nvContentPartPr>
              <p14:xfrm>
                <a:off x="5404491" y="1202625"/>
                <a:ext cx="564120" cy="67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08CC42-CFF6-41A5-82A5-FA5FD863CAA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86851" y="1184985"/>
                  <a:ext cx="599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8AFB5A-D101-47F7-A223-0A2C73B4A22F}"/>
                    </a:ext>
                  </a:extLst>
                </p14:cNvPr>
                <p14:cNvContentPartPr/>
                <p14:nvPr/>
              </p14:nvContentPartPr>
              <p14:xfrm>
                <a:off x="872811" y="2444265"/>
                <a:ext cx="249840" cy="592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8AFB5A-D101-47F7-A223-0A2C73B4A2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4811" y="2426265"/>
                  <a:ext cx="2854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C5B3DF-6D25-40C7-BBEF-661D909B7BCA}"/>
                    </a:ext>
                  </a:extLst>
                </p14:cNvPr>
                <p14:cNvContentPartPr/>
                <p14:nvPr/>
              </p14:nvContentPartPr>
              <p14:xfrm>
                <a:off x="705771" y="2525625"/>
                <a:ext cx="257040" cy="22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C5B3DF-6D25-40C7-BBEF-661D909B7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8131" y="2507625"/>
                  <a:ext cx="292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479041-4ACA-40C0-B649-40393959F706}"/>
                    </a:ext>
                  </a:extLst>
                </p14:cNvPr>
                <p14:cNvContentPartPr/>
                <p14:nvPr/>
              </p14:nvContentPartPr>
              <p14:xfrm>
                <a:off x="1221651" y="2362545"/>
                <a:ext cx="95400" cy="67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479041-4ACA-40C0-B649-40393959F7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04011" y="2344905"/>
                  <a:ext cx="13104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B04CCFF-94DD-4BD6-9A27-B302E85E3FB3}"/>
                    </a:ext>
                  </a:extLst>
                </p14:cNvPr>
                <p14:cNvContentPartPr/>
                <p14:nvPr/>
              </p14:nvContentPartPr>
              <p14:xfrm>
                <a:off x="1430091" y="2460465"/>
                <a:ext cx="401040" cy="355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B04CCFF-94DD-4BD6-9A27-B302E85E3F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2451" y="2442825"/>
                  <a:ext cx="436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51CD2B-7672-47AC-B923-8E7D37B9A7F6}"/>
                    </a:ext>
                  </a:extLst>
                </p14:cNvPr>
                <p14:cNvContentPartPr/>
                <p14:nvPr/>
              </p14:nvContentPartPr>
              <p14:xfrm>
                <a:off x="1783251" y="2208825"/>
                <a:ext cx="298080" cy="62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51CD2B-7672-47AC-B923-8E7D37B9A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65611" y="2190825"/>
                  <a:ext cx="3337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A92974-6007-4417-AEEE-70D9EE7B4333}"/>
                    </a:ext>
                  </a:extLst>
                </p14:cNvPr>
                <p14:cNvContentPartPr/>
                <p14:nvPr/>
              </p14:nvContentPartPr>
              <p14:xfrm>
                <a:off x="2389851" y="2637225"/>
                <a:ext cx="533520" cy="11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A92974-6007-4417-AEEE-70D9EE7B43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71851" y="2619585"/>
                  <a:ext cx="56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796083-A4F3-4AAC-B54E-46BDDAAB1479}"/>
                    </a:ext>
                  </a:extLst>
                </p14:cNvPr>
                <p14:cNvContentPartPr/>
                <p14:nvPr/>
              </p14:nvContentPartPr>
              <p14:xfrm>
                <a:off x="2326491" y="2383425"/>
                <a:ext cx="552240" cy="160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796083-A4F3-4AAC-B54E-46BDDAAB14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08491" y="2365785"/>
                  <a:ext cx="587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50E077-F43F-4D47-AAD2-E28E79DE2939}"/>
                    </a:ext>
                  </a:extLst>
                </p14:cNvPr>
                <p14:cNvContentPartPr/>
                <p14:nvPr/>
              </p14:nvContentPartPr>
              <p14:xfrm>
                <a:off x="3295251" y="2181825"/>
                <a:ext cx="107640" cy="29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50E077-F43F-4D47-AAD2-E28E79DE29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77251" y="2163825"/>
                  <a:ext cx="143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D9AB12-B475-4A8F-9397-06B3CF8DE0B9}"/>
                    </a:ext>
                  </a:extLst>
                </p14:cNvPr>
                <p14:cNvContentPartPr/>
                <p14:nvPr/>
              </p14:nvContentPartPr>
              <p14:xfrm>
                <a:off x="3204891" y="2574945"/>
                <a:ext cx="324720" cy="68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D9AB12-B475-4A8F-9397-06B3CF8DE0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86891" y="2556945"/>
                  <a:ext cx="360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3EC1FF-DA81-4682-8800-5C311CF9080F}"/>
                    </a:ext>
                  </a:extLst>
                </p14:cNvPr>
                <p14:cNvContentPartPr/>
                <p14:nvPr/>
              </p14:nvContentPartPr>
              <p14:xfrm>
                <a:off x="3122811" y="2849265"/>
                <a:ext cx="446040" cy="27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3EC1FF-DA81-4682-8800-5C311CF908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05171" y="2831625"/>
                  <a:ext cx="481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818CC1-6D58-451F-88EE-5B4054E3E5D9}"/>
                    </a:ext>
                  </a:extLst>
                </p14:cNvPr>
                <p14:cNvContentPartPr/>
                <p14:nvPr/>
              </p14:nvContentPartPr>
              <p14:xfrm>
                <a:off x="4173291" y="2343105"/>
                <a:ext cx="511920" cy="356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818CC1-6D58-451F-88EE-5B4054E3E5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5651" y="2325465"/>
                  <a:ext cx="547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9B66551-7426-4340-B5B7-645E1FF2138F}"/>
                    </a:ext>
                  </a:extLst>
                </p14:cNvPr>
                <p14:cNvContentPartPr/>
                <p14:nvPr/>
              </p14:nvContentPartPr>
              <p14:xfrm>
                <a:off x="3847491" y="2410785"/>
                <a:ext cx="171720" cy="2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9B66551-7426-4340-B5B7-645E1FF213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29491" y="2393145"/>
                  <a:ext cx="20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8C36D3-5637-4554-9201-A08D2E4A0BA6}"/>
                    </a:ext>
                  </a:extLst>
                </p14:cNvPr>
                <p14:cNvContentPartPr/>
                <p14:nvPr/>
              </p14:nvContentPartPr>
              <p14:xfrm>
                <a:off x="4158891" y="2064105"/>
                <a:ext cx="94320" cy="24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8C36D3-5637-4554-9201-A08D2E4A0B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0891" y="2046105"/>
                  <a:ext cx="129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5CB157-ED83-4FBC-AAA8-39585581930F}"/>
                    </a:ext>
                  </a:extLst>
                </p14:cNvPr>
                <p14:cNvContentPartPr/>
                <p14:nvPr/>
              </p14:nvContentPartPr>
              <p14:xfrm>
                <a:off x="4236651" y="2014785"/>
                <a:ext cx="360" cy="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5CB157-ED83-4FBC-AAA8-3958558193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19011" y="19971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CBB785-AEA6-417B-964A-4D065895DA6D}"/>
                    </a:ext>
                  </a:extLst>
                </p14:cNvPr>
                <p14:cNvContentPartPr/>
                <p14:nvPr/>
              </p14:nvContentPartPr>
              <p14:xfrm>
                <a:off x="4363371" y="2083185"/>
                <a:ext cx="200160" cy="174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CBB785-AEA6-417B-964A-4D065895DA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45371" y="2065545"/>
                  <a:ext cx="235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D57AD0-F6C5-44A6-82C4-7A022F5376AA}"/>
                    </a:ext>
                  </a:extLst>
                </p14:cNvPr>
                <p14:cNvContentPartPr/>
                <p14:nvPr/>
              </p14:nvContentPartPr>
              <p14:xfrm>
                <a:off x="4598811" y="2048985"/>
                <a:ext cx="219600" cy="29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D57AD0-F6C5-44A6-82C4-7A022F5376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80811" y="2031345"/>
                  <a:ext cx="255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7CA4A2-B175-4BD0-8CAE-7C2ADCD726A5}"/>
                    </a:ext>
                  </a:extLst>
                </p14:cNvPr>
                <p14:cNvContentPartPr/>
                <p14:nvPr/>
              </p14:nvContentPartPr>
              <p14:xfrm>
                <a:off x="5032251" y="2326545"/>
                <a:ext cx="345600" cy="305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7CA4A2-B175-4BD0-8CAE-7C2ADCD726A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14611" y="2308545"/>
                  <a:ext cx="381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34C3CF-2AA4-4AE7-B4AD-0C187EDC6F3B}"/>
                    </a:ext>
                  </a:extLst>
                </p14:cNvPr>
                <p14:cNvContentPartPr/>
                <p14:nvPr/>
              </p14:nvContentPartPr>
              <p14:xfrm>
                <a:off x="5033331" y="2371545"/>
                <a:ext cx="374040" cy="213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34C3CF-2AA4-4AE7-B4AD-0C187EDC6F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15691" y="2353905"/>
                  <a:ext cx="409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E089EA-BA44-469F-92CD-2F680ACB7000}"/>
                    </a:ext>
                  </a:extLst>
                </p14:cNvPr>
                <p14:cNvContentPartPr/>
                <p14:nvPr/>
              </p14:nvContentPartPr>
              <p14:xfrm>
                <a:off x="5648931" y="2064105"/>
                <a:ext cx="66960" cy="481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E089EA-BA44-469F-92CD-2F680ACB70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30931" y="2046105"/>
                  <a:ext cx="1026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D39C35-7D60-49FD-B914-78F67E0A5243}"/>
                    </a:ext>
                  </a:extLst>
                </p14:cNvPr>
                <p14:cNvContentPartPr/>
                <p14:nvPr/>
              </p14:nvContentPartPr>
              <p14:xfrm>
                <a:off x="5766651" y="2202345"/>
                <a:ext cx="482040" cy="232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D39C35-7D60-49FD-B914-78F67E0A524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8651" y="2184705"/>
                  <a:ext cx="517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B75DAA-2A89-42C3-BB01-5437A8A8D405}"/>
                    </a:ext>
                  </a:extLst>
                </p14:cNvPr>
                <p14:cNvContentPartPr/>
                <p14:nvPr/>
              </p14:nvContentPartPr>
              <p14:xfrm>
                <a:off x="6369651" y="2096145"/>
                <a:ext cx="123120" cy="394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B75DAA-2A89-42C3-BB01-5437A8A8D4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51651" y="2078145"/>
                  <a:ext cx="1587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6AA7EC-1A41-4A8A-A7FE-6C471856A87A}"/>
                    </a:ext>
                  </a:extLst>
                </p14:cNvPr>
                <p14:cNvContentPartPr/>
                <p14:nvPr/>
              </p14:nvContentPartPr>
              <p14:xfrm>
                <a:off x="6744411" y="2280465"/>
                <a:ext cx="318960" cy="3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6AA7EC-1A41-4A8A-A7FE-6C471856A8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26771" y="2262825"/>
                  <a:ext cx="354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D6F805-20CC-411E-8B50-187F7E48D7CD}"/>
                    </a:ext>
                  </a:extLst>
                </p14:cNvPr>
                <p14:cNvContentPartPr/>
                <p14:nvPr/>
              </p14:nvContentPartPr>
              <p14:xfrm>
                <a:off x="6834771" y="2172465"/>
                <a:ext cx="119880" cy="327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D6F805-20CC-411E-8B50-187F7E48D7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17131" y="2154825"/>
                  <a:ext cx="155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FD03D8-5524-4C52-87D6-9F4BCC11222F}"/>
                    </a:ext>
                  </a:extLst>
                </p14:cNvPr>
                <p14:cNvContentPartPr/>
                <p14:nvPr/>
              </p14:nvContentPartPr>
              <p14:xfrm>
                <a:off x="7215291" y="2106945"/>
                <a:ext cx="142560" cy="240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FD03D8-5524-4C52-87D6-9F4BCC11222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97651" y="2089305"/>
                  <a:ext cx="178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77B643-36D0-4929-A61F-7A2282BF1958}"/>
                    </a:ext>
                  </a:extLst>
                </p14:cNvPr>
                <p14:cNvContentPartPr/>
                <p14:nvPr/>
              </p14:nvContentPartPr>
              <p14:xfrm>
                <a:off x="7224291" y="2372625"/>
                <a:ext cx="289080" cy="62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77B643-36D0-4929-A61F-7A2282BF19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06651" y="2354625"/>
                  <a:ext cx="324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AEE0DD-06E2-4350-ACA2-A2D41362DAB4}"/>
                    </a:ext>
                  </a:extLst>
                </p14:cNvPr>
                <p14:cNvContentPartPr/>
                <p14:nvPr/>
              </p14:nvContentPartPr>
              <p14:xfrm>
                <a:off x="7414731" y="2543625"/>
                <a:ext cx="244080" cy="343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AEE0DD-06E2-4350-ACA2-A2D41362DA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96731" y="2525985"/>
                  <a:ext cx="279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015E8E-C057-41EF-AFA9-E7BC6B7BAF76}"/>
                    </a:ext>
                  </a:extLst>
                </p14:cNvPr>
                <p14:cNvContentPartPr/>
                <p14:nvPr/>
              </p14:nvContentPartPr>
              <p14:xfrm>
                <a:off x="7954731" y="2156625"/>
                <a:ext cx="376560" cy="308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015E8E-C057-41EF-AFA9-E7BC6B7BAF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37091" y="2138625"/>
                  <a:ext cx="412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01408DE-8B19-48F9-887A-444C172140EF}"/>
                    </a:ext>
                  </a:extLst>
                </p14:cNvPr>
                <p14:cNvContentPartPr/>
                <p14:nvPr/>
              </p14:nvContentPartPr>
              <p14:xfrm>
                <a:off x="7677171" y="2045385"/>
                <a:ext cx="135000" cy="36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01408DE-8B19-48F9-887A-444C172140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59171" y="2027745"/>
                  <a:ext cx="170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9C35EF-13F4-439C-BFA9-3109E0BCBF14}"/>
                    </a:ext>
                  </a:extLst>
                </p14:cNvPr>
                <p14:cNvContentPartPr/>
                <p14:nvPr/>
              </p14:nvContentPartPr>
              <p14:xfrm>
                <a:off x="7984971" y="1719945"/>
                <a:ext cx="119520" cy="333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9C35EF-13F4-439C-BFA9-3109E0BCBF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67331" y="1701945"/>
                  <a:ext cx="155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61A83F-BB31-4DE3-B106-936225A09FA7}"/>
                    </a:ext>
                  </a:extLst>
                </p14:cNvPr>
                <p14:cNvContentPartPr/>
                <p14:nvPr/>
              </p14:nvContentPartPr>
              <p14:xfrm>
                <a:off x="8002611" y="1589625"/>
                <a:ext cx="360" cy="3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61A83F-BB31-4DE3-B106-936225A09F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84971" y="1571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CBAFED-B42C-4DC3-8921-DDE9A8434AA7}"/>
                    </a:ext>
                  </a:extLst>
                </p14:cNvPr>
                <p14:cNvContentPartPr/>
                <p14:nvPr/>
              </p14:nvContentPartPr>
              <p14:xfrm>
                <a:off x="8111691" y="1772145"/>
                <a:ext cx="272880" cy="214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0CBAFED-B42C-4DC3-8921-DDE9A8434A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93691" y="1754145"/>
                  <a:ext cx="308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1959391-6813-4B50-B47F-07CAECFEF5C9}"/>
                    </a:ext>
                  </a:extLst>
                </p14:cNvPr>
                <p14:cNvContentPartPr/>
                <p14:nvPr/>
              </p14:nvContentPartPr>
              <p14:xfrm>
                <a:off x="8793171" y="2136105"/>
                <a:ext cx="187920" cy="373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1959391-6813-4B50-B47F-07CAECFEF5C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75531" y="2118465"/>
                  <a:ext cx="223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E19278-0E30-4CF0-8648-0FA44167D8AC}"/>
                    </a:ext>
                  </a:extLst>
                </p14:cNvPr>
                <p14:cNvContentPartPr/>
                <p14:nvPr/>
              </p14:nvContentPartPr>
              <p14:xfrm>
                <a:off x="8727291" y="2217465"/>
                <a:ext cx="34236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E19278-0E30-4CF0-8648-0FA44167D8A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09291" y="2199825"/>
                  <a:ext cx="378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5C3889-5F1A-47C0-B6A5-D26BD9AA6F37}"/>
                    </a:ext>
                  </a:extLst>
                </p14:cNvPr>
                <p14:cNvContentPartPr/>
                <p14:nvPr/>
              </p14:nvContentPartPr>
              <p14:xfrm>
                <a:off x="9133371" y="1882665"/>
                <a:ext cx="96120" cy="363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5C3889-5F1A-47C0-B6A5-D26BD9AA6F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15371" y="1864665"/>
                  <a:ext cx="131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720803-13E3-43EE-B89D-A53BB3A09978}"/>
                    </a:ext>
                  </a:extLst>
                </p14:cNvPr>
                <p14:cNvContentPartPr/>
                <p14:nvPr/>
              </p14:nvContentPartPr>
              <p14:xfrm>
                <a:off x="9288531" y="1955745"/>
                <a:ext cx="309960" cy="188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720803-13E3-43EE-B89D-A53BB3A0997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70891" y="1938105"/>
                  <a:ext cx="345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6669BE-79AA-4AE2-8B7B-3140F803EA03}"/>
                    </a:ext>
                  </a:extLst>
                </p14:cNvPr>
                <p14:cNvContentPartPr/>
                <p14:nvPr/>
              </p14:nvContentPartPr>
              <p14:xfrm>
                <a:off x="9514971" y="1728945"/>
                <a:ext cx="320040" cy="520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6669BE-79AA-4AE2-8B7B-3140F803EA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96971" y="1711305"/>
                  <a:ext cx="3556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D6ADBD-779E-4027-8CE2-82581E3D572C}"/>
                    </a:ext>
                  </a:extLst>
                </p14:cNvPr>
                <p14:cNvContentPartPr/>
                <p14:nvPr/>
              </p14:nvContentPartPr>
              <p14:xfrm>
                <a:off x="10012851" y="1981665"/>
                <a:ext cx="290880" cy="37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D6ADBD-779E-4027-8CE2-82581E3D572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94851" y="1964025"/>
                  <a:ext cx="326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DADFA97-A3E3-48CC-88B8-90E39463C785}"/>
                    </a:ext>
                  </a:extLst>
                </p14:cNvPr>
                <p14:cNvContentPartPr/>
                <p14:nvPr/>
              </p14:nvContentPartPr>
              <p14:xfrm>
                <a:off x="10067211" y="1864665"/>
                <a:ext cx="117000" cy="264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DADFA97-A3E3-48CC-88B8-90E39463C78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049211" y="1846665"/>
                  <a:ext cx="152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1F7683C-671D-417C-B487-9563D472785F}"/>
                    </a:ext>
                  </a:extLst>
                </p14:cNvPr>
                <p14:cNvContentPartPr/>
                <p14:nvPr/>
              </p14:nvContentPartPr>
              <p14:xfrm>
                <a:off x="10420371" y="1656585"/>
                <a:ext cx="104040" cy="236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1F7683C-671D-417C-B487-9563D472785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02371" y="1638585"/>
                  <a:ext cx="139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900A2C-EC14-4B9B-963C-982CD5D7FD60}"/>
                    </a:ext>
                  </a:extLst>
                </p14:cNvPr>
                <p14:cNvContentPartPr/>
                <p14:nvPr/>
              </p14:nvContentPartPr>
              <p14:xfrm>
                <a:off x="10438371" y="2027745"/>
                <a:ext cx="331200" cy="45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900A2C-EC14-4B9B-963C-982CD5D7FD6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20731" y="2009745"/>
                  <a:ext cx="366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72BF96-9074-448A-9AA4-ACBC956D6A93}"/>
                    </a:ext>
                  </a:extLst>
                </p14:cNvPr>
                <p14:cNvContentPartPr/>
                <p14:nvPr/>
              </p14:nvContentPartPr>
              <p14:xfrm>
                <a:off x="10583091" y="2163465"/>
                <a:ext cx="255240" cy="371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72BF96-9074-448A-9AA4-ACBC956D6A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65451" y="2145825"/>
                  <a:ext cx="290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BCA3676-D98A-497D-A704-56A51BA4B1CE}"/>
                    </a:ext>
                  </a:extLst>
                </p14:cNvPr>
                <p14:cNvContentPartPr/>
                <p14:nvPr/>
              </p14:nvContentPartPr>
              <p14:xfrm>
                <a:off x="10825371" y="1747665"/>
                <a:ext cx="243720" cy="21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BCA3676-D98A-497D-A704-56A51BA4B1C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07731" y="1730025"/>
                  <a:ext cx="279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E342CD-5445-40C4-B7E3-595024CD0E5E}"/>
                    </a:ext>
                  </a:extLst>
                </p14:cNvPr>
                <p14:cNvContentPartPr/>
                <p14:nvPr/>
              </p14:nvContentPartPr>
              <p14:xfrm>
                <a:off x="10619451" y="1471905"/>
                <a:ext cx="80640" cy="3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E342CD-5445-40C4-B7E3-595024CD0E5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601451" y="1453905"/>
                  <a:ext cx="11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413A73-5752-4D8A-BC07-23E32DAB5179}"/>
                    </a:ext>
                  </a:extLst>
                </p14:cNvPr>
                <p14:cNvContentPartPr/>
                <p14:nvPr/>
              </p14:nvContentPartPr>
              <p14:xfrm>
                <a:off x="10809531" y="1249065"/>
                <a:ext cx="129600" cy="365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413A73-5752-4D8A-BC07-23E32DAB517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791891" y="1231065"/>
                  <a:ext cx="165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D4A4D9-FE71-4903-A431-3A053A58DF82}"/>
                    </a:ext>
                  </a:extLst>
                </p14:cNvPr>
                <p14:cNvContentPartPr/>
                <p14:nvPr/>
              </p14:nvContentPartPr>
              <p14:xfrm>
                <a:off x="10746171" y="1140345"/>
                <a:ext cx="360" cy="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D4A4D9-FE71-4903-A431-3A053A58DF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28171" y="112234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E26FF39-C52F-4CEB-8BFC-CC266CF2F68C}"/>
                    </a:ext>
                  </a:extLst>
                </p14:cNvPr>
                <p14:cNvContentPartPr/>
                <p14:nvPr/>
              </p14:nvContentPartPr>
              <p14:xfrm>
                <a:off x="10899891" y="1240065"/>
                <a:ext cx="254880" cy="17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E26FF39-C52F-4CEB-8BFC-CC266CF2F6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882251" y="1222065"/>
                  <a:ext cx="290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50177A1-1E8E-498A-81B9-12487118D02B}"/>
                    </a:ext>
                  </a:extLst>
                </p14:cNvPr>
                <p14:cNvContentPartPr/>
                <p14:nvPr/>
              </p14:nvContentPartPr>
              <p14:xfrm>
                <a:off x="11198691" y="1223865"/>
                <a:ext cx="191160" cy="252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50177A1-1E8E-498A-81B9-12487118D02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180691" y="1205865"/>
                  <a:ext cx="226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106C55-129C-4ED4-B10A-479E4B006925}"/>
                    </a:ext>
                  </a:extLst>
                </p14:cNvPr>
                <p14:cNvContentPartPr/>
                <p14:nvPr/>
              </p14:nvContentPartPr>
              <p14:xfrm>
                <a:off x="11388771" y="1620225"/>
                <a:ext cx="236160" cy="303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106C55-129C-4ED4-B10A-479E4B00692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70771" y="1602225"/>
                  <a:ext cx="271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BB8D86-B0AF-4C45-A3FB-0C2A32DED558}"/>
                    </a:ext>
                  </a:extLst>
                </p14:cNvPr>
                <p14:cNvContentPartPr/>
                <p14:nvPr/>
              </p14:nvContentPartPr>
              <p14:xfrm>
                <a:off x="11334411" y="1638225"/>
                <a:ext cx="298080" cy="263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BB8D86-B0AF-4C45-A3FB-0C2A32DED5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316771" y="1620585"/>
                  <a:ext cx="333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5417B6-4995-4166-B5EE-6E72C448EB26}"/>
                    </a:ext>
                  </a:extLst>
                </p14:cNvPr>
                <p14:cNvContentPartPr/>
                <p14:nvPr/>
              </p14:nvContentPartPr>
              <p14:xfrm>
                <a:off x="11749131" y="1484505"/>
                <a:ext cx="70200" cy="300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5417B6-4995-4166-B5EE-6E72C448EB2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731491" y="1466505"/>
                  <a:ext cx="105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DB1CF54-76B0-42B1-8D62-7FC9065CC101}"/>
                    </a:ext>
                  </a:extLst>
                </p14:cNvPr>
                <p14:cNvContentPartPr/>
                <p14:nvPr/>
              </p14:nvContentPartPr>
              <p14:xfrm>
                <a:off x="11859651" y="1457505"/>
                <a:ext cx="203040" cy="257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DB1CF54-76B0-42B1-8D62-7FC9065CC1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842011" y="1439865"/>
                  <a:ext cx="238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33013CB-1090-48B6-8999-F23599B05883}"/>
                    </a:ext>
                  </a:extLst>
                </p14:cNvPr>
                <p14:cNvContentPartPr/>
                <p14:nvPr/>
              </p14:nvContentPartPr>
              <p14:xfrm>
                <a:off x="12013371" y="1249065"/>
                <a:ext cx="154800" cy="443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33013CB-1090-48B6-8999-F23599B0588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995731" y="1231065"/>
                  <a:ext cx="1904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E19315-44E6-4D5C-B29F-CF91A4997589}"/>
                    </a:ext>
                  </a:extLst>
                </p14:cNvPr>
                <p14:cNvContentPartPr/>
                <p14:nvPr/>
              </p14:nvContentPartPr>
              <p14:xfrm>
                <a:off x="2539251" y="4173345"/>
                <a:ext cx="311760" cy="150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E19315-44E6-4D5C-B29F-CF91A499758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21251" y="4155345"/>
                  <a:ext cx="347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314859-27B6-4871-8947-22781FF329C8}"/>
                    </a:ext>
                  </a:extLst>
                </p14:cNvPr>
                <p14:cNvContentPartPr/>
                <p14:nvPr/>
              </p14:nvContentPartPr>
              <p14:xfrm>
                <a:off x="2498571" y="4653225"/>
                <a:ext cx="319680" cy="27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314859-27B6-4871-8947-22781FF329C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80571" y="4635585"/>
                  <a:ext cx="35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495F16-C698-4C99-A301-4C12FA81FB39}"/>
                    </a:ext>
                  </a:extLst>
                </p14:cNvPr>
                <p14:cNvContentPartPr/>
                <p14:nvPr/>
              </p14:nvContentPartPr>
              <p14:xfrm>
                <a:off x="3180051" y="4046625"/>
                <a:ext cx="34560" cy="235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495F16-C698-4C99-A301-4C12FA81FB3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62051" y="4028625"/>
                  <a:ext cx="7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8D22314-449E-4C45-A2C7-829E3DED92B7}"/>
                    </a:ext>
                  </a:extLst>
                </p14:cNvPr>
                <p14:cNvContentPartPr/>
                <p14:nvPr/>
              </p14:nvContentPartPr>
              <p14:xfrm>
                <a:off x="3068811" y="4454145"/>
                <a:ext cx="35568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8D22314-449E-4C45-A2C7-829E3DED92B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051171" y="4436145"/>
                  <a:ext cx="391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656D43-A43D-4B4B-AAF0-BD89C7351149}"/>
                    </a:ext>
                  </a:extLst>
                </p14:cNvPr>
                <p14:cNvContentPartPr/>
                <p14:nvPr/>
              </p14:nvContentPartPr>
              <p14:xfrm>
                <a:off x="3261051" y="4607145"/>
                <a:ext cx="171000" cy="210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656D43-A43D-4B4B-AAF0-BD89C735114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243411" y="4589145"/>
                  <a:ext cx="206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093004-C1FC-46F7-A015-45C52A185FF1}"/>
                    </a:ext>
                  </a:extLst>
                </p14:cNvPr>
                <p14:cNvContentPartPr/>
                <p14:nvPr/>
              </p14:nvContentPartPr>
              <p14:xfrm>
                <a:off x="3646251" y="4027185"/>
                <a:ext cx="540000" cy="552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093004-C1FC-46F7-A015-45C52A185FF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28611" y="4009185"/>
                  <a:ext cx="5756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17F2FFB-2DB6-462E-96B0-3C8810290B1D}"/>
                    </a:ext>
                  </a:extLst>
                </p14:cNvPr>
                <p14:cNvContentPartPr/>
                <p14:nvPr/>
              </p14:nvContentPartPr>
              <p14:xfrm>
                <a:off x="3593691" y="3702465"/>
                <a:ext cx="189360" cy="27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17F2FFB-2DB6-462E-96B0-3C8810290B1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576051" y="3684465"/>
                  <a:ext cx="225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778CE8-4EBB-4781-9E2C-719F5C872F6F}"/>
                    </a:ext>
                  </a:extLst>
                </p14:cNvPr>
                <p14:cNvContentPartPr/>
                <p14:nvPr/>
              </p14:nvContentPartPr>
              <p14:xfrm>
                <a:off x="3938211" y="3431025"/>
                <a:ext cx="101520" cy="37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778CE8-4EBB-4781-9E2C-719F5C872F6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20211" y="3413025"/>
                  <a:ext cx="137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278E43-4600-4A7A-95EE-07036CA01B79}"/>
                    </a:ext>
                  </a:extLst>
                </p14:cNvPr>
                <p14:cNvContentPartPr/>
                <p14:nvPr/>
              </p14:nvContentPartPr>
              <p14:xfrm>
                <a:off x="3892491" y="3276945"/>
                <a:ext cx="360" cy="9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278E43-4600-4A7A-95EE-07036CA01B7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74851" y="32593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80B05-746E-4C8F-B67E-94B4D765B57A}"/>
                    </a:ext>
                  </a:extLst>
                </p14:cNvPr>
                <p14:cNvContentPartPr/>
                <p14:nvPr/>
              </p14:nvContentPartPr>
              <p14:xfrm>
                <a:off x="4082931" y="3394665"/>
                <a:ext cx="318240" cy="251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80B05-746E-4C8F-B67E-94B4D765B5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64931" y="3377025"/>
                  <a:ext cx="353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607B87C-20E5-4870-A550-6FB68A7B3783}"/>
                    </a:ext>
                  </a:extLst>
                </p14:cNvPr>
                <p14:cNvContentPartPr/>
                <p14:nvPr/>
              </p14:nvContentPartPr>
              <p14:xfrm>
                <a:off x="4408371" y="3338145"/>
                <a:ext cx="309600" cy="20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607B87C-20E5-4870-A550-6FB68A7B37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90371" y="3320145"/>
                  <a:ext cx="345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A0D5744-CB13-4E00-AB4B-5A4B8CCA7039}"/>
                    </a:ext>
                  </a:extLst>
                </p14:cNvPr>
                <p14:cNvContentPartPr/>
                <p14:nvPr/>
              </p14:nvContentPartPr>
              <p14:xfrm>
                <a:off x="4875291" y="3936105"/>
                <a:ext cx="538560" cy="56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A0D5744-CB13-4E00-AB4B-5A4B8CCA703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57291" y="3918465"/>
                  <a:ext cx="5742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9C67A9-23BC-4476-8025-B4E6D8487448}"/>
                    </a:ext>
                  </a:extLst>
                </p14:cNvPr>
                <p14:cNvContentPartPr/>
                <p14:nvPr/>
              </p14:nvContentPartPr>
              <p14:xfrm>
                <a:off x="4807251" y="4028265"/>
                <a:ext cx="629640" cy="46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9C67A9-23BC-4476-8025-B4E6D84874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89251" y="4010625"/>
                  <a:ext cx="665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12BC9F-63DA-4D80-A96F-5FA4E324C88D}"/>
                    </a:ext>
                  </a:extLst>
                </p14:cNvPr>
                <p14:cNvContentPartPr/>
                <p14:nvPr/>
              </p14:nvContentPartPr>
              <p14:xfrm>
                <a:off x="5668371" y="3937905"/>
                <a:ext cx="107280" cy="592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12BC9F-63DA-4D80-A96F-5FA4E324C88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50731" y="3919905"/>
                  <a:ext cx="1429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85479D-B48E-440F-8873-474724556F6B}"/>
                    </a:ext>
                  </a:extLst>
                </p14:cNvPr>
                <p14:cNvContentPartPr/>
                <p14:nvPr/>
              </p14:nvContentPartPr>
              <p14:xfrm>
                <a:off x="5875371" y="3983625"/>
                <a:ext cx="500040" cy="329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85479D-B48E-440F-8873-474724556F6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57731" y="3965625"/>
                  <a:ext cx="535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1424150-B8E8-4041-9502-FEFBA3187688}"/>
                    </a:ext>
                  </a:extLst>
                </p14:cNvPr>
                <p14:cNvContentPartPr/>
                <p14:nvPr/>
              </p14:nvContentPartPr>
              <p14:xfrm>
                <a:off x="6164811" y="3765825"/>
                <a:ext cx="358920" cy="55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1424150-B8E8-4041-9502-FEFBA318768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47171" y="3748185"/>
                  <a:ext cx="394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C07FB8-3296-493F-B926-819C5B7A5BAF}"/>
                    </a:ext>
                  </a:extLst>
                </p14:cNvPr>
                <p14:cNvContentPartPr/>
                <p14:nvPr/>
              </p14:nvContentPartPr>
              <p14:xfrm>
                <a:off x="6654051" y="3919905"/>
                <a:ext cx="483840" cy="163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C07FB8-3296-493F-B926-819C5B7A5BA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36051" y="3902265"/>
                  <a:ext cx="519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023DF4-65DE-47DE-B87D-5A8332795C40}"/>
                    </a:ext>
                  </a:extLst>
                </p14:cNvPr>
                <p14:cNvContentPartPr/>
                <p14:nvPr/>
              </p14:nvContentPartPr>
              <p14:xfrm>
                <a:off x="6871131" y="3802185"/>
                <a:ext cx="133560" cy="44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023DF4-65DE-47DE-B87D-5A8332795C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53491" y="3784545"/>
                  <a:ext cx="1692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A6BA676-D28E-4150-9EFE-354481EF0B4B}"/>
                    </a:ext>
                  </a:extLst>
                </p14:cNvPr>
                <p14:cNvContentPartPr/>
                <p14:nvPr/>
              </p14:nvContentPartPr>
              <p14:xfrm>
                <a:off x="7378371" y="3521385"/>
                <a:ext cx="79560" cy="227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A6BA676-D28E-4150-9EFE-354481EF0B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60371" y="3503385"/>
                  <a:ext cx="115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922B85-054F-40E0-917C-BEE807E65B01}"/>
                    </a:ext>
                  </a:extLst>
                </p14:cNvPr>
                <p14:cNvContentPartPr/>
                <p14:nvPr/>
              </p14:nvContentPartPr>
              <p14:xfrm>
                <a:off x="7224291" y="3925305"/>
                <a:ext cx="440280" cy="21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922B85-054F-40E0-917C-BEE807E65B0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06651" y="3907665"/>
                  <a:ext cx="475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1F1A9D-CF77-4A91-86E0-C93E48541BAD}"/>
                    </a:ext>
                  </a:extLst>
                </p14:cNvPr>
                <p14:cNvContentPartPr/>
                <p14:nvPr/>
              </p14:nvContentPartPr>
              <p14:xfrm>
                <a:off x="7388451" y="4046625"/>
                <a:ext cx="174960" cy="403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1F1A9D-CF77-4A91-86E0-C93E48541B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70451" y="4028625"/>
                  <a:ext cx="210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82E326-BD25-4FB2-B54F-CBBD17A1951A}"/>
                    </a:ext>
                  </a:extLst>
                </p14:cNvPr>
                <p14:cNvContentPartPr/>
                <p14:nvPr/>
              </p14:nvContentPartPr>
              <p14:xfrm>
                <a:off x="7839891" y="3439665"/>
                <a:ext cx="414720" cy="457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82E326-BD25-4FB2-B54F-CBBD17A1951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21891" y="3421665"/>
                  <a:ext cx="4503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EBE2FF6-299E-4C69-9CB6-1618B7A9A24F}"/>
                    </a:ext>
                  </a:extLst>
                </p14:cNvPr>
                <p14:cNvContentPartPr/>
                <p14:nvPr/>
              </p14:nvContentPartPr>
              <p14:xfrm>
                <a:off x="7586451" y="3330945"/>
                <a:ext cx="208080" cy="19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EBE2FF6-299E-4C69-9CB6-1618B7A9A24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68451" y="3312945"/>
                  <a:ext cx="243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6A51B7-D833-41D2-9674-2D0A916B98FE}"/>
                    </a:ext>
                  </a:extLst>
                </p14:cNvPr>
                <p14:cNvContentPartPr/>
                <p14:nvPr/>
              </p14:nvContentPartPr>
              <p14:xfrm>
                <a:off x="7937811" y="2896785"/>
                <a:ext cx="136080" cy="299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6A51B7-D833-41D2-9674-2D0A916B98F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19811" y="2879145"/>
                  <a:ext cx="171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89D3F2E-6085-4B55-9AE8-C881C6AC1FDF}"/>
                    </a:ext>
                  </a:extLst>
                </p14:cNvPr>
                <p14:cNvContentPartPr/>
                <p14:nvPr/>
              </p14:nvContentPartPr>
              <p14:xfrm>
                <a:off x="7939611" y="272470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89D3F2E-6085-4B55-9AE8-C881C6AC1F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21611" y="2707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1094FC8-7407-4D4D-8EEE-22D9AF3CCD1E}"/>
                    </a:ext>
                  </a:extLst>
                </p14:cNvPr>
                <p14:cNvContentPartPr/>
                <p14:nvPr/>
              </p14:nvContentPartPr>
              <p14:xfrm>
                <a:off x="8137971" y="2851425"/>
                <a:ext cx="375480" cy="19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1094FC8-7407-4D4D-8EEE-22D9AF3CCD1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119971" y="2833425"/>
                  <a:ext cx="411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CB9311-CEA3-4011-BED4-18297A9DB610}"/>
                    </a:ext>
                  </a:extLst>
                </p14:cNvPr>
                <p14:cNvContentPartPr/>
                <p14:nvPr/>
              </p14:nvContentPartPr>
              <p14:xfrm>
                <a:off x="8592651" y="3421665"/>
                <a:ext cx="352080" cy="440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CB9311-CEA3-4011-BED4-18297A9DB61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574651" y="3404025"/>
                  <a:ext cx="387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FE23BC2-F96F-4467-A7F5-1E11EF3F42AF}"/>
                    </a:ext>
                  </a:extLst>
                </p14:cNvPr>
                <p14:cNvContentPartPr/>
                <p14:nvPr/>
              </p14:nvContentPartPr>
              <p14:xfrm>
                <a:off x="8555211" y="3530745"/>
                <a:ext cx="389520" cy="298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FE23BC2-F96F-4467-A7F5-1E11EF3F42A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37211" y="3512745"/>
                  <a:ext cx="425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F672E0C-E3E1-44D7-82D3-D8FB4FE9B2F9}"/>
                    </a:ext>
                  </a:extLst>
                </p14:cNvPr>
                <p14:cNvContentPartPr/>
                <p14:nvPr/>
              </p14:nvContentPartPr>
              <p14:xfrm>
                <a:off x="9170091" y="3358305"/>
                <a:ext cx="55440" cy="361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F672E0C-E3E1-44D7-82D3-D8FB4FE9B2F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52091" y="3340665"/>
                  <a:ext cx="91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5AE8D4B-E82C-4FE1-BF14-F8CC4CAA6D72}"/>
                    </a:ext>
                  </a:extLst>
                </p14:cNvPr>
                <p14:cNvContentPartPr/>
                <p14:nvPr/>
              </p14:nvContentPartPr>
              <p14:xfrm>
                <a:off x="9315531" y="3394665"/>
                <a:ext cx="345960" cy="312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5AE8D4B-E82C-4FE1-BF14-F8CC4CAA6D7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97891" y="3377025"/>
                  <a:ext cx="381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5500725-9DBA-4BCE-9B70-78AC0CE0805F}"/>
                    </a:ext>
                  </a:extLst>
                </p14:cNvPr>
                <p14:cNvContentPartPr/>
                <p14:nvPr/>
              </p14:nvContentPartPr>
              <p14:xfrm>
                <a:off x="9578331" y="3213585"/>
                <a:ext cx="316080" cy="47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5500725-9DBA-4BCE-9B70-78AC0CE0805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60331" y="3195945"/>
                  <a:ext cx="351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E6BC86-B113-4A78-9A26-186D9444E37C}"/>
                    </a:ext>
                  </a:extLst>
                </p14:cNvPr>
                <p14:cNvContentPartPr/>
                <p14:nvPr/>
              </p14:nvContentPartPr>
              <p14:xfrm>
                <a:off x="10085211" y="3412305"/>
                <a:ext cx="271080" cy="46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E6BC86-B113-4A78-9A26-186D9444E37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067571" y="3394305"/>
                  <a:ext cx="306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779119-FDFC-46DB-903B-EAD7E4FA6CE6}"/>
                    </a:ext>
                  </a:extLst>
                </p14:cNvPr>
                <p14:cNvContentPartPr/>
                <p14:nvPr/>
              </p14:nvContentPartPr>
              <p14:xfrm>
                <a:off x="10139571" y="3313305"/>
                <a:ext cx="190080" cy="401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779119-FDFC-46DB-903B-EAD7E4FA6CE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121931" y="3295305"/>
                  <a:ext cx="225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952257-F2B4-4CA5-AD60-423671A56BCE}"/>
                    </a:ext>
                  </a:extLst>
                </p14:cNvPr>
                <p14:cNvContentPartPr/>
                <p14:nvPr/>
              </p14:nvContentPartPr>
              <p14:xfrm>
                <a:off x="10601091" y="3086865"/>
                <a:ext cx="72360" cy="23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952257-F2B4-4CA5-AD60-423671A56BC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83451" y="3068865"/>
                  <a:ext cx="108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4FE1C1-D250-4364-A4AA-BD8A516CE5BE}"/>
                    </a:ext>
                  </a:extLst>
                </p14:cNvPr>
                <p14:cNvContentPartPr/>
                <p14:nvPr/>
              </p14:nvContentPartPr>
              <p14:xfrm>
                <a:off x="10501731" y="3443625"/>
                <a:ext cx="298440" cy="42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4FE1C1-D250-4364-A4AA-BD8A516CE5B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483731" y="3425985"/>
                  <a:ext cx="334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3D6E914-20C6-4549-ABDA-880926431C73}"/>
                    </a:ext>
                  </a:extLst>
                </p14:cNvPr>
                <p14:cNvContentPartPr/>
                <p14:nvPr/>
              </p14:nvContentPartPr>
              <p14:xfrm>
                <a:off x="10628091" y="3630105"/>
                <a:ext cx="151560" cy="334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3D6E914-20C6-4549-ABDA-880926431C7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610451" y="3612465"/>
                  <a:ext cx="187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38B82D-0DF4-4C56-A0B3-9AEF67007FAB}"/>
                    </a:ext>
                  </a:extLst>
                </p14:cNvPr>
                <p14:cNvContentPartPr/>
                <p14:nvPr/>
              </p14:nvContentPartPr>
              <p14:xfrm>
                <a:off x="10853091" y="3075345"/>
                <a:ext cx="392760" cy="39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38B82D-0DF4-4C56-A0B3-9AEF67007FA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835091" y="3057345"/>
                  <a:ext cx="428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97825E0-E36B-42D5-87CD-0D22AD04DB1F}"/>
                    </a:ext>
                  </a:extLst>
                </p14:cNvPr>
                <p14:cNvContentPartPr/>
                <p14:nvPr/>
              </p14:nvContentPartPr>
              <p14:xfrm>
                <a:off x="10791531" y="2879145"/>
                <a:ext cx="163080" cy="1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97825E0-E36B-42D5-87CD-0D22AD04DB1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773531" y="2861505"/>
                  <a:ext cx="198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19D2810-7D0B-4367-840E-329E12102DF6}"/>
                    </a:ext>
                  </a:extLst>
                </p14:cNvPr>
                <p14:cNvContentPartPr/>
                <p14:nvPr/>
              </p14:nvContentPartPr>
              <p14:xfrm>
                <a:off x="11053971" y="2670345"/>
                <a:ext cx="91080" cy="298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19D2810-7D0B-4367-840E-329E12102DF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036331" y="2652345"/>
                  <a:ext cx="126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60C978-9625-4E00-8985-B387D5AABA2E}"/>
                    </a:ext>
                  </a:extLst>
                </p14:cNvPr>
                <p14:cNvContentPartPr/>
                <p14:nvPr/>
              </p14:nvContentPartPr>
              <p14:xfrm>
                <a:off x="10954251" y="2579985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60C978-9625-4E00-8985-B387D5AABA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36611" y="2562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BA3EC38-BDE5-4478-8330-248AD13345BC}"/>
                    </a:ext>
                  </a:extLst>
                </p14:cNvPr>
                <p14:cNvContentPartPr/>
                <p14:nvPr/>
              </p14:nvContentPartPr>
              <p14:xfrm>
                <a:off x="11108331" y="2615985"/>
                <a:ext cx="229320" cy="324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BA3EC38-BDE5-4478-8330-248AD13345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90691" y="2597985"/>
                  <a:ext cx="264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0E2F099-FFBD-4375-8E12-B2070C49E688}"/>
                    </a:ext>
                  </a:extLst>
                </p14:cNvPr>
                <p14:cNvContentPartPr/>
                <p14:nvPr/>
              </p14:nvContentPartPr>
              <p14:xfrm>
                <a:off x="11334411" y="2595105"/>
                <a:ext cx="219240" cy="154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0E2F099-FFBD-4375-8E12-B2070C49E6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316771" y="2577105"/>
                  <a:ext cx="254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7F773E-7411-497F-BC4D-093552E7F399}"/>
                    </a:ext>
                  </a:extLst>
                </p14:cNvPr>
                <p14:cNvContentPartPr/>
                <p14:nvPr/>
              </p14:nvContentPartPr>
              <p14:xfrm>
                <a:off x="11498571" y="2896785"/>
                <a:ext cx="225720" cy="294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7F773E-7411-497F-BC4D-093552E7F39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80931" y="2879145"/>
                  <a:ext cx="261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D43B33-BBEB-412B-8DBB-05BD8B93D733}"/>
                    </a:ext>
                  </a:extLst>
                </p14:cNvPr>
                <p14:cNvContentPartPr/>
                <p14:nvPr/>
              </p14:nvContentPartPr>
              <p14:xfrm>
                <a:off x="11470491" y="2996505"/>
                <a:ext cx="251640" cy="220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D43B33-BBEB-412B-8DBB-05BD8B93D7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52491" y="2978505"/>
                  <a:ext cx="287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CBD995E-C5EA-4F3B-A114-F3F8A1E67607}"/>
                    </a:ext>
                  </a:extLst>
                </p14:cNvPr>
                <p14:cNvContentPartPr/>
                <p14:nvPr/>
              </p14:nvContentPartPr>
              <p14:xfrm>
                <a:off x="11745531" y="2878785"/>
                <a:ext cx="78480" cy="360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CBD995E-C5EA-4F3B-A114-F3F8A1E6760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27531" y="2860785"/>
                  <a:ext cx="114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1FC543E-8912-41F7-8CEA-7A9973779B09}"/>
                    </a:ext>
                  </a:extLst>
                </p14:cNvPr>
                <p14:cNvContentPartPr/>
                <p14:nvPr/>
              </p14:nvContentPartPr>
              <p14:xfrm>
                <a:off x="11841651" y="2896065"/>
                <a:ext cx="235080" cy="291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1FC543E-8912-41F7-8CEA-7A9973779B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824011" y="2878425"/>
                  <a:ext cx="270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6793AE8-8ABA-402E-BACE-470365C1176C}"/>
                    </a:ext>
                  </a:extLst>
                </p14:cNvPr>
                <p14:cNvContentPartPr/>
                <p14:nvPr/>
              </p14:nvContentPartPr>
              <p14:xfrm>
                <a:off x="12013371" y="2697705"/>
                <a:ext cx="146880" cy="470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6793AE8-8ABA-402E-BACE-470365C1176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995731" y="2680065"/>
                  <a:ext cx="18252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9AC84A8-AA8C-47E9-A8E8-7EBB871497E6}"/>
              </a:ext>
            </a:extLst>
          </p:cNvPr>
          <p:cNvGrpSpPr/>
          <p:nvPr/>
        </p:nvGrpSpPr>
        <p:grpSpPr>
          <a:xfrm>
            <a:off x="3122811" y="4960305"/>
            <a:ext cx="2936160" cy="1630440"/>
            <a:chOff x="3122811" y="4960305"/>
            <a:chExt cx="2936160" cy="16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6365E6-48D1-4B46-85E1-05FDDBAA0E89}"/>
                    </a:ext>
                  </a:extLst>
                </p14:cNvPr>
                <p14:cNvContentPartPr/>
                <p14:nvPr/>
              </p14:nvContentPartPr>
              <p14:xfrm>
                <a:off x="3222531" y="5522265"/>
                <a:ext cx="123480" cy="388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26365E6-48D1-4B46-85E1-05FDDBAA0E8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204891" y="5504625"/>
                  <a:ext cx="159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983C1F3-6281-4E74-90F3-0AE2C84C53AE}"/>
                    </a:ext>
                  </a:extLst>
                </p14:cNvPr>
                <p14:cNvContentPartPr/>
                <p14:nvPr/>
              </p14:nvContentPartPr>
              <p14:xfrm>
                <a:off x="3122811" y="6047145"/>
                <a:ext cx="488880" cy="36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983C1F3-6281-4E74-90F3-0AE2C84C53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5171" y="6029505"/>
                  <a:ext cx="524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3D1741A-07C2-4689-BE3A-92375649E124}"/>
                    </a:ext>
                  </a:extLst>
                </p14:cNvPr>
                <p14:cNvContentPartPr/>
                <p14:nvPr/>
              </p14:nvContentPartPr>
              <p14:xfrm>
                <a:off x="3304251" y="6192225"/>
                <a:ext cx="218160" cy="398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3D1741A-07C2-4689-BE3A-92375649E12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86251" y="6174585"/>
                  <a:ext cx="253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75C8FE-5D3C-4D74-A98C-B0E75437EA06}"/>
                    </a:ext>
                  </a:extLst>
                </p14:cNvPr>
                <p14:cNvContentPartPr/>
                <p14:nvPr/>
              </p14:nvContentPartPr>
              <p14:xfrm>
                <a:off x="3882051" y="5718465"/>
                <a:ext cx="511920" cy="357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75C8FE-5D3C-4D74-A98C-B0E75437EA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864411" y="5700825"/>
                  <a:ext cx="547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138BBB1-E45D-4F0C-A77B-2E7A791C828C}"/>
                    </a:ext>
                  </a:extLst>
                </p14:cNvPr>
                <p14:cNvContentPartPr/>
                <p14:nvPr/>
              </p14:nvContentPartPr>
              <p14:xfrm>
                <a:off x="3747771" y="5567265"/>
                <a:ext cx="207720" cy="9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138BBB1-E45D-4F0C-A77B-2E7A791C828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30131" y="5549265"/>
                  <a:ext cx="243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4A5BCE-88BE-4C5D-937C-BA49AB4D525A}"/>
                    </a:ext>
                  </a:extLst>
                </p14:cNvPr>
                <p14:cNvContentPartPr/>
                <p14:nvPr/>
              </p14:nvContentPartPr>
              <p14:xfrm>
                <a:off x="4046931" y="5241465"/>
                <a:ext cx="154080" cy="323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4A5BCE-88BE-4C5D-937C-BA49AB4D525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029291" y="5223465"/>
                  <a:ext cx="18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7B10EF-0DE4-4C8C-9961-06AE822D9314}"/>
                    </a:ext>
                  </a:extLst>
                </p14:cNvPr>
                <p14:cNvContentPartPr/>
                <p14:nvPr/>
              </p14:nvContentPartPr>
              <p14:xfrm>
                <a:off x="4064571" y="5114745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7B10EF-0DE4-4C8C-9961-06AE822D93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46931" y="5097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14271A6-A8B3-4119-9207-9FAFE9258F7B}"/>
                    </a:ext>
                  </a:extLst>
                </p14:cNvPr>
                <p14:cNvContentPartPr/>
                <p14:nvPr/>
              </p14:nvContentPartPr>
              <p14:xfrm>
                <a:off x="4272651" y="5160105"/>
                <a:ext cx="245880" cy="189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14271A6-A8B3-4119-9207-9FAFE9258F7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54651" y="5142465"/>
                  <a:ext cx="281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3F379D6-96DA-4A17-B2C4-BF11737F68B4}"/>
                    </a:ext>
                  </a:extLst>
                </p14:cNvPr>
                <p14:cNvContentPartPr/>
                <p14:nvPr/>
              </p14:nvContentPartPr>
              <p14:xfrm>
                <a:off x="4557771" y="5685345"/>
                <a:ext cx="349560" cy="357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3F379D6-96DA-4A17-B2C4-BF11737F68B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539771" y="5667345"/>
                  <a:ext cx="385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76FC433-6952-47B6-8269-778CFAC7C173}"/>
                    </a:ext>
                  </a:extLst>
                </p14:cNvPr>
                <p14:cNvContentPartPr/>
                <p14:nvPr/>
              </p14:nvContentPartPr>
              <p14:xfrm>
                <a:off x="4562451" y="5648985"/>
                <a:ext cx="401760" cy="405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76FC433-6952-47B6-8269-778CFAC7C1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544811" y="5631345"/>
                  <a:ext cx="437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82FC2A4-DAC0-4E1F-8D54-9A407792E15D}"/>
                    </a:ext>
                  </a:extLst>
                </p14:cNvPr>
                <p14:cNvContentPartPr/>
                <p14:nvPr/>
              </p14:nvContentPartPr>
              <p14:xfrm>
                <a:off x="5004171" y="5531265"/>
                <a:ext cx="84240" cy="417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82FC2A4-DAC0-4E1F-8D54-9A407792E1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986531" y="5513625"/>
                  <a:ext cx="119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3BF1A6B-2489-420C-8A32-B8E2A31F6358}"/>
                    </a:ext>
                  </a:extLst>
                </p14:cNvPr>
                <p14:cNvContentPartPr/>
                <p14:nvPr/>
              </p14:nvContentPartPr>
              <p14:xfrm>
                <a:off x="5167611" y="5467545"/>
                <a:ext cx="265320" cy="299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3BF1A6B-2489-420C-8A32-B8E2A31F635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149971" y="5449905"/>
                  <a:ext cx="300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9E16280-B886-4FD4-88FE-B0760E68835B}"/>
                    </a:ext>
                  </a:extLst>
                </p14:cNvPr>
                <p14:cNvContentPartPr/>
                <p14:nvPr/>
              </p14:nvContentPartPr>
              <p14:xfrm>
                <a:off x="5467851" y="5305185"/>
                <a:ext cx="155160" cy="388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9E16280-B886-4FD4-88FE-B0760E6883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50211" y="5287185"/>
                  <a:ext cx="1908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72877ED-0F2F-4DEC-ACB3-A629CC373709}"/>
                    </a:ext>
                  </a:extLst>
                </p14:cNvPr>
                <p14:cNvContentPartPr/>
                <p14:nvPr/>
              </p14:nvContentPartPr>
              <p14:xfrm>
                <a:off x="5767011" y="4960305"/>
                <a:ext cx="291960" cy="1492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72877ED-0F2F-4DEC-ACB3-A629CC37370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49011" y="4942305"/>
                  <a:ext cx="327600" cy="152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F93CE59-6B2B-407A-878D-529FF006A330}"/>
                  </a:ext>
                </a:extLst>
              </p14:cNvPr>
              <p14:cNvContentPartPr/>
              <p14:nvPr/>
            </p14:nvContentPartPr>
            <p14:xfrm>
              <a:off x="5956731" y="5228505"/>
              <a:ext cx="533520" cy="339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F93CE59-6B2B-407A-878D-529FF006A33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939091" y="5210865"/>
                <a:ext cx="569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BECE08C-5314-4C89-81E3-7913BE393244}"/>
                  </a:ext>
                </a:extLst>
              </p14:cNvPr>
              <p14:cNvContentPartPr/>
              <p14:nvPr/>
            </p14:nvContentPartPr>
            <p14:xfrm>
              <a:off x="6717411" y="5159025"/>
              <a:ext cx="421200" cy="312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BECE08C-5314-4C89-81E3-7913BE393244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699411" y="5141025"/>
                <a:ext cx="4568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829B3A0-C7CC-4C46-8E8E-A3492AD27587}"/>
                  </a:ext>
                </a:extLst>
              </p14:cNvPr>
              <p14:cNvContentPartPr/>
              <p14:nvPr/>
            </p14:nvContentPartPr>
            <p14:xfrm>
              <a:off x="6816771" y="4372425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829B3A0-C7CC-4C46-8E8E-A3492AD275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9131" y="43544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0629DFA-5AC9-410F-B89B-CFF8DFCC5AA5}"/>
              </a:ext>
            </a:extLst>
          </p:cNvPr>
          <p:cNvGrpSpPr/>
          <p:nvPr/>
        </p:nvGrpSpPr>
        <p:grpSpPr>
          <a:xfrm>
            <a:off x="6627051" y="4616865"/>
            <a:ext cx="653760" cy="371880"/>
            <a:chOff x="6627051" y="4616865"/>
            <a:chExt cx="65376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6917C3-9261-44E2-9283-21E015B799F4}"/>
                    </a:ext>
                  </a:extLst>
                </p14:cNvPr>
                <p14:cNvContentPartPr/>
                <p14:nvPr/>
              </p14:nvContentPartPr>
              <p14:xfrm>
                <a:off x="6627051" y="4969665"/>
                <a:ext cx="89640" cy="19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6917C3-9261-44E2-9283-21E015B799F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09051" y="4951665"/>
                  <a:ext cx="125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B953122-24A4-4E7D-87AB-3D1CA146ED0E}"/>
                    </a:ext>
                  </a:extLst>
                </p14:cNvPr>
                <p14:cNvContentPartPr/>
                <p14:nvPr/>
              </p14:nvContentPartPr>
              <p14:xfrm>
                <a:off x="6889851" y="4616865"/>
                <a:ext cx="92520" cy="318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B953122-24A4-4E7D-87AB-3D1CA146ED0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72211" y="4599225"/>
                  <a:ext cx="128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0492740-6159-4E29-AA0D-C1FA2A6C4C45}"/>
                    </a:ext>
                  </a:extLst>
                </p14:cNvPr>
                <p14:cNvContentPartPr/>
                <p14:nvPr/>
              </p14:nvContentPartPr>
              <p14:xfrm>
                <a:off x="7034211" y="4643865"/>
                <a:ext cx="246600" cy="182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0492740-6159-4E29-AA0D-C1FA2A6C4C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16211" y="4626225"/>
                  <a:ext cx="28224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5E077B0-EC19-436C-A173-0D442E175D81}"/>
              </a:ext>
            </a:extLst>
          </p:cNvPr>
          <p:cNvGrpSpPr/>
          <p:nvPr/>
        </p:nvGrpSpPr>
        <p:grpSpPr>
          <a:xfrm>
            <a:off x="7586451" y="5096745"/>
            <a:ext cx="594360" cy="372240"/>
            <a:chOff x="7586451" y="5096745"/>
            <a:chExt cx="5943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ED719B1-C037-430F-BEA5-52E090C6488A}"/>
                    </a:ext>
                  </a:extLst>
                </p14:cNvPr>
                <p14:cNvContentPartPr/>
                <p14:nvPr/>
              </p14:nvContentPartPr>
              <p14:xfrm>
                <a:off x="7586451" y="5342985"/>
                <a:ext cx="381960" cy="7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ED719B1-C037-430F-BEA5-52E090C6488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68451" y="5324985"/>
                  <a:ext cx="417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38083F7-537A-4BC9-8D80-8AC828EEE0C6}"/>
                    </a:ext>
                  </a:extLst>
                </p14:cNvPr>
                <p14:cNvContentPartPr/>
                <p14:nvPr/>
              </p14:nvContentPartPr>
              <p14:xfrm>
                <a:off x="7704171" y="5250825"/>
                <a:ext cx="103680" cy="218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38083F7-537A-4BC9-8D80-8AC828EEE0C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686171" y="5232825"/>
                  <a:ext cx="139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348412E-C67F-47DE-9FB5-1F6D33B1DD10}"/>
                    </a:ext>
                  </a:extLst>
                </p14:cNvPr>
                <p14:cNvContentPartPr/>
                <p14:nvPr/>
              </p14:nvContentPartPr>
              <p14:xfrm>
                <a:off x="8084691" y="5096745"/>
                <a:ext cx="96120" cy="261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348412E-C67F-47DE-9FB5-1F6D33B1DD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66691" y="5078745"/>
                  <a:ext cx="1317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867B3B0-30C1-46FA-9DE5-74C44AB3A109}"/>
              </a:ext>
            </a:extLst>
          </p:cNvPr>
          <p:cNvGrpSpPr/>
          <p:nvPr/>
        </p:nvGrpSpPr>
        <p:grpSpPr>
          <a:xfrm>
            <a:off x="8419491" y="4278465"/>
            <a:ext cx="1405080" cy="1046880"/>
            <a:chOff x="8419491" y="4278465"/>
            <a:chExt cx="1405080" cy="10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466223-08A3-4DCA-8E86-A4E04C833DE3}"/>
                    </a:ext>
                  </a:extLst>
                </p14:cNvPr>
                <p14:cNvContentPartPr/>
                <p14:nvPr/>
              </p14:nvContentPartPr>
              <p14:xfrm>
                <a:off x="8419491" y="5150025"/>
                <a:ext cx="336960" cy="64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466223-08A3-4DCA-8E86-A4E04C833D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01851" y="5132385"/>
                  <a:ext cx="372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BDBF778-D276-452D-AED9-220D4CED5FB2}"/>
                    </a:ext>
                  </a:extLst>
                </p14:cNvPr>
                <p14:cNvContentPartPr/>
                <p14:nvPr/>
              </p14:nvContentPartPr>
              <p14:xfrm>
                <a:off x="8555211" y="5051385"/>
                <a:ext cx="63000" cy="154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BDBF778-D276-452D-AED9-220D4CED5FB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537211" y="5033745"/>
                  <a:ext cx="98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8E6B5A-FC26-479F-AB22-AF4E5DCA0D77}"/>
                    </a:ext>
                  </a:extLst>
                </p14:cNvPr>
                <p14:cNvContentPartPr/>
                <p14:nvPr/>
              </p14:nvContentPartPr>
              <p14:xfrm>
                <a:off x="8500851" y="5024025"/>
                <a:ext cx="187560" cy="301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8E6B5A-FC26-479F-AB22-AF4E5DCA0D7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83211" y="5006385"/>
                  <a:ext cx="223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42B45A2-EEC1-4281-90F5-B033FF681331}"/>
                    </a:ext>
                  </a:extLst>
                </p14:cNvPr>
                <p14:cNvContentPartPr/>
                <p14:nvPr/>
              </p14:nvContentPartPr>
              <p14:xfrm>
                <a:off x="8996571" y="4895505"/>
                <a:ext cx="438840" cy="409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42B45A2-EEC1-4281-90F5-B033FF68133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78931" y="4877865"/>
                  <a:ext cx="4744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F44B668-BFA2-4343-BF9D-C25E2FAFABB7}"/>
                    </a:ext>
                  </a:extLst>
                </p14:cNvPr>
                <p14:cNvContentPartPr/>
                <p14:nvPr/>
              </p14:nvContentPartPr>
              <p14:xfrm>
                <a:off x="8926371" y="4745385"/>
                <a:ext cx="164160" cy="34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F44B668-BFA2-4343-BF9D-C25E2FAFABB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908371" y="4727385"/>
                  <a:ext cx="199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89FB557-FEC7-4D72-8684-8F05FFA1BC0B}"/>
                    </a:ext>
                  </a:extLst>
                </p14:cNvPr>
                <p14:cNvContentPartPr/>
                <p14:nvPr/>
              </p14:nvContentPartPr>
              <p14:xfrm>
                <a:off x="9238131" y="4417785"/>
                <a:ext cx="148680" cy="289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89FB557-FEC7-4D72-8684-8F05FFA1BC0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220131" y="4400145"/>
                  <a:ext cx="184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4601FD-006B-4B1E-B30B-9021A47047C7}"/>
                    </a:ext>
                  </a:extLst>
                </p14:cNvPr>
                <p14:cNvContentPartPr/>
                <p14:nvPr/>
              </p14:nvContentPartPr>
              <p14:xfrm>
                <a:off x="9170811" y="4278465"/>
                <a:ext cx="360" cy="3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4601FD-006B-4B1E-B30B-9021A47047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53171" y="4260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3245C69-AFDA-4B21-9196-EC0563B871F4}"/>
                    </a:ext>
                  </a:extLst>
                </p14:cNvPr>
                <p14:cNvContentPartPr/>
                <p14:nvPr/>
              </p14:nvContentPartPr>
              <p14:xfrm>
                <a:off x="9387891" y="4363065"/>
                <a:ext cx="154080" cy="225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3245C69-AFDA-4B21-9196-EC0563B871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369891" y="4345425"/>
                  <a:ext cx="189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B30192A-B2A4-4624-BAE4-5E049887C039}"/>
                    </a:ext>
                  </a:extLst>
                </p14:cNvPr>
                <p14:cNvContentPartPr/>
                <p14:nvPr/>
              </p14:nvContentPartPr>
              <p14:xfrm>
                <a:off x="9641331" y="4321665"/>
                <a:ext cx="183240" cy="180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B30192A-B2A4-4624-BAE4-5E049887C03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623331" y="4304025"/>
                  <a:ext cx="2188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5F82D25-0ED5-448B-8474-48B67FD62391}"/>
                  </a:ext>
                </a:extLst>
              </p14:cNvPr>
              <p14:cNvContentPartPr/>
              <p14:nvPr/>
            </p14:nvContentPartPr>
            <p14:xfrm>
              <a:off x="10225611" y="4345425"/>
              <a:ext cx="930960" cy="1847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5F82D25-0ED5-448B-8474-48B67FD62391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0207971" y="4327425"/>
                <a:ext cx="966600" cy="18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D0B23A0-0462-4046-BEB0-37C4BDA9A7DD}"/>
              </a:ext>
            </a:extLst>
          </p:cNvPr>
          <p:cNvGrpSpPr/>
          <p:nvPr/>
        </p:nvGrpSpPr>
        <p:grpSpPr>
          <a:xfrm>
            <a:off x="408411" y="4073625"/>
            <a:ext cx="1603440" cy="814680"/>
            <a:chOff x="408411" y="4073625"/>
            <a:chExt cx="1603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73C7907-3B47-4924-BC39-B005E10E4007}"/>
                    </a:ext>
                  </a:extLst>
                </p14:cNvPr>
                <p14:cNvContentPartPr/>
                <p14:nvPr/>
              </p14:nvContentPartPr>
              <p14:xfrm>
                <a:off x="408411" y="4127265"/>
                <a:ext cx="496440" cy="761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73C7907-3B47-4924-BC39-B005E10E400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90771" y="4109265"/>
                  <a:ext cx="53208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BD29942-40FF-4D05-8D25-04A611B00F91}"/>
                    </a:ext>
                  </a:extLst>
                </p14:cNvPr>
                <p14:cNvContentPartPr/>
                <p14:nvPr/>
              </p14:nvContentPartPr>
              <p14:xfrm>
                <a:off x="470331" y="4245705"/>
                <a:ext cx="237600" cy="240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BD29942-40FF-4D05-8D25-04A611B00F9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2691" y="4228065"/>
                  <a:ext cx="273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07B3E54-854B-4AAC-8CB9-9887937F4281}"/>
                    </a:ext>
                  </a:extLst>
                </p14:cNvPr>
                <p14:cNvContentPartPr/>
                <p14:nvPr/>
              </p14:nvContentPartPr>
              <p14:xfrm>
                <a:off x="1122291" y="4154985"/>
                <a:ext cx="235800" cy="638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07B3E54-854B-4AAC-8CB9-9887937F428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04291" y="4137345"/>
                  <a:ext cx="2714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F15ACDE-7A79-489F-944B-AF1347EF91DB}"/>
                    </a:ext>
                  </a:extLst>
                </p14:cNvPr>
                <p14:cNvContentPartPr/>
                <p14:nvPr/>
              </p14:nvContentPartPr>
              <p14:xfrm>
                <a:off x="1366371" y="4237425"/>
                <a:ext cx="374400" cy="328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F15ACDE-7A79-489F-944B-AF1347EF91D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48731" y="4219425"/>
                  <a:ext cx="4100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681614F-0667-4B7A-AE97-A9BDFF2BEE0C}"/>
                    </a:ext>
                  </a:extLst>
                </p14:cNvPr>
                <p14:cNvContentPartPr/>
                <p14:nvPr/>
              </p14:nvContentPartPr>
              <p14:xfrm>
                <a:off x="1728891" y="4073625"/>
                <a:ext cx="282960" cy="524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681614F-0667-4B7A-AE97-A9BDFF2BEE0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711251" y="4055625"/>
                  <a:ext cx="31860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F5D3394-7608-4FEA-8914-1D81E03833F3}"/>
              </a:ext>
            </a:extLst>
          </p:cNvPr>
          <p:cNvGrpSpPr/>
          <p:nvPr/>
        </p:nvGrpSpPr>
        <p:grpSpPr>
          <a:xfrm>
            <a:off x="606411" y="5621985"/>
            <a:ext cx="2145240" cy="816480"/>
            <a:chOff x="606411" y="5621985"/>
            <a:chExt cx="214524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308D7F-8D3E-4DC7-A035-22AF112F68C1}"/>
                    </a:ext>
                  </a:extLst>
                </p14:cNvPr>
                <p14:cNvContentPartPr/>
                <p14:nvPr/>
              </p14:nvContentPartPr>
              <p14:xfrm>
                <a:off x="2208771" y="5992785"/>
                <a:ext cx="490680" cy="18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308D7F-8D3E-4DC7-A035-22AF112F68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190771" y="5974785"/>
                  <a:ext cx="526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A2ABDEF-C44C-44FF-8949-7820C19F8A08}"/>
                    </a:ext>
                  </a:extLst>
                </p14:cNvPr>
                <p14:cNvContentPartPr/>
                <p14:nvPr/>
              </p14:nvContentPartPr>
              <p14:xfrm>
                <a:off x="2272131" y="6203025"/>
                <a:ext cx="479520" cy="43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A2ABDEF-C44C-44FF-8949-7820C19F8A0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254131" y="6185025"/>
                  <a:ext cx="515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C324449-EAEE-4C47-80EA-FBA96CEB36E1}"/>
                    </a:ext>
                  </a:extLst>
                </p14:cNvPr>
                <p14:cNvContentPartPr/>
                <p14:nvPr/>
              </p14:nvContentPartPr>
              <p14:xfrm>
                <a:off x="757971" y="5675985"/>
                <a:ext cx="364680" cy="713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C324449-EAEE-4C47-80EA-FBA96CEB36E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0331" y="5658345"/>
                  <a:ext cx="40032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4AAC14C-C0CD-42B0-9BE7-7C48B3886B5B}"/>
                    </a:ext>
                  </a:extLst>
                </p14:cNvPr>
                <p14:cNvContentPartPr/>
                <p14:nvPr/>
              </p14:nvContentPartPr>
              <p14:xfrm>
                <a:off x="606411" y="5821065"/>
                <a:ext cx="264240" cy="166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4AAC14C-C0CD-42B0-9BE7-7C48B3886B5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88411" y="5803425"/>
                  <a:ext cx="29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2828E90-7015-4237-A460-5988E8EADCBF}"/>
                    </a:ext>
                  </a:extLst>
                </p14:cNvPr>
                <p14:cNvContentPartPr/>
                <p14:nvPr/>
              </p14:nvContentPartPr>
              <p14:xfrm>
                <a:off x="1286451" y="5675985"/>
                <a:ext cx="162360" cy="762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2828E90-7015-4237-A460-5988E8EADCB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268451" y="5658345"/>
                  <a:ext cx="1980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AB9D1AE-5B09-424D-8FF4-01B233136F1E}"/>
                    </a:ext>
                  </a:extLst>
                </p14:cNvPr>
                <p14:cNvContentPartPr/>
                <p14:nvPr/>
              </p14:nvContentPartPr>
              <p14:xfrm>
                <a:off x="1484451" y="5858865"/>
                <a:ext cx="284040" cy="293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AB9D1AE-5B09-424D-8FF4-01B233136F1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466451" y="5840865"/>
                  <a:ext cx="319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B92A7F8-848A-480C-AF50-1F9526DE226D}"/>
                    </a:ext>
                  </a:extLst>
                </p14:cNvPr>
                <p14:cNvContentPartPr/>
                <p14:nvPr/>
              </p14:nvContentPartPr>
              <p14:xfrm>
                <a:off x="1792251" y="5621985"/>
                <a:ext cx="136440" cy="462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B92A7F8-848A-480C-AF50-1F9526DE226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74251" y="5603985"/>
                  <a:ext cx="172080" cy="49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600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70B7D56-2A68-4C75-9A59-00F1E6616F6F}"/>
              </a:ext>
            </a:extLst>
          </p:cNvPr>
          <p:cNvGrpSpPr/>
          <p:nvPr/>
        </p:nvGrpSpPr>
        <p:grpSpPr>
          <a:xfrm>
            <a:off x="35811" y="57465"/>
            <a:ext cx="11585880" cy="6616800"/>
            <a:chOff x="35811" y="57465"/>
            <a:chExt cx="11585880" cy="66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8DEB8A-A607-4B37-A37F-8344327C69CA}"/>
                    </a:ext>
                  </a:extLst>
                </p14:cNvPr>
                <p14:cNvContentPartPr/>
                <p14:nvPr/>
              </p14:nvContentPartPr>
              <p14:xfrm>
                <a:off x="298251" y="751905"/>
                <a:ext cx="260640" cy="7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8DEB8A-A607-4B37-A37F-8344327C69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611" y="733905"/>
                  <a:ext cx="29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A0EAEC-3221-4060-9C9E-F53610585F1E}"/>
                    </a:ext>
                  </a:extLst>
                </p14:cNvPr>
                <p14:cNvContentPartPr/>
                <p14:nvPr/>
              </p14:nvContentPartPr>
              <p14:xfrm>
                <a:off x="298251" y="1030905"/>
                <a:ext cx="383400" cy="8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A0EAEC-3221-4060-9C9E-F53610585F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611" y="1012905"/>
                  <a:ext cx="419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D37BC6-8541-4A61-9CF8-68A8F02F14DE}"/>
                    </a:ext>
                  </a:extLst>
                </p14:cNvPr>
                <p14:cNvContentPartPr/>
                <p14:nvPr/>
              </p14:nvContentPartPr>
              <p14:xfrm>
                <a:off x="1194651" y="497385"/>
                <a:ext cx="40320" cy="23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D37BC6-8541-4A61-9CF8-68A8F02F14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7011" y="479745"/>
                  <a:ext cx="75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C4FE9B-A426-49CB-BAF7-8E60C06C91E8}"/>
                    </a:ext>
                  </a:extLst>
                </p14:cNvPr>
                <p14:cNvContentPartPr/>
                <p14:nvPr/>
              </p14:nvContentPartPr>
              <p14:xfrm>
                <a:off x="959211" y="843345"/>
                <a:ext cx="512280" cy="7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C4FE9B-A426-49CB-BAF7-8E60C06C91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1571" y="825345"/>
                  <a:ext cx="547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3860D1-AE54-4024-B27C-F76F78AD36C5}"/>
                    </a:ext>
                  </a:extLst>
                </p14:cNvPr>
                <p14:cNvContentPartPr/>
                <p14:nvPr/>
              </p14:nvContentPartPr>
              <p14:xfrm>
                <a:off x="1040931" y="1085985"/>
                <a:ext cx="340200" cy="27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3860D1-AE54-4024-B27C-F76F78AD36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2931" y="1068345"/>
                  <a:ext cx="375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57FE21-19A9-4A09-AE94-540F4E780F12}"/>
                    </a:ext>
                  </a:extLst>
                </p14:cNvPr>
                <p14:cNvContentPartPr/>
                <p14:nvPr/>
              </p14:nvContentPartPr>
              <p14:xfrm>
                <a:off x="1729251" y="625545"/>
                <a:ext cx="417240" cy="27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57FE21-19A9-4A09-AE94-540F4E780F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1251" y="607545"/>
                  <a:ext cx="452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DFA3C0-9C2E-40C7-A53E-A1FDB36A6A79}"/>
                    </a:ext>
                  </a:extLst>
                </p14:cNvPr>
                <p14:cNvContentPartPr/>
                <p14:nvPr/>
              </p14:nvContentPartPr>
              <p14:xfrm>
                <a:off x="1638171" y="543465"/>
                <a:ext cx="108000" cy="3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DFA3C0-9C2E-40C7-A53E-A1FDB36A6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0531" y="525465"/>
                  <a:ext cx="143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095499-B14A-49F1-B54A-C2C1B49C8362}"/>
                    </a:ext>
                  </a:extLst>
                </p14:cNvPr>
                <p14:cNvContentPartPr/>
                <p14:nvPr/>
              </p14:nvContentPartPr>
              <p14:xfrm>
                <a:off x="1891611" y="261945"/>
                <a:ext cx="101880" cy="29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095499-B14A-49F1-B54A-C2C1B49C83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3971" y="244305"/>
                  <a:ext cx="137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7A9429-15A8-4D2D-B7CC-24EC0E20EDFF}"/>
                    </a:ext>
                  </a:extLst>
                </p14:cNvPr>
                <p14:cNvContentPartPr/>
                <p14:nvPr/>
              </p14:nvContentPartPr>
              <p14:xfrm>
                <a:off x="1855611" y="173385"/>
                <a:ext cx="360" cy="1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7A9429-15A8-4D2D-B7CC-24EC0E20ED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7611" y="1557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F00F29-2ECA-441E-B8E2-33517AB7449A}"/>
                    </a:ext>
                  </a:extLst>
                </p14:cNvPr>
                <p14:cNvContentPartPr/>
                <p14:nvPr/>
              </p14:nvContentPartPr>
              <p14:xfrm>
                <a:off x="2071251" y="120825"/>
                <a:ext cx="33084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F00F29-2ECA-441E-B8E2-33517AB744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3251" y="102825"/>
                  <a:ext cx="366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92EF90-FE23-469C-A96B-45EEFFE17C78}"/>
                    </a:ext>
                  </a:extLst>
                </p14:cNvPr>
                <p14:cNvContentPartPr/>
                <p14:nvPr/>
              </p14:nvContentPartPr>
              <p14:xfrm>
                <a:off x="2450691" y="515745"/>
                <a:ext cx="201960" cy="30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92EF90-FE23-469C-A96B-45EEFFE17C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3051" y="497745"/>
                  <a:ext cx="237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ACC798-AD10-48D3-B818-D87A8B90FA12}"/>
                    </a:ext>
                  </a:extLst>
                </p14:cNvPr>
                <p14:cNvContentPartPr/>
                <p14:nvPr/>
              </p14:nvContentPartPr>
              <p14:xfrm>
                <a:off x="2425851" y="651465"/>
                <a:ext cx="33156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ACC798-AD10-48D3-B818-D87A8B90FA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8211" y="633825"/>
                  <a:ext cx="367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887478-AA36-4CB0-9748-4710C868532B}"/>
                    </a:ext>
                  </a:extLst>
                </p14:cNvPr>
                <p14:cNvContentPartPr/>
                <p14:nvPr/>
              </p14:nvContentPartPr>
              <p14:xfrm>
                <a:off x="2317491" y="588105"/>
                <a:ext cx="199800" cy="10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887478-AA36-4CB0-9748-4710C8685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9491" y="570465"/>
                  <a:ext cx="235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7D2E9E-321B-47EC-8219-12DB06EE90D7}"/>
                    </a:ext>
                  </a:extLst>
                </p14:cNvPr>
                <p14:cNvContentPartPr/>
                <p14:nvPr/>
              </p14:nvContentPartPr>
              <p14:xfrm>
                <a:off x="2851011" y="461385"/>
                <a:ext cx="99360" cy="27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7D2E9E-321B-47EC-8219-12DB06EE90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3371" y="443385"/>
                  <a:ext cx="135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A8E7FF-613C-4BF1-9302-139DB7C67B1E}"/>
                    </a:ext>
                  </a:extLst>
                </p14:cNvPr>
                <p14:cNvContentPartPr/>
                <p14:nvPr/>
              </p14:nvContentPartPr>
              <p14:xfrm>
                <a:off x="3032091" y="515745"/>
                <a:ext cx="302040" cy="17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A8E7FF-613C-4BF1-9302-139DB7C67B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4091" y="497745"/>
                  <a:ext cx="33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694B9D-E44D-4A3A-92EA-301067F90405}"/>
                    </a:ext>
                  </a:extLst>
                </p14:cNvPr>
                <p14:cNvContentPartPr/>
                <p14:nvPr/>
              </p14:nvContentPartPr>
              <p14:xfrm>
                <a:off x="3340251" y="416025"/>
                <a:ext cx="218520" cy="27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694B9D-E44D-4A3A-92EA-301067F904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22251" y="398385"/>
                  <a:ext cx="254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CEE459-D2E8-40A2-835A-FEE327754543}"/>
                    </a:ext>
                  </a:extLst>
                </p14:cNvPr>
                <p14:cNvContentPartPr/>
                <p14:nvPr/>
              </p14:nvContentPartPr>
              <p14:xfrm>
                <a:off x="3890691" y="215865"/>
                <a:ext cx="455760" cy="108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CEE459-D2E8-40A2-835A-FEE327754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2691" y="197865"/>
                  <a:ext cx="49140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E3CC85-1BCD-420C-AC81-60286063C8EA}"/>
                    </a:ext>
                  </a:extLst>
                </p14:cNvPr>
                <p14:cNvContentPartPr/>
                <p14:nvPr/>
              </p14:nvContentPartPr>
              <p14:xfrm>
                <a:off x="4200651" y="597105"/>
                <a:ext cx="113040" cy="37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E3CC85-1BCD-420C-AC81-60286063C8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2651" y="579105"/>
                  <a:ext cx="148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721FC5-E10F-4C7C-9082-54F68F866465}"/>
                    </a:ext>
                  </a:extLst>
                </p14:cNvPr>
                <p14:cNvContentPartPr/>
                <p14:nvPr/>
              </p14:nvContentPartPr>
              <p14:xfrm>
                <a:off x="4553451" y="769185"/>
                <a:ext cx="533160" cy="2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721FC5-E10F-4C7C-9082-54F68F8664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35811" y="751545"/>
                  <a:ext cx="568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C5FC4C-8BE6-493D-A374-985DB72C8D0B}"/>
                    </a:ext>
                  </a:extLst>
                </p14:cNvPr>
                <p14:cNvContentPartPr/>
                <p14:nvPr/>
              </p14:nvContentPartPr>
              <p14:xfrm>
                <a:off x="4752891" y="687825"/>
                <a:ext cx="136440" cy="29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C5FC4C-8BE6-493D-A374-985DB72C8D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34891" y="669825"/>
                  <a:ext cx="172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A41077-2F4F-42F1-9C43-FFF71E28F361}"/>
                    </a:ext>
                  </a:extLst>
                </p14:cNvPr>
                <p14:cNvContentPartPr/>
                <p14:nvPr/>
              </p14:nvContentPartPr>
              <p14:xfrm>
                <a:off x="5423931" y="408105"/>
                <a:ext cx="560160" cy="65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A41077-2F4F-42F1-9C43-FFF71E28F3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06291" y="390465"/>
                  <a:ext cx="59580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329370-FB05-42AC-B6F7-342B3D5F25CF}"/>
                    </a:ext>
                  </a:extLst>
                </p14:cNvPr>
                <p14:cNvContentPartPr/>
                <p14:nvPr/>
              </p14:nvContentPartPr>
              <p14:xfrm>
                <a:off x="6247251" y="457785"/>
                <a:ext cx="440640" cy="40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329370-FB05-42AC-B6F7-342B3D5F25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9251" y="439785"/>
                  <a:ext cx="4762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2BD51B-8364-405C-BBA7-1F0C494AE6F0}"/>
                    </a:ext>
                  </a:extLst>
                </p14:cNvPr>
                <p14:cNvContentPartPr/>
                <p14:nvPr/>
              </p14:nvContentPartPr>
              <p14:xfrm>
                <a:off x="6153651" y="379305"/>
                <a:ext cx="188640" cy="2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2BD51B-8364-405C-BBA7-1F0C494AE6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36011" y="361305"/>
                  <a:ext cx="224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B45F37-1716-4F31-93AC-A5F2583CBACC}"/>
                    </a:ext>
                  </a:extLst>
                </p14:cNvPr>
                <p14:cNvContentPartPr/>
                <p14:nvPr/>
              </p14:nvContentPartPr>
              <p14:xfrm>
                <a:off x="6476931" y="108585"/>
                <a:ext cx="145800" cy="261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B45F37-1716-4F31-93AC-A5F2583CBA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9291" y="90585"/>
                  <a:ext cx="18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CA1E62-DB89-4991-AAC5-9311C7A76AA0}"/>
                    </a:ext>
                  </a:extLst>
                </p14:cNvPr>
                <p14:cNvContentPartPr/>
                <p14:nvPr/>
              </p14:nvContentPartPr>
              <p14:xfrm>
                <a:off x="6467571" y="97785"/>
                <a:ext cx="5760" cy="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CA1E62-DB89-4991-AAC5-9311C7A76A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49571" y="79785"/>
                  <a:ext cx="4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71E816-B382-4990-B220-79F07C974FC2}"/>
                    </a:ext>
                  </a:extLst>
                </p14:cNvPr>
                <p14:cNvContentPartPr/>
                <p14:nvPr/>
              </p14:nvContentPartPr>
              <p14:xfrm>
                <a:off x="6735051" y="153585"/>
                <a:ext cx="307080" cy="17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71E816-B382-4990-B220-79F07C974F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7051" y="135945"/>
                  <a:ext cx="342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35C15B-4E72-470D-91E1-54FEB754876D}"/>
                    </a:ext>
                  </a:extLst>
                </p14:cNvPr>
                <p14:cNvContentPartPr/>
                <p14:nvPr/>
              </p14:nvContentPartPr>
              <p14:xfrm>
                <a:off x="7351011" y="714825"/>
                <a:ext cx="493200" cy="9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35C15B-4E72-470D-91E1-54FEB75487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3011" y="697185"/>
                  <a:ext cx="52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169AA-1F92-4042-A20E-C44A8206BD2C}"/>
                    </a:ext>
                  </a:extLst>
                </p14:cNvPr>
                <p14:cNvContentPartPr/>
                <p14:nvPr/>
              </p14:nvContentPartPr>
              <p14:xfrm>
                <a:off x="7532091" y="620145"/>
                <a:ext cx="176040" cy="21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169AA-1F92-4042-A20E-C44A8206B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4451" y="602505"/>
                  <a:ext cx="211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13DDCB-6FF3-436C-8805-61309F333FCB}"/>
                    </a:ext>
                  </a:extLst>
                </p14:cNvPr>
                <p14:cNvContentPartPr/>
                <p14:nvPr/>
              </p14:nvContentPartPr>
              <p14:xfrm>
                <a:off x="8352531" y="503865"/>
                <a:ext cx="408240" cy="29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13DDCB-6FF3-436C-8805-61309F333F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34531" y="485865"/>
                  <a:ext cx="443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9622F1-0341-47AB-B5D7-7C22F5CB56F6}"/>
                    </a:ext>
                  </a:extLst>
                </p14:cNvPr>
                <p14:cNvContentPartPr/>
                <p14:nvPr/>
              </p14:nvContentPartPr>
              <p14:xfrm>
                <a:off x="8138691" y="425385"/>
                <a:ext cx="198000" cy="7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9622F1-0341-47AB-B5D7-7C22F5CB56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0691" y="407745"/>
                  <a:ext cx="23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DC0042-C061-4DE8-9AC7-5DF2DCDCFAAF}"/>
                    </a:ext>
                  </a:extLst>
                </p14:cNvPr>
                <p14:cNvContentPartPr/>
                <p14:nvPr/>
              </p14:nvContentPartPr>
              <p14:xfrm>
                <a:off x="8517051" y="189945"/>
                <a:ext cx="136800" cy="273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DC0042-C061-4DE8-9AC7-5DF2DCDCFA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99411" y="171945"/>
                  <a:ext cx="172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6BF864-4E8A-4218-858B-B96145735D67}"/>
                    </a:ext>
                  </a:extLst>
                </p14:cNvPr>
                <p14:cNvContentPartPr/>
                <p14:nvPr/>
              </p14:nvContentPartPr>
              <p14:xfrm>
                <a:off x="8500851" y="113985"/>
                <a:ext cx="36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6BF864-4E8A-4218-858B-B96145735D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83211" y="95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D58FDE-1EC3-4A3B-B452-99E6B0A5B1D3}"/>
                    </a:ext>
                  </a:extLst>
                </p14:cNvPr>
                <p14:cNvContentPartPr/>
                <p14:nvPr/>
              </p14:nvContentPartPr>
              <p14:xfrm>
                <a:off x="8672931" y="161505"/>
                <a:ext cx="205920" cy="164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D58FDE-1EC3-4A3B-B452-99E6B0A5B1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4931" y="143505"/>
                  <a:ext cx="241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164A96-FB24-4EA7-A0D2-41E393E69342}"/>
                    </a:ext>
                  </a:extLst>
                </p14:cNvPr>
                <p14:cNvContentPartPr/>
                <p14:nvPr/>
              </p14:nvContentPartPr>
              <p14:xfrm>
                <a:off x="9027891" y="149625"/>
                <a:ext cx="293760" cy="146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164A96-FB24-4EA7-A0D2-41E393E693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9891" y="131985"/>
                  <a:ext cx="32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2A13CB-7E95-4B2F-BA7B-FB41F5BABEDC}"/>
                    </a:ext>
                  </a:extLst>
                </p14:cNvPr>
                <p14:cNvContentPartPr/>
                <p14:nvPr/>
              </p14:nvContentPartPr>
              <p14:xfrm>
                <a:off x="9324531" y="57465"/>
                <a:ext cx="630000" cy="96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2A13CB-7E95-4B2F-BA7B-FB41F5BABE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6891" y="39825"/>
                  <a:ext cx="66564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AA0D03-37F4-423B-ADB4-5531EDF13827}"/>
                    </a:ext>
                  </a:extLst>
                </p14:cNvPr>
                <p14:cNvContentPartPr/>
                <p14:nvPr/>
              </p14:nvContentPartPr>
              <p14:xfrm>
                <a:off x="207891" y="2352825"/>
                <a:ext cx="474840" cy="55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AA0D03-37F4-423B-ADB4-5531EDF138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0251" y="2335185"/>
                  <a:ext cx="51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EE89F-45EB-4D94-906F-60B2B382AF36}"/>
                    </a:ext>
                  </a:extLst>
                </p14:cNvPr>
                <p14:cNvContentPartPr/>
                <p14:nvPr/>
              </p14:nvContentPartPr>
              <p14:xfrm>
                <a:off x="234891" y="2615985"/>
                <a:ext cx="406800" cy="3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EE89F-45EB-4D94-906F-60B2B382AF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7251" y="2597985"/>
                  <a:ext cx="442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3C3BD5-DD42-4C9E-811E-1BA49554B969}"/>
                    </a:ext>
                  </a:extLst>
                </p14:cNvPr>
                <p14:cNvContentPartPr/>
                <p14:nvPr/>
              </p14:nvContentPartPr>
              <p14:xfrm>
                <a:off x="959211" y="1910025"/>
                <a:ext cx="108360" cy="34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3C3BD5-DD42-4C9E-811E-1BA49554B9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1571" y="1892025"/>
                  <a:ext cx="144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9BC7CE-5D7E-4BBB-983D-3F2203D01170}"/>
                    </a:ext>
                  </a:extLst>
                </p14:cNvPr>
                <p14:cNvContentPartPr/>
                <p14:nvPr/>
              </p14:nvContentPartPr>
              <p14:xfrm>
                <a:off x="868851" y="2362545"/>
                <a:ext cx="45612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9BC7CE-5D7E-4BBB-983D-3F2203D011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0851" y="2344905"/>
                  <a:ext cx="49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10DA1E-099B-487A-BB3D-7979A6E70BB6}"/>
                    </a:ext>
                  </a:extLst>
                </p14:cNvPr>
                <p14:cNvContentPartPr/>
                <p14:nvPr/>
              </p14:nvContentPartPr>
              <p14:xfrm>
                <a:off x="1013931" y="2579985"/>
                <a:ext cx="245880" cy="444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10DA1E-099B-487A-BB3D-7979A6E70B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5931" y="2562345"/>
                  <a:ext cx="281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676FC1F-FCF4-4DE8-846E-5D78DA5AC339}"/>
                    </a:ext>
                  </a:extLst>
                </p14:cNvPr>
                <p14:cNvContentPartPr/>
                <p14:nvPr/>
              </p14:nvContentPartPr>
              <p14:xfrm>
                <a:off x="1521171" y="2175705"/>
                <a:ext cx="631800" cy="40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676FC1F-FCF4-4DE8-846E-5D78DA5AC3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03531" y="2158065"/>
                  <a:ext cx="667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3EAEA8-6FA0-439C-B18D-F22E9B7E4D3D}"/>
                    </a:ext>
                  </a:extLst>
                </p14:cNvPr>
                <p14:cNvContentPartPr/>
                <p14:nvPr/>
              </p14:nvContentPartPr>
              <p14:xfrm>
                <a:off x="1511811" y="1964025"/>
                <a:ext cx="279720" cy="9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3EAEA8-6FA0-439C-B18D-F22E9B7E4D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93811" y="1946385"/>
                  <a:ext cx="315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275BDA-786C-43CE-B6A8-A30BB0ABBF6F}"/>
                    </a:ext>
                  </a:extLst>
                </p14:cNvPr>
                <p14:cNvContentPartPr/>
                <p14:nvPr/>
              </p14:nvContentPartPr>
              <p14:xfrm>
                <a:off x="1873611" y="1611225"/>
                <a:ext cx="165240" cy="47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275BDA-786C-43CE-B6A8-A30BB0ABBF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5971" y="1593585"/>
                  <a:ext cx="200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E8D1DB-D61B-4696-85D1-A8957EC96C4C}"/>
                    </a:ext>
                  </a:extLst>
                </p14:cNvPr>
                <p14:cNvContentPartPr/>
                <p14:nvPr/>
              </p14:nvContentPartPr>
              <p14:xfrm>
                <a:off x="1837251" y="1478025"/>
                <a:ext cx="360" cy="2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E8D1DB-D61B-4696-85D1-A8957EC96C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19611" y="1460385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4BC12D-B97E-49FF-AD79-7F0DE0CF0133}"/>
                    </a:ext>
                  </a:extLst>
                </p14:cNvPr>
                <p14:cNvContentPartPr/>
                <p14:nvPr/>
              </p14:nvContentPartPr>
              <p14:xfrm>
                <a:off x="2028411" y="1547505"/>
                <a:ext cx="279000" cy="20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4BC12D-B97E-49FF-AD79-7F0DE0CF01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0771" y="1529865"/>
                  <a:ext cx="314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F3CE128-B638-4E4A-BCC6-35E4A3E20C63}"/>
                    </a:ext>
                  </a:extLst>
                </p14:cNvPr>
                <p14:cNvContentPartPr/>
                <p14:nvPr/>
              </p14:nvContentPartPr>
              <p14:xfrm>
                <a:off x="2392371" y="1982385"/>
                <a:ext cx="477720" cy="46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F3CE128-B638-4E4A-BCC6-35E4A3E20C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4731" y="1964385"/>
                  <a:ext cx="513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1692A7-2746-4566-ABA2-167FFF41CB52}"/>
                    </a:ext>
                  </a:extLst>
                </p14:cNvPr>
                <p14:cNvContentPartPr/>
                <p14:nvPr/>
              </p14:nvContentPartPr>
              <p14:xfrm>
                <a:off x="2362491" y="2054745"/>
                <a:ext cx="554040" cy="43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1692A7-2746-4566-ABA2-167FFF41CB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44851" y="2037105"/>
                  <a:ext cx="5896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CEC6FF-623E-4938-BB0A-F5CBFEC2B9B2}"/>
                    </a:ext>
                  </a:extLst>
                </p14:cNvPr>
                <p14:cNvContentPartPr/>
                <p14:nvPr/>
              </p14:nvContentPartPr>
              <p14:xfrm>
                <a:off x="2986371" y="1846665"/>
                <a:ext cx="140400" cy="341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CEC6FF-623E-4938-BB0A-F5CBFEC2B9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68371" y="1829025"/>
                  <a:ext cx="176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C615A8-8487-46DC-8455-5EBCA116CBF5}"/>
                    </a:ext>
                  </a:extLst>
                </p14:cNvPr>
                <p14:cNvContentPartPr/>
                <p14:nvPr/>
              </p14:nvContentPartPr>
              <p14:xfrm>
                <a:off x="3122811" y="1791945"/>
                <a:ext cx="389880" cy="294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C615A8-8487-46DC-8455-5EBCA116CB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05171" y="1773945"/>
                  <a:ext cx="425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B215B5-2ECE-47E2-AA85-095D6B79CE0A}"/>
                    </a:ext>
                  </a:extLst>
                </p14:cNvPr>
                <p14:cNvContentPartPr/>
                <p14:nvPr/>
              </p14:nvContentPartPr>
              <p14:xfrm>
                <a:off x="3467331" y="1647225"/>
                <a:ext cx="363960" cy="528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B215B5-2ECE-47E2-AA85-095D6B79CE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49331" y="1629225"/>
                  <a:ext cx="399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91BB3B-2ADF-4EC5-8432-331A2C1E8D86}"/>
                    </a:ext>
                  </a:extLst>
                </p14:cNvPr>
                <p14:cNvContentPartPr/>
                <p14:nvPr/>
              </p14:nvContentPartPr>
              <p14:xfrm>
                <a:off x="4054491" y="1758105"/>
                <a:ext cx="338040" cy="1005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91BB3B-2ADF-4EC5-8432-331A2C1E8D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6491" y="1740465"/>
                  <a:ext cx="373680" cy="10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D3AC8A-646D-4645-8645-DA886D052ED3}"/>
                    </a:ext>
                  </a:extLst>
                </p14:cNvPr>
                <p14:cNvContentPartPr/>
                <p14:nvPr/>
              </p14:nvContentPartPr>
              <p14:xfrm>
                <a:off x="4381371" y="2072745"/>
                <a:ext cx="68760" cy="23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D3AC8A-646D-4645-8645-DA886D052E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63731" y="2055105"/>
                  <a:ext cx="104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DE176B-185B-4089-BFA6-BD5DBFE5C106}"/>
                    </a:ext>
                  </a:extLst>
                </p14:cNvPr>
                <p14:cNvContentPartPr/>
                <p14:nvPr/>
              </p14:nvContentPartPr>
              <p14:xfrm>
                <a:off x="4435731" y="1982385"/>
                <a:ext cx="191880" cy="367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DE176B-185B-4089-BFA6-BD5DBFE5C1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18091" y="1964385"/>
                  <a:ext cx="227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CBF01B-CB72-40FD-9DA3-99F10963FAC5}"/>
                    </a:ext>
                  </a:extLst>
                </p14:cNvPr>
                <p14:cNvContentPartPr/>
                <p14:nvPr/>
              </p14:nvContentPartPr>
              <p14:xfrm>
                <a:off x="4190571" y="2036745"/>
                <a:ext cx="53640" cy="33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CBF01B-CB72-40FD-9DA3-99F10963FA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72931" y="2018745"/>
                  <a:ext cx="89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F48240-C6A7-40C6-A740-13F0DFE5B4C4}"/>
                    </a:ext>
                  </a:extLst>
                </p14:cNvPr>
                <p14:cNvContentPartPr/>
                <p14:nvPr/>
              </p14:nvContentPartPr>
              <p14:xfrm>
                <a:off x="4463091" y="1738665"/>
                <a:ext cx="162360" cy="16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F48240-C6A7-40C6-A740-13F0DFE5B4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5091" y="1721025"/>
                  <a:ext cx="198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59FE3A-9600-4ADC-9B54-E1A4B47085D0}"/>
                    </a:ext>
                  </a:extLst>
                </p14:cNvPr>
                <p14:cNvContentPartPr/>
                <p14:nvPr/>
              </p14:nvContentPartPr>
              <p14:xfrm>
                <a:off x="4797891" y="2091465"/>
                <a:ext cx="354600" cy="3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59FE3A-9600-4ADC-9B54-E1A4B47085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80251" y="2073825"/>
                  <a:ext cx="390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F94DD8-C1CE-43D4-A664-9D704573426C}"/>
                    </a:ext>
                  </a:extLst>
                </p14:cNvPr>
                <p14:cNvContentPartPr/>
                <p14:nvPr/>
              </p14:nvContentPartPr>
              <p14:xfrm>
                <a:off x="4933611" y="1964385"/>
                <a:ext cx="108720" cy="28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F94DD8-C1CE-43D4-A664-9D70457342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15971" y="1946745"/>
                  <a:ext cx="144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7F5721-898B-4EAD-9F7D-856A902B2977}"/>
                    </a:ext>
                  </a:extLst>
                </p14:cNvPr>
                <p14:cNvContentPartPr/>
                <p14:nvPr/>
              </p14:nvContentPartPr>
              <p14:xfrm>
                <a:off x="5325291" y="1883385"/>
                <a:ext cx="450000" cy="51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7F5721-898B-4EAD-9F7D-856A902B29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7651" y="1865385"/>
                  <a:ext cx="4856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64E3D9-A307-47F8-B21E-03F498E352F9}"/>
                    </a:ext>
                  </a:extLst>
                </p14:cNvPr>
                <p14:cNvContentPartPr/>
                <p14:nvPr/>
              </p14:nvContentPartPr>
              <p14:xfrm>
                <a:off x="6163371" y="1809225"/>
                <a:ext cx="313560" cy="33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64E3D9-A307-47F8-B21E-03F498E352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45371" y="1791225"/>
                  <a:ext cx="349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D887DE1-8DAB-4122-BB74-E9A260D3FB4C}"/>
                    </a:ext>
                  </a:extLst>
                </p14:cNvPr>
                <p14:cNvContentPartPr/>
                <p14:nvPr/>
              </p14:nvContentPartPr>
              <p14:xfrm>
                <a:off x="5821011" y="1683225"/>
                <a:ext cx="209880" cy="1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D887DE1-8DAB-4122-BB74-E9A260D3FB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03371" y="1665225"/>
                  <a:ext cx="245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4E3729-413D-48A5-AD72-B128725DC68C}"/>
                    </a:ext>
                  </a:extLst>
                </p14:cNvPr>
                <p14:cNvContentPartPr/>
                <p14:nvPr/>
              </p14:nvContentPartPr>
              <p14:xfrm>
                <a:off x="6175611" y="1429785"/>
                <a:ext cx="120600" cy="308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4E3729-413D-48A5-AD72-B128725DC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57611" y="1412145"/>
                  <a:ext cx="156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21462-133F-4E23-A0DC-69EFBFE5EC4E}"/>
                    </a:ext>
                  </a:extLst>
                </p14:cNvPr>
                <p14:cNvContentPartPr/>
                <p14:nvPr/>
              </p14:nvContentPartPr>
              <p14:xfrm>
                <a:off x="6137811" y="1326825"/>
                <a:ext cx="360" cy="3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21462-133F-4E23-A0DC-69EFBFE5EC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20171" y="13091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DD9F9C-CD47-48C9-B3D4-408D521B7002}"/>
                    </a:ext>
                  </a:extLst>
                </p14:cNvPr>
                <p14:cNvContentPartPr/>
                <p14:nvPr/>
              </p14:nvContentPartPr>
              <p14:xfrm>
                <a:off x="6335811" y="1384785"/>
                <a:ext cx="257760" cy="200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DD9F9C-CD47-48C9-B3D4-408D521B700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17811" y="1366785"/>
                  <a:ext cx="293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346772-98E0-4DB1-9751-71434112D513}"/>
                    </a:ext>
                  </a:extLst>
                </p14:cNvPr>
                <p14:cNvContentPartPr/>
                <p14:nvPr/>
              </p14:nvContentPartPr>
              <p14:xfrm>
                <a:off x="6771771" y="1982025"/>
                <a:ext cx="443160" cy="9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346772-98E0-4DB1-9751-71434112D5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53771" y="1964025"/>
                  <a:ext cx="478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F243CE-F58C-421E-A09E-3ADF7F172DE5}"/>
                    </a:ext>
                  </a:extLst>
                </p14:cNvPr>
                <p14:cNvContentPartPr/>
                <p14:nvPr/>
              </p14:nvContentPartPr>
              <p14:xfrm>
                <a:off x="6889491" y="1855665"/>
                <a:ext cx="109800" cy="25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F243CE-F58C-421E-A09E-3ADF7F172D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71491" y="1837665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7E63FD-830E-4CCA-B927-37248293436B}"/>
                    </a:ext>
                  </a:extLst>
                </p14:cNvPr>
                <p14:cNvContentPartPr/>
                <p14:nvPr/>
              </p14:nvContentPartPr>
              <p14:xfrm>
                <a:off x="7665651" y="1780425"/>
                <a:ext cx="333000" cy="38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7E63FD-830E-4CCA-B927-37248293436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47651" y="1762785"/>
                  <a:ext cx="368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DCD283-4A6F-40A9-8DFC-A8EE71B2665C}"/>
                    </a:ext>
                  </a:extLst>
                </p14:cNvPr>
                <p14:cNvContentPartPr/>
                <p14:nvPr/>
              </p14:nvContentPartPr>
              <p14:xfrm>
                <a:off x="7496091" y="1661985"/>
                <a:ext cx="196200" cy="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DCD283-4A6F-40A9-8DFC-A8EE71B2665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78091" y="1643985"/>
                  <a:ext cx="23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D28ACE-957D-4BA9-9284-8E555690A39F}"/>
                    </a:ext>
                  </a:extLst>
                </p14:cNvPr>
                <p14:cNvContentPartPr/>
                <p14:nvPr/>
              </p14:nvContentPartPr>
              <p14:xfrm>
                <a:off x="7792011" y="1402785"/>
                <a:ext cx="113760" cy="241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D28ACE-957D-4BA9-9284-8E555690A39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74371" y="1385145"/>
                  <a:ext cx="149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C653AC-E56F-4659-B540-32C7E4C29CEA}"/>
                    </a:ext>
                  </a:extLst>
                </p14:cNvPr>
                <p14:cNvContentPartPr/>
                <p14:nvPr/>
              </p14:nvContentPartPr>
              <p14:xfrm>
                <a:off x="7767531" y="1325025"/>
                <a:ext cx="3960" cy="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C653AC-E56F-4659-B540-32C7E4C29CE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49891" y="1307025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21F6F4B-30DD-49C2-81E6-2912BE2E6F2A}"/>
                    </a:ext>
                  </a:extLst>
                </p14:cNvPr>
                <p14:cNvContentPartPr/>
                <p14:nvPr/>
              </p14:nvContentPartPr>
              <p14:xfrm>
                <a:off x="7937451" y="1402785"/>
                <a:ext cx="264240" cy="147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21F6F4B-30DD-49C2-81E6-2912BE2E6F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19811" y="1385145"/>
                  <a:ext cx="29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CCC339-C7C5-4868-BB70-A17939731F0C}"/>
                    </a:ext>
                  </a:extLst>
                </p14:cNvPr>
                <p14:cNvContentPartPr/>
                <p14:nvPr/>
              </p14:nvContentPartPr>
              <p14:xfrm>
                <a:off x="8175051" y="1237545"/>
                <a:ext cx="263880" cy="86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CCC339-C7C5-4868-BB70-A17939731F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57051" y="1219545"/>
                  <a:ext cx="29952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7A7E3A-DC99-4F69-9F06-881F0915A2F0}"/>
                    </a:ext>
                  </a:extLst>
                </p14:cNvPr>
                <p14:cNvContentPartPr/>
                <p14:nvPr/>
              </p14:nvContentPartPr>
              <p14:xfrm>
                <a:off x="7324731" y="1475505"/>
                <a:ext cx="181080" cy="69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7A7E3A-DC99-4F69-9F06-881F0915A2F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06731" y="1457505"/>
                  <a:ext cx="21672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F9AC837-BDC4-4D69-8E1F-78F895A8FA47}"/>
                    </a:ext>
                  </a:extLst>
                </p14:cNvPr>
                <p14:cNvContentPartPr/>
                <p14:nvPr/>
              </p14:nvContentPartPr>
              <p14:xfrm>
                <a:off x="8283771" y="1105785"/>
                <a:ext cx="227880" cy="16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F9AC837-BDC4-4D69-8E1F-78F895A8FA4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65771" y="1087785"/>
                  <a:ext cx="263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E76132-205C-46F6-A7AC-30E6AD84549C}"/>
                    </a:ext>
                  </a:extLst>
                </p14:cNvPr>
                <p14:cNvContentPartPr/>
                <p14:nvPr/>
              </p14:nvContentPartPr>
              <p14:xfrm>
                <a:off x="8727291" y="1102545"/>
                <a:ext cx="669960" cy="163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E76132-205C-46F6-A7AC-30E6AD84549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09291" y="1084545"/>
                  <a:ext cx="705600" cy="16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796F18-FAD2-46F4-AB79-EBD6AB908EB5}"/>
                    </a:ext>
                  </a:extLst>
                </p14:cNvPr>
                <p14:cNvContentPartPr/>
                <p14:nvPr/>
              </p14:nvContentPartPr>
              <p14:xfrm>
                <a:off x="796491" y="3907305"/>
                <a:ext cx="244080" cy="3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796F18-FAD2-46F4-AB79-EBD6AB908E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8851" y="3889665"/>
                  <a:ext cx="279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36D343-D1AE-4E2E-95EB-DF94829F8373}"/>
                    </a:ext>
                  </a:extLst>
                </p14:cNvPr>
                <p14:cNvContentPartPr/>
                <p14:nvPr/>
              </p14:nvContentPartPr>
              <p14:xfrm>
                <a:off x="760131" y="4205385"/>
                <a:ext cx="242280" cy="3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36D343-D1AE-4E2E-95EB-DF94829F837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2491" y="4187745"/>
                  <a:ext cx="277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FAF88C7-5D87-46C1-AF32-DE0501D89688}"/>
                    </a:ext>
                  </a:extLst>
                </p14:cNvPr>
                <p14:cNvContentPartPr/>
                <p14:nvPr/>
              </p14:nvContentPartPr>
              <p14:xfrm>
                <a:off x="1357731" y="3557745"/>
                <a:ext cx="53640" cy="343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FAF88C7-5D87-46C1-AF32-DE0501D8968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39731" y="3539745"/>
                  <a:ext cx="892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34FF7A-1842-4C7D-9B50-0874D6C3770D}"/>
                    </a:ext>
                  </a:extLst>
                </p14:cNvPr>
                <p14:cNvContentPartPr/>
                <p14:nvPr/>
              </p14:nvContentPartPr>
              <p14:xfrm>
                <a:off x="1113291" y="4148865"/>
                <a:ext cx="42012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34FF7A-1842-4C7D-9B50-0874D6C377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5651" y="4131225"/>
                  <a:ext cx="455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A81E4C-9F01-45BD-81A9-CB0686279B69}"/>
                    </a:ext>
                  </a:extLst>
                </p14:cNvPr>
                <p14:cNvContentPartPr/>
                <p14:nvPr/>
              </p14:nvContentPartPr>
              <p14:xfrm>
                <a:off x="1258011" y="4309065"/>
                <a:ext cx="328320" cy="551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A81E4C-9F01-45BD-81A9-CB0686279B6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40371" y="4291065"/>
                  <a:ext cx="3639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03FA86-6142-4427-9185-05E0B5961C14}"/>
                    </a:ext>
                  </a:extLst>
                </p14:cNvPr>
                <p14:cNvContentPartPr/>
                <p14:nvPr/>
              </p14:nvContentPartPr>
              <p14:xfrm>
                <a:off x="1874691" y="3790305"/>
                <a:ext cx="456120" cy="486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03FA86-6142-4427-9185-05E0B5961C1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56691" y="3772305"/>
                  <a:ext cx="4917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4D442DE-4E6C-4893-A713-F6BB09D3C343}"/>
                    </a:ext>
                  </a:extLst>
                </p14:cNvPr>
                <p14:cNvContentPartPr/>
                <p14:nvPr/>
              </p14:nvContentPartPr>
              <p14:xfrm>
                <a:off x="1665531" y="3577185"/>
                <a:ext cx="137880" cy="16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4D442DE-4E6C-4893-A713-F6BB09D3C3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47891" y="3559545"/>
                  <a:ext cx="173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3890E27-3D26-4170-8888-C9BD87B01B43}"/>
                    </a:ext>
                  </a:extLst>
                </p14:cNvPr>
                <p14:cNvContentPartPr/>
                <p14:nvPr/>
              </p14:nvContentPartPr>
              <p14:xfrm>
                <a:off x="1909971" y="3231945"/>
                <a:ext cx="191160" cy="508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3890E27-3D26-4170-8888-C9BD87B01B4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91971" y="3213945"/>
                  <a:ext cx="226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B27254-FC15-4054-A632-A14C96C1F116}"/>
                    </a:ext>
                  </a:extLst>
                </p14:cNvPr>
                <p14:cNvContentPartPr/>
                <p14:nvPr/>
              </p14:nvContentPartPr>
              <p14:xfrm>
                <a:off x="1882971" y="3023505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B27254-FC15-4054-A632-A14C96C1F11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64971" y="3005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ADA359-130A-479E-96BC-24CB155FD97F}"/>
                    </a:ext>
                  </a:extLst>
                </p14:cNvPr>
                <p14:cNvContentPartPr/>
                <p14:nvPr/>
              </p14:nvContentPartPr>
              <p14:xfrm>
                <a:off x="2090691" y="3167865"/>
                <a:ext cx="247320" cy="198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ADA359-130A-479E-96BC-24CB155FD97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3051" y="3149865"/>
                  <a:ext cx="282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FE2965-EEE6-40B9-BB6E-1F0A76DB8169}"/>
                    </a:ext>
                  </a:extLst>
                </p14:cNvPr>
                <p14:cNvContentPartPr/>
                <p14:nvPr/>
              </p14:nvContentPartPr>
              <p14:xfrm>
                <a:off x="2642571" y="3693465"/>
                <a:ext cx="435600" cy="439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FE2965-EEE6-40B9-BB6E-1F0A76DB816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24571" y="3675465"/>
                  <a:ext cx="471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D414D8-43CA-4E93-BA6C-CD619575D485}"/>
                    </a:ext>
                  </a:extLst>
                </p14:cNvPr>
                <p14:cNvContentPartPr/>
                <p14:nvPr/>
              </p14:nvContentPartPr>
              <p14:xfrm>
                <a:off x="2616291" y="3756825"/>
                <a:ext cx="512640" cy="347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D414D8-43CA-4E93-BA6C-CD619575D48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98291" y="3738825"/>
                  <a:ext cx="548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CD33F1-93B5-4F10-A5E2-B558B1A67B26}"/>
                    </a:ext>
                  </a:extLst>
                </p14:cNvPr>
                <p14:cNvContentPartPr/>
                <p14:nvPr/>
              </p14:nvContentPartPr>
              <p14:xfrm>
                <a:off x="3331251" y="3639105"/>
                <a:ext cx="210240" cy="453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CD33F1-93B5-4F10-A5E2-B558B1A67B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3251" y="3621105"/>
                  <a:ext cx="2458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3153B7-B01B-4EDD-9EFE-95477A0EBCB1}"/>
                    </a:ext>
                  </a:extLst>
                </p14:cNvPr>
                <p14:cNvContentPartPr/>
                <p14:nvPr/>
              </p14:nvContentPartPr>
              <p14:xfrm>
                <a:off x="3556971" y="3591225"/>
                <a:ext cx="436320" cy="355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3153B7-B01B-4EDD-9EFE-95477A0EBCB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39331" y="3573585"/>
                  <a:ext cx="471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9C1EF4E-C93A-48D9-977F-9398BF9FAEAE}"/>
                    </a:ext>
                  </a:extLst>
                </p14:cNvPr>
                <p14:cNvContentPartPr/>
                <p14:nvPr/>
              </p14:nvContentPartPr>
              <p14:xfrm>
                <a:off x="3874491" y="3431025"/>
                <a:ext cx="432360" cy="838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9C1EF4E-C93A-48D9-977F-9398BF9FAEA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56491" y="3413025"/>
                  <a:ext cx="4680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A4AC2B7-5430-4512-8B8C-4C824111035A}"/>
                    </a:ext>
                  </a:extLst>
                </p14:cNvPr>
                <p14:cNvContentPartPr/>
                <p14:nvPr/>
              </p14:nvContentPartPr>
              <p14:xfrm>
                <a:off x="4324131" y="3274785"/>
                <a:ext cx="421920" cy="134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A4AC2B7-5430-4512-8B8C-4C824111035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06131" y="3256785"/>
                  <a:ext cx="45756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5D2DA9-3184-4A41-8B1A-77BD8412051B}"/>
                    </a:ext>
                  </a:extLst>
                </p14:cNvPr>
                <p14:cNvContentPartPr/>
                <p14:nvPr/>
              </p14:nvContentPartPr>
              <p14:xfrm>
                <a:off x="4806891" y="3784185"/>
                <a:ext cx="60840" cy="258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5D2DA9-3184-4A41-8B1A-77BD841205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88891" y="3766185"/>
                  <a:ext cx="96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053490-C4A5-4FE1-BEBC-7BA038A7C734}"/>
                    </a:ext>
                  </a:extLst>
                </p14:cNvPr>
                <p14:cNvContentPartPr/>
                <p14:nvPr/>
              </p14:nvContentPartPr>
              <p14:xfrm>
                <a:off x="4879251" y="3666465"/>
                <a:ext cx="201600" cy="38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053490-C4A5-4FE1-BEBC-7BA038A7C7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61611" y="3648465"/>
                  <a:ext cx="237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67CD8B-4E24-4EFE-9767-EC4126B65ADD}"/>
                    </a:ext>
                  </a:extLst>
                </p14:cNvPr>
                <p14:cNvContentPartPr/>
                <p14:nvPr/>
              </p14:nvContentPartPr>
              <p14:xfrm>
                <a:off x="4580451" y="3711465"/>
                <a:ext cx="80280" cy="36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67CD8B-4E24-4EFE-9767-EC4126B65AD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62811" y="3693825"/>
                  <a:ext cx="115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548380-940A-4764-9240-DB541D3B9EA9}"/>
                    </a:ext>
                  </a:extLst>
                </p14:cNvPr>
                <p14:cNvContentPartPr/>
                <p14:nvPr/>
              </p14:nvContentPartPr>
              <p14:xfrm>
                <a:off x="4761531" y="3315105"/>
                <a:ext cx="415440" cy="252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548380-940A-4764-9240-DB541D3B9EA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43891" y="3297465"/>
                  <a:ext cx="451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5F0EB4-9D9E-4793-B869-32EB82BC0164}"/>
                    </a:ext>
                  </a:extLst>
                </p14:cNvPr>
                <p14:cNvContentPartPr/>
                <p14:nvPr/>
              </p14:nvContentPartPr>
              <p14:xfrm>
                <a:off x="5341131" y="3837105"/>
                <a:ext cx="529200" cy="10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5F0EB4-9D9E-4793-B869-32EB82BC016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23491" y="3819465"/>
                  <a:ext cx="56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B5E499-94F1-4A1C-A32B-6850C5E460BF}"/>
                    </a:ext>
                  </a:extLst>
                </p14:cNvPr>
                <p14:cNvContentPartPr/>
                <p14:nvPr/>
              </p14:nvContentPartPr>
              <p14:xfrm>
                <a:off x="5531211" y="3630105"/>
                <a:ext cx="180360" cy="345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B5E499-94F1-4A1C-A32B-6850C5E460B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13571" y="3612465"/>
                  <a:ext cx="216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D45371-9260-4B7F-88B3-F91AEB447C56}"/>
                    </a:ext>
                  </a:extLst>
                </p14:cNvPr>
                <p14:cNvContentPartPr/>
                <p14:nvPr/>
              </p14:nvContentPartPr>
              <p14:xfrm>
                <a:off x="5946291" y="3401865"/>
                <a:ext cx="346320" cy="38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0D45371-9260-4B7F-88B3-F91AEB447C5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28651" y="3384225"/>
                  <a:ext cx="3819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28C6FD-81D3-4B51-9BAF-4D7AE87D66EF}"/>
                    </a:ext>
                  </a:extLst>
                </p14:cNvPr>
                <p14:cNvContentPartPr/>
                <p14:nvPr/>
              </p14:nvContentPartPr>
              <p14:xfrm>
                <a:off x="6427251" y="3385665"/>
                <a:ext cx="82080" cy="32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328C6FD-81D3-4B51-9BAF-4D7AE87D66E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09611" y="3367665"/>
                  <a:ext cx="117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69E17C-62FC-4E79-9E6D-70C54F920291}"/>
                    </a:ext>
                  </a:extLst>
                </p14:cNvPr>
                <p14:cNvContentPartPr/>
                <p14:nvPr/>
              </p14:nvContentPartPr>
              <p14:xfrm>
                <a:off x="6355251" y="3413025"/>
                <a:ext cx="299160" cy="318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69E17C-62FC-4E79-9E6D-70C54F92029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37251" y="3395025"/>
                  <a:ext cx="334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C8EEFB-F9D9-4E2B-9934-5BF077DAEEF9}"/>
                    </a:ext>
                  </a:extLst>
                </p14:cNvPr>
                <p14:cNvContentPartPr/>
                <p14:nvPr/>
              </p14:nvContentPartPr>
              <p14:xfrm>
                <a:off x="6364251" y="3521385"/>
                <a:ext cx="189360" cy="36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C8EEFB-F9D9-4E2B-9934-5BF077DAEE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46251" y="3503385"/>
                  <a:ext cx="225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B8EFA34-CD70-4B1E-AE82-599D54DEA991}"/>
                    </a:ext>
                  </a:extLst>
                </p14:cNvPr>
                <p14:cNvContentPartPr/>
                <p14:nvPr/>
              </p14:nvContentPartPr>
              <p14:xfrm>
                <a:off x="6671331" y="3338145"/>
                <a:ext cx="207720" cy="347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B8EFA34-CD70-4B1E-AE82-599D54DEA99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53331" y="3320505"/>
                  <a:ext cx="243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C308C13-9446-4179-8E91-A21DBF71286D}"/>
                    </a:ext>
                  </a:extLst>
                </p14:cNvPr>
                <p14:cNvContentPartPr/>
                <p14:nvPr/>
              </p14:nvContentPartPr>
              <p14:xfrm>
                <a:off x="7010811" y="3476025"/>
                <a:ext cx="195840" cy="190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C308C13-9446-4179-8E91-A21DBF71286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92811" y="3458385"/>
                  <a:ext cx="231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AF3AAB9-E2D7-4E5C-BFCB-0C21AD4E82A0}"/>
                    </a:ext>
                  </a:extLst>
                </p14:cNvPr>
                <p14:cNvContentPartPr/>
                <p14:nvPr/>
              </p14:nvContentPartPr>
              <p14:xfrm>
                <a:off x="6961851" y="3494385"/>
                <a:ext cx="341640" cy="212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AF3AAB9-E2D7-4E5C-BFCB-0C21AD4E82A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44211" y="3476385"/>
                  <a:ext cx="377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F7B0F1C-AFC4-4DCA-98F0-C7EA6C6106A9}"/>
                    </a:ext>
                  </a:extLst>
                </p14:cNvPr>
                <p14:cNvContentPartPr/>
                <p14:nvPr/>
              </p14:nvContentPartPr>
              <p14:xfrm>
                <a:off x="7043211" y="3394665"/>
                <a:ext cx="106920" cy="340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F7B0F1C-AFC4-4DCA-98F0-C7EA6C6106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25571" y="3377025"/>
                  <a:ext cx="142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567DC6D-40F7-42D0-BB86-7A754F047874}"/>
                    </a:ext>
                  </a:extLst>
                </p14:cNvPr>
                <p14:cNvContentPartPr/>
                <p14:nvPr/>
              </p14:nvContentPartPr>
              <p14:xfrm>
                <a:off x="7416891" y="3365865"/>
                <a:ext cx="243720" cy="361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567DC6D-40F7-42D0-BB86-7A754F0478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98891" y="3348225"/>
                  <a:ext cx="279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303051-5801-4774-A4F2-816738126487}"/>
                    </a:ext>
                  </a:extLst>
                </p14:cNvPr>
                <p14:cNvContentPartPr/>
                <p14:nvPr/>
              </p14:nvContentPartPr>
              <p14:xfrm>
                <a:off x="7233291" y="3195225"/>
                <a:ext cx="219600" cy="27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303051-5801-4774-A4F2-8167381264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15291" y="3177585"/>
                  <a:ext cx="255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721696-A2CB-4039-833F-BA3E7DA80FB9}"/>
                    </a:ext>
                  </a:extLst>
                </p14:cNvPr>
                <p14:cNvContentPartPr/>
                <p14:nvPr/>
              </p14:nvContentPartPr>
              <p14:xfrm>
                <a:off x="7587531" y="2779065"/>
                <a:ext cx="110520" cy="44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721696-A2CB-4039-833F-BA3E7DA80F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69891" y="2761425"/>
                  <a:ext cx="1461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147911-C9F1-4DA2-9E59-8B75DFC99609}"/>
                    </a:ext>
                  </a:extLst>
                </p14:cNvPr>
                <p14:cNvContentPartPr/>
                <p14:nvPr/>
              </p14:nvContentPartPr>
              <p14:xfrm>
                <a:off x="7477731" y="2597985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147911-C9F1-4DA2-9E59-8B75DFC9960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60091" y="2580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50FA5E-3620-4819-A37C-FAA242F97F75}"/>
                    </a:ext>
                  </a:extLst>
                </p14:cNvPr>
                <p14:cNvContentPartPr/>
                <p14:nvPr/>
              </p14:nvContentPartPr>
              <p14:xfrm>
                <a:off x="7787331" y="2797425"/>
                <a:ext cx="290880" cy="142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50FA5E-3620-4819-A37C-FAA242F97F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9691" y="2779785"/>
                  <a:ext cx="326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FBE84A-67D3-4E92-A578-BCE879F0B3D1}"/>
                    </a:ext>
                  </a:extLst>
                </p14:cNvPr>
                <p14:cNvContentPartPr/>
                <p14:nvPr/>
              </p14:nvContentPartPr>
              <p14:xfrm>
                <a:off x="7994691" y="3521025"/>
                <a:ext cx="386280" cy="26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FBE84A-67D3-4E92-A578-BCE879F0B3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76691" y="3503025"/>
                  <a:ext cx="421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D0EB2EF-A4CD-483A-8BAD-38EAED9C6989}"/>
                    </a:ext>
                  </a:extLst>
                </p14:cNvPr>
                <p14:cNvContentPartPr/>
                <p14:nvPr/>
              </p14:nvContentPartPr>
              <p14:xfrm>
                <a:off x="8147691" y="3385665"/>
                <a:ext cx="13104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D0EB2EF-A4CD-483A-8BAD-38EAED9C69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30051" y="3367665"/>
                  <a:ext cx="166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75B8361-4F54-4324-83E9-9A407AB50240}"/>
                    </a:ext>
                  </a:extLst>
                </p14:cNvPr>
                <p14:cNvContentPartPr/>
                <p14:nvPr/>
              </p14:nvContentPartPr>
              <p14:xfrm>
                <a:off x="9070371" y="3186225"/>
                <a:ext cx="347400" cy="339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75B8361-4F54-4324-83E9-9A407AB502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52371" y="3168225"/>
                  <a:ext cx="3830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FD6E303-2B32-44DF-A9E9-F412A15491E9}"/>
                    </a:ext>
                  </a:extLst>
                </p14:cNvPr>
                <p14:cNvContentPartPr/>
                <p14:nvPr/>
              </p14:nvContentPartPr>
              <p14:xfrm>
                <a:off x="9017091" y="3022785"/>
                <a:ext cx="143640" cy="28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FD6E303-2B32-44DF-A9E9-F412A15491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9091" y="3005145"/>
                  <a:ext cx="179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BC851A-845E-433F-BE61-A4FF5D277A03}"/>
                    </a:ext>
                  </a:extLst>
                </p14:cNvPr>
                <p14:cNvContentPartPr/>
                <p14:nvPr/>
              </p14:nvContentPartPr>
              <p14:xfrm>
                <a:off x="9360891" y="2833425"/>
                <a:ext cx="90360" cy="303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BC851A-845E-433F-BE61-A4FF5D277A0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2891" y="2815785"/>
                  <a:ext cx="126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B2EDF3-965E-4441-A687-6E71BA894DA8}"/>
                    </a:ext>
                  </a:extLst>
                </p14:cNvPr>
                <p14:cNvContentPartPr/>
                <p14:nvPr/>
              </p14:nvContentPartPr>
              <p14:xfrm>
                <a:off x="9351891" y="2761065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B2EDF3-965E-4441-A687-6E71BA894D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334251" y="2743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16C4B6-1912-4D42-8774-E7107C6CE494}"/>
                    </a:ext>
                  </a:extLst>
                </p14:cNvPr>
                <p14:cNvContentPartPr/>
                <p14:nvPr/>
              </p14:nvContentPartPr>
              <p14:xfrm>
                <a:off x="9505971" y="2833425"/>
                <a:ext cx="22824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16C4B6-1912-4D42-8774-E7107C6CE4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87971" y="2815785"/>
                  <a:ext cx="263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090C96E-FE00-4D5E-B2F8-B80C8B8DE4F0}"/>
                    </a:ext>
                  </a:extLst>
                </p14:cNvPr>
                <p14:cNvContentPartPr/>
                <p14:nvPr/>
              </p14:nvContentPartPr>
              <p14:xfrm>
                <a:off x="9723411" y="2697705"/>
                <a:ext cx="346320" cy="731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090C96E-FE00-4D5E-B2F8-B80C8B8DE4F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05411" y="2680065"/>
                  <a:ext cx="3819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5AB686-6468-4E37-A365-679AFCA67E57}"/>
                    </a:ext>
                  </a:extLst>
                </p14:cNvPr>
                <p14:cNvContentPartPr/>
                <p14:nvPr/>
              </p14:nvContentPartPr>
              <p14:xfrm>
                <a:off x="8700291" y="3032865"/>
                <a:ext cx="118080" cy="556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5AB686-6468-4E37-A365-679AFCA67E5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682651" y="3014865"/>
                  <a:ext cx="1537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E9F8E7-8167-4105-9FE6-3FC6A2A4DDC9}"/>
                    </a:ext>
                  </a:extLst>
                </p14:cNvPr>
                <p14:cNvContentPartPr/>
                <p14:nvPr/>
              </p14:nvContentPartPr>
              <p14:xfrm>
                <a:off x="9907371" y="2543625"/>
                <a:ext cx="241200" cy="212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E9F8E7-8167-4105-9FE6-3FC6A2A4DDC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89731" y="2525625"/>
                  <a:ext cx="276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C64AEA6-4823-4C3B-96EA-12C2A8556E4C}"/>
                    </a:ext>
                  </a:extLst>
                </p14:cNvPr>
                <p14:cNvContentPartPr/>
                <p14:nvPr/>
              </p14:nvContentPartPr>
              <p14:xfrm>
                <a:off x="10239291" y="2294865"/>
                <a:ext cx="769680" cy="1654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C64AEA6-4823-4C3B-96EA-12C2A8556E4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21291" y="2277225"/>
                  <a:ext cx="805320" cy="16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B4065CB-81CA-430A-AC3E-66D524E887C3}"/>
                    </a:ext>
                  </a:extLst>
                </p14:cNvPr>
                <p14:cNvContentPartPr/>
                <p14:nvPr/>
              </p14:nvContentPartPr>
              <p14:xfrm>
                <a:off x="5250411" y="4444065"/>
                <a:ext cx="313560" cy="273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B4065CB-81CA-430A-AC3E-66D524E887C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232771" y="4426065"/>
                  <a:ext cx="3492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BE6FBF5-686B-4889-80B1-BEBE4FE72EC0}"/>
                    </a:ext>
                  </a:extLst>
                </p14:cNvPr>
                <p14:cNvContentPartPr/>
                <p14:nvPr/>
              </p14:nvContentPartPr>
              <p14:xfrm>
                <a:off x="5268771" y="4218345"/>
                <a:ext cx="471960" cy="250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BE6FBF5-686B-4889-80B1-BEBE4FE72EC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50771" y="4200345"/>
                  <a:ext cx="507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503E7D6-4ECD-47E4-9A02-30F7237CFC7F}"/>
                    </a:ext>
                  </a:extLst>
                </p14:cNvPr>
                <p14:cNvContentPartPr/>
                <p14:nvPr/>
              </p14:nvContentPartPr>
              <p14:xfrm>
                <a:off x="5875371" y="4535145"/>
                <a:ext cx="329400" cy="54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503E7D6-4ECD-47E4-9A02-30F7237CFC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57731" y="4517505"/>
                  <a:ext cx="365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4607EE1-214A-4EFA-B8FF-FAEF436713C6}"/>
                    </a:ext>
                  </a:extLst>
                </p14:cNvPr>
                <p14:cNvContentPartPr/>
                <p14:nvPr/>
              </p14:nvContentPartPr>
              <p14:xfrm>
                <a:off x="5956731" y="4363425"/>
                <a:ext cx="253080" cy="300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4607EE1-214A-4EFA-B8FF-FAEF436713C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39091" y="4345785"/>
                  <a:ext cx="288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312540A-0B06-4C1B-8ED6-7D138789CEA0}"/>
                    </a:ext>
                  </a:extLst>
                </p14:cNvPr>
                <p14:cNvContentPartPr/>
                <p14:nvPr/>
              </p14:nvContentPartPr>
              <p14:xfrm>
                <a:off x="6345171" y="4230945"/>
                <a:ext cx="439560" cy="449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312540A-0B06-4C1B-8ED6-7D138789CEA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27171" y="4213305"/>
                  <a:ext cx="475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3537DD-A3C6-4FBD-9FF7-17A51D7A3F5D}"/>
                    </a:ext>
                  </a:extLst>
                </p14:cNvPr>
                <p14:cNvContentPartPr/>
                <p14:nvPr/>
              </p14:nvContentPartPr>
              <p14:xfrm>
                <a:off x="6965451" y="4336425"/>
                <a:ext cx="215280" cy="129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3537DD-A3C6-4FBD-9FF7-17A51D7A3F5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47451" y="4318425"/>
                  <a:ext cx="25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EF5CE4-64CF-482E-A81C-07B7D7EF0AE0}"/>
                    </a:ext>
                  </a:extLst>
                </p14:cNvPr>
                <p14:cNvContentPartPr/>
                <p14:nvPr/>
              </p14:nvContentPartPr>
              <p14:xfrm>
                <a:off x="7179291" y="4028265"/>
                <a:ext cx="535680" cy="299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EF5CE4-64CF-482E-A81C-07B7D7EF0AE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61291" y="4010625"/>
                  <a:ext cx="571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CF5024D-629C-40A1-829C-A1317D3FEF4F}"/>
                    </a:ext>
                  </a:extLst>
                </p14:cNvPr>
                <p14:cNvContentPartPr/>
                <p14:nvPr/>
              </p14:nvContentPartPr>
              <p14:xfrm>
                <a:off x="8084691" y="4262265"/>
                <a:ext cx="353160" cy="65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CF5024D-629C-40A1-829C-A1317D3FEF4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66691" y="4244625"/>
                  <a:ext cx="388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75FAC7D-0291-44D6-9323-2EAB4CB6D2D3}"/>
                    </a:ext>
                  </a:extLst>
                </p14:cNvPr>
                <p14:cNvContentPartPr/>
                <p14:nvPr/>
              </p14:nvContentPartPr>
              <p14:xfrm>
                <a:off x="8220051" y="4109985"/>
                <a:ext cx="130320" cy="27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75FAC7D-0291-44D6-9323-2EAB4CB6D2D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02411" y="4091985"/>
                  <a:ext cx="165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12E958-108D-4F2F-A21F-F071DD3624BA}"/>
                    </a:ext>
                  </a:extLst>
                </p14:cNvPr>
                <p14:cNvContentPartPr/>
                <p14:nvPr/>
              </p14:nvContentPartPr>
              <p14:xfrm>
                <a:off x="8410131" y="3919905"/>
                <a:ext cx="478800" cy="38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12E958-108D-4F2F-A21F-F071DD3624B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92491" y="3902265"/>
                  <a:ext cx="514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82AF077-B0E3-4475-9953-F2A67F7362C0}"/>
                    </a:ext>
                  </a:extLst>
                </p14:cNvPr>
                <p14:cNvContentPartPr/>
                <p14:nvPr/>
              </p14:nvContentPartPr>
              <p14:xfrm>
                <a:off x="8663931" y="3927825"/>
                <a:ext cx="284400" cy="134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82AF077-B0E3-4475-9953-F2A67F7362C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45931" y="3910185"/>
                  <a:ext cx="320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BFD172-2B7E-4E12-9C63-700FFCC5FA44}"/>
                    </a:ext>
                  </a:extLst>
                </p14:cNvPr>
                <p14:cNvContentPartPr/>
                <p14:nvPr/>
              </p14:nvContentPartPr>
              <p14:xfrm>
                <a:off x="9297531" y="4163985"/>
                <a:ext cx="317160" cy="55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BFD172-2B7E-4E12-9C63-700FFCC5FA4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79891" y="4145985"/>
                  <a:ext cx="35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4B8CFE9-2DA4-4296-A267-23E62D311D4F}"/>
                    </a:ext>
                  </a:extLst>
                </p14:cNvPr>
                <p14:cNvContentPartPr/>
                <p14:nvPr/>
              </p14:nvContentPartPr>
              <p14:xfrm>
                <a:off x="9351891" y="4308345"/>
                <a:ext cx="283320" cy="55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4B8CFE9-2DA4-4296-A267-23E62D311D4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34251" y="4290705"/>
                  <a:ext cx="318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545F80-75DD-4A6E-8865-6C619EA5F8BD}"/>
                    </a:ext>
                  </a:extLst>
                </p14:cNvPr>
                <p14:cNvContentPartPr/>
                <p14:nvPr/>
              </p14:nvContentPartPr>
              <p14:xfrm>
                <a:off x="10083411" y="4259025"/>
                <a:ext cx="301680" cy="349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545F80-75DD-4A6E-8865-6C619EA5F8B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065411" y="4241025"/>
                  <a:ext cx="337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0B37D31-495F-43BE-87C2-D0F4FAF6BE1C}"/>
                    </a:ext>
                  </a:extLst>
                </p14:cNvPr>
                <p14:cNvContentPartPr/>
                <p14:nvPr/>
              </p14:nvContentPartPr>
              <p14:xfrm>
                <a:off x="10556091" y="4399425"/>
                <a:ext cx="225720" cy="55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0B37D31-495F-43BE-87C2-D0F4FAF6BE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38451" y="4381785"/>
                  <a:ext cx="261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A10A0BB-B15E-47E4-912A-004B3799F0F3}"/>
                    </a:ext>
                  </a:extLst>
                </p14:cNvPr>
                <p14:cNvContentPartPr/>
                <p14:nvPr/>
              </p14:nvContentPartPr>
              <p14:xfrm>
                <a:off x="10583091" y="4300065"/>
                <a:ext cx="125280" cy="254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A10A0BB-B15E-47E4-912A-004B3799F0F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565451" y="4282425"/>
                  <a:ext cx="160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33B892B-2197-4E49-B273-217B994BECFA}"/>
                    </a:ext>
                  </a:extLst>
                </p14:cNvPr>
                <p14:cNvContentPartPr/>
                <p14:nvPr/>
              </p14:nvContentPartPr>
              <p14:xfrm>
                <a:off x="10746171" y="4164345"/>
                <a:ext cx="401040" cy="316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33B892B-2197-4E49-B273-217B994BECF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28171" y="4146345"/>
                  <a:ext cx="4366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69524B3-F41E-454B-895F-DBCD2522A17B}"/>
                    </a:ext>
                  </a:extLst>
                </p14:cNvPr>
                <p14:cNvContentPartPr/>
                <p14:nvPr/>
              </p14:nvContentPartPr>
              <p14:xfrm>
                <a:off x="11352771" y="3820185"/>
                <a:ext cx="129600" cy="733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69524B3-F41E-454B-895F-DBCD2522A17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334771" y="3802185"/>
                  <a:ext cx="165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F73E351-4825-4241-861C-D26E3A6882B9}"/>
                    </a:ext>
                  </a:extLst>
                </p14:cNvPr>
                <p14:cNvContentPartPr/>
                <p14:nvPr/>
              </p14:nvContentPartPr>
              <p14:xfrm>
                <a:off x="9922491" y="4127985"/>
                <a:ext cx="162720" cy="639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F73E351-4825-4241-861C-D26E3A6882B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04491" y="4110345"/>
                  <a:ext cx="1983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93BED4-F692-41A5-9050-6E36AE219F73}"/>
                    </a:ext>
                  </a:extLst>
                </p14:cNvPr>
                <p14:cNvContentPartPr/>
                <p14:nvPr/>
              </p14:nvContentPartPr>
              <p14:xfrm>
                <a:off x="11289411" y="3447945"/>
                <a:ext cx="332280" cy="28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93BED4-F692-41A5-9050-6E36AE219F7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71411" y="3429945"/>
                  <a:ext cx="367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8CF324-5B07-49C6-8C78-21C7AB7C7EC3}"/>
                    </a:ext>
                  </a:extLst>
                </p14:cNvPr>
                <p14:cNvContentPartPr/>
                <p14:nvPr/>
              </p14:nvContentPartPr>
              <p14:xfrm>
                <a:off x="1122291" y="5956785"/>
                <a:ext cx="560520" cy="18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8CF324-5B07-49C6-8C78-21C7AB7C7EC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4291" y="5939145"/>
                  <a:ext cx="59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624D8AC-8F30-444D-A99B-11CB26F8A29E}"/>
                    </a:ext>
                  </a:extLst>
                </p14:cNvPr>
                <p14:cNvContentPartPr/>
                <p14:nvPr/>
              </p14:nvContentPartPr>
              <p14:xfrm>
                <a:off x="1221651" y="6255585"/>
                <a:ext cx="356400" cy="9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624D8AC-8F30-444D-A99B-11CB26F8A2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204011" y="6237945"/>
                  <a:ext cx="392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BF50B-2A9B-4004-8D8A-13689B1274D9}"/>
                    </a:ext>
                  </a:extLst>
                </p14:cNvPr>
                <p14:cNvContentPartPr/>
                <p14:nvPr/>
              </p14:nvContentPartPr>
              <p14:xfrm>
                <a:off x="2118411" y="5594625"/>
                <a:ext cx="63720" cy="282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BF50B-2A9B-4004-8D8A-13689B1274D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00411" y="5576625"/>
                  <a:ext cx="99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5D4C64C-7BE6-40CA-9378-84AA486FBE2C}"/>
                    </a:ext>
                  </a:extLst>
                </p14:cNvPr>
                <p14:cNvContentPartPr/>
                <p14:nvPr/>
              </p14:nvContentPartPr>
              <p14:xfrm>
                <a:off x="1982331" y="6064065"/>
                <a:ext cx="509400" cy="74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5D4C64C-7BE6-40CA-9378-84AA486FBE2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64691" y="6046065"/>
                  <a:ext cx="545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C63403D-8E5D-4E70-9EA5-1A965BB658F7}"/>
                    </a:ext>
                  </a:extLst>
                </p14:cNvPr>
                <p14:cNvContentPartPr/>
                <p14:nvPr/>
              </p14:nvContentPartPr>
              <p14:xfrm>
                <a:off x="2136051" y="6146865"/>
                <a:ext cx="336240" cy="527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C63403D-8E5D-4E70-9EA5-1A965BB658F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18411" y="6129225"/>
                  <a:ext cx="3718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9C52243-26D7-42F1-A0F4-89AF871916D2}"/>
                    </a:ext>
                  </a:extLst>
                </p14:cNvPr>
                <p14:cNvContentPartPr/>
                <p14:nvPr/>
              </p14:nvContentPartPr>
              <p14:xfrm>
                <a:off x="2842371" y="5738265"/>
                <a:ext cx="381960" cy="345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9C52243-26D7-42F1-A0F4-89AF871916D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24371" y="5720265"/>
                  <a:ext cx="417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3255928-D83F-47B4-94C8-4035EAA29934}"/>
                    </a:ext>
                  </a:extLst>
                </p14:cNvPr>
                <p14:cNvContentPartPr/>
                <p14:nvPr/>
              </p14:nvContentPartPr>
              <p14:xfrm>
                <a:off x="2616291" y="5612625"/>
                <a:ext cx="16380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3255928-D83F-47B4-94C8-4035EAA2993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98291" y="5594985"/>
                  <a:ext cx="199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DA0F9C-5245-41F5-9FA8-2788141F10AF}"/>
                    </a:ext>
                  </a:extLst>
                </p14:cNvPr>
                <p14:cNvContentPartPr/>
                <p14:nvPr/>
              </p14:nvContentPartPr>
              <p14:xfrm>
                <a:off x="2848851" y="5232465"/>
                <a:ext cx="157680" cy="291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DA0F9C-5245-41F5-9FA8-2788141F10A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31211" y="5214825"/>
                  <a:ext cx="193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7585AB-A57B-4CF1-BFA5-37C18647BD46}"/>
                    </a:ext>
                  </a:extLst>
                </p14:cNvPr>
                <p14:cNvContentPartPr/>
                <p14:nvPr/>
              </p14:nvContentPartPr>
              <p14:xfrm>
                <a:off x="2923731" y="5015385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7585AB-A57B-4CF1-BFA5-37C18647BD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06091" y="4997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3AA0238-E040-4505-BBBA-3E122D38C794}"/>
                    </a:ext>
                  </a:extLst>
                </p14:cNvPr>
                <p14:cNvContentPartPr/>
                <p14:nvPr/>
              </p14:nvContentPartPr>
              <p14:xfrm>
                <a:off x="3103731" y="5144985"/>
                <a:ext cx="193680" cy="205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3AA0238-E040-4505-BBBA-3E122D38C79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85731" y="5126985"/>
                  <a:ext cx="229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EC6716F-C696-4ACB-90F1-12119D75253B}"/>
                    </a:ext>
                  </a:extLst>
                </p14:cNvPr>
                <p14:cNvContentPartPr/>
                <p14:nvPr/>
              </p14:nvContentPartPr>
              <p14:xfrm>
                <a:off x="3526731" y="5721705"/>
                <a:ext cx="257760" cy="340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EC6716F-C696-4ACB-90F1-12119D75253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08731" y="5703705"/>
                  <a:ext cx="293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DC8AEC0-6A5C-42E0-B45D-ABCA7D182444}"/>
                    </a:ext>
                  </a:extLst>
                </p14:cNvPr>
                <p14:cNvContentPartPr/>
                <p14:nvPr/>
              </p14:nvContentPartPr>
              <p14:xfrm>
                <a:off x="3475971" y="5775705"/>
                <a:ext cx="351000" cy="266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DC8AEC0-6A5C-42E0-B45D-ABCA7D18244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58331" y="5757705"/>
                  <a:ext cx="386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468074C-EF4D-49D9-83F7-BE54B05131B8}"/>
                    </a:ext>
                  </a:extLst>
                </p14:cNvPr>
                <p14:cNvContentPartPr/>
                <p14:nvPr/>
              </p14:nvContentPartPr>
              <p14:xfrm>
                <a:off x="3883491" y="5630985"/>
                <a:ext cx="73080" cy="275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468074C-EF4D-49D9-83F7-BE54B05131B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65491" y="5612985"/>
                  <a:ext cx="108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EFB9A15-98F8-45E1-AF19-CC1BEB8443AE}"/>
                    </a:ext>
                  </a:extLst>
                </p14:cNvPr>
                <p14:cNvContentPartPr/>
                <p14:nvPr/>
              </p14:nvContentPartPr>
              <p14:xfrm>
                <a:off x="4073931" y="5620905"/>
                <a:ext cx="236160" cy="207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EFB9A15-98F8-45E1-AF19-CC1BEB8443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55931" y="5602905"/>
                  <a:ext cx="271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CFF952B-519E-4F2F-8CE1-98E67887DD17}"/>
                    </a:ext>
                  </a:extLst>
                </p14:cNvPr>
                <p14:cNvContentPartPr/>
                <p14:nvPr/>
              </p14:nvContentPartPr>
              <p14:xfrm>
                <a:off x="4345371" y="5440905"/>
                <a:ext cx="208800" cy="370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CFF952B-519E-4F2F-8CE1-98E67887DD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327371" y="5423265"/>
                  <a:ext cx="244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8691C4C-57CA-4C3F-8470-8F28D31201BF}"/>
                    </a:ext>
                  </a:extLst>
                </p14:cNvPr>
                <p14:cNvContentPartPr/>
                <p14:nvPr/>
              </p14:nvContentPartPr>
              <p14:xfrm>
                <a:off x="5048451" y="5205465"/>
                <a:ext cx="519120" cy="1287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8691C4C-57CA-4C3F-8470-8F28D31201B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30451" y="5187465"/>
                  <a:ext cx="554760" cy="13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3C342F0-9BE5-4A7F-B4DF-7E1E62C1838C}"/>
                    </a:ext>
                  </a:extLst>
                </p14:cNvPr>
                <p14:cNvContentPartPr/>
                <p14:nvPr/>
              </p14:nvContentPartPr>
              <p14:xfrm>
                <a:off x="5648931" y="5576625"/>
                <a:ext cx="179640" cy="395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3C342F0-9BE5-4A7F-B4DF-7E1E62C183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30931" y="5558625"/>
                  <a:ext cx="215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857EBE9-5793-43C2-AA27-FF8B2A346AEF}"/>
                    </a:ext>
                  </a:extLst>
                </p14:cNvPr>
                <p14:cNvContentPartPr/>
                <p14:nvPr/>
              </p14:nvContentPartPr>
              <p14:xfrm>
                <a:off x="6129171" y="5757705"/>
                <a:ext cx="512280" cy="370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857EBE9-5793-43C2-AA27-FF8B2A346AE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11171" y="5740065"/>
                  <a:ext cx="547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F46CF49-67AC-40C0-8AED-65B38D405024}"/>
                    </a:ext>
                  </a:extLst>
                </p14:cNvPr>
                <p14:cNvContentPartPr/>
                <p14:nvPr/>
              </p14:nvContentPartPr>
              <p14:xfrm>
                <a:off x="6382251" y="5540625"/>
                <a:ext cx="145440" cy="461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F46CF49-67AC-40C0-8AED-65B38D4050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64251" y="5522625"/>
                  <a:ext cx="1810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6B0BC3-500E-4F2C-8301-DEC203A5ACDB}"/>
                    </a:ext>
                  </a:extLst>
                </p14:cNvPr>
                <p14:cNvContentPartPr/>
                <p14:nvPr/>
              </p14:nvContentPartPr>
              <p14:xfrm>
                <a:off x="7013691" y="5402025"/>
                <a:ext cx="469440" cy="391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6B0BC3-500E-4F2C-8301-DEC203A5AC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96051" y="5384385"/>
                  <a:ext cx="505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0D1EC53-011B-4040-89BE-229A085553ED}"/>
                    </a:ext>
                  </a:extLst>
                </p14:cNvPr>
                <p14:cNvContentPartPr/>
                <p14:nvPr/>
              </p14:nvContentPartPr>
              <p14:xfrm>
                <a:off x="6862131" y="5223105"/>
                <a:ext cx="271800" cy="36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0D1EC53-011B-4040-89BE-229A085553E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44491" y="5205465"/>
                  <a:ext cx="307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594866D-6B5A-47B6-A452-5CA4497AFB9C}"/>
                    </a:ext>
                  </a:extLst>
                </p14:cNvPr>
                <p14:cNvContentPartPr/>
                <p14:nvPr/>
              </p14:nvContentPartPr>
              <p14:xfrm>
                <a:off x="7311411" y="4824945"/>
                <a:ext cx="112680" cy="388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594866D-6B5A-47B6-A452-5CA4497AFB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3771" y="4807305"/>
                  <a:ext cx="148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105B2BE-FDAD-4D72-9A21-3AE0D35321CF}"/>
                    </a:ext>
                  </a:extLst>
                </p14:cNvPr>
                <p14:cNvContentPartPr/>
                <p14:nvPr/>
              </p14:nvContentPartPr>
              <p14:xfrm>
                <a:off x="7423371" y="4716585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105B2BE-FDAD-4D72-9A21-3AE0D35321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05731" y="4698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84A2ADA-CA47-4954-830A-C4CCB8AB5B4F}"/>
                    </a:ext>
                  </a:extLst>
                </p14:cNvPr>
                <p14:cNvContentPartPr/>
                <p14:nvPr/>
              </p14:nvContentPartPr>
              <p14:xfrm>
                <a:off x="7567731" y="4861305"/>
                <a:ext cx="264240" cy="262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84A2ADA-CA47-4954-830A-C4CCB8AB5B4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49731" y="4843665"/>
                  <a:ext cx="299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C223497-7649-4B73-8D92-EDA358B0BD3B}"/>
                    </a:ext>
                  </a:extLst>
                </p14:cNvPr>
                <p14:cNvContentPartPr/>
                <p14:nvPr/>
              </p14:nvContentPartPr>
              <p14:xfrm>
                <a:off x="8017731" y="4809105"/>
                <a:ext cx="497520" cy="1170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C223497-7649-4B73-8D92-EDA358B0BD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999731" y="4791105"/>
                  <a:ext cx="53316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26962E5-9D25-4B53-8A4E-0C8B1E6A730B}"/>
                    </a:ext>
                  </a:extLst>
                </p14:cNvPr>
                <p14:cNvContentPartPr/>
                <p14:nvPr/>
              </p14:nvContentPartPr>
              <p14:xfrm>
                <a:off x="8301771" y="4669785"/>
                <a:ext cx="288360" cy="246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26962E5-9D25-4B53-8A4E-0C8B1E6A730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284131" y="4651785"/>
                  <a:ext cx="324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ED82A28-2278-4C19-84EE-6F4418A47A9D}"/>
                    </a:ext>
                  </a:extLst>
                </p14:cNvPr>
                <p14:cNvContentPartPr/>
                <p14:nvPr/>
              </p14:nvContentPartPr>
              <p14:xfrm>
                <a:off x="8654571" y="5425425"/>
                <a:ext cx="180720" cy="33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ED82A28-2278-4C19-84EE-6F4418A47A9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36931" y="5407785"/>
                  <a:ext cx="216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AD777C9-A8B6-487B-ADF1-21FD3A4747D4}"/>
                    </a:ext>
                  </a:extLst>
                </p14:cNvPr>
                <p14:cNvContentPartPr/>
                <p14:nvPr/>
              </p14:nvContentPartPr>
              <p14:xfrm>
                <a:off x="8663931" y="5604345"/>
                <a:ext cx="217440" cy="72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AD777C9-A8B6-487B-ADF1-21FD3A4747D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45931" y="5586345"/>
                  <a:ext cx="253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B480D34-16E4-4B11-84AF-03489E16DA6D}"/>
                    </a:ext>
                  </a:extLst>
                </p14:cNvPr>
                <p14:cNvContentPartPr/>
                <p14:nvPr/>
              </p14:nvContentPartPr>
              <p14:xfrm>
                <a:off x="134451" y="470385"/>
                <a:ext cx="55800" cy="365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B480D34-16E4-4B11-84AF-03489E16DA6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6811" y="452745"/>
                  <a:ext cx="91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29A3BA1-9354-47A8-A880-3EE741B5FE28}"/>
                    </a:ext>
                  </a:extLst>
                </p14:cNvPr>
                <p14:cNvContentPartPr/>
                <p14:nvPr/>
              </p14:nvContentPartPr>
              <p14:xfrm>
                <a:off x="62811" y="560745"/>
                <a:ext cx="131760" cy="92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29A3BA1-9354-47A8-A880-3EE741B5FE2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5171" y="543105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6C32B11-C96B-4641-BAC3-760C44E25A86}"/>
                    </a:ext>
                  </a:extLst>
                </p14:cNvPr>
                <p14:cNvContentPartPr/>
                <p14:nvPr/>
              </p14:nvContentPartPr>
              <p14:xfrm>
                <a:off x="397251" y="343665"/>
                <a:ext cx="28440" cy="217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6C32B11-C96B-4641-BAC3-760C44E25A8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9251" y="325665"/>
                  <a:ext cx="64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7328D74-047A-4377-98E1-F5A6684559F9}"/>
                    </a:ext>
                  </a:extLst>
                </p14:cNvPr>
                <p14:cNvContentPartPr/>
                <p14:nvPr/>
              </p14:nvContentPartPr>
              <p14:xfrm>
                <a:off x="515691" y="280665"/>
                <a:ext cx="201240" cy="18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7328D74-047A-4377-98E1-F5A6684559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97691" y="263025"/>
                  <a:ext cx="236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10B48D4-4556-4D2D-B364-8CDFE7872290}"/>
                    </a:ext>
                  </a:extLst>
                </p14:cNvPr>
                <p14:cNvContentPartPr/>
                <p14:nvPr/>
              </p14:nvContentPartPr>
              <p14:xfrm>
                <a:off x="760131" y="189945"/>
                <a:ext cx="82800" cy="326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10B48D4-4556-4D2D-B364-8CDFE787229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42491" y="171945"/>
                  <a:ext cx="118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421B2BF-6C50-48D7-B1F7-02FA38A5B90D}"/>
                    </a:ext>
                  </a:extLst>
                </p14:cNvPr>
                <p14:cNvContentPartPr/>
                <p14:nvPr/>
              </p14:nvContentPartPr>
              <p14:xfrm>
                <a:off x="192051" y="2027745"/>
                <a:ext cx="97920" cy="314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421B2BF-6C50-48D7-B1F7-02FA38A5B90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74051" y="2009745"/>
                  <a:ext cx="133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AEDDEEB-4FCB-4A51-B0BE-F1F7F3D59B79}"/>
                    </a:ext>
                  </a:extLst>
                </p14:cNvPr>
                <p14:cNvContentPartPr/>
                <p14:nvPr/>
              </p14:nvContentPartPr>
              <p14:xfrm>
                <a:off x="135531" y="2118105"/>
                <a:ext cx="160200" cy="77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AEDDEEB-4FCB-4A51-B0BE-F1F7F3D59B7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7531" y="2100105"/>
                  <a:ext cx="19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B336AE9-F486-49E9-977F-FFC4E97035CB}"/>
                    </a:ext>
                  </a:extLst>
                </p14:cNvPr>
                <p14:cNvContentPartPr/>
                <p14:nvPr/>
              </p14:nvContentPartPr>
              <p14:xfrm>
                <a:off x="352251" y="1873665"/>
                <a:ext cx="46080" cy="273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B336AE9-F486-49E9-977F-FFC4E97035C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34251" y="1856025"/>
                  <a:ext cx="81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D48840-9086-418C-95DF-B499B7E8144B}"/>
                    </a:ext>
                  </a:extLst>
                </p14:cNvPr>
                <p14:cNvContentPartPr/>
                <p14:nvPr/>
              </p14:nvContentPartPr>
              <p14:xfrm>
                <a:off x="443331" y="1964385"/>
                <a:ext cx="209880" cy="86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D48840-9086-418C-95DF-B499B7E8144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25691" y="1946745"/>
                  <a:ext cx="245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53577C4-2D46-43A2-A3F0-537DE5B10C56}"/>
                    </a:ext>
                  </a:extLst>
                </p14:cNvPr>
                <p14:cNvContentPartPr/>
                <p14:nvPr/>
              </p14:nvContentPartPr>
              <p14:xfrm>
                <a:off x="606411" y="1728945"/>
                <a:ext cx="164880" cy="312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53577C4-2D46-43A2-A3F0-537DE5B10C5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88411" y="1711305"/>
                  <a:ext cx="200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984E480-9B91-48EE-92F3-643961E48871}"/>
                    </a:ext>
                  </a:extLst>
                </p14:cNvPr>
                <p14:cNvContentPartPr/>
                <p14:nvPr/>
              </p14:nvContentPartPr>
              <p14:xfrm>
                <a:off x="180531" y="3937905"/>
                <a:ext cx="10080" cy="309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984E480-9B91-48EE-92F3-643961E48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62891" y="3919905"/>
                  <a:ext cx="45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827076C-A8A2-4A13-A218-621B625F1763}"/>
                    </a:ext>
                  </a:extLst>
                </p14:cNvPr>
                <p14:cNvContentPartPr/>
                <p14:nvPr/>
              </p14:nvContentPartPr>
              <p14:xfrm>
                <a:off x="35811" y="4019625"/>
                <a:ext cx="98640" cy="55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827076C-A8A2-4A13-A218-621B625F176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171" y="4001625"/>
                  <a:ext cx="13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00B842A-4F88-489B-BF16-C9DA1AB744C3}"/>
                    </a:ext>
                  </a:extLst>
                </p14:cNvPr>
                <p14:cNvContentPartPr/>
                <p14:nvPr/>
              </p14:nvContentPartPr>
              <p14:xfrm>
                <a:off x="379971" y="3820185"/>
                <a:ext cx="32760" cy="33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00B842A-4F88-489B-BF16-C9DA1AB744C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2331" y="3802185"/>
                  <a:ext cx="68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F2AC502-76AD-4D70-BBF3-25E200ADE808}"/>
                    </a:ext>
                  </a:extLst>
                </p14:cNvPr>
                <p14:cNvContentPartPr/>
                <p14:nvPr/>
              </p14:nvContentPartPr>
              <p14:xfrm>
                <a:off x="470331" y="3749985"/>
                <a:ext cx="164160" cy="156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F2AC502-76AD-4D70-BBF3-25E200ADE80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52691" y="3731985"/>
                  <a:ext cx="199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D87174C-F69E-481F-BBC4-E9B71E4721C2}"/>
                    </a:ext>
                  </a:extLst>
                </p14:cNvPr>
                <p14:cNvContentPartPr/>
                <p14:nvPr/>
              </p14:nvContentPartPr>
              <p14:xfrm>
                <a:off x="642411" y="3503025"/>
                <a:ext cx="73080" cy="308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D87174C-F69E-481F-BBC4-E9B71E4721C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24771" y="3485385"/>
                  <a:ext cx="10872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09BC973-E96A-4369-A68D-CC8C164A5233}"/>
                  </a:ext>
                </a:extLst>
              </p14:cNvPr>
              <p14:cNvContentPartPr/>
              <p14:nvPr/>
            </p14:nvContentPartPr>
            <p14:xfrm>
              <a:off x="253251" y="5648985"/>
              <a:ext cx="45360" cy="289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09BC973-E96A-4369-A68D-CC8C164A5233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35611" y="5631345"/>
                <a:ext cx="81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3733BEA-C17B-496D-87F5-37D922EE8824}"/>
                  </a:ext>
                </a:extLst>
              </p14:cNvPr>
              <p14:cNvContentPartPr/>
              <p14:nvPr/>
            </p14:nvContentPartPr>
            <p14:xfrm>
              <a:off x="108531" y="5694345"/>
              <a:ext cx="139320" cy="51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3733BEA-C17B-496D-87F5-37D922EE8824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0531" y="5676345"/>
                <a:ext cx="1749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7782712-8DE1-4991-A9D0-FB3F023A4758}"/>
                  </a:ext>
                </a:extLst>
              </p14:cNvPr>
              <p14:cNvContentPartPr/>
              <p14:nvPr/>
            </p14:nvContentPartPr>
            <p14:xfrm>
              <a:off x="433971" y="5467905"/>
              <a:ext cx="39600" cy="360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7782712-8DE1-4991-A9D0-FB3F023A4758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16331" y="5450265"/>
                <a:ext cx="752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9E1F98C-931F-419E-A625-C112E5ABB59B}"/>
                  </a:ext>
                </a:extLst>
              </p14:cNvPr>
              <p14:cNvContentPartPr/>
              <p14:nvPr/>
            </p14:nvContentPartPr>
            <p14:xfrm>
              <a:off x="515691" y="5476905"/>
              <a:ext cx="200160" cy="177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9E1F98C-931F-419E-A625-C112E5ABB59B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97691" y="5458905"/>
                <a:ext cx="235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36F636E-7F06-4EB3-A3C5-8BF106600FA8}"/>
                  </a:ext>
                </a:extLst>
              </p14:cNvPr>
              <p14:cNvContentPartPr/>
              <p14:nvPr/>
            </p14:nvContentPartPr>
            <p14:xfrm>
              <a:off x="751131" y="5259465"/>
              <a:ext cx="264960" cy="3632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36F636E-7F06-4EB3-A3C5-8BF106600FA8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33131" y="5241825"/>
                <a:ext cx="30060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41A1ADB-67AB-4335-A60D-1A55006CC2CF}"/>
              </a:ext>
            </a:extLst>
          </p:cNvPr>
          <p:cNvGrpSpPr/>
          <p:nvPr/>
        </p:nvGrpSpPr>
        <p:grpSpPr>
          <a:xfrm>
            <a:off x="180531" y="62865"/>
            <a:ext cx="11810520" cy="6651360"/>
            <a:chOff x="180531" y="62865"/>
            <a:chExt cx="11810520" cy="66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A696AA-2ABA-42D0-8D8A-DFEEDEF549E7}"/>
                    </a:ext>
                  </a:extLst>
                </p14:cNvPr>
                <p14:cNvContentPartPr/>
                <p14:nvPr/>
              </p14:nvContentPartPr>
              <p14:xfrm>
                <a:off x="2208051" y="434025"/>
                <a:ext cx="131040" cy="47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A696AA-2ABA-42D0-8D8A-DFEEDEF549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0411" y="416385"/>
                  <a:ext cx="166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B02BAE-C884-46FE-B2B6-78DA49E32821}"/>
                    </a:ext>
                  </a:extLst>
                </p14:cNvPr>
                <p14:cNvContentPartPr/>
                <p14:nvPr/>
              </p14:nvContentPartPr>
              <p14:xfrm>
                <a:off x="2425851" y="525105"/>
                <a:ext cx="318960" cy="244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B02BAE-C884-46FE-B2B6-78DA49E328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8211" y="507105"/>
                  <a:ext cx="354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A55280-0C67-4E94-8739-E6001C564BC2}"/>
                    </a:ext>
                  </a:extLst>
                </p14:cNvPr>
                <p14:cNvContentPartPr/>
                <p14:nvPr/>
              </p14:nvContentPartPr>
              <p14:xfrm>
                <a:off x="2761011" y="421425"/>
                <a:ext cx="265320" cy="441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A55280-0C67-4E94-8739-E6001C564B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3011" y="403785"/>
                  <a:ext cx="300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82F764-CB5A-411A-88B7-60B08650F4A7}"/>
                    </a:ext>
                  </a:extLst>
                </p14:cNvPr>
                <p14:cNvContentPartPr/>
                <p14:nvPr/>
              </p14:nvContentPartPr>
              <p14:xfrm>
                <a:off x="3276891" y="261945"/>
                <a:ext cx="73440" cy="22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82F764-CB5A-411A-88B7-60B08650F4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8891" y="244305"/>
                  <a:ext cx="109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1EBB5-5C34-4D1B-8F43-0AB14FE22A1B}"/>
                    </a:ext>
                  </a:extLst>
                </p14:cNvPr>
                <p14:cNvContentPartPr/>
                <p14:nvPr/>
              </p14:nvContentPartPr>
              <p14:xfrm>
                <a:off x="3186531" y="588105"/>
                <a:ext cx="37944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1EBB5-5C34-4D1B-8F43-0AB14FE22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8891" y="570465"/>
                  <a:ext cx="415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6E6C78-5216-4083-9FB1-CEC168823F09}"/>
                    </a:ext>
                  </a:extLst>
                </p14:cNvPr>
                <p14:cNvContentPartPr/>
                <p14:nvPr/>
              </p14:nvContentPartPr>
              <p14:xfrm>
                <a:off x="3276891" y="705825"/>
                <a:ext cx="275400" cy="46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6E6C78-5216-4083-9FB1-CEC168823F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9251" y="688185"/>
                  <a:ext cx="3110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12C847-AF55-489A-9190-087E8837C804}"/>
                    </a:ext>
                  </a:extLst>
                </p14:cNvPr>
                <p14:cNvContentPartPr/>
                <p14:nvPr/>
              </p14:nvContentPartPr>
              <p14:xfrm>
                <a:off x="3891411" y="368145"/>
                <a:ext cx="398160" cy="31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12C847-AF55-489A-9190-087E8837C8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3771" y="350145"/>
                  <a:ext cx="433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0AEB45-AEBE-426C-85F0-C55FA8AD0A85}"/>
                    </a:ext>
                  </a:extLst>
                </p14:cNvPr>
                <p14:cNvContentPartPr/>
                <p14:nvPr/>
              </p14:nvContentPartPr>
              <p14:xfrm>
                <a:off x="3711411" y="294705"/>
                <a:ext cx="131760" cy="1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0AEB45-AEBE-426C-85F0-C55FA8AD0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3771" y="277065"/>
                  <a:ext cx="167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0ECBFE-EBA2-486B-B0C5-3301584A869A}"/>
                    </a:ext>
                  </a:extLst>
                </p14:cNvPr>
                <p14:cNvContentPartPr/>
                <p14:nvPr/>
              </p14:nvContentPartPr>
              <p14:xfrm>
                <a:off x="4040811" y="90225"/>
                <a:ext cx="7128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0ECBFE-EBA2-486B-B0C5-3301584A86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2811" y="72585"/>
                  <a:ext cx="106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383D36-3BBD-47B2-B2B1-CB7202B5C91B}"/>
                    </a:ext>
                  </a:extLst>
                </p14:cNvPr>
                <p14:cNvContentPartPr/>
                <p14:nvPr/>
              </p14:nvContentPartPr>
              <p14:xfrm>
                <a:off x="4001211" y="62865"/>
                <a:ext cx="360" cy="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383D36-3BBD-47B2-B2B1-CB7202B5C9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571" y="452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642F67-25D4-4FF0-86AB-32E6E09FE350}"/>
                    </a:ext>
                  </a:extLst>
                </p14:cNvPr>
                <p14:cNvContentPartPr/>
                <p14:nvPr/>
              </p14:nvContentPartPr>
              <p14:xfrm>
                <a:off x="4216851" y="90225"/>
                <a:ext cx="229680" cy="17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642F67-25D4-4FF0-86AB-32E6E09FE3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8851" y="72585"/>
                  <a:ext cx="265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D347DA-DB23-4D29-B3D0-78BFA4B0C314}"/>
                    </a:ext>
                  </a:extLst>
                </p14:cNvPr>
                <p14:cNvContentPartPr/>
                <p14:nvPr/>
              </p14:nvContentPartPr>
              <p14:xfrm>
                <a:off x="4831731" y="90225"/>
                <a:ext cx="361800" cy="103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D347DA-DB23-4D29-B3D0-78BFA4B0C3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3731" y="72585"/>
                  <a:ext cx="39744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AA77D8-730A-4626-9040-D50F10AC7530}"/>
                    </a:ext>
                  </a:extLst>
                </p14:cNvPr>
                <p14:cNvContentPartPr/>
                <p14:nvPr/>
              </p14:nvContentPartPr>
              <p14:xfrm>
                <a:off x="5178051" y="560745"/>
                <a:ext cx="70920" cy="23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AA77D8-730A-4626-9040-D50F10AC75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0411" y="543105"/>
                  <a:ext cx="106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5890CC-C297-44E7-8E9F-52AE45F389A5}"/>
                    </a:ext>
                  </a:extLst>
                </p14:cNvPr>
                <p14:cNvContentPartPr/>
                <p14:nvPr/>
              </p14:nvContentPartPr>
              <p14:xfrm>
                <a:off x="5449851" y="687105"/>
                <a:ext cx="2552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5890CC-C297-44E7-8E9F-52AE45F389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1851" y="669105"/>
                  <a:ext cx="290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399671-4344-4E08-9A82-591DF1425182}"/>
                    </a:ext>
                  </a:extLst>
                </p14:cNvPr>
                <p14:cNvContentPartPr/>
                <p14:nvPr/>
              </p14:nvContentPartPr>
              <p14:xfrm>
                <a:off x="5549211" y="551745"/>
                <a:ext cx="108000" cy="29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399671-4344-4E08-9A82-591DF14251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1571" y="534105"/>
                  <a:ext cx="143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97E4A8-6955-43C2-A603-67AE14434E7B}"/>
                    </a:ext>
                  </a:extLst>
                </p14:cNvPr>
                <p14:cNvContentPartPr/>
                <p14:nvPr/>
              </p14:nvContentPartPr>
              <p14:xfrm>
                <a:off x="6462891" y="415665"/>
                <a:ext cx="449640" cy="42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97E4A8-6955-43C2-A603-67AE14434E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4891" y="398025"/>
                  <a:ext cx="4852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761AF6-02FE-4AEA-BBE2-688DE2727637}"/>
                    </a:ext>
                  </a:extLst>
                </p14:cNvPr>
                <p14:cNvContentPartPr/>
                <p14:nvPr/>
              </p14:nvContentPartPr>
              <p14:xfrm>
                <a:off x="6219171" y="327105"/>
                <a:ext cx="170280" cy="34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761AF6-02FE-4AEA-BBE2-688DE2727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1531" y="309105"/>
                  <a:ext cx="205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993578-4535-4B2D-9670-AC76C4D9B330}"/>
                    </a:ext>
                  </a:extLst>
                </p14:cNvPr>
                <p14:cNvContentPartPr/>
                <p14:nvPr/>
              </p14:nvContentPartPr>
              <p14:xfrm>
                <a:off x="6572331" y="198945"/>
                <a:ext cx="82080" cy="21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993578-4535-4B2D-9670-AC76C4D9B3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4691" y="180945"/>
                  <a:ext cx="11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0B8C4A-97CE-440D-BF43-89BE41F64659}"/>
                    </a:ext>
                  </a:extLst>
                </p14:cNvPr>
                <p14:cNvContentPartPr/>
                <p14:nvPr/>
              </p14:nvContentPartPr>
              <p14:xfrm>
                <a:off x="6499971" y="95625"/>
                <a:ext cx="360" cy="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0B8C4A-97CE-440D-BF43-89BE41F646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1971" y="77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F4AE88-0311-4295-8E85-B15FCEE45022}"/>
                    </a:ext>
                  </a:extLst>
                </p14:cNvPr>
                <p14:cNvContentPartPr/>
                <p14:nvPr/>
              </p14:nvContentPartPr>
              <p14:xfrm>
                <a:off x="6753771" y="178065"/>
                <a:ext cx="155520" cy="10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F4AE88-0311-4295-8E85-B15FCEE450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36131" y="160065"/>
                  <a:ext cx="191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064B6E-A945-43F9-9C77-BC545532D3CB}"/>
                    </a:ext>
                  </a:extLst>
                </p14:cNvPr>
                <p14:cNvContentPartPr/>
                <p14:nvPr/>
              </p14:nvContentPartPr>
              <p14:xfrm>
                <a:off x="7033851" y="132345"/>
                <a:ext cx="362160" cy="72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064B6E-A945-43F9-9C77-BC545532D3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5851" y="114705"/>
                  <a:ext cx="3978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31F82B-D38A-4346-80F3-CD235D9DC959}"/>
                    </a:ext>
                  </a:extLst>
                </p14:cNvPr>
                <p14:cNvContentPartPr/>
                <p14:nvPr/>
              </p14:nvContentPartPr>
              <p14:xfrm>
                <a:off x="7354251" y="81585"/>
                <a:ext cx="304200" cy="228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31F82B-D38A-4346-80F3-CD235D9DC9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6251" y="63945"/>
                  <a:ext cx="339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AD8C45-9D8F-4D1A-87DD-522B09DB8916}"/>
                    </a:ext>
                  </a:extLst>
                </p14:cNvPr>
                <p14:cNvContentPartPr/>
                <p14:nvPr/>
              </p14:nvContentPartPr>
              <p14:xfrm>
                <a:off x="1485171" y="506745"/>
                <a:ext cx="425160" cy="45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AD8C45-9D8F-4D1A-87DD-522B09DB89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67171" y="488745"/>
                  <a:ext cx="4608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9E5020-ACB6-411F-9B9E-18ABC9E3FE76}"/>
                    </a:ext>
                  </a:extLst>
                </p14:cNvPr>
                <p14:cNvContentPartPr/>
                <p14:nvPr/>
              </p14:nvContentPartPr>
              <p14:xfrm>
                <a:off x="1565811" y="579105"/>
                <a:ext cx="340920" cy="29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9E5020-ACB6-411F-9B9E-18ABC9E3FE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48171" y="561105"/>
                  <a:ext cx="3765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A34E21-6886-4032-8764-E7314F58F34A}"/>
                    </a:ext>
                  </a:extLst>
                </p14:cNvPr>
                <p14:cNvContentPartPr/>
                <p14:nvPr/>
              </p14:nvContentPartPr>
              <p14:xfrm>
                <a:off x="291411" y="491625"/>
                <a:ext cx="114840" cy="44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A34E21-6886-4032-8764-E7314F58F3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771" y="473985"/>
                  <a:ext cx="1504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49DB79-2C11-44CA-9C09-13454CAA62B5}"/>
                    </a:ext>
                  </a:extLst>
                </p14:cNvPr>
                <p14:cNvContentPartPr/>
                <p14:nvPr/>
              </p14:nvContentPartPr>
              <p14:xfrm>
                <a:off x="180531" y="570105"/>
                <a:ext cx="153720" cy="123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49DB79-2C11-44CA-9C09-13454CAA62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2891" y="552105"/>
                  <a:ext cx="189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773CB6-13DF-4D01-B20B-62F31B339717}"/>
                    </a:ext>
                  </a:extLst>
                </p14:cNvPr>
                <p14:cNvContentPartPr/>
                <p14:nvPr/>
              </p14:nvContentPartPr>
              <p14:xfrm>
                <a:off x="532971" y="479385"/>
                <a:ext cx="109800" cy="24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773CB6-13DF-4D01-B20B-62F31B3397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971" y="461385"/>
                  <a:ext cx="145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25AFD4-9128-4EEA-8E5C-DC253D4F0C51}"/>
                    </a:ext>
                  </a:extLst>
                </p14:cNvPr>
                <p14:cNvContentPartPr/>
                <p14:nvPr/>
              </p14:nvContentPartPr>
              <p14:xfrm>
                <a:off x="660771" y="579105"/>
                <a:ext cx="246600" cy="14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25AFD4-9128-4EEA-8E5C-DC253D4F0C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771" y="561105"/>
                  <a:ext cx="282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25C4BE-C28E-4AC8-A04D-FE5E20DED43E}"/>
                    </a:ext>
                  </a:extLst>
                </p14:cNvPr>
                <p14:cNvContentPartPr/>
                <p14:nvPr/>
              </p14:nvContentPartPr>
              <p14:xfrm>
                <a:off x="896211" y="407025"/>
                <a:ext cx="163440" cy="39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25C4BE-C28E-4AC8-A04D-FE5E20DED4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8211" y="389385"/>
                  <a:ext cx="199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FF114A-1850-4D1A-8A87-CBD68AAF7D69}"/>
                    </a:ext>
                  </a:extLst>
                </p14:cNvPr>
                <p14:cNvContentPartPr/>
                <p14:nvPr/>
              </p14:nvContentPartPr>
              <p14:xfrm>
                <a:off x="1122291" y="607545"/>
                <a:ext cx="210960" cy="44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FF114A-1850-4D1A-8A87-CBD68AAF7D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4291" y="589545"/>
                  <a:ext cx="246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912B08-D573-450A-A43A-792F9AB3A49E}"/>
                    </a:ext>
                  </a:extLst>
                </p14:cNvPr>
                <p14:cNvContentPartPr/>
                <p14:nvPr/>
              </p14:nvContentPartPr>
              <p14:xfrm>
                <a:off x="1176651" y="725985"/>
                <a:ext cx="177840" cy="34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912B08-D573-450A-A43A-792F9AB3A4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9011" y="708345"/>
                  <a:ext cx="213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C454E6-8FE3-4FA8-B186-DD0C681334EE}"/>
                    </a:ext>
                  </a:extLst>
                </p14:cNvPr>
                <p14:cNvContentPartPr/>
                <p14:nvPr/>
              </p14:nvContentPartPr>
              <p14:xfrm>
                <a:off x="7477731" y="1727865"/>
                <a:ext cx="700920" cy="39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C454E6-8FE3-4FA8-B186-DD0C681334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60091" y="1710225"/>
                  <a:ext cx="7365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A44DE1-F1A1-4D97-9936-DB6674CB3979}"/>
                    </a:ext>
                  </a:extLst>
                </p14:cNvPr>
                <p14:cNvContentPartPr/>
                <p14:nvPr/>
              </p14:nvContentPartPr>
              <p14:xfrm>
                <a:off x="7387371" y="1466145"/>
                <a:ext cx="208080" cy="9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A44DE1-F1A1-4D97-9936-DB6674CB39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69371" y="1448505"/>
                  <a:ext cx="243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E0E092-1DB8-43D4-8A22-EB3C90F3194D}"/>
                    </a:ext>
                  </a:extLst>
                </p14:cNvPr>
                <p14:cNvContentPartPr/>
                <p14:nvPr/>
              </p14:nvContentPartPr>
              <p14:xfrm>
                <a:off x="7846371" y="1085985"/>
                <a:ext cx="258840" cy="46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E0E092-1DB8-43D4-8A22-EB3C90F319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28731" y="1068345"/>
                  <a:ext cx="294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C64E69-01D0-4EB1-A94E-AAC4FAE7BE93}"/>
                    </a:ext>
                  </a:extLst>
                </p14:cNvPr>
                <p14:cNvContentPartPr/>
                <p14:nvPr/>
              </p14:nvContentPartPr>
              <p14:xfrm>
                <a:off x="7876251" y="923265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C64E69-01D0-4EB1-A94E-AAC4FAE7BE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58251" y="905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F3E953-A6E5-4350-A4D1-C2C650D0C8B9}"/>
                    </a:ext>
                  </a:extLst>
                </p14:cNvPr>
                <p14:cNvContentPartPr/>
                <p14:nvPr/>
              </p14:nvContentPartPr>
              <p14:xfrm>
                <a:off x="8129691" y="1092105"/>
                <a:ext cx="363240" cy="203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9F3E953-A6E5-4350-A4D1-C2C650D0C8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11691" y="1074465"/>
                  <a:ext cx="39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EA9873-196C-4DA0-AF2A-E3A3E6BC5CC7}"/>
                    </a:ext>
                  </a:extLst>
                </p14:cNvPr>
                <p14:cNvContentPartPr/>
                <p14:nvPr/>
              </p14:nvContentPartPr>
              <p14:xfrm>
                <a:off x="8555211" y="934065"/>
                <a:ext cx="614880" cy="1202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EA9873-196C-4DA0-AF2A-E3A3E6BC5C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7211" y="916065"/>
                  <a:ext cx="65052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A249F-AA39-400B-85D0-8EF3F3035A71}"/>
                    </a:ext>
                  </a:extLst>
                </p14:cNvPr>
                <p14:cNvContentPartPr/>
                <p14:nvPr/>
              </p14:nvContentPartPr>
              <p14:xfrm>
                <a:off x="8654571" y="364905"/>
                <a:ext cx="681480" cy="343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A249F-AA39-400B-85D0-8EF3F3035A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6931" y="347265"/>
                  <a:ext cx="717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2A2955B-65DE-451A-8B5B-C670B924945E}"/>
                    </a:ext>
                  </a:extLst>
                </p14:cNvPr>
                <p14:cNvContentPartPr/>
                <p14:nvPr/>
              </p14:nvContentPartPr>
              <p14:xfrm>
                <a:off x="9432171" y="2435265"/>
                <a:ext cx="365760" cy="39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2A2955B-65DE-451A-8B5B-C670B9249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14531" y="2417265"/>
                  <a:ext cx="401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FA6AD0-4121-4C2E-BCB8-36521F5BCB36}"/>
                    </a:ext>
                  </a:extLst>
                </p14:cNvPr>
                <p14:cNvContentPartPr/>
                <p14:nvPr/>
              </p14:nvContentPartPr>
              <p14:xfrm>
                <a:off x="10117611" y="2199465"/>
                <a:ext cx="357480" cy="101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FA6AD0-4121-4C2E-BCB8-36521F5BCB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9611" y="2181825"/>
                  <a:ext cx="39312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DA2621-BA79-4127-9502-6D87838C12F2}"/>
                    </a:ext>
                  </a:extLst>
                </p14:cNvPr>
                <p14:cNvContentPartPr/>
                <p14:nvPr/>
              </p14:nvContentPartPr>
              <p14:xfrm>
                <a:off x="10420371" y="2606625"/>
                <a:ext cx="186840" cy="201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DA2621-BA79-4127-9502-6D87838C12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2371" y="2588625"/>
                  <a:ext cx="222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FBE207-B0FD-469B-89A6-2BD7209FE596}"/>
                    </a:ext>
                  </a:extLst>
                </p14:cNvPr>
                <p14:cNvContentPartPr/>
                <p14:nvPr/>
              </p14:nvContentPartPr>
              <p14:xfrm>
                <a:off x="9442251" y="3078225"/>
                <a:ext cx="1897200" cy="715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FBE207-B0FD-469B-89A6-2BD7209FE5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24611" y="3060225"/>
                  <a:ext cx="1932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87DFC0-D2B2-43AE-8F93-0898D5621D85}"/>
                    </a:ext>
                  </a:extLst>
                </p14:cNvPr>
                <p14:cNvContentPartPr/>
                <p14:nvPr/>
              </p14:nvContentPartPr>
              <p14:xfrm>
                <a:off x="10266291" y="3594825"/>
                <a:ext cx="295560" cy="511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87DFC0-D2B2-43AE-8F93-0898D5621D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48291" y="3576825"/>
                  <a:ext cx="3312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A1F30BA-47EE-4611-BEA2-AB8E456BAB1C}"/>
                    </a:ext>
                  </a:extLst>
                </p14:cNvPr>
                <p14:cNvContentPartPr/>
                <p14:nvPr/>
              </p14:nvContentPartPr>
              <p14:xfrm>
                <a:off x="10384011" y="3980025"/>
                <a:ext cx="679320" cy="266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A1F30BA-47EE-4611-BEA2-AB8E456BAB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66011" y="3962385"/>
                  <a:ext cx="714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889502-DCD6-4117-9857-98904DAA6638}"/>
                    </a:ext>
                  </a:extLst>
                </p14:cNvPr>
                <p14:cNvContentPartPr/>
                <p14:nvPr/>
              </p14:nvContentPartPr>
              <p14:xfrm>
                <a:off x="10148571" y="3483945"/>
                <a:ext cx="452520" cy="16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889502-DCD6-4117-9857-98904DAA66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30571" y="3465945"/>
                  <a:ext cx="488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43525C-4649-40D5-A94E-08304E5026AC}"/>
                    </a:ext>
                  </a:extLst>
                </p14:cNvPr>
                <p14:cNvContentPartPr/>
                <p14:nvPr/>
              </p14:nvContentPartPr>
              <p14:xfrm>
                <a:off x="11215251" y="3657105"/>
                <a:ext cx="110880" cy="9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43525C-4649-40D5-A94E-08304E5026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97611" y="3639465"/>
                  <a:ext cx="14652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98433A-1A06-4017-A020-A3B5199B22AF}"/>
                    </a:ext>
                  </a:extLst>
                </p14:cNvPr>
                <p14:cNvContentPartPr/>
                <p14:nvPr/>
              </p14:nvContentPartPr>
              <p14:xfrm>
                <a:off x="11461491" y="4084425"/>
                <a:ext cx="198000" cy="459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98433A-1A06-4017-A020-A3B5199B22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3851" y="4066785"/>
                  <a:ext cx="233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C1EC1D-3595-4D69-B4BE-9BA54A14DB1E}"/>
                    </a:ext>
                  </a:extLst>
                </p14:cNvPr>
                <p14:cNvContentPartPr/>
                <p14:nvPr/>
              </p14:nvContentPartPr>
              <p14:xfrm>
                <a:off x="11095731" y="1829745"/>
                <a:ext cx="350280" cy="720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C1EC1D-3595-4D69-B4BE-9BA54A14DB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78091" y="1812105"/>
                  <a:ext cx="38592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7141B6-900C-4C67-826B-AFF9FAD9826E}"/>
                    </a:ext>
                  </a:extLst>
                </p14:cNvPr>
                <p14:cNvContentPartPr/>
                <p14:nvPr/>
              </p14:nvContentPartPr>
              <p14:xfrm>
                <a:off x="11513331" y="1846665"/>
                <a:ext cx="138600" cy="103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7141B6-900C-4C67-826B-AFF9FAD982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5331" y="1829025"/>
                  <a:ext cx="1742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71D2F8-7B6C-4F5B-8FFA-59897ED97BB5}"/>
                    </a:ext>
                  </a:extLst>
                </p14:cNvPr>
                <p14:cNvContentPartPr/>
                <p14:nvPr/>
              </p14:nvContentPartPr>
              <p14:xfrm>
                <a:off x="11606211" y="2432745"/>
                <a:ext cx="384840" cy="25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71D2F8-7B6C-4F5B-8FFA-59897ED97B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88571" y="2414745"/>
                  <a:ext cx="420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04A60E-5ADB-4C3A-8B6F-E85E29812917}"/>
                    </a:ext>
                  </a:extLst>
                </p14:cNvPr>
                <p14:cNvContentPartPr/>
                <p14:nvPr/>
              </p14:nvContentPartPr>
              <p14:xfrm>
                <a:off x="808731" y="2032425"/>
                <a:ext cx="267480" cy="351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04A60E-5ADB-4C3A-8B6F-E85E2981291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1091" y="2014425"/>
                  <a:ext cx="303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120888-0C0A-481F-8A53-75F929BED06F}"/>
                    </a:ext>
                  </a:extLst>
                </p14:cNvPr>
                <p14:cNvContentPartPr/>
                <p14:nvPr/>
              </p14:nvContentPartPr>
              <p14:xfrm>
                <a:off x="778491" y="2018385"/>
                <a:ext cx="19440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120888-0C0A-481F-8A53-75F929BED0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0491" y="2000745"/>
                  <a:ext cx="230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0CE296-8357-43CA-A4F4-759F7F631877}"/>
                    </a:ext>
                  </a:extLst>
                </p14:cNvPr>
                <p14:cNvContentPartPr/>
                <p14:nvPr/>
              </p14:nvContentPartPr>
              <p14:xfrm>
                <a:off x="1313451" y="1892025"/>
                <a:ext cx="38880" cy="37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0CE296-8357-43CA-A4F4-759F7F6318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95811" y="1874025"/>
                  <a:ext cx="74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8B9109-19C9-4169-B14F-A9718E8DE1F4}"/>
                    </a:ext>
                  </a:extLst>
                </p14:cNvPr>
                <p14:cNvContentPartPr/>
                <p14:nvPr/>
              </p14:nvContentPartPr>
              <p14:xfrm>
                <a:off x="1430091" y="1991385"/>
                <a:ext cx="365400" cy="20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8B9109-19C9-4169-B14F-A9718E8DE1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12451" y="1973745"/>
                  <a:ext cx="401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D79FC4-DC79-40FD-BE47-0BFDE62DA446}"/>
                    </a:ext>
                  </a:extLst>
                </p14:cNvPr>
                <p14:cNvContentPartPr/>
                <p14:nvPr/>
              </p14:nvContentPartPr>
              <p14:xfrm>
                <a:off x="1792251" y="1782945"/>
                <a:ext cx="299520" cy="45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D79FC4-DC79-40FD-BE47-0BFDE62DA4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74251" y="1765305"/>
                  <a:ext cx="335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1C54A0-CF1F-4EB2-A343-01217525701E}"/>
                    </a:ext>
                  </a:extLst>
                </p14:cNvPr>
                <p14:cNvContentPartPr/>
                <p14:nvPr/>
              </p14:nvContentPartPr>
              <p14:xfrm>
                <a:off x="696771" y="2465145"/>
                <a:ext cx="1561320" cy="16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1C54A0-CF1F-4EB2-A343-0121752570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9131" y="2447145"/>
                  <a:ext cx="1596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F2AB5D-7484-4500-A94A-A07895726B7E}"/>
                    </a:ext>
                  </a:extLst>
                </p14:cNvPr>
                <p14:cNvContentPartPr/>
                <p14:nvPr/>
              </p14:nvContentPartPr>
              <p14:xfrm>
                <a:off x="1007451" y="2897145"/>
                <a:ext cx="343080" cy="39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F2AB5D-7484-4500-A94A-A07895726B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811" y="2879145"/>
                  <a:ext cx="3787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8EAE73-37D7-4115-A0B8-2B43D27590E5}"/>
                    </a:ext>
                  </a:extLst>
                </p14:cNvPr>
                <p14:cNvContentPartPr/>
                <p14:nvPr/>
              </p14:nvContentPartPr>
              <p14:xfrm>
                <a:off x="986571" y="2969145"/>
                <a:ext cx="317880" cy="26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8EAE73-37D7-4115-A0B8-2B43D27590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8571" y="2951145"/>
                  <a:ext cx="353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86C54-5642-438F-8EEC-A2FFE7B2757B}"/>
                    </a:ext>
                  </a:extLst>
                </p14:cNvPr>
                <p14:cNvContentPartPr/>
                <p14:nvPr/>
              </p14:nvContentPartPr>
              <p14:xfrm>
                <a:off x="1570131" y="2761065"/>
                <a:ext cx="42840" cy="34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86C54-5642-438F-8EEC-A2FFE7B275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2131" y="2743065"/>
                  <a:ext cx="78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58AFCB-3B48-4F5F-9A9E-6016349E31A1}"/>
                    </a:ext>
                  </a:extLst>
                </p14:cNvPr>
                <p14:cNvContentPartPr/>
                <p14:nvPr/>
              </p14:nvContentPartPr>
              <p14:xfrm>
                <a:off x="1710891" y="2752425"/>
                <a:ext cx="218160" cy="19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58AFCB-3B48-4F5F-9A9E-6016349E31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92891" y="2734425"/>
                  <a:ext cx="253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4C1F7B-54C9-4100-ACE2-72F89F096775}"/>
                    </a:ext>
                  </a:extLst>
                </p14:cNvPr>
                <p14:cNvContentPartPr/>
                <p14:nvPr/>
              </p14:nvContentPartPr>
              <p14:xfrm>
                <a:off x="1674531" y="2770065"/>
                <a:ext cx="27000" cy="8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4C1F7B-54C9-4100-ACE2-72F89F0967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6531" y="2752065"/>
                  <a:ext cx="62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90D0CD-4A25-43A5-9B1F-664D629DCD40}"/>
                    </a:ext>
                  </a:extLst>
                </p14:cNvPr>
                <p14:cNvContentPartPr/>
                <p14:nvPr/>
              </p14:nvContentPartPr>
              <p14:xfrm>
                <a:off x="2045691" y="2625345"/>
                <a:ext cx="247320" cy="32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90D0CD-4A25-43A5-9B1F-664D629DCD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28051" y="2607345"/>
                  <a:ext cx="282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C60C0C-A38A-4278-8452-4F224B83C6CA}"/>
                    </a:ext>
                  </a:extLst>
                </p14:cNvPr>
                <p14:cNvContentPartPr/>
                <p14:nvPr/>
              </p14:nvContentPartPr>
              <p14:xfrm>
                <a:off x="2588931" y="2226825"/>
                <a:ext cx="3927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C60C0C-A38A-4278-8452-4F224B83C6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0931" y="2209185"/>
                  <a:ext cx="42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917ECF-5A05-4B37-8495-8B2D5E17E0F8}"/>
                    </a:ext>
                  </a:extLst>
                </p14:cNvPr>
                <p14:cNvContentPartPr/>
                <p14:nvPr/>
              </p14:nvContentPartPr>
              <p14:xfrm>
                <a:off x="2634291" y="2389185"/>
                <a:ext cx="300240" cy="2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917ECF-5A05-4B37-8495-8B2D5E17E0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16651" y="2371185"/>
                  <a:ext cx="33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195ED5-8F5E-4BDB-AED0-9A149B68DCE8}"/>
                    </a:ext>
                  </a:extLst>
                </p14:cNvPr>
                <p14:cNvContentPartPr/>
                <p14:nvPr/>
              </p14:nvContentPartPr>
              <p14:xfrm>
                <a:off x="4608171" y="1222065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195ED5-8F5E-4BDB-AED0-9A149B68DC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90171" y="1204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769D49-F5B1-4750-9F15-F1BF2178ECAF}"/>
                    </a:ext>
                  </a:extLst>
                </p14:cNvPr>
                <p14:cNvContentPartPr/>
                <p14:nvPr/>
              </p14:nvContentPartPr>
              <p14:xfrm>
                <a:off x="3729411" y="1855665"/>
                <a:ext cx="32760" cy="201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769D49-F5B1-4750-9F15-F1BF2178EC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11411" y="1837665"/>
                  <a:ext cx="68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4A818D-2E9C-41C4-8F5A-196155123718}"/>
                    </a:ext>
                  </a:extLst>
                </p14:cNvPr>
                <p14:cNvContentPartPr/>
                <p14:nvPr/>
              </p14:nvContentPartPr>
              <p14:xfrm>
                <a:off x="3457971" y="2181825"/>
                <a:ext cx="621720" cy="18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4A818D-2E9C-41C4-8F5A-19615512371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39971" y="2163825"/>
                  <a:ext cx="657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E24313-9E51-4FAA-AC04-6FCC29908D61}"/>
                    </a:ext>
                  </a:extLst>
                </p14:cNvPr>
                <p14:cNvContentPartPr/>
                <p14:nvPr/>
              </p14:nvContentPartPr>
              <p14:xfrm>
                <a:off x="3693411" y="2344545"/>
                <a:ext cx="456840" cy="63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E24313-9E51-4FAA-AC04-6FCC29908D6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75411" y="2326905"/>
                  <a:ext cx="4924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505B4B-EB73-4C47-888D-E7718E487726}"/>
                    </a:ext>
                  </a:extLst>
                </p14:cNvPr>
                <p14:cNvContentPartPr/>
                <p14:nvPr/>
              </p14:nvContentPartPr>
              <p14:xfrm>
                <a:off x="4596651" y="1923345"/>
                <a:ext cx="510480" cy="48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505B4B-EB73-4C47-888D-E7718E4877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78651" y="1905705"/>
                  <a:ext cx="5461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08FB44-57FA-4AA2-B492-EAAD50A0568B}"/>
                    </a:ext>
                  </a:extLst>
                </p14:cNvPr>
                <p14:cNvContentPartPr/>
                <p14:nvPr/>
              </p14:nvContentPartPr>
              <p14:xfrm>
                <a:off x="4408371" y="1781865"/>
                <a:ext cx="153360" cy="55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08FB44-57FA-4AA2-B492-EAAD50A056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90731" y="1764225"/>
                  <a:ext cx="189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A4745B-934D-425F-8211-84531367ADF7}"/>
                    </a:ext>
                  </a:extLst>
                </p14:cNvPr>
                <p14:cNvContentPartPr/>
                <p14:nvPr/>
              </p14:nvContentPartPr>
              <p14:xfrm>
                <a:off x="4692411" y="1439145"/>
                <a:ext cx="117720" cy="40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A4745B-934D-425F-8211-84531367AD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74411" y="1421505"/>
                  <a:ext cx="1533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A95E54-CBDD-428C-A6A0-41A8B3E3B54E}"/>
                    </a:ext>
                  </a:extLst>
                </p14:cNvPr>
                <p14:cNvContentPartPr/>
                <p14:nvPr/>
              </p14:nvContentPartPr>
              <p14:xfrm>
                <a:off x="4870971" y="1516545"/>
                <a:ext cx="328320" cy="279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A95E54-CBDD-428C-A6A0-41A8B3E3B5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52971" y="1498905"/>
                  <a:ext cx="363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AAF112-BAA9-4560-BA7B-C2BA6A15456C}"/>
                    </a:ext>
                  </a:extLst>
                </p14:cNvPr>
                <p14:cNvContentPartPr/>
                <p14:nvPr/>
              </p14:nvContentPartPr>
              <p14:xfrm>
                <a:off x="5474331" y="1402785"/>
                <a:ext cx="573840" cy="1282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AAF112-BAA9-4560-BA7B-C2BA6A15456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56691" y="1385145"/>
                  <a:ext cx="609480" cy="13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3DFB15-1ABE-4EB1-87FB-E324690CC10A}"/>
                    </a:ext>
                  </a:extLst>
                </p14:cNvPr>
                <p14:cNvContentPartPr/>
                <p14:nvPr/>
              </p14:nvContentPartPr>
              <p14:xfrm>
                <a:off x="6020091" y="2072745"/>
                <a:ext cx="63000" cy="137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3DFB15-1ABE-4EB1-87FB-E324690CC1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02451" y="2055105"/>
                  <a:ext cx="98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C83FA3-0670-4126-BA62-BF33F939D358}"/>
                    </a:ext>
                  </a:extLst>
                </p14:cNvPr>
                <p14:cNvContentPartPr/>
                <p14:nvPr/>
              </p14:nvContentPartPr>
              <p14:xfrm>
                <a:off x="6309891" y="2047185"/>
                <a:ext cx="564840" cy="14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C83FA3-0670-4126-BA62-BF33F939D35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92251" y="2029545"/>
                  <a:ext cx="60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126E17-7268-4B18-9382-A685348A8D05}"/>
                    </a:ext>
                  </a:extLst>
                </p14:cNvPr>
                <p14:cNvContentPartPr/>
                <p14:nvPr/>
              </p14:nvContentPartPr>
              <p14:xfrm>
                <a:off x="6581331" y="1910025"/>
                <a:ext cx="163080" cy="372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126E17-7268-4B18-9382-A685348A8D0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63691" y="1892025"/>
                  <a:ext cx="198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525DB2C-5CE4-42DD-A0D2-DFDC10982EB1}"/>
                    </a:ext>
                  </a:extLst>
                </p14:cNvPr>
                <p14:cNvContentPartPr/>
                <p14:nvPr/>
              </p14:nvContentPartPr>
              <p14:xfrm>
                <a:off x="470331" y="4309065"/>
                <a:ext cx="60840" cy="534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525DB2C-5CE4-42DD-A0D2-DFDC10982E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2691" y="4291065"/>
                  <a:ext cx="964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FEF3D2-7D82-46F2-986C-EDEDF71E8602}"/>
                    </a:ext>
                  </a:extLst>
                </p14:cNvPr>
                <p14:cNvContentPartPr/>
                <p14:nvPr/>
              </p14:nvContentPartPr>
              <p14:xfrm>
                <a:off x="714771" y="4236705"/>
                <a:ext cx="141120" cy="53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FEF3D2-7D82-46F2-986C-EDEDF71E86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6771" y="4219065"/>
                  <a:ext cx="1767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F5E5640-C4FB-492D-8353-2FAA981290AB}"/>
                    </a:ext>
                  </a:extLst>
                </p14:cNvPr>
                <p14:cNvContentPartPr/>
                <p14:nvPr/>
              </p14:nvContentPartPr>
              <p14:xfrm>
                <a:off x="504171" y="4576545"/>
                <a:ext cx="186480" cy="4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F5E5640-C4FB-492D-8353-2FAA981290A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6171" y="4558905"/>
                  <a:ext cx="222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3B36E4-31C2-42A5-849E-071F24076647}"/>
                    </a:ext>
                  </a:extLst>
                </p14:cNvPr>
                <p14:cNvContentPartPr/>
                <p14:nvPr/>
              </p14:nvContentPartPr>
              <p14:xfrm>
                <a:off x="1122291" y="4251465"/>
                <a:ext cx="45720" cy="276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3B36E4-31C2-42A5-849E-071F2407664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04291" y="4233825"/>
                  <a:ext cx="81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D81C97-E26B-49A1-AE85-D1E780A8C48C}"/>
                    </a:ext>
                  </a:extLst>
                </p14:cNvPr>
                <p14:cNvContentPartPr/>
                <p14:nvPr/>
              </p14:nvContentPartPr>
              <p14:xfrm>
                <a:off x="1267011" y="4237065"/>
                <a:ext cx="307080" cy="242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D81C97-E26B-49A1-AE85-D1E780A8C4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49011" y="4219425"/>
                  <a:ext cx="342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A1AB30D-5A1A-41B2-9447-12E1D192A81C}"/>
                    </a:ext>
                  </a:extLst>
                </p14:cNvPr>
                <p14:cNvContentPartPr/>
                <p14:nvPr/>
              </p14:nvContentPartPr>
              <p14:xfrm>
                <a:off x="1601811" y="3992265"/>
                <a:ext cx="300240" cy="55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A1AB30D-5A1A-41B2-9447-12E1D192A8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84171" y="3974265"/>
                  <a:ext cx="3358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27A789-2B57-4326-B969-00A842EE40A9}"/>
                    </a:ext>
                  </a:extLst>
                </p14:cNvPr>
                <p14:cNvContentPartPr/>
                <p14:nvPr/>
              </p14:nvContentPartPr>
              <p14:xfrm>
                <a:off x="2208771" y="4162905"/>
                <a:ext cx="567720" cy="64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27A789-2B57-4326-B969-00A842EE40A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90771" y="4145265"/>
                  <a:ext cx="603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632173-7C34-48B4-8ED9-49D2BDE6B95B}"/>
                    </a:ext>
                  </a:extLst>
                </p14:cNvPr>
                <p14:cNvContentPartPr/>
                <p14:nvPr/>
              </p14:nvContentPartPr>
              <p14:xfrm>
                <a:off x="2290131" y="4439025"/>
                <a:ext cx="389160" cy="2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632173-7C34-48B4-8ED9-49D2BDE6B95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72131" y="4421025"/>
                  <a:ext cx="42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EBF250-B930-49E5-B0F8-843C0FCDE82F}"/>
                    </a:ext>
                  </a:extLst>
                </p14:cNvPr>
                <p14:cNvContentPartPr/>
                <p14:nvPr/>
              </p14:nvContentPartPr>
              <p14:xfrm>
                <a:off x="3203811" y="3620745"/>
                <a:ext cx="52920" cy="376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EBF250-B930-49E5-B0F8-843C0FCDE8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85811" y="3603105"/>
                  <a:ext cx="88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FB9B8D2-6999-4DFD-8A51-CA1A4728ADDF}"/>
                    </a:ext>
                  </a:extLst>
                </p14:cNvPr>
                <p14:cNvContentPartPr/>
                <p14:nvPr/>
              </p14:nvContentPartPr>
              <p14:xfrm>
                <a:off x="3041451" y="4166145"/>
                <a:ext cx="420480" cy="1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FB9B8D2-6999-4DFD-8A51-CA1A4728ADD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23811" y="4148505"/>
                  <a:ext cx="45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497D98-F4F8-4921-AE3A-E32ECE0473C9}"/>
                    </a:ext>
                  </a:extLst>
                </p14:cNvPr>
                <p14:cNvContentPartPr/>
                <p14:nvPr/>
              </p14:nvContentPartPr>
              <p14:xfrm>
                <a:off x="3267891" y="4381425"/>
                <a:ext cx="226080" cy="356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497D98-F4F8-4921-AE3A-E32ECE0473C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49891" y="4363785"/>
                  <a:ext cx="261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5A137-288E-4662-8DFC-101A43C0CA30}"/>
                    </a:ext>
                  </a:extLst>
                </p14:cNvPr>
                <p14:cNvContentPartPr/>
                <p14:nvPr/>
              </p14:nvContentPartPr>
              <p14:xfrm>
                <a:off x="3811851" y="3904425"/>
                <a:ext cx="469440" cy="402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5A137-288E-4662-8DFC-101A43C0CA3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793851" y="3886785"/>
                  <a:ext cx="505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94006B-ADAF-4CCF-9EE7-CB86EE1B58DC}"/>
                    </a:ext>
                  </a:extLst>
                </p14:cNvPr>
                <p14:cNvContentPartPr/>
                <p14:nvPr/>
              </p14:nvContentPartPr>
              <p14:xfrm>
                <a:off x="3639411" y="3715065"/>
                <a:ext cx="145080" cy="14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94006B-ADAF-4CCF-9EE7-CB86EE1B58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21411" y="3697425"/>
                  <a:ext cx="180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FF1532-32B0-4649-BA02-4CB2A3338141}"/>
                    </a:ext>
                  </a:extLst>
                </p14:cNvPr>
                <p14:cNvContentPartPr/>
                <p14:nvPr/>
              </p14:nvContentPartPr>
              <p14:xfrm>
                <a:off x="3957291" y="3267945"/>
                <a:ext cx="146160" cy="593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FF1532-32B0-4649-BA02-4CB2A333814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39291" y="3250305"/>
                  <a:ext cx="1818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ED6AAD-1992-4CF4-9797-493E41C90705}"/>
                    </a:ext>
                  </a:extLst>
                </p14:cNvPr>
                <p14:cNvContentPartPr/>
                <p14:nvPr/>
              </p14:nvContentPartPr>
              <p14:xfrm>
                <a:off x="3910491" y="3122865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ED6AAD-1992-4CF4-9797-493E41C907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92851" y="3105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8FE3DF-4A87-4485-B53E-8F784E153D08}"/>
                    </a:ext>
                  </a:extLst>
                </p14:cNvPr>
                <p14:cNvContentPartPr/>
                <p14:nvPr/>
              </p14:nvContentPartPr>
              <p14:xfrm>
                <a:off x="4136211" y="3037185"/>
                <a:ext cx="366120" cy="33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8FE3DF-4A87-4485-B53E-8F784E153D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18571" y="3019545"/>
                  <a:ext cx="401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6B1627-CDF3-4701-B169-5703B7397AA7}"/>
                    </a:ext>
                  </a:extLst>
                </p14:cNvPr>
                <p14:cNvContentPartPr/>
                <p14:nvPr/>
              </p14:nvContentPartPr>
              <p14:xfrm>
                <a:off x="4604571" y="3385665"/>
                <a:ext cx="515160" cy="1198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6B1627-CDF3-4701-B169-5703B7397A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86931" y="3367665"/>
                  <a:ext cx="550800" cy="12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CE686B-04B6-4333-8C9C-BB52FBF0A7D5}"/>
                    </a:ext>
                  </a:extLst>
                </p14:cNvPr>
                <p14:cNvContentPartPr/>
                <p14:nvPr/>
              </p14:nvContentPartPr>
              <p14:xfrm>
                <a:off x="5006331" y="4001265"/>
                <a:ext cx="90360" cy="218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CE686B-04B6-4333-8C9C-BB52FBF0A7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88331" y="3983625"/>
                  <a:ext cx="126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230B80-F595-4E7D-A7E6-318C6045A42B}"/>
                    </a:ext>
                  </a:extLst>
                </p14:cNvPr>
                <p14:cNvContentPartPr/>
                <p14:nvPr/>
              </p14:nvContentPartPr>
              <p14:xfrm>
                <a:off x="5313771" y="3986505"/>
                <a:ext cx="594720" cy="123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230B80-F595-4E7D-A7E6-318C6045A4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96131" y="3968865"/>
                  <a:ext cx="63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8467BB-1BD5-41D5-83DC-6426068143AD}"/>
                    </a:ext>
                  </a:extLst>
                </p14:cNvPr>
                <p14:cNvContentPartPr/>
                <p14:nvPr/>
              </p14:nvContentPartPr>
              <p14:xfrm>
                <a:off x="5576571" y="3829185"/>
                <a:ext cx="138960" cy="434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8467BB-1BD5-41D5-83DC-6426068143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58931" y="3811545"/>
                  <a:ext cx="1746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EDDB3E-B7DE-406C-AF9F-44BD21FAE14A}"/>
                    </a:ext>
                  </a:extLst>
                </p14:cNvPr>
                <p14:cNvContentPartPr/>
                <p14:nvPr/>
              </p14:nvContentPartPr>
              <p14:xfrm>
                <a:off x="6201171" y="3703905"/>
                <a:ext cx="46584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EDDB3E-B7DE-406C-AF9F-44BD21FAE1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83531" y="3686265"/>
                  <a:ext cx="501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B905C3B-1FD0-4252-BB14-7EBE1D8FF840}"/>
                    </a:ext>
                  </a:extLst>
                </p14:cNvPr>
                <p14:cNvContentPartPr/>
                <p14:nvPr/>
              </p14:nvContentPartPr>
              <p14:xfrm>
                <a:off x="5956731" y="3450825"/>
                <a:ext cx="246240" cy="25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B905C3B-1FD0-4252-BB14-7EBE1D8FF8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9091" y="3432825"/>
                  <a:ext cx="281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8C51D1-3FA8-43FE-A1D5-9D55B3CF05B7}"/>
                    </a:ext>
                  </a:extLst>
                </p14:cNvPr>
                <p14:cNvContentPartPr/>
                <p14:nvPr/>
              </p14:nvContentPartPr>
              <p14:xfrm>
                <a:off x="6413211" y="3104865"/>
                <a:ext cx="114840" cy="39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8C51D1-3FA8-43FE-A1D5-9D55B3CF05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95211" y="3087225"/>
                  <a:ext cx="150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F97D2EB-AF53-4A6A-B63A-47912927AADF}"/>
                    </a:ext>
                  </a:extLst>
                </p14:cNvPr>
                <p14:cNvContentPartPr/>
                <p14:nvPr/>
              </p14:nvContentPartPr>
              <p14:xfrm>
                <a:off x="6346251" y="2851425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F97D2EB-AF53-4A6A-B63A-47912927AA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28611" y="2833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3F596B-C87A-4171-841F-23D22E9CD77F}"/>
                    </a:ext>
                  </a:extLst>
                </p14:cNvPr>
                <p14:cNvContentPartPr/>
                <p14:nvPr/>
              </p14:nvContentPartPr>
              <p14:xfrm>
                <a:off x="6653331" y="3005145"/>
                <a:ext cx="237240" cy="185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3F596B-C87A-4171-841F-23D22E9CD77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35691" y="2987505"/>
                  <a:ext cx="272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8D26A04-EB05-430E-8DA4-764A9BA399B4}"/>
                    </a:ext>
                  </a:extLst>
                </p14:cNvPr>
                <p14:cNvContentPartPr/>
                <p14:nvPr/>
              </p14:nvContentPartPr>
              <p14:xfrm>
                <a:off x="7034211" y="2914425"/>
                <a:ext cx="606960" cy="1051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8D26A04-EB05-430E-8DA4-764A9BA399B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16211" y="2896785"/>
                  <a:ext cx="64260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E58D18C-15F7-4F7C-AD43-18FA88EE9C74}"/>
                    </a:ext>
                  </a:extLst>
                </p14:cNvPr>
                <p14:cNvContentPartPr/>
                <p14:nvPr/>
              </p14:nvContentPartPr>
              <p14:xfrm>
                <a:off x="7405371" y="2705265"/>
                <a:ext cx="437400" cy="30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E58D18C-15F7-4F7C-AD43-18FA88EE9C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87371" y="2687625"/>
                  <a:ext cx="473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FEB90DB-836E-4918-BF7A-F27FC1566807}"/>
                    </a:ext>
                  </a:extLst>
                </p14:cNvPr>
                <p14:cNvContentPartPr/>
                <p14:nvPr/>
              </p14:nvContentPartPr>
              <p14:xfrm>
                <a:off x="356931" y="5938425"/>
                <a:ext cx="144000" cy="522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FEB90DB-836E-4918-BF7A-F27FC15668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9291" y="5920785"/>
                  <a:ext cx="179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FC918E-0FB2-4B46-97B3-0AFC9EC0BCB6}"/>
                    </a:ext>
                  </a:extLst>
                </p14:cNvPr>
                <p14:cNvContentPartPr/>
                <p14:nvPr/>
              </p14:nvContentPartPr>
              <p14:xfrm>
                <a:off x="805491" y="5775705"/>
                <a:ext cx="291240" cy="785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FC918E-0FB2-4B46-97B3-0AFC9EC0BCB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7491" y="5757705"/>
                  <a:ext cx="3268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BED89B-B129-4EC9-997E-79537BD6F10B}"/>
                    </a:ext>
                  </a:extLst>
                </p14:cNvPr>
                <p14:cNvContentPartPr/>
                <p14:nvPr/>
              </p14:nvContentPartPr>
              <p14:xfrm>
                <a:off x="406971" y="6065505"/>
                <a:ext cx="214560" cy="64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BED89B-B129-4EC9-997E-79537BD6F10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9331" y="6047505"/>
                  <a:ext cx="2502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44CC7E-7E25-4803-8F91-0FF0BFB78880}"/>
                    </a:ext>
                  </a:extLst>
                </p14:cNvPr>
                <p14:cNvContentPartPr/>
                <p14:nvPr/>
              </p14:nvContentPartPr>
              <p14:xfrm>
                <a:off x="506691" y="6178905"/>
                <a:ext cx="405360" cy="15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44CC7E-7E25-4803-8F91-0FF0BFB788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8691" y="6161265"/>
                  <a:ext cx="441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F8E63E-EE5D-461F-B817-31A76D0A98BF}"/>
                    </a:ext>
                  </a:extLst>
                </p14:cNvPr>
                <p14:cNvContentPartPr/>
                <p14:nvPr/>
              </p14:nvContentPartPr>
              <p14:xfrm>
                <a:off x="1239291" y="5893425"/>
                <a:ext cx="82440" cy="34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F8E63E-EE5D-461F-B817-31A76D0A98B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21651" y="5875425"/>
                  <a:ext cx="118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906EF6-ACDE-40A8-8675-400EFFBC94DE}"/>
                    </a:ext>
                  </a:extLst>
                </p14:cNvPr>
                <p14:cNvContentPartPr/>
                <p14:nvPr/>
              </p14:nvContentPartPr>
              <p14:xfrm>
                <a:off x="1430091" y="5738985"/>
                <a:ext cx="419400" cy="428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906EF6-ACDE-40A8-8675-400EFFBC94D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12451" y="5720985"/>
                  <a:ext cx="455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6F445D1-D95D-4AB1-90FC-7FD4710B412C}"/>
                    </a:ext>
                  </a:extLst>
                </p14:cNvPr>
                <p14:cNvContentPartPr/>
                <p14:nvPr/>
              </p14:nvContentPartPr>
              <p14:xfrm>
                <a:off x="1837251" y="5643585"/>
                <a:ext cx="449280" cy="74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6F445D1-D95D-4AB1-90FC-7FD4710B41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819611" y="5625945"/>
                  <a:ext cx="4849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2593BD-7FFD-46C6-A949-AE9B4E50B9CB}"/>
                    </a:ext>
                  </a:extLst>
                </p14:cNvPr>
                <p14:cNvContentPartPr/>
                <p14:nvPr/>
              </p14:nvContentPartPr>
              <p14:xfrm>
                <a:off x="2570571" y="5590305"/>
                <a:ext cx="672480" cy="140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2593BD-7FFD-46C6-A949-AE9B4E50B9C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552931" y="5572305"/>
                  <a:ext cx="708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D1596E-5185-460A-9323-F07F6F2F52EA}"/>
                    </a:ext>
                  </a:extLst>
                </p14:cNvPr>
                <p14:cNvContentPartPr/>
                <p14:nvPr/>
              </p14:nvContentPartPr>
              <p14:xfrm>
                <a:off x="2579931" y="5872185"/>
                <a:ext cx="426240" cy="112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D1596E-5185-460A-9323-F07F6F2F52E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561931" y="5854185"/>
                  <a:ext cx="461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77A3A19-6BD0-4BA3-B636-C87301063F24}"/>
                    </a:ext>
                  </a:extLst>
                </p14:cNvPr>
                <p14:cNvContentPartPr/>
                <p14:nvPr/>
              </p14:nvContentPartPr>
              <p14:xfrm>
                <a:off x="3527811" y="5223105"/>
                <a:ext cx="403200" cy="455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77A3A19-6BD0-4BA3-B636-C87301063F2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0171" y="5205105"/>
                  <a:ext cx="4388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F94566-F592-46D2-96C6-F4C6E5875204}"/>
                    </a:ext>
                  </a:extLst>
                </p14:cNvPr>
                <p14:cNvContentPartPr/>
                <p14:nvPr/>
              </p14:nvContentPartPr>
              <p14:xfrm>
                <a:off x="3331251" y="5062545"/>
                <a:ext cx="154440" cy="61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F94566-F592-46D2-96C6-F4C6E587520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313611" y="5044905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0B6DA9A-B015-4A79-86E8-EAA47CF9A03B}"/>
                    </a:ext>
                  </a:extLst>
                </p14:cNvPr>
                <p14:cNvContentPartPr/>
                <p14:nvPr/>
              </p14:nvContentPartPr>
              <p14:xfrm>
                <a:off x="3720771" y="4795785"/>
                <a:ext cx="164520" cy="33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0B6DA9A-B015-4A79-86E8-EAA47CF9A03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702771" y="4777785"/>
                  <a:ext cx="20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6B508D4-F9AF-4EBB-A852-3CD22554520A}"/>
                    </a:ext>
                  </a:extLst>
                </p14:cNvPr>
                <p14:cNvContentPartPr/>
                <p14:nvPr/>
              </p14:nvContentPartPr>
              <p14:xfrm>
                <a:off x="3756771" y="4662225"/>
                <a:ext cx="36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6B508D4-F9AF-4EBB-A852-3CD2255452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38771" y="4644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66C2FC-6B54-42B3-A896-5A3F4EC1D985}"/>
                    </a:ext>
                  </a:extLst>
                </p14:cNvPr>
                <p14:cNvContentPartPr/>
                <p14:nvPr/>
              </p14:nvContentPartPr>
              <p14:xfrm>
                <a:off x="3928851" y="4689585"/>
                <a:ext cx="255240" cy="191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66C2FC-6B54-42B3-A896-5A3F4EC1D9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10851" y="4671945"/>
                  <a:ext cx="290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A75BF45-901B-4B65-A6E5-5E8CAD32FA75}"/>
                    </a:ext>
                  </a:extLst>
                </p14:cNvPr>
                <p14:cNvContentPartPr/>
                <p14:nvPr/>
              </p14:nvContentPartPr>
              <p14:xfrm>
                <a:off x="4496931" y="4986585"/>
                <a:ext cx="338040" cy="892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A75BF45-901B-4B65-A6E5-5E8CAD32FA7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78931" y="4968945"/>
                  <a:ext cx="373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5FD88E7-4BEE-431C-A3D7-20B05E5D573F}"/>
                    </a:ext>
                  </a:extLst>
                </p14:cNvPr>
                <p14:cNvContentPartPr/>
                <p14:nvPr/>
              </p14:nvContentPartPr>
              <p14:xfrm>
                <a:off x="5051331" y="5078745"/>
                <a:ext cx="54000" cy="280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5FD88E7-4BEE-431C-A3D7-20B05E5D573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33691" y="5060745"/>
                  <a:ext cx="8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0FC3CD1-8B83-40F7-9F22-2A2E3C34EF28}"/>
                    </a:ext>
                  </a:extLst>
                </p14:cNvPr>
                <p14:cNvContentPartPr/>
                <p14:nvPr/>
              </p14:nvContentPartPr>
              <p14:xfrm>
                <a:off x="5286771" y="5158665"/>
                <a:ext cx="555120" cy="74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0FC3CD1-8B83-40F7-9F22-2A2E3C34EF2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69131" y="5141025"/>
                  <a:ext cx="590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9FC18C-EC26-4DCE-858C-A27DFFF7AAAF}"/>
                    </a:ext>
                  </a:extLst>
                </p14:cNvPr>
                <p14:cNvContentPartPr/>
                <p14:nvPr/>
              </p14:nvContentPartPr>
              <p14:xfrm>
                <a:off x="5504211" y="4952025"/>
                <a:ext cx="156600" cy="352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9FC18C-EC26-4DCE-858C-A27DFFF7AA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86211" y="4934025"/>
                  <a:ext cx="192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86D3EFA-ACDE-4314-9C59-F691248F251B}"/>
                    </a:ext>
                  </a:extLst>
                </p14:cNvPr>
                <p14:cNvContentPartPr/>
                <p14:nvPr/>
              </p14:nvContentPartPr>
              <p14:xfrm>
                <a:off x="6161571" y="4725945"/>
                <a:ext cx="493200" cy="46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86D3EFA-ACDE-4314-9C59-F691248F251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43931" y="4708305"/>
                  <a:ext cx="528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B32386-8C06-465B-B4D3-ABA2E1C61891}"/>
                    </a:ext>
                  </a:extLst>
                </p14:cNvPr>
                <p14:cNvContentPartPr/>
                <p14:nvPr/>
              </p14:nvContentPartPr>
              <p14:xfrm>
                <a:off x="5902371" y="4532265"/>
                <a:ext cx="195840" cy="48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B32386-8C06-465B-B4D3-ABA2E1C6189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84731" y="4514265"/>
                  <a:ext cx="231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A1ADB9-E77F-4EC1-8890-D837123B4A23}"/>
                    </a:ext>
                  </a:extLst>
                </p14:cNvPr>
                <p14:cNvContentPartPr/>
                <p14:nvPr/>
              </p14:nvContentPartPr>
              <p14:xfrm>
                <a:off x="6327171" y="4309065"/>
                <a:ext cx="164880" cy="378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A1ADB9-E77F-4EC1-8890-D837123B4A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09171" y="4291065"/>
                  <a:ext cx="200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CB1E34-3E4F-446F-9281-D7E8B86FBDAB}"/>
                    </a:ext>
                  </a:extLst>
                </p14:cNvPr>
                <p14:cNvContentPartPr/>
                <p14:nvPr/>
              </p14:nvContentPartPr>
              <p14:xfrm>
                <a:off x="6255531" y="4242105"/>
                <a:ext cx="360" cy="3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CB1E34-3E4F-446F-9281-D7E8B86FBD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7891" y="4224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14AC29D-C534-40E1-B187-511CA14B95D4}"/>
                    </a:ext>
                  </a:extLst>
                </p14:cNvPr>
                <p14:cNvContentPartPr/>
                <p14:nvPr/>
              </p14:nvContentPartPr>
              <p14:xfrm>
                <a:off x="6618051" y="4387185"/>
                <a:ext cx="263880" cy="115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14AC29D-C534-40E1-B187-511CA14B95D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00051" y="4369545"/>
                  <a:ext cx="299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E5113C3-B6D3-442D-A869-486AD77E8C3F}"/>
                    </a:ext>
                  </a:extLst>
                </p14:cNvPr>
                <p14:cNvContentPartPr/>
                <p14:nvPr/>
              </p14:nvContentPartPr>
              <p14:xfrm>
                <a:off x="4978971" y="5326425"/>
                <a:ext cx="1766880" cy="223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E5113C3-B6D3-442D-A869-486AD77E8C3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60971" y="5308785"/>
                  <a:ext cx="1802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4240C4-4DE1-4838-9364-0D301B7B175C}"/>
                    </a:ext>
                  </a:extLst>
                </p14:cNvPr>
                <p14:cNvContentPartPr/>
                <p14:nvPr/>
              </p14:nvContentPartPr>
              <p14:xfrm>
                <a:off x="5821011" y="5702985"/>
                <a:ext cx="418320" cy="34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4240C4-4DE1-4838-9364-0D301B7B175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803371" y="5685345"/>
                  <a:ext cx="4539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FD0899-B67E-495A-89CF-C609418F8F43}"/>
                    </a:ext>
                  </a:extLst>
                </p14:cNvPr>
                <p14:cNvContentPartPr/>
                <p14:nvPr/>
              </p14:nvContentPartPr>
              <p14:xfrm>
                <a:off x="7115571" y="4367385"/>
                <a:ext cx="415080" cy="135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FD0899-B67E-495A-89CF-C609418F8F4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97931" y="4349745"/>
                  <a:ext cx="450720" cy="13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8C907D-ABA2-4DB4-BD43-873E1451B437}"/>
                    </a:ext>
                  </a:extLst>
                </p14:cNvPr>
                <p14:cNvContentPartPr/>
                <p14:nvPr/>
              </p14:nvContentPartPr>
              <p14:xfrm>
                <a:off x="7378371" y="4234905"/>
                <a:ext cx="470520" cy="238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8C907D-ABA2-4DB4-BD43-873E1451B43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60371" y="4217265"/>
                  <a:ext cx="50616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309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C3832-6283-4411-87BF-8777B8E124D0}"/>
              </a:ext>
            </a:extLst>
          </p:cNvPr>
          <p:cNvGrpSpPr/>
          <p:nvPr/>
        </p:nvGrpSpPr>
        <p:grpSpPr>
          <a:xfrm>
            <a:off x="289251" y="506745"/>
            <a:ext cx="1871640" cy="635040"/>
            <a:chOff x="289251" y="506745"/>
            <a:chExt cx="187164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AE774D-34A4-47B8-834F-F8E894992C2B}"/>
                    </a:ext>
                  </a:extLst>
                </p14:cNvPr>
                <p14:cNvContentPartPr/>
                <p14:nvPr/>
              </p14:nvContentPartPr>
              <p14:xfrm>
                <a:off x="289251" y="506745"/>
                <a:ext cx="87840" cy="63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AE774D-34A4-47B8-834F-F8E894992C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611" y="488745"/>
                  <a:ext cx="1234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BE9156-EE11-4152-982D-22CDD4EC4B72}"/>
                    </a:ext>
                  </a:extLst>
                </p14:cNvPr>
                <p14:cNvContentPartPr/>
                <p14:nvPr/>
              </p14:nvContentPartPr>
              <p14:xfrm>
                <a:off x="497331" y="543105"/>
                <a:ext cx="141480" cy="50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BE9156-EE11-4152-982D-22CDD4EC4B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691" y="525105"/>
                  <a:ext cx="1771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9A9520-7310-493B-8585-4EB341FC89BA}"/>
                    </a:ext>
                  </a:extLst>
                </p14:cNvPr>
                <p14:cNvContentPartPr/>
                <p14:nvPr/>
              </p14:nvContentPartPr>
              <p14:xfrm>
                <a:off x="325611" y="799065"/>
                <a:ext cx="258480" cy="6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9A9520-7310-493B-8585-4EB341FC89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971" y="781065"/>
                  <a:ext cx="294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14744C-29A8-4089-B427-B2DD3EBA07B1}"/>
                    </a:ext>
                  </a:extLst>
                </p14:cNvPr>
                <p14:cNvContentPartPr/>
                <p14:nvPr/>
              </p14:nvContentPartPr>
              <p14:xfrm>
                <a:off x="776691" y="669465"/>
                <a:ext cx="83160" cy="268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14744C-29A8-4089-B427-B2DD3EBA07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051" y="651825"/>
                  <a:ext cx="118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FD946F-FDA8-4292-A529-BE4C2BC18A69}"/>
                    </a:ext>
                  </a:extLst>
                </p14:cNvPr>
                <p14:cNvContentPartPr/>
                <p14:nvPr/>
              </p14:nvContentPartPr>
              <p14:xfrm>
                <a:off x="968211" y="611145"/>
                <a:ext cx="365400" cy="27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FD946F-FDA8-4292-A529-BE4C2BC18A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571" y="593145"/>
                  <a:ext cx="401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0B9C03-6D13-47B1-B357-F48921916B35}"/>
                    </a:ext>
                  </a:extLst>
                </p14:cNvPr>
                <p14:cNvContentPartPr/>
                <p14:nvPr/>
              </p14:nvContentPartPr>
              <p14:xfrm>
                <a:off x="1285011" y="597105"/>
                <a:ext cx="318600" cy="39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0B9C03-6D13-47B1-B357-F48921916B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7371" y="579105"/>
                  <a:ext cx="3542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592EB8-E4CB-4627-9AB6-A8B81F1C6646}"/>
                    </a:ext>
                  </a:extLst>
                </p14:cNvPr>
                <p14:cNvContentPartPr/>
                <p14:nvPr/>
              </p14:nvContentPartPr>
              <p14:xfrm>
                <a:off x="1728891" y="650745"/>
                <a:ext cx="270000" cy="2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592EB8-E4CB-4627-9AB6-A8B81F1C66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1251" y="633105"/>
                  <a:ext cx="305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DF084A-C1D1-457F-94E7-3D44C9862934}"/>
                    </a:ext>
                  </a:extLst>
                </p14:cNvPr>
                <p14:cNvContentPartPr/>
                <p14:nvPr/>
              </p14:nvContentPartPr>
              <p14:xfrm>
                <a:off x="1774251" y="773145"/>
                <a:ext cx="386640" cy="3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DF084A-C1D1-457F-94E7-3D44C98629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6251" y="755145"/>
                  <a:ext cx="4222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A3A21B-ABAE-47B6-8C43-27C280551561}"/>
              </a:ext>
            </a:extLst>
          </p:cNvPr>
          <p:cNvGrpSpPr/>
          <p:nvPr/>
        </p:nvGrpSpPr>
        <p:grpSpPr>
          <a:xfrm>
            <a:off x="2507211" y="72225"/>
            <a:ext cx="807120" cy="634320"/>
            <a:chOff x="2507211" y="72225"/>
            <a:chExt cx="80712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385182-96DE-4B96-8297-474D4B3E9C0F}"/>
                    </a:ext>
                  </a:extLst>
                </p14:cNvPr>
                <p14:cNvContentPartPr/>
                <p14:nvPr/>
              </p14:nvContentPartPr>
              <p14:xfrm>
                <a:off x="2806011" y="414225"/>
                <a:ext cx="346680" cy="29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385182-96DE-4B96-8297-474D4B3E9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8011" y="396585"/>
                  <a:ext cx="382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F29458-A11E-4C76-855D-4B25A815272E}"/>
                    </a:ext>
                  </a:extLst>
                </p14:cNvPr>
                <p14:cNvContentPartPr/>
                <p14:nvPr/>
              </p14:nvContentPartPr>
              <p14:xfrm>
                <a:off x="2507211" y="324945"/>
                <a:ext cx="23616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F29458-A11E-4C76-855D-4B25A81527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9571" y="306945"/>
                  <a:ext cx="271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9BEE9C-442F-44EB-99D4-9ED3EE3CB102}"/>
                    </a:ext>
                  </a:extLst>
                </p14:cNvPr>
                <p14:cNvContentPartPr/>
                <p14:nvPr/>
              </p14:nvContentPartPr>
              <p14:xfrm>
                <a:off x="2869731" y="126225"/>
                <a:ext cx="102240" cy="25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9BEE9C-442F-44EB-99D4-9ED3EE3CB1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2091" y="108585"/>
                  <a:ext cx="137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DC4151-4114-44D5-BA64-7F693FF888F1}"/>
                    </a:ext>
                  </a:extLst>
                </p14:cNvPr>
                <p14:cNvContentPartPr/>
                <p14:nvPr/>
              </p14:nvContentPartPr>
              <p14:xfrm>
                <a:off x="2779011" y="77625"/>
                <a:ext cx="36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DC4151-4114-44D5-BA64-7F693FF888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371" y="59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481C58-5DC0-41C8-8185-459DFA217173}"/>
                    </a:ext>
                  </a:extLst>
                </p14:cNvPr>
                <p14:cNvContentPartPr/>
                <p14:nvPr/>
              </p14:nvContentPartPr>
              <p14:xfrm>
                <a:off x="3023451" y="72225"/>
                <a:ext cx="290880" cy="18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481C58-5DC0-41C8-8185-459DFA2171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451" y="54585"/>
                  <a:ext cx="32652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AC1B68-2A51-420C-B765-9CF4BE2D18BF}"/>
                  </a:ext>
                </a:extLst>
              </p14:cNvPr>
              <p14:cNvContentPartPr/>
              <p14:nvPr/>
            </p14:nvContentPartPr>
            <p14:xfrm>
              <a:off x="2543571" y="133042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AC1B68-2A51-420C-B765-9CF4BE2D18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25931" y="13124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2FC5AAD-E46F-4AA2-B501-7C085C95451B}"/>
              </a:ext>
            </a:extLst>
          </p:cNvPr>
          <p:cNvGrpSpPr/>
          <p:nvPr/>
        </p:nvGrpSpPr>
        <p:grpSpPr>
          <a:xfrm>
            <a:off x="1701531" y="1565865"/>
            <a:ext cx="2571840" cy="1630440"/>
            <a:chOff x="1701531" y="1565865"/>
            <a:chExt cx="2571840" cy="16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5263AA-B295-443A-AE2C-D87C331A3442}"/>
                    </a:ext>
                  </a:extLst>
                </p14:cNvPr>
                <p14:cNvContentPartPr/>
                <p14:nvPr/>
              </p14:nvContentPartPr>
              <p14:xfrm>
                <a:off x="1728891" y="2590425"/>
                <a:ext cx="264240" cy="5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5263AA-B295-443A-AE2C-D87C331A34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11251" y="2572425"/>
                  <a:ext cx="299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FBFBBD-B65B-4DC6-8ABA-31F83621F495}"/>
                    </a:ext>
                  </a:extLst>
                </p14:cNvPr>
                <p14:cNvContentPartPr/>
                <p14:nvPr/>
              </p14:nvContentPartPr>
              <p14:xfrm>
                <a:off x="1701531" y="2855745"/>
                <a:ext cx="379440" cy="12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FBFBBD-B65B-4DC6-8ABA-31F83621F4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83891" y="2837745"/>
                  <a:ext cx="415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2A6A09-DEA4-4291-8C3D-A325E6EAF4DB}"/>
                    </a:ext>
                  </a:extLst>
                </p14:cNvPr>
                <p14:cNvContentPartPr/>
                <p14:nvPr/>
              </p14:nvContentPartPr>
              <p14:xfrm>
                <a:off x="2549331" y="2269305"/>
                <a:ext cx="525240" cy="37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2A6A09-DEA4-4291-8C3D-A325E6EAF4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31691" y="2251305"/>
                  <a:ext cx="560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370E93-030F-4BC8-A8E5-DCCEBE47386A}"/>
                    </a:ext>
                  </a:extLst>
                </p14:cNvPr>
                <p14:cNvContentPartPr/>
                <p14:nvPr/>
              </p14:nvContentPartPr>
              <p14:xfrm>
                <a:off x="2199771" y="2042145"/>
                <a:ext cx="199080" cy="3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370E93-030F-4BC8-A8E5-DCCEBE4738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1771" y="2024505"/>
                  <a:ext cx="234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925603-232D-4CEB-A973-4A0438F54DDF}"/>
                    </a:ext>
                  </a:extLst>
                </p14:cNvPr>
                <p14:cNvContentPartPr/>
                <p14:nvPr/>
              </p14:nvContentPartPr>
              <p14:xfrm>
                <a:off x="2587491" y="1647225"/>
                <a:ext cx="183960" cy="61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925603-232D-4CEB-A973-4A0438F54D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9851" y="1629225"/>
                  <a:ext cx="2196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39F989-F6DC-4F95-9F37-D2E56BADB432}"/>
                    </a:ext>
                  </a:extLst>
                </p14:cNvPr>
                <p14:cNvContentPartPr/>
                <p14:nvPr/>
              </p14:nvContentPartPr>
              <p14:xfrm>
                <a:off x="2822211" y="1565865"/>
                <a:ext cx="375480" cy="30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39F989-F6DC-4F95-9F37-D2E56BADB4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4211" y="1547865"/>
                  <a:ext cx="411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D58B67-D5F1-42D3-A602-F97A192EDEBB}"/>
                    </a:ext>
                  </a:extLst>
                </p14:cNvPr>
                <p14:cNvContentPartPr/>
                <p14:nvPr/>
              </p14:nvContentPartPr>
              <p14:xfrm>
                <a:off x="3536091" y="1627425"/>
                <a:ext cx="737280" cy="156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D58B67-D5F1-42D3-A602-F97A192ED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18091" y="1609785"/>
                  <a:ext cx="772920" cy="160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BB581C-25E8-4CE6-99F8-9E8F8A6D235B}"/>
                  </a:ext>
                </a:extLst>
              </p14:cNvPr>
              <p14:cNvContentPartPr/>
              <p14:nvPr/>
            </p14:nvContentPartPr>
            <p14:xfrm>
              <a:off x="4056291" y="2196945"/>
              <a:ext cx="451800" cy="357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BB581C-25E8-4CE6-99F8-9E8F8A6D23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38291" y="2179305"/>
                <a:ext cx="4874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DFC18D3-EA91-412B-AB49-5C5D8A921925}"/>
                  </a:ext>
                </a:extLst>
              </p14:cNvPr>
              <p14:cNvContentPartPr/>
              <p14:nvPr/>
            </p14:nvContentPartPr>
            <p14:xfrm>
              <a:off x="7939251" y="1563345"/>
              <a:ext cx="488880" cy="356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DFC18D3-EA91-412B-AB49-5C5D8A9219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21611" y="1545345"/>
                <a:ext cx="5245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3544A52-EDBC-4362-B986-D5DD292E2323}"/>
                  </a:ext>
                </a:extLst>
              </p14:cNvPr>
              <p14:cNvContentPartPr/>
              <p14:nvPr/>
            </p14:nvContentPartPr>
            <p14:xfrm>
              <a:off x="2054691" y="4575465"/>
              <a:ext cx="504720" cy="78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3544A52-EDBC-4362-B986-D5DD292E23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6691" y="4557465"/>
                <a:ext cx="540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743184B-122B-45B9-BAC6-36602D110263}"/>
                  </a:ext>
                </a:extLst>
              </p14:cNvPr>
              <p14:cNvContentPartPr/>
              <p14:nvPr/>
            </p14:nvContentPartPr>
            <p14:xfrm>
              <a:off x="2118411" y="4915305"/>
              <a:ext cx="507600" cy="91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743184B-122B-45B9-BAC6-36602D1102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0411" y="4897305"/>
                <a:ext cx="543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D918114-4AD3-4ACC-943D-19B76D004FF0}"/>
                  </a:ext>
                </a:extLst>
              </p14:cNvPr>
              <p14:cNvContentPartPr/>
              <p14:nvPr/>
            </p14:nvContentPartPr>
            <p14:xfrm>
              <a:off x="3019491" y="4297545"/>
              <a:ext cx="556560" cy="648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D918114-4AD3-4ACC-943D-19B76D004F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01491" y="4279545"/>
                <a:ext cx="592200" cy="68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160C07F5-F960-403B-9B5C-3CCD4695B718}"/>
              </a:ext>
            </a:extLst>
          </p:cNvPr>
          <p:cNvGrpSpPr/>
          <p:nvPr/>
        </p:nvGrpSpPr>
        <p:grpSpPr>
          <a:xfrm>
            <a:off x="2652291" y="3413385"/>
            <a:ext cx="845280" cy="706320"/>
            <a:chOff x="2652291" y="3413385"/>
            <a:chExt cx="84528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69D554-ADA1-438F-933F-740679164699}"/>
                    </a:ext>
                  </a:extLst>
                </p14:cNvPr>
                <p14:cNvContentPartPr/>
                <p14:nvPr/>
              </p14:nvContentPartPr>
              <p14:xfrm>
                <a:off x="2652291" y="4064985"/>
                <a:ext cx="206640" cy="54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69D554-ADA1-438F-933F-7406791646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4651" y="4046985"/>
                  <a:ext cx="242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859CCE-7B3A-46C4-8615-115B482266ED}"/>
                    </a:ext>
                  </a:extLst>
                </p14:cNvPr>
                <p14:cNvContentPartPr/>
                <p14:nvPr/>
              </p14:nvContentPartPr>
              <p14:xfrm>
                <a:off x="3077811" y="3585105"/>
                <a:ext cx="128520" cy="533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859CCE-7B3A-46C4-8615-115B482266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811" y="3567105"/>
                  <a:ext cx="164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926352-D6B6-42B4-A360-11EDA201D079}"/>
                    </a:ext>
                  </a:extLst>
                </p14:cNvPr>
                <p14:cNvContentPartPr/>
                <p14:nvPr/>
              </p14:nvContentPartPr>
              <p14:xfrm>
                <a:off x="3016251" y="3413385"/>
                <a:ext cx="7200" cy="1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926352-D6B6-42B4-A360-11EDA201D0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98611" y="3395745"/>
                  <a:ext cx="42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55D912-2D2F-4E1C-A725-2168F889400C}"/>
                    </a:ext>
                  </a:extLst>
                </p14:cNvPr>
                <p14:cNvContentPartPr/>
                <p14:nvPr/>
              </p14:nvContentPartPr>
              <p14:xfrm>
                <a:off x="3258171" y="3558105"/>
                <a:ext cx="239400" cy="229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55D912-2D2F-4E1C-A725-2168F88940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40531" y="3540105"/>
                  <a:ext cx="27504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365C79C-0192-482F-AC7C-A05C2FAC97B1}"/>
              </a:ext>
            </a:extLst>
          </p:cNvPr>
          <p:cNvGrpSpPr/>
          <p:nvPr/>
        </p:nvGrpSpPr>
        <p:grpSpPr>
          <a:xfrm>
            <a:off x="3747771" y="59625"/>
            <a:ext cx="7929000" cy="5120640"/>
            <a:chOff x="3747771" y="59625"/>
            <a:chExt cx="7929000" cy="51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F04F74-53D8-4A48-8194-7BD6B11713F2}"/>
                    </a:ext>
                  </a:extLst>
                </p14:cNvPr>
                <p14:cNvContentPartPr/>
                <p14:nvPr/>
              </p14:nvContentPartPr>
              <p14:xfrm>
                <a:off x="5024331" y="1219905"/>
                <a:ext cx="388800" cy="18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F04F74-53D8-4A48-8194-7BD6B11713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06691" y="1202265"/>
                  <a:ext cx="42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BC9D12-E875-4E40-98AA-52F35795CEE5}"/>
                    </a:ext>
                  </a:extLst>
                </p14:cNvPr>
                <p14:cNvContentPartPr/>
                <p14:nvPr/>
              </p14:nvContentPartPr>
              <p14:xfrm>
                <a:off x="3857931" y="198225"/>
                <a:ext cx="406440" cy="87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BC9D12-E875-4E40-98AA-52F35795CE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9931" y="180225"/>
                  <a:ext cx="44208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42004A-6843-4E74-B540-2C72C0C154F3}"/>
                    </a:ext>
                  </a:extLst>
                </p14:cNvPr>
                <p14:cNvContentPartPr/>
                <p14:nvPr/>
              </p14:nvContentPartPr>
              <p14:xfrm>
                <a:off x="4273011" y="488745"/>
                <a:ext cx="105480" cy="13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42004A-6843-4E74-B540-2C72C0C154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55371" y="470745"/>
                  <a:ext cx="141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A3130F-2F82-41F4-987F-4C4E21DD0446}"/>
                    </a:ext>
                  </a:extLst>
                </p14:cNvPr>
                <p14:cNvContentPartPr/>
                <p14:nvPr/>
              </p14:nvContentPartPr>
              <p14:xfrm>
                <a:off x="4635171" y="560385"/>
                <a:ext cx="525960" cy="7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A3130F-2F82-41F4-987F-4C4E21DD04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17171" y="542745"/>
                  <a:ext cx="561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E6C41F-2B59-49F2-A25D-93D15FF6B398}"/>
                    </a:ext>
                  </a:extLst>
                </p14:cNvPr>
                <p14:cNvContentPartPr/>
                <p14:nvPr/>
              </p14:nvContentPartPr>
              <p14:xfrm>
                <a:off x="4852251" y="470385"/>
                <a:ext cx="118800" cy="21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E6C41F-2B59-49F2-A25D-93D15FF6B3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4611" y="452745"/>
                  <a:ext cx="154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75AA8C-64D5-4EC6-BDD6-17D2263ECCC9}"/>
                    </a:ext>
                  </a:extLst>
                </p14:cNvPr>
                <p14:cNvContentPartPr/>
                <p14:nvPr/>
              </p14:nvContentPartPr>
              <p14:xfrm>
                <a:off x="5302611" y="373905"/>
                <a:ext cx="509760" cy="37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75AA8C-64D5-4EC6-BDD6-17D2263ECC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84971" y="355905"/>
                  <a:ext cx="545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52F2A1-75E4-41BE-BDD5-858CF818BC00}"/>
                    </a:ext>
                  </a:extLst>
                </p14:cNvPr>
                <p14:cNvContentPartPr/>
                <p14:nvPr/>
              </p14:nvContentPartPr>
              <p14:xfrm>
                <a:off x="5124051" y="288945"/>
                <a:ext cx="205920" cy="1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52F2A1-75E4-41BE-BDD5-858CF818BC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6051" y="271305"/>
                  <a:ext cx="241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5C38F5-5E25-42A3-AB81-7F7BA7179232}"/>
                    </a:ext>
                  </a:extLst>
                </p14:cNvPr>
                <p14:cNvContentPartPr/>
                <p14:nvPr/>
              </p14:nvContentPartPr>
              <p14:xfrm>
                <a:off x="5454891" y="81225"/>
                <a:ext cx="133920" cy="33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5C38F5-5E25-42A3-AB81-7F7BA71792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7251" y="63225"/>
                  <a:ext cx="1695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749631-332A-472F-AD5C-37D03963AFD0}"/>
                    </a:ext>
                  </a:extLst>
                </p14:cNvPr>
                <p14:cNvContentPartPr/>
                <p14:nvPr/>
              </p14:nvContentPartPr>
              <p14:xfrm>
                <a:off x="5395491" y="92025"/>
                <a:ext cx="360" cy="1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749631-332A-472F-AD5C-37D03963AF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77491" y="7438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A47E2D-7FFE-430D-890E-3BA7AF732A07}"/>
                    </a:ext>
                  </a:extLst>
                </p14:cNvPr>
                <p14:cNvContentPartPr/>
                <p14:nvPr/>
              </p14:nvContentPartPr>
              <p14:xfrm>
                <a:off x="5766291" y="135585"/>
                <a:ext cx="360720" cy="15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A47E2D-7FFE-430D-890E-3BA7AF732A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8651" y="117585"/>
                  <a:ext cx="396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01D8F4-9CF2-4DA4-A4AD-5947C5E2B305}"/>
                    </a:ext>
                  </a:extLst>
                </p14:cNvPr>
                <p14:cNvContentPartPr/>
                <p14:nvPr/>
              </p14:nvContentPartPr>
              <p14:xfrm>
                <a:off x="4508451" y="806625"/>
                <a:ext cx="1389240" cy="9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01D8F4-9CF2-4DA4-A4AD-5947C5E2B3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0451" y="788985"/>
                  <a:ext cx="142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A170F4-70E1-4404-A831-C4289837B3D1}"/>
                    </a:ext>
                  </a:extLst>
                </p14:cNvPr>
                <p14:cNvContentPartPr/>
                <p14:nvPr/>
              </p14:nvContentPartPr>
              <p14:xfrm>
                <a:off x="6391251" y="144585"/>
                <a:ext cx="471240" cy="78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A170F4-70E1-4404-A831-C4289837B3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73251" y="126945"/>
                  <a:ext cx="50688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2BE7A9-E166-43C4-8BB7-E9F0AE93B84C}"/>
                    </a:ext>
                  </a:extLst>
                </p14:cNvPr>
                <p14:cNvContentPartPr/>
                <p14:nvPr/>
              </p14:nvContentPartPr>
              <p14:xfrm>
                <a:off x="6789771" y="59625"/>
                <a:ext cx="464040" cy="23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2BE7A9-E166-43C4-8BB7-E9F0AE93B8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1771" y="41985"/>
                  <a:ext cx="499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925271-5B63-4D4B-85BE-FB72E1368111}"/>
                    </a:ext>
                  </a:extLst>
                </p14:cNvPr>
                <p14:cNvContentPartPr/>
                <p14:nvPr/>
              </p14:nvContentPartPr>
              <p14:xfrm>
                <a:off x="3865131" y="1864665"/>
                <a:ext cx="18252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925271-5B63-4D4B-85BE-FB72E13681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47491" y="1846665"/>
                  <a:ext cx="218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42CF13-93C4-4F06-AEAB-894FA750FBE4}"/>
                    </a:ext>
                  </a:extLst>
                </p14:cNvPr>
                <p14:cNvContentPartPr/>
                <p14:nvPr/>
              </p14:nvContentPartPr>
              <p14:xfrm>
                <a:off x="3865491" y="1810305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42CF13-93C4-4F06-AEAB-894FA750FB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7851" y="179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3C6810-2376-4B55-BA13-FD920815F055}"/>
                    </a:ext>
                  </a:extLst>
                </p14:cNvPr>
                <p14:cNvContentPartPr/>
                <p14:nvPr/>
              </p14:nvContentPartPr>
              <p14:xfrm>
                <a:off x="4145571" y="1784385"/>
                <a:ext cx="255600" cy="135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3C6810-2376-4B55-BA13-FD920815F05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27931" y="1766385"/>
                  <a:ext cx="29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B91576-7892-4C54-99DE-F342C2E94503}"/>
                    </a:ext>
                  </a:extLst>
                </p14:cNvPr>
                <p14:cNvContentPartPr/>
                <p14:nvPr/>
              </p14:nvContentPartPr>
              <p14:xfrm>
                <a:off x="4332771" y="1737945"/>
                <a:ext cx="230040" cy="316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B91576-7892-4C54-99DE-F342C2E945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14771" y="1719945"/>
                  <a:ext cx="265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CED5C4-4CD7-473B-8B55-D60B5018CDAF}"/>
                    </a:ext>
                  </a:extLst>
                </p14:cNvPr>
                <p14:cNvContentPartPr/>
                <p14:nvPr/>
              </p14:nvContentPartPr>
              <p14:xfrm>
                <a:off x="4652091" y="1847385"/>
                <a:ext cx="299520" cy="24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CED5C4-4CD7-473B-8B55-D60B5018CDA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34091" y="1829385"/>
                  <a:ext cx="335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B8D0F4-DAF5-4F2D-9A8B-89C02BA24B87}"/>
                    </a:ext>
                  </a:extLst>
                </p14:cNvPr>
                <p14:cNvContentPartPr/>
                <p14:nvPr/>
              </p14:nvContentPartPr>
              <p14:xfrm>
                <a:off x="5142051" y="2471265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B8D0F4-DAF5-4F2D-9A8B-89C02BA24B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4411" y="2453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D92AC7-E868-41AA-B8CE-9A746A0D904A}"/>
                    </a:ext>
                  </a:extLst>
                </p14:cNvPr>
                <p14:cNvContentPartPr/>
                <p14:nvPr/>
              </p14:nvContentPartPr>
              <p14:xfrm>
                <a:off x="5684211" y="2008665"/>
                <a:ext cx="339840" cy="444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D92AC7-E868-41AA-B8CE-9A746A0D90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6211" y="1991025"/>
                  <a:ext cx="375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05D361-2BB4-4401-9B44-139FF3A2E4BC}"/>
                    </a:ext>
                  </a:extLst>
                </p14:cNvPr>
                <p14:cNvContentPartPr/>
                <p14:nvPr/>
              </p14:nvContentPartPr>
              <p14:xfrm>
                <a:off x="5404491" y="1804545"/>
                <a:ext cx="166320" cy="1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05D361-2BB4-4401-9B44-139FF3A2E4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86851" y="1786905"/>
                  <a:ext cx="201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14032C-F1A1-44CD-9EBE-6F9567323A4B}"/>
                    </a:ext>
                  </a:extLst>
                </p14:cNvPr>
                <p14:cNvContentPartPr/>
                <p14:nvPr/>
              </p14:nvContentPartPr>
              <p14:xfrm>
                <a:off x="5662611" y="1493505"/>
                <a:ext cx="17676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14032C-F1A1-44CD-9EBE-6F9567323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4971" y="1475865"/>
                  <a:ext cx="212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2EFEBD-874D-4E47-9CC6-F5C2EFB0DB45}"/>
                    </a:ext>
                  </a:extLst>
                </p14:cNvPr>
                <p14:cNvContentPartPr/>
                <p14:nvPr/>
              </p14:nvContentPartPr>
              <p14:xfrm>
                <a:off x="5703291" y="139414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2EFEBD-874D-4E47-9CC6-F5C2EFB0DB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85651" y="1376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24C884-F995-4514-A36B-3ACFDEF75353}"/>
                    </a:ext>
                  </a:extLst>
                </p14:cNvPr>
                <p14:cNvContentPartPr/>
                <p14:nvPr/>
              </p14:nvContentPartPr>
              <p14:xfrm>
                <a:off x="5882571" y="1502145"/>
                <a:ext cx="211320" cy="17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24C884-F995-4514-A36B-3ACFDEF753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64571" y="1484505"/>
                  <a:ext cx="246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ABE1FE-7043-4714-9342-D2E88A280CC1}"/>
                    </a:ext>
                  </a:extLst>
                </p14:cNvPr>
                <p14:cNvContentPartPr/>
                <p14:nvPr/>
              </p14:nvContentPartPr>
              <p14:xfrm>
                <a:off x="6121971" y="1502505"/>
                <a:ext cx="133920" cy="36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ABE1FE-7043-4714-9342-D2E88A280C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04331" y="1484505"/>
                  <a:ext cx="169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FF797C-A161-4080-A056-9E8C6A3E3EF2}"/>
                    </a:ext>
                  </a:extLst>
                </p14:cNvPr>
                <p14:cNvContentPartPr/>
                <p14:nvPr/>
              </p14:nvContentPartPr>
              <p14:xfrm>
                <a:off x="6210531" y="1729665"/>
                <a:ext cx="312480" cy="208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FF797C-A161-4080-A056-9E8C6A3E3E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92531" y="1712025"/>
                  <a:ext cx="348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B36B5B-DA30-4406-BD4F-898FF5BD9C13}"/>
                    </a:ext>
                  </a:extLst>
                </p14:cNvPr>
                <p14:cNvContentPartPr/>
                <p14:nvPr/>
              </p14:nvContentPartPr>
              <p14:xfrm>
                <a:off x="6753411" y="2181465"/>
                <a:ext cx="705960" cy="100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B36B5B-DA30-4406-BD4F-898FF5BD9C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35771" y="2163465"/>
                  <a:ext cx="74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12FC09-2500-4CF0-91AA-E0391C177DBB}"/>
                    </a:ext>
                  </a:extLst>
                </p14:cNvPr>
                <p14:cNvContentPartPr/>
                <p14:nvPr/>
              </p14:nvContentPartPr>
              <p14:xfrm>
                <a:off x="7015851" y="2054745"/>
                <a:ext cx="183960" cy="33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12FC09-2500-4CF0-91AA-E0391C177DB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98211" y="2037105"/>
                  <a:ext cx="2196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D1D005-2809-4C94-B7C8-3E21A338F0AD}"/>
                    </a:ext>
                  </a:extLst>
                </p14:cNvPr>
                <p14:cNvContentPartPr/>
                <p14:nvPr/>
              </p14:nvContentPartPr>
              <p14:xfrm>
                <a:off x="7830891" y="1312425"/>
                <a:ext cx="162720" cy="54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D1D005-2809-4C94-B7C8-3E21A338F0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13251" y="1294425"/>
                  <a:ext cx="198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A6DEF3-3CC7-4D85-96C9-1B3C2F9F4808}"/>
                    </a:ext>
                  </a:extLst>
                </p14:cNvPr>
                <p14:cNvContentPartPr/>
                <p14:nvPr/>
              </p14:nvContentPartPr>
              <p14:xfrm>
                <a:off x="8067051" y="950265"/>
                <a:ext cx="240480" cy="32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A6DEF3-3CC7-4D85-96C9-1B3C2F9F48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49411" y="932265"/>
                  <a:ext cx="276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6F3868-AE63-48DC-AADE-EBA9930DE962}"/>
                    </a:ext>
                  </a:extLst>
                </p14:cNvPr>
                <p14:cNvContentPartPr/>
                <p14:nvPr/>
              </p14:nvContentPartPr>
              <p14:xfrm>
                <a:off x="8211051" y="738585"/>
                <a:ext cx="360" cy="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6F3868-AE63-48DC-AADE-EBA9930DE9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93411" y="7205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31C2D4-B0FA-4145-B8E5-E2F8E2269B45}"/>
                    </a:ext>
                  </a:extLst>
                </p14:cNvPr>
                <p14:cNvContentPartPr/>
                <p14:nvPr/>
              </p14:nvContentPartPr>
              <p14:xfrm>
                <a:off x="8401131" y="805185"/>
                <a:ext cx="255240" cy="322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31C2D4-B0FA-4145-B8E5-E2F8E2269B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83491" y="787545"/>
                  <a:ext cx="290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4C93FC-1DE2-4A6A-A9F5-CF6DC420D160}"/>
                    </a:ext>
                  </a:extLst>
                </p14:cNvPr>
                <p14:cNvContentPartPr/>
                <p14:nvPr/>
              </p14:nvContentPartPr>
              <p14:xfrm>
                <a:off x="8521371" y="868905"/>
                <a:ext cx="260640" cy="528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4C93FC-1DE2-4A6A-A9F5-CF6DC420D1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03371" y="850905"/>
                  <a:ext cx="296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02F2FB-DF92-47A3-8A55-061D28AD6286}"/>
                    </a:ext>
                  </a:extLst>
                </p14:cNvPr>
                <p14:cNvContentPartPr/>
                <p14:nvPr/>
              </p14:nvContentPartPr>
              <p14:xfrm>
                <a:off x="8788131" y="1196505"/>
                <a:ext cx="119520" cy="16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02F2FB-DF92-47A3-8A55-061D28AD62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70131" y="1178865"/>
                  <a:ext cx="15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421F9C-EFAC-4A11-9304-1B30A199FD42}"/>
                    </a:ext>
                  </a:extLst>
                </p14:cNvPr>
                <p14:cNvContentPartPr/>
                <p14:nvPr/>
              </p14:nvContentPartPr>
              <p14:xfrm>
                <a:off x="9266931" y="1674585"/>
                <a:ext cx="39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421F9C-EFAC-4A11-9304-1B30A199FD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48931" y="16569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B639A5-A6CD-4D1F-801F-0CBBBC8F7E3A}"/>
                    </a:ext>
                  </a:extLst>
                </p14:cNvPr>
                <p14:cNvContentPartPr/>
                <p14:nvPr/>
              </p14:nvContentPartPr>
              <p14:xfrm>
                <a:off x="9595611" y="1327545"/>
                <a:ext cx="336960" cy="450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B639A5-A6CD-4D1F-801F-0CBBBC8F7E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77971" y="1309905"/>
                  <a:ext cx="372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EBC7C2-FF75-4F89-8364-0BE2FD66CB0A}"/>
                    </a:ext>
                  </a:extLst>
                </p14:cNvPr>
                <p14:cNvContentPartPr/>
                <p14:nvPr/>
              </p14:nvContentPartPr>
              <p14:xfrm>
                <a:off x="9370251" y="1060785"/>
                <a:ext cx="163800" cy="1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EBC7C2-FF75-4F89-8364-0BE2FD66CB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52251" y="1042785"/>
                  <a:ext cx="199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7AAE8EB-4BC6-4A3B-98B5-5DBDEED37BEF}"/>
                    </a:ext>
                  </a:extLst>
                </p14:cNvPr>
                <p14:cNvContentPartPr/>
                <p14:nvPr/>
              </p14:nvContentPartPr>
              <p14:xfrm>
                <a:off x="9739611" y="597105"/>
                <a:ext cx="147960" cy="543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7AAE8EB-4BC6-4A3B-98B5-5DBDEED37B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21611" y="579105"/>
                  <a:ext cx="1836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D32586-CCD7-4A94-9C07-33AA707715BA}"/>
                    </a:ext>
                  </a:extLst>
                </p14:cNvPr>
                <p14:cNvContentPartPr/>
                <p14:nvPr/>
              </p14:nvContentPartPr>
              <p14:xfrm>
                <a:off x="9705051" y="479385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D32586-CCD7-4A94-9C07-33AA707715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87411" y="461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4B7462-6D84-41C7-94B2-9E030F4B9C46}"/>
                    </a:ext>
                  </a:extLst>
                </p14:cNvPr>
                <p14:cNvContentPartPr/>
                <p14:nvPr/>
              </p14:nvContentPartPr>
              <p14:xfrm>
                <a:off x="9913131" y="625905"/>
                <a:ext cx="218160" cy="17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4B7462-6D84-41C7-94B2-9E030F4B9C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95491" y="608265"/>
                  <a:ext cx="253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A31F7D3-3ABD-409F-AEB8-EE2BDA6655D8}"/>
                    </a:ext>
                  </a:extLst>
                </p14:cNvPr>
                <p14:cNvContentPartPr/>
                <p14:nvPr/>
              </p14:nvContentPartPr>
              <p14:xfrm>
                <a:off x="10202211" y="705825"/>
                <a:ext cx="100440" cy="30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A31F7D3-3ABD-409F-AEB8-EE2BDA6655D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84571" y="688185"/>
                  <a:ext cx="136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85EE7E-A503-4BF0-A961-2DA4DBE6E4C6}"/>
                    </a:ext>
                  </a:extLst>
                </p14:cNvPr>
                <p14:cNvContentPartPr/>
                <p14:nvPr/>
              </p14:nvContentPartPr>
              <p14:xfrm>
                <a:off x="10311291" y="977985"/>
                <a:ext cx="213120" cy="194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85EE7E-A503-4BF0-A961-2DA4DBE6E4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93651" y="959985"/>
                  <a:ext cx="248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FE5C75-2AA5-4CCB-82A4-B5629CA3D057}"/>
                    </a:ext>
                  </a:extLst>
                </p14:cNvPr>
                <p14:cNvContentPartPr/>
                <p14:nvPr/>
              </p14:nvContentPartPr>
              <p14:xfrm>
                <a:off x="10751211" y="526545"/>
                <a:ext cx="739080" cy="1692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FE5C75-2AA5-4CCB-82A4-B5629CA3D05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33571" y="508545"/>
                  <a:ext cx="774720" cy="17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A84B87-EBF8-4C13-A898-6DF6C27A1FC5}"/>
                    </a:ext>
                  </a:extLst>
                </p14:cNvPr>
                <p14:cNvContentPartPr/>
                <p14:nvPr/>
              </p14:nvContentPartPr>
              <p14:xfrm>
                <a:off x="11325771" y="206865"/>
                <a:ext cx="351000" cy="238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A84B87-EBF8-4C13-A898-6DF6C27A1FC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07771" y="189225"/>
                  <a:ext cx="386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031F15D-E5BD-47BB-B318-798B5AEE0876}"/>
                    </a:ext>
                  </a:extLst>
                </p14:cNvPr>
                <p14:cNvContentPartPr/>
                <p14:nvPr/>
              </p14:nvContentPartPr>
              <p14:xfrm>
                <a:off x="4073931" y="1899225"/>
                <a:ext cx="6306120" cy="799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031F15D-E5BD-47BB-B318-798B5AEE08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55931" y="1881585"/>
                  <a:ext cx="63417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D6BB05-CE19-41C0-9DA8-8129B6941BC9}"/>
                    </a:ext>
                  </a:extLst>
                </p14:cNvPr>
                <p14:cNvContentPartPr/>
                <p14:nvPr/>
              </p14:nvContentPartPr>
              <p14:xfrm>
                <a:off x="7052211" y="2821905"/>
                <a:ext cx="650520" cy="43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D6BB05-CE19-41C0-9DA8-8129B6941B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34211" y="2804265"/>
                  <a:ext cx="6861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00EDF6-4AC0-439D-BABC-396B425821A4}"/>
                    </a:ext>
                  </a:extLst>
                </p14:cNvPr>
                <p14:cNvContentPartPr/>
                <p14:nvPr/>
              </p14:nvContentPartPr>
              <p14:xfrm>
                <a:off x="3747771" y="4653225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00EDF6-4AC0-439D-BABC-396B425821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0131" y="4635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5EDC98F-53C6-42AE-B535-7ED0A1BF616C}"/>
                    </a:ext>
                  </a:extLst>
                </p14:cNvPr>
                <p14:cNvContentPartPr/>
                <p14:nvPr/>
              </p14:nvContentPartPr>
              <p14:xfrm>
                <a:off x="4106691" y="4099185"/>
                <a:ext cx="402840" cy="45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5EDC98F-53C6-42AE-B535-7ED0A1BF61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88691" y="4081185"/>
                  <a:ext cx="438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F7F1FE-E58B-4406-9955-FD4BA45DAE0A}"/>
                    </a:ext>
                  </a:extLst>
                </p14:cNvPr>
                <p14:cNvContentPartPr/>
                <p14:nvPr/>
              </p14:nvContentPartPr>
              <p14:xfrm>
                <a:off x="3956211" y="3848625"/>
                <a:ext cx="262800" cy="53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F7F1FE-E58B-4406-9955-FD4BA45DAE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38211" y="3830625"/>
                  <a:ext cx="298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10AE35-06C5-439A-A9F2-01A94AF210CA}"/>
                    </a:ext>
                  </a:extLst>
                </p14:cNvPr>
                <p14:cNvContentPartPr/>
                <p14:nvPr/>
              </p14:nvContentPartPr>
              <p14:xfrm>
                <a:off x="4334211" y="3413025"/>
                <a:ext cx="82800" cy="396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10AE35-06C5-439A-A9F2-01A94AF21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16211" y="3395025"/>
                  <a:ext cx="11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B9A73E-2658-4478-B1C6-4B124E99B13B}"/>
                    </a:ext>
                  </a:extLst>
                </p14:cNvPr>
                <p14:cNvContentPartPr/>
                <p14:nvPr/>
              </p14:nvContentPartPr>
              <p14:xfrm>
                <a:off x="4233051" y="3324825"/>
                <a:ext cx="3960" cy="2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B9A73E-2658-4478-B1C6-4B124E99B1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15411" y="3307185"/>
                  <a:ext cx="39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6AFE8F-2714-4F16-88D0-59EA1E07F382}"/>
                    </a:ext>
                  </a:extLst>
                </p14:cNvPr>
                <p14:cNvContentPartPr/>
                <p14:nvPr/>
              </p14:nvContentPartPr>
              <p14:xfrm>
                <a:off x="4461291" y="3339225"/>
                <a:ext cx="239040" cy="22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6AFE8F-2714-4F16-88D0-59EA1E07F3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43651" y="3321225"/>
                  <a:ext cx="274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05D92C-E29B-4834-863D-24B58E42E0E8}"/>
                    </a:ext>
                  </a:extLst>
                </p14:cNvPr>
                <p14:cNvContentPartPr/>
                <p14:nvPr/>
              </p14:nvContentPartPr>
              <p14:xfrm>
                <a:off x="4567131" y="3494385"/>
                <a:ext cx="321840" cy="32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05D92C-E29B-4834-863D-24B58E42E0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9131" y="3476385"/>
                  <a:ext cx="357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D918C2-ACF1-438A-9127-D59A25F467B2}"/>
                    </a:ext>
                  </a:extLst>
                </p14:cNvPr>
                <p14:cNvContentPartPr/>
                <p14:nvPr/>
              </p14:nvContentPartPr>
              <p14:xfrm>
                <a:off x="4739211" y="3846465"/>
                <a:ext cx="140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D918C2-ACF1-438A-9127-D59A25F467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1211" y="3828465"/>
                  <a:ext cx="175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2D9DAB-9E68-4693-BC15-5C12252CC805}"/>
                    </a:ext>
                  </a:extLst>
                </p14:cNvPr>
                <p14:cNvContentPartPr/>
                <p14:nvPr/>
              </p14:nvContentPartPr>
              <p14:xfrm>
                <a:off x="5231331" y="3485385"/>
                <a:ext cx="490680" cy="150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2D9DAB-9E68-4693-BC15-5C12252CC8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13691" y="3467745"/>
                  <a:ext cx="52632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531AF4-12CA-4E98-B8B9-14A94A334108}"/>
                    </a:ext>
                  </a:extLst>
                </p14:cNvPr>
                <p14:cNvContentPartPr/>
                <p14:nvPr/>
              </p14:nvContentPartPr>
              <p14:xfrm>
                <a:off x="6009291" y="4044465"/>
                <a:ext cx="326160" cy="48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531AF4-12CA-4E98-B8B9-14A94A3341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91291" y="4026465"/>
                  <a:ext cx="361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CCCCAD-0E1C-4B76-B579-73C79414F5FA}"/>
                    </a:ext>
                  </a:extLst>
                </p14:cNvPr>
                <p14:cNvContentPartPr/>
                <p14:nvPr/>
              </p14:nvContentPartPr>
              <p14:xfrm>
                <a:off x="5693571" y="3569985"/>
                <a:ext cx="146880" cy="557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CCCCAD-0E1C-4B76-B579-73C79414F5F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75571" y="3552345"/>
                  <a:ext cx="1825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338FC5-E1D0-49F3-B2E7-C0DA38836B7A}"/>
                    </a:ext>
                  </a:extLst>
                </p14:cNvPr>
                <p14:cNvContentPartPr/>
                <p14:nvPr/>
              </p14:nvContentPartPr>
              <p14:xfrm>
                <a:off x="5694291" y="3421665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338FC5-E1D0-49F3-B2E7-C0DA38836B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6651" y="3404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B2F415-9E6E-4A54-938C-FC9DA92FF9A6}"/>
                    </a:ext>
                  </a:extLst>
                </p14:cNvPr>
                <p14:cNvContentPartPr/>
                <p14:nvPr/>
              </p14:nvContentPartPr>
              <p14:xfrm>
                <a:off x="5941251" y="3494745"/>
                <a:ext cx="398160" cy="300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B2F415-9E6E-4A54-938C-FC9DA92FF9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23251" y="3476745"/>
                  <a:ext cx="433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40B01E-AFC5-4F56-B2C0-1950003AC308}"/>
                    </a:ext>
                  </a:extLst>
                </p14:cNvPr>
                <p14:cNvContentPartPr/>
                <p14:nvPr/>
              </p14:nvContentPartPr>
              <p14:xfrm>
                <a:off x="6383691" y="3539385"/>
                <a:ext cx="126000" cy="337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40B01E-AFC5-4F56-B2C0-1950003AC3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65691" y="3521745"/>
                  <a:ext cx="161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938DC7-5347-4147-9F23-1B076CFA798C}"/>
                    </a:ext>
                  </a:extLst>
                </p14:cNvPr>
                <p14:cNvContentPartPr/>
                <p14:nvPr/>
              </p14:nvContentPartPr>
              <p14:xfrm>
                <a:off x="6481611" y="3774105"/>
                <a:ext cx="326520" cy="190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938DC7-5347-4147-9F23-1B076CFA798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63971" y="3756465"/>
                  <a:ext cx="36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5C964FD-2962-4C73-9B07-6B3FF0A77792}"/>
                    </a:ext>
                  </a:extLst>
                </p14:cNvPr>
                <p14:cNvContentPartPr/>
                <p14:nvPr/>
              </p14:nvContentPartPr>
              <p14:xfrm>
                <a:off x="6943851" y="4289625"/>
                <a:ext cx="651960" cy="164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5C964FD-2962-4C73-9B07-6B3FF0A7779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25851" y="4271985"/>
                  <a:ext cx="687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C5E162-7A8B-484D-9CE5-CF4F475E1A5B}"/>
                    </a:ext>
                  </a:extLst>
                </p14:cNvPr>
                <p14:cNvContentPartPr/>
                <p14:nvPr/>
              </p14:nvContentPartPr>
              <p14:xfrm>
                <a:off x="7251291" y="4164345"/>
                <a:ext cx="102960" cy="46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C5E162-7A8B-484D-9CE5-CF4F475E1A5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33651" y="4146345"/>
                  <a:ext cx="1386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0BE9E65-143C-45AC-B94D-7BD37A178EB2}"/>
                    </a:ext>
                  </a:extLst>
                </p14:cNvPr>
                <p14:cNvContentPartPr/>
                <p14:nvPr/>
              </p14:nvContentPartPr>
              <p14:xfrm>
                <a:off x="6074451" y="4237425"/>
                <a:ext cx="3509280" cy="560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0BE9E65-143C-45AC-B94D-7BD37A178EB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56811" y="4219425"/>
                  <a:ext cx="35449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68D1379-D8AF-4417-AD8E-D4A70AB55520}"/>
                    </a:ext>
                  </a:extLst>
                </p14:cNvPr>
                <p14:cNvContentPartPr/>
                <p14:nvPr/>
              </p14:nvContentPartPr>
              <p14:xfrm>
                <a:off x="7803531" y="4886505"/>
                <a:ext cx="569520" cy="293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68D1379-D8AF-4417-AD8E-D4A70AB5552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85891" y="4868865"/>
                  <a:ext cx="605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8273D6-BDFA-4C89-9969-7B36BC0D84AA}"/>
                    </a:ext>
                  </a:extLst>
                </p14:cNvPr>
                <p14:cNvContentPartPr/>
                <p14:nvPr/>
              </p14:nvContentPartPr>
              <p14:xfrm>
                <a:off x="8516331" y="3834585"/>
                <a:ext cx="484560" cy="577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8273D6-BDFA-4C89-9969-7B36BC0D84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98331" y="3816585"/>
                  <a:ext cx="5202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ADE515B-C8C3-40D6-BB80-F41B43F91F71}"/>
                    </a:ext>
                  </a:extLst>
                </p14:cNvPr>
                <p14:cNvContentPartPr/>
                <p14:nvPr/>
              </p14:nvContentPartPr>
              <p14:xfrm>
                <a:off x="8283771" y="3625425"/>
                <a:ext cx="150120" cy="77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ADE515B-C8C3-40D6-BB80-F41B43F91F7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65771" y="3607785"/>
                  <a:ext cx="185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A50ADF-3664-4205-85DF-CA04E35DEA9A}"/>
                    </a:ext>
                  </a:extLst>
                </p14:cNvPr>
                <p14:cNvContentPartPr/>
                <p14:nvPr/>
              </p14:nvContentPartPr>
              <p14:xfrm>
                <a:off x="8747451" y="3159225"/>
                <a:ext cx="200520" cy="51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A50ADF-3664-4205-85DF-CA04E35DEA9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29451" y="3141585"/>
                  <a:ext cx="236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FAA303-7D01-407B-A789-DF24EDA4E28F}"/>
                    </a:ext>
                  </a:extLst>
                </p14:cNvPr>
                <p14:cNvContentPartPr/>
                <p14:nvPr/>
              </p14:nvContentPartPr>
              <p14:xfrm>
                <a:off x="8730891" y="2932425"/>
                <a:ext cx="6120" cy="28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FAA303-7D01-407B-A789-DF24EDA4E28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12891" y="2914425"/>
                  <a:ext cx="4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5F6BBC-4952-4A3B-A955-D244F378EA51}"/>
                    </a:ext>
                  </a:extLst>
                </p14:cNvPr>
                <p14:cNvContentPartPr/>
                <p14:nvPr/>
              </p14:nvContentPartPr>
              <p14:xfrm>
                <a:off x="8953731" y="3032145"/>
                <a:ext cx="327960" cy="261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5F6BBC-4952-4A3B-A955-D244F378EA5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35731" y="3014145"/>
                  <a:ext cx="363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53E5DB-C59E-4B4F-80A4-C0D15E4A42D8}"/>
                    </a:ext>
                  </a:extLst>
                </p14:cNvPr>
                <p14:cNvContentPartPr/>
                <p14:nvPr/>
              </p14:nvContentPartPr>
              <p14:xfrm>
                <a:off x="9388251" y="3014505"/>
                <a:ext cx="18360" cy="534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53E5DB-C59E-4B4F-80A4-C0D15E4A42D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70251" y="2996865"/>
                  <a:ext cx="540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1FDC6C-9737-4F5B-BE78-7D53AE9D7719}"/>
                    </a:ext>
                  </a:extLst>
                </p14:cNvPr>
                <p14:cNvContentPartPr/>
                <p14:nvPr/>
              </p14:nvContentPartPr>
              <p14:xfrm>
                <a:off x="9487971" y="3412665"/>
                <a:ext cx="307800" cy="167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1FDC6C-9737-4F5B-BE78-7D53AE9D771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69971" y="3395025"/>
                  <a:ext cx="343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69D69E-A144-4693-A44B-99EEC8205EE5}"/>
                    </a:ext>
                  </a:extLst>
                </p14:cNvPr>
                <p14:cNvContentPartPr/>
                <p14:nvPr/>
              </p14:nvContentPartPr>
              <p14:xfrm>
                <a:off x="9632691" y="2881305"/>
                <a:ext cx="651960" cy="1655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69D69E-A144-4693-A44B-99EEC8205EE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14691" y="2863665"/>
                  <a:ext cx="687600" cy="16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182099-9373-4FE3-AD29-26E9763C04A0}"/>
                    </a:ext>
                  </a:extLst>
                </p14:cNvPr>
                <p14:cNvContentPartPr/>
                <p14:nvPr/>
              </p14:nvContentPartPr>
              <p14:xfrm>
                <a:off x="9931131" y="2616705"/>
                <a:ext cx="553320" cy="284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182099-9373-4FE3-AD29-26E9763C04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13131" y="2598705"/>
                  <a:ext cx="588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529865-FF5C-4EA2-95F2-E5CB5AC64462}"/>
                    </a:ext>
                  </a:extLst>
                </p14:cNvPr>
                <p14:cNvContentPartPr/>
                <p14:nvPr/>
              </p14:nvContentPartPr>
              <p14:xfrm>
                <a:off x="4861251" y="3276945"/>
                <a:ext cx="264240" cy="672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529865-FF5C-4EA2-95F2-E5CB5AC6446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43251" y="3259305"/>
                  <a:ext cx="2998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48C517-169F-434F-A4A4-6F37FEDEF1DE}"/>
                    </a:ext>
                  </a:extLst>
                </p14:cNvPr>
                <p14:cNvContentPartPr/>
                <p14:nvPr/>
              </p14:nvContentPartPr>
              <p14:xfrm>
                <a:off x="3826971" y="3494385"/>
                <a:ext cx="93240" cy="543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48C517-169F-434F-A4A4-6F37FEDEF1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08971" y="3476385"/>
                  <a:ext cx="128880" cy="57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C8C4D0D-BB80-447F-819D-7DAE08E5A129}"/>
                  </a:ext>
                </a:extLst>
              </p14:cNvPr>
              <p14:cNvContentPartPr/>
              <p14:nvPr/>
            </p14:nvContentPartPr>
            <p14:xfrm>
              <a:off x="4933611" y="3023865"/>
              <a:ext cx="413640" cy="282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C8C4D0D-BB80-447F-819D-7DAE08E5A12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915971" y="3005865"/>
                <a:ext cx="449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D65BBCB-2201-40A3-84C6-5917D59FB3A7}"/>
                  </a:ext>
                </a:extLst>
              </p14:cNvPr>
              <p14:cNvContentPartPr/>
              <p14:nvPr/>
            </p14:nvContentPartPr>
            <p14:xfrm>
              <a:off x="2217771" y="5849145"/>
              <a:ext cx="359280" cy="80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D65BBCB-2201-40A3-84C6-5917D59FB3A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200131" y="5831505"/>
                <a:ext cx="394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C0CEA9F-EF29-45C3-8B84-4B779ACBEBE0}"/>
                  </a:ext>
                </a:extLst>
              </p14:cNvPr>
              <p14:cNvContentPartPr/>
              <p14:nvPr/>
            </p14:nvContentPartPr>
            <p14:xfrm>
              <a:off x="2181771" y="6184665"/>
              <a:ext cx="392040" cy="126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C0CEA9F-EF29-45C3-8B84-4B779ACBEBE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163771" y="6166665"/>
                <a:ext cx="427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47B3A8D-E02F-47D0-A724-3D5235493073}"/>
                  </a:ext>
                </a:extLst>
              </p14:cNvPr>
              <p14:cNvContentPartPr/>
              <p14:nvPr/>
            </p14:nvContentPartPr>
            <p14:xfrm>
              <a:off x="3029571" y="5821065"/>
              <a:ext cx="669600" cy="434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47B3A8D-E02F-47D0-A724-3D523549307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011931" y="5803425"/>
                <a:ext cx="7052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5431701-0400-4171-9729-0E816697B2E5}"/>
                  </a:ext>
                </a:extLst>
              </p14:cNvPr>
              <p14:cNvContentPartPr/>
              <p14:nvPr/>
            </p14:nvContentPartPr>
            <p14:xfrm>
              <a:off x="2824371" y="5594265"/>
              <a:ext cx="107640" cy="2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5431701-0400-4171-9729-0E816697B2E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806371" y="5576625"/>
                <a:ext cx="143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6EA1068-CA7F-453C-854C-2520C863D497}"/>
                  </a:ext>
                </a:extLst>
              </p14:cNvPr>
              <p14:cNvContentPartPr/>
              <p14:nvPr/>
            </p14:nvContentPartPr>
            <p14:xfrm>
              <a:off x="3185811" y="5241465"/>
              <a:ext cx="138960" cy="391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6EA1068-CA7F-453C-854C-2520C863D49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168171" y="5223465"/>
                <a:ext cx="1746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E40F148-260E-40FB-9222-C004056F7DE3}"/>
                  </a:ext>
                </a:extLst>
              </p14:cNvPr>
              <p14:cNvContentPartPr/>
              <p14:nvPr/>
            </p14:nvContentPartPr>
            <p14:xfrm>
              <a:off x="3141171" y="5114745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E40F148-260E-40FB-9222-C004056F7D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23171" y="50971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0F2F0ED-DF94-476C-81EE-A6B288C5362A}"/>
                  </a:ext>
                </a:extLst>
              </p14:cNvPr>
              <p14:cNvContentPartPr/>
              <p14:nvPr/>
            </p14:nvContentPartPr>
            <p14:xfrm>
              <a:off x="3376611" y="5224905"/>
              <a:ext cx="292680" cy="252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0F2F0ED-DF94-476C-81EE-A6B288C5362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358971" y="5207265"/>
                <a:ext cx="32832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500006-ED93-41B4-9BF2-A556E47537CF}"/>
              </a:ext>
            </a:extLst>
          </p:cNvPr>
          <p:cNvGrpSpPr/>
          <p:nvPr/>
        </p:nvGrpSpPr>
        <p:grpSpPr>
          <a:xfrm>
            <a:off x="3983211" y="4952385"/>
            <a:ext cx="1197720" cy="1061640"/>
            <a:chOff x="3983211" y="4952385"/>
            <a:chExt cx="119772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0905D7-4DFD-461E-84C6-31A5AE1DFFD3}"/>
                    </a:ext>
                  </a:extLst>
                </p14:cNvPr>
                <p14:cNvContentPartPr/>
                <p14:nvPr/>
              </p14:nvContentPartPr>
              <p14:xfrm>
                <a:off x="3983211" y="5929425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0905D7-4DFD-461E-84C6-31A5AE1DFF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5211" y="5911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9BAFE22-112E-4723-93EC-70391D36E56A}"/>
                    </a:ext>
                  </a:extLst>
                </p14:cNvPr>
                <p14:cNvContentPartPr/>
                <p14:nvPr/>
              </p14:nvContentPartPr>
              <p14:xfrm>
                <a:off x="4190571" y="5627745"/>
                <a:ext cx="411120" cy="386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9BAFE22-112E-4723-93EC-70391D36E56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72571" y="5609745"/>
                  <a:ext cx="446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D7ACB0-F133-492D-BE56-CE70FDF90C33}"/>
                    </a:ext>
                  </a:extLst>
                </p14:cNvPr>
                <p14:cNvContentPartPr/>
                <p14:nvPr/>
              </p14:nvContentPartPr>
              <p14:xfrm>
                <a:off x="4155291" y="5531985"/>
                <a:ext cx="199080" cy="63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D7ACB0-F133-492D-BE56-CE70FDF90C3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37651" y="5513985"/>
                  <a:ext cx="234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E30BDE-A7E8-403A-8C33-74D8382D336E}"/>
                    </a:ext>
                  </a:extLst>
                </p14:cNvPr>
                <p14:cNvContentPartPr/>
                <p14:nvPr/>
              </p14:nvContentPartPr>
              <p14:xfrm>
                <a:off x="4372731" y="5207625"/>
                <a:ext cx="225000" cy="213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E30BDE-A7E8-403A-8C33-74D8382D336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54731" y="5189625"/>
                  <a:ext cx="260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12AAC1F-8B65-4CB1-947C-0FBAC858B920}"/>
                    </a:ext>
                  </a:extLst>
                </p14:cNvPr>
                <p14:cNvContentPartPr/>
                <p14:nvPr/>
              </p14:nvContentPartPr>
              <p14:xfrm>
                <a:off x="4725891" y="5051385"/>
                <a:ext cx="72360" cy="348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12AAC1F-8B65-4CB1-947C-0FBAC858B92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07891" y="5033745"/>
                  <a:ext cx="108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09F9676-6412-4D7A-BFAD-907642DAA2D7}"/>
                    </a:ext>
                  </a:extLst>
                </p14:cNvPr>
                <p14:cNvContentPartPr/>
                <p14:nvPr/>
              </p14:nvContentPartPr>
              <p14:xfrm>
                <a:off x="4662171" y="4984425"/>
                <a:ext cx="360" cy="3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09F9676-6412-4D7A-BFAD-907642DAA2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4171" y="49667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4FF8F2-C008-4E91-903C-8CAF54539D71}"/>
                    </a:ext>
                  </a:extLst>
                </p14:cNvPr>
                <p14:cNvContentPartPr/>
                <p14:nvPr/>
              </p14:nvContentPartPr>
              <p14:xfrm>
                <a:off x="4815891" y="4952385"/>
                <a:ext cx="220680" cy="192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4FF8F2-C008-4E91-903C-8CAF54539D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8251" y="4934745"/>
                  <a:ext cx="256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3128CA-F93E-4836-8C7F-73588296A4BE}"/>
                    </a:ext>
                  </a:extLst>
                </p14:cNvPr>
                <p14:cNvContentPartPr/>
                <p14:nvPr/>
              </p14:nvContentPartPr>
              <p14:xfrm>
                <a:off x="4837131" y="5024025"/>
                <a:ext cx="314280" cy="486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3128CA-F93E-4836-8C7F-73588296A4B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19491" y="5006385"/>
                  <a:ext cx="349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2FD56A-BE58-44E3-B71B-22A3037567F8}"/>
                    </a:ext>
                  </a:extLst>
                </p14:cNvPr>
                <p14:cNvContentPartPr/>
                <p14:nvPr/>
              </p14:nvContentPartPr>
              <p14:xfrm>
                <a:off x="4978971" y="5402385"/>
                <a:ext cx="201960" cy="18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2FD56A-BE58-44E3-B71B-22A3037567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60971" y="5384385"/>
                  <a:ext cx="2376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D5BBB44-00B9-4C8C-812E-BACCC5662627}"/>
                  </a:ext>
                </a:extLst>
              </p14:cNvPr>
              <p14:cNvContentPartPr/>
              <p14:nvPr/>
            </p14:nvContentPartPr>
            <p14:xfrm>
              <a:off x="9559971" y="5004585"/>
              <a:ext cx="1280880" cy="1447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D5BBB44-00B9-4C8C-812E-BACCC566262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542331" y="4986945"/>
                <a:ext cx="1316520" cy="14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892667D-0DC9-426F-9FB7-F438E7998B48}"/>
              </a:ext>
            </a:extLst>
          </p:cNvPr>
          <p:cNvGrpSpPr/>
          <p:nvPr/>
        </p:nvGrpSpPr>
        <p:grpSpPr>
          <a:xfrm>
            <a:off x="6209451" y="5323185"/>
            <a:ext cx="2725200" cy="1375200"/>
            <a:chOff x="6209451" y="5323185"/>
            <a:chExt cx="2725200" cy="13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654C77-6694-453D-BA33-D7B5D983E39A}"/>
                    </a:ext>
                  </a:extLst>
                </p14:cNvPr>
                <p14:cNvContentPartPr/>
                <p14:nvPr/>
              </p14:nvContentPartPr>
              <p14:xfrm>
                <a:off x="6209451" y="5323185"/>
                <a:ext cx="840240" cy="1375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654C77-6694-453D-BA33-D7B5D983E39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91811" y="5305545"/>
                  <a:ext cx="875880" cy="14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91A9B4B-512B-4D4D-990F-7B12068F064C}"/>
                    </a:ext>
                  </a:extLst>
                </p14:cNvPr>
                <p14:cNvContentPartPr/>
                <p14:nvPr/>
              </p14:nvContentPartPr>
              <p14:xfrm>
                <a:off x="7468731" y="5700105"/>
                <a:ext cx="1465920" cy="429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91A9B4B-512B-4D4D-990F-7B12068F06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50731" y="5682105"/>
                  <a:ext cx="150156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A506414-C7B5-40F9-9B1C-5CFBD2D41647}"/>
              </a:ext>
            </a:extLst>
          </p:cNvPr>
          <p:cNvGrpSpPr/>
          <p:nvPr/>
        </p:nvGrpSpPr>
        <p:grpSpPr>
          <a:xfrm>
            <a:off x="2923731" y="6555825"/>
            <a:ext cx="319320" cy="198000"/>
            <a:chOff x="2923731" y="6555825"/>
            <a:chExt cx="3193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71EE832-B13C-4C48-86AD-5CB0254EFBC6}"/>
                    </a:ext>
                  </a:extLst>
                </p14:cNvPr>
                <p14:cNvContentPartPr/>
                <p14:nvPr/>
              </p14:nvContentPartPr>
              <p14:xfrm>
                <a:off x="2996451" y="6693705"/>
                <a:ext cx="246600" cy="60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71EE832-B13C-4C48-86AD-5CB0254EFB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78451" y="6676065"/>
                  <a:ext cx="282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E00367F-7950-4254-AC8A-52062761E4A5}"/>
                    </a:ext>
                  </a:extLst>
                </p14:cNvPr>
                <p14:cNvContentPartPr/>
                <p14:nvPr/>
              </p14:nvContentPartPr>
              <p14:xfrm>
                <a:off x="2923731" y="6555825"/>
                <a:ext cx="225360" cy="44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E00367F-7950-4254-AC8A-52062761E4A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06091" y="6537825"/>
                  <a:ext cx="261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56902F-C41A-4213-880F-D29B39D50C73}"/>
              </a:ext>
            </a:extLst>
          </p:cNvPr>
          <p:cNvGrpSpPr/>
          <p:nvPr/>
        </p:nvGrpSpPr>
        <p:grpSpPr>
          <a:xfrm>
            <a:off x="3756771" y="4797945"/>
            <a:ext cx="3859560" cy="2003760"/>
            <a:chOff x="3756771" y="4797945"/>
            <a:chExt cx="3859560" cy="20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690469-4353-4A89-A9E1-9B98262CA3E7}"/>
                    </a:ext>
                  </a:extLst>
                </p14:cNvPr>
                <p14:cNvContentPartPr/>
                <p14:nvPr/>
              </p14:nvContentPartPr>
              <p14:xfrm>
                <a:off x="4456971" y="4797945"/>
                <a:ext cx="70200" cy="554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690469-4353-4A89-A9E1-9B98262CA3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39331" y="4780305"/>
                  <a:ext cx="1058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ABEAE4E-6867-40DF-8A6A-9C93249F8B88}"/>
                    </a:ext>
                  </a:extLst>
                </p14:cNvPr>
                <p14:cNvContentPartPr/>
                <p14:nvPr/>
              </p14:nvContentPartPr>
              <p14:xfrm>
                <a:off x="5034051" y="5187465"/>
                <a:ext cx="244080" cy="435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ABEAE4E-6867-40DF-8A6A-9C93249F8B8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16051" y="5169465"/>
                  <a:ext cx="279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FD2FB1-58A4-4209-ABEA-B84B560B4A20}"/>
                    </a:ext>
                  </a:extLst>
                </p14:cNvPr>
                <p14:cNvContentPartPr/>
                <p14:nvPr/>
              </p14:nvContentPartPr>
              <p14:xfrm>
                <a:off x="3980691" y="6473745"/>
                <a:ext cx="426600" cy="327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FD2FB1-58A4-4209-ABEA-B84B560B4A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63051" y="6456105"/>
                  <a:ext cx="462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B76AB7-69E1-4F9E-B7BB-8AF65968A067}"/>
                    </a:ext>
                  </a:extLst>
                </p14:cNvPr>
                <p14:cNvContentPartPr/>
                <p14:nvPr/>
              </p14:nvContentPartPr>
              <p14:xfrm>
                <a:off x="3756771" y="6372585"/>
                <a:ext cx="272160" cy="55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B76AB7-69E1-4F9E-B7BB-8AF65968A0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38771" y="6354945"/>
                  <a:ext cx="30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E1C9E3-B3B5-4420-A373-40F7DE74A05E}"/>
                    </a:ext>
                  </a:extLst>
                </p14:cNvPr>
                <p14:cNvContentPartPr/>
                <p14:nvPr/>
              </p14:nvContentPartPr>
              <p14:xfrm>
                <a:off x="4145931" y="6183225"/>
                <a:ext cx="125640" cy="244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E1C9E3-B3B5-4420-A373-40F7DE74A0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28291" y="6165225"/>
                  <a:ext cx="161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DFE0C66-D98C-43A1-9662-2C7054194B59}"/>
                    </a:ext>
                  </a:extLst>
                </p14:cNvPr>
                <p14:cNvContentPartPr/>
                <p14:nvPr/>
              </p14:nvContentPartPr>
              <p14:xfrm>
                <a:off x="4082931" y="6074505"/>
                <a:ext cx="360" cy="9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DFE0C66-D98C-43A1-9662-2C7054194B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64931" y="60565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4C0E12-5F2B-4413-84D0-F3A2F9CCCF5A}"/>
                    </a:ext>
                  </a:extLst>
                </p14:cNvPr>
                <p14:cNvContentPartPr/>
                <p14:nvPr/>
              </p14:nvContentPartPr>
              <p14:xfrm>
                <a:off x="4299651" y="6127425"/>
                <a:ext cx="279360" cy="234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4C0E12-5F2B-4413-84D0-F3A2F9CCCF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81651" y="6109425"/>
                  <a:ext cx="315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4E46D7-D31F-459A-BE43-8F56BE9B1878}"/>
                    </a:ext>
                  </a:extLst>
                </p14:cNvPr>
                <p14:cNvContentPartPr/>
                <p14:nvPr/>
              </p14:nvContentPartPr>
              <p14:xfrm>
                <a:off x="4743531" y="6572385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4E46D7-D31F-459A-BE43-8F56BE9B18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25531" y="6554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4AA8A5B-8AF1-4F8D-8C5B-F2694F59C574}"/>
                    </a:ext>
                  </a:extLst>
                </p14:cNvPr>
                <p14:cNvContentPartPr/>
                <p14:nvPr/>
              </p14:nvContentPartPr>
              <p14:xfrm>
                <a:off x="5295771" y="5687145"/>
                <a:ext cx="360" cy="16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4AA8A5B-8AF1-4F8D-8C5B-F2694F59C57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78131" y="56691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FECB4DE-C7A5-4361-B14E-BD34242F2D99}"/>
                    </a:ext>
                  </a:extLst>
                </p14:cNvPr>
                <p14:cNvContentPartPr/>
                <p14:nvPr/>
              </p14:nvContentPartPr>
              <p14:xfrm>
                <a:off x="5165811" y="6352785"/>
                <a:ext cx="408240" cy="33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FECB4DE-C7A5-4361-B14E-BD34242F2D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48171" y="6334785"/>
                  <a:ext cx="44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318FE98-643B-4B94-947E-E25383FF5F4B}"/>
                    </a:ext>
                  </a:extLst>
                </p14:cNvPr>
                <p14:cNvContentPartPr/>
                <p14:nvPr/>
              </p14:nvContentPartPr>
              <p14:xfrm>
                <a:off x="5087691" y="6260985"/>
                <a:ext cx="76680" cy="31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318FE98-643B-4B94-947E-E25383FF5F4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70051" y="6243345"/>
                  <a:ext cx="112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351BA89-59A2-467C-9CAF-A06F10BF4310}"/>
                    </a:ext>
                  </a:extLst>
                </p14:cNvPr>
                <p14:cNvContentPartPr/>
                <p14:nvPr/>
              </p14:nvContentPartPr>
              <p14:xfrm>
                <a:off x="5311611" y="5875425"/>
                <a:ext cx="130320" cy="33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351BA89-59A2-467C-9CAF-A06F10BF431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93611" y="5857785"/>
                  <a:ext cx="165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66E5C0-5D61-4C85-B30A-C6EC244E67E1}"/>
                    </a:ext>
                  </a:extLst>
                </p14:cNvPr>
                <p14:cNvContentPartPr/>
                <p14:nvPr/>
              </p14:nvContentPartPr>
              <p14:xfrm>
                <a:off x="5512851" y="5885865"/>
                <a:ext cx="183600" cy="133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66E5C0-5D61-4C85-B30A-C6EC244E67E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94851" y="5868225"/>
                  <a:ext cx="219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3AC39FA-266A-4739-A53C-379CDEF6ECF3}"/>
                    </a:ext>
                  </a:extLst>
                </p14:cNvPr>
                <p14:cNvContentPartPr/>
                <p14:nvPr/>
              </p14:nvContentPartPr>
              <p14:xfrm>
                <a:off x="5873211" y="6309945"/>
                <a:ext cx="210960" cy="308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3AC39FA-266A-4739-A53C-379CDEF6ECF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55211" y="6292305"/>
                  <a:ext cx="246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C47306B-5E4E-4A86-AA4A-E1A61BCA9A28}"/>
                    </a:ext>
                  </a:extLst>
                </p14:cNvPr>
                <p14:cNvContentPartPr/>
                <p14:nvPr/>
              </p14:nvContentPartPr>
              <p14:xfrm>
                <a:off x="6373251" y="6270345"/>
                <a:ext cx="225360" cy="312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C47306B-5E4E-4A86-AA4A-E1A61BCA9A2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55611" y="6252345"/>
                  <a:ext cx="261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6CB00ED-E7E2-44CE-89B5-29F2D2560A89}"/>
                    </a:ext>
                  </a:extLst>
                </p14:cNvPr>
                <p14:cNvContentPartPr/>
                <p14:nvPr/>
              </p14:nvContentPartPr>
              <p14:xfrm>
                <a:off x="6002091" y="6459705"/>
                <a:ext cx="311760" cy="77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6CB00ED-E7E2-44CE-89B5-29F2D2560A8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84091" y="6441705"/>
                  <a:ext cx="347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94EE3A6-38F1-4BE1-9685-A5E0829316E6}"/>
                    </a:ext>
                  </a:extLst>
                </p14:cNvPr>
                <p14:cNvContentPartPr/>
                <p14:nvPr/>
              </p14:nvContentPartPr>
              <p14:xfrm>
                <a:off x="6360651" y="5323185"/>
                <a:ext cx="1255680" cy="856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94EE3A6-38F1-4BE1-9685-A5E0829316E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343011" y="5305185"/>
                  <a:ext cx="1291320" cy="89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751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Ruth  Hurwitz Stability Criterion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2020-12-23T03:07:23Z</dcterms:created>
  <dcterms:modified xsi:type="dcterms:W3CDTF">2020-12-24T09:52:17Z</dcterms:modified>
</cp:coreProperties>
</file>